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36" r:id="rId3"/>
    <p:sldMasterId id="2147483763" r:id="rId4"/>
    <p:sldMasterId id="2147483781" r:id="rId5"/>
    <p:sldMasterId id="2147483801" r:id="rId6"/>
    <p:sldMasterId id="2147483819" r:id="rId7"/>
    <p:sldMasterId id="2147483856" r:id="rId8"/>
    <p:sldMasterId id="2147483866" r:id="rId9"/>
    <p:sldMasterId id="2147483881" r:id="rId10"/>
  </p:sldMasterIdLst>
  <p:notesMasterIdLst>
    <p:notesMasterId r:id="rId25"/>
  </p:notesMasterIdLst>
  <p:sldIdLst>
    <p:sldId id="2007577430" r:id="rId11"/>
    <p:sldId id="418" r:id="rId12"/>
    <p:sldId id="334" r:id="rId13"/>
    <p:sldId id="259" r:id="rId14"/>
    <p:sldId id="2007577433" r:id="rId15"/>
    <p:sldId id="2007577432" r:id="rId16"/>
    <p:sldId id="2007577422" r:id="rId17"/>
    <p:sldId id="2007577423" r:id="rId18"/>
    <p:sldId id="2007577427" r:id="rId19"/>
    <p:sldId id="2007577431" r:id="rId20"/>
    <p:sldId id="552" r:id="rId21"/>
    <p:sldId id="564" r:id="rId22"/>
    <p:sldId id="694" r:id="rId23"/>
    <p:sldId id="1108884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7FF"/>
    <a:srgbClr val="F9F3C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37" autoAdjust="0"/>
    <p:restoredTop sz="94660"/>
  </p:normalViewPr>
  <p:slideViewPr>
    <p:cSldViewPr snapToGrid="0" showGuides="1">
      <p:cViewPr varScale="1">
        <p:scale>
          <a:sx n="76" d="100"/>
          <a:sy n="76" d="100"/>
        </p:scale>
        <p:origin x="116" y="64"/>
      </p:cViewPr>
      <p:guideLst>
        <p:guide orient="horz" pos="1176"/>
        <p:guide pos="381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A3670-6A56-45F6-84A0-CFDFA4874CA4}"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CFAF8-97DF-4170-A9DF-056E88DBD48B}" type="slidenum">
              <a:rPr lang="en-US" smtClean="0"/>
              <a:t>‹#›</a:t>
            </a:fld>
            <a:endParaRPr lang="en-US"/>
          </a:p>
        </p:txBody>
      </p:sp>
    </p:spTree>
    <p:extLst>
      <p:ext uri="{BB962C8B-B14F-4D97-AF65-F5344CB8AC3E}">
        <p14:creationId xmlns:p14="http://schemas.microsoft.com/office/powerpoint/2010/main" val="3532398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21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9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931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728474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0839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46466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523753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6280106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33178117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214173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CF51-1FAF-475C-938C-316DA97E41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149DE-A2BA-44E6-9382-F6A89EE7A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FEB10D-A5B4-46E8-8AF0-F98431137E36}"/>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5" name="Footer Placeholder 4">
            <a:extLst>
              <a:ext uri="{FF2B5EF4-FFF2-40B4-BE49-F238E27FC236}">
                <a16:creationId xmlns:a16="http://schemas.microsoft.com/office/drawing/2014/main" id="{90D4678B-F5A5-46C8-A412-068CE5D6B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F39A-EE85-4607-A028-9A121070D1E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70710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1E43-4CCE-4CBB-BB9A-AEE85D679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E106-5815-4330-90E0-0E51B3DEC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380F2-0FBC-490D-BBAA-B536FDBD095C}"/>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5" name="Footer Placeholder 4">
            <a:extLst>
              <a:ext uri="{FF2B5EF4-FFF2-40B4-BE49-F238E27FC236}">
                <a16:creationId xmlns:a16="http://schemas.microsoft.com/office/drawing/2014/main" id="{9ABFF48F-05F7-4A03-8E43-E96C1D42E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B01B2-957C-4B6C-BFA4-5B1CE336D71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1453333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5205-5111-4053-A286-276340679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0958A-B5F5-4147-9D76-A2682E0193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67E7A-6442-4DB0-8555-34816C92F772}"/>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5" name="Footer Placeholder 4">
            <a:extLst>
              <a:ext uri="{FF2B5EF4-FFF2-40B4-BE49-F238E27FC236}">
                <a16:creationId xmlns:a16="http://schemas.microsoft.com/office/drawing/2014/main" id="{C146F459-A050-4859-85C8-753397DA8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D2DA9-4514-4EAF-AF0C-A9A19FC5D89C}"/>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64806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5757-2803-4BC6-A3ED-02823FA26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501D3-949B-46EB-883D-8BD4EDE24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93B621-95D1-4CDA-BF60-F2DF23B72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BFC66-BF2C-4BA1-9410-615B9AE2AAC8}"/>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6" name="Footer Placeholder 5">
            <a:extLst>
              <a:ext uri="{FF2B5EF4-FFF2-40B4-BE49-F238E27FC236}">
                <a16:creationId xmlns:a16="http://schemas.microsoft.com/office/drawing/2014/main" id="{C1CF7A95-AAB5-4D3C-8EF7-C765AB6F3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2D64F-6F9C-4CE9-BAFF-6E35127757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100223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2957-DB62-4C56-9C63-3F7E0E04F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1DEBC-3947-41A9-9602-B8EF23532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2EFAA-9D87-4CE0-96FA-4710822BA0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1C73A-CB24-4CFC-BDB0-8FDD1D04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41EB3-8D13-4622-A8B0-28ADF4D85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17D1-C23E-4CE6-8E23-F82B10BF59A2}"/>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8" name="Footer Placeholder 7">
            <a:extLst>
              <a:ext uri="{FF2B5EF4-FFF2-40B4-BE49-F238E27FC236}">
                <a16:creationId xmlns:a16="http://schemas.microsoft.com/office/drawing/2014/main" id="{00184EF8-C91F-4503-B096-03E73C6B9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A75502-F6FE-4278-B466-AA03CA8662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653403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9A07-5458-4973-BA63-96549BC364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B6604-8399-4FD5-A36B-2291F09A195F}"/>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4" name="Footer Placeholder 3">
            <a:extLst>
              <a:ext uri="{FF2B5EF4-FFF2-40B4-BE49-F238E27FC236}">
                <a16:creationId xmlns:a16="http://schemas.microsoft.com/office/drawing/2014/main" id="{AB6BF5C5-E61A-47EA-99B5-082CADE71D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3C209-C941-412F-ACC8-B58F51368F57}"/>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240495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FFA54-480A-45F5-BCEB-9445FE26CAEE}"/>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3" name="Footer Placeholder 2">
            <a:extLst>
              <a:ext uri="{FF2B5EF4-FFF2-40B4-BE49-F238E27FC236}">
                <a16:creationId xmlns:a16="http://schemas.microsoft.com/office/drawing/2014/main" id="{CE5D6FD1-236D-49C6-84DE-C860CCB1D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F00267-507E-45CC-916F-3AFFA47F13D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59626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07CD-E87A-4001-8592-5131D22B3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C2FC1-D0BE-4417-8D3A-A6A317E71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E5B1B-8532-47DD-A0FF-6F395DD40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654DC-0F04-4FC5-B52B-0220D23B0A5D}"/>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6" name="Footer Placeholder 5">
            <a:extLst>
              <a:ext uri="{FF2B5EF4-FFF2-40B4-BE49-F238E27FC236}">
                <a16:creationId xmlns:a16="http://schemas.microsoft.com/office/drawing/2014/main" id="{ECE77BA9-2774-4999-BB06-B30993727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DBC81-35FA-4A3E-84B7-13EABE19A459}"/>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15869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6176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B89C-9CEC-4DEE-A0C1-2D4FFC0DF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0EE3E-B18F-4BA3-AEB7-BC8C4D1D2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0CAE8-9F10-436A-85A3-452FB00E9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45BCD-61E2-400B-BE90-9957BAF9DF1A}"/>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6" name="Footer Placeholder 5">
            <a:extLst>
              <a:ext uri="{FF2B5EF4-FFF2-40B4-BE49-F238E27FC236}">
                <a16:creationId xmlns:a16="http://schemas.microsoft.com/office/drawing/2014/main" id="{5AC6EBF9-DB23-4705-AC14-16E71DC43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89DBB-C9D3-40D3-87E3-6EFA29FB106D}"/>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435752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8A4F-3283-48A2-9711-10DE7FDBB0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5206B-D5A7-488B-A8DF-24185B567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D6E5-5376-4003-8731-07B1C1833AE4}"/>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5" name="Footer Placeholder 4">
            <a:extLst>
              <a:ext uri="{FF2B5EF4-FFF2-40B4-BE49-F238E27FC236}">
                <a16:creationId xmlns:a16="http://schemas.microsoft.com/office/drawing/2014/main" id="{3C48E3E9-B7B0-417E-A6F3-72B6FA1F3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F5EBA-35A7-4901-A5A6-EF6FCDB506DA}"/>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2108012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CB01A-DB1E-4FDB-9F9D-BBB0D72D60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3BE6F-8D6A-4360-BDAB-5D95E91C5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1A12-1369-4C27-873B-248A8D57AC5F}"/>
              </a:ext>
            </a:extLst>
          </p:cNvPr>
          <p:cNvSpPr>
            <a:spLocks noGrp="1"/>
          </p:cNvSpPr>
          <p:nvPr>
            <p:ph type="dt" sz="half" idx="10"/>
          </p:nvPr>
        </p:nvSpPr>
        <p:spPr/>
        <p:txBody>
          <a:bodyPr/>
          <a:lstStyle/>
          <a:p>
            <a:fld id="{F736D7B0-E6F7-47B8-A2B2-544F2520F2DA}" type="datetimeFigureOut">
              <a:rPr lang="en-US" smtClean="0"/>
              <a:t>10/5/2024</a:t>
            </a:fld>
            <a:endParaRPr lang="en-US"/>
          </a:p>
        </p:txBody>
      </p:sp>
      <p:sp>
        <p:nvSpPr>
          <p:cNvPr id="5" name="Footer Placeholder 4">
            <a:extLst>
              <a:ext uri="{FF2B5EF4-FFF2-40B4-BE49-F238E27FC236}">
                <a16:creationId xmlns:a16="http://schemas.microsoft.com/office/drawing/2014/main" id="{374E45FE-9130-43B9-8D2F-5564E8542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E7CC5-ED1E-42C0-9376-E838155F7EB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740173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387" indent="0" algn="ctr">
              <a:buNone/>
              <a:defRPr>
                <a:solidFill>
                  <a:schemeClr val="tx1">
                    <a:tint val="75000"/>
                  </a:schemeClr>
                </a:solidFill>
              </a:defRPr>
            </a:lvl2pPr>
            <a:lvl3pPr marL="1218776" indent="0" algn="ctr">
              <a:buNone/>
              <a:defRPr>
                <a:solidFill>
                  <a:schemeClr val="tx1">
                    <a:tint val="75000"/>
                  </a:schemeClr>
                </a:solidFill>
              </a:defRPr>
            </a:lvl3pPr>
            <a:lvl4pPr marL="1828161" indent="0" algn="ctr">
              <a:buNone/>
              <a:defRPr>
                <a:solidFill>
                  <a:schemeClr val="tx1">
                    <a:tint val="75000"/>
                  </a:schemeClr>
                </a:solidFill>
              </a:defRPr>
            </a:lvl4pPr>
            <a:lvl5pPr marL="2437550" indent="0" algn="ctr">
              <a:buNone/>
              <a:defRPr>
                <a:solidFill>
                  <a:schemeClr val="tx1">
                    <a:tint val="75000"/>
                  </a:schemeClr>
                </a:solidFill>
              </a:defRPr>
            </a:lvl5pPr>
            <a:lvl6pPr marL="3046934" indent="0" algn="ctr">
              <a:buNone/>
              <a:defRPr>
                <a:solidFill>
                  <a:schemeClr val="tx1">
                    <a:tint val="75000"/>
                  </a:schemeClr>
                </a:solidFill>
              </a:defRPr>
            </a:lvl6pPr>
            <a:lvl7pPr marL="3656319"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144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053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5"/>
            <a:ext cx="10363200" cy="1362075"/>
          </a:xfrm>
        </p:spPr>
        <p:txBody>
          <a:bodyPr anchor="t"/>
          <a:lstStyle>
            <a:lvl1pPr algn="l">
              <a:defRPr sz="5467"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667">
                <a:solidFill>
                  <a:schemeClr val="tx1">
                    <a:tint val="75000"/>
                  </a:schemeClr>
                </a:solidFill>
              </a:defRPr>
            </a:lvl1pPr>
            <a:lvl2pPr marL="609387" indent="0">
              <a:buNone/>
              <a:defRPr sz="2400">
                <a:solidFill>
                  <a:schemeClr val="tx1">
                    <a:tint val="75000"/>
                  </a:schemeClr>
                </a:solidFill>
              </a:defRPr>
            </a:lvl2pPr>
            <a:lvl3pPr marL="1218776" indent="0">
              <a:buNone/>
              <a:defRPr sz="2267">
                <a:solidFill>
                  <a:schemeClr val="tx1">
                    <a:tint val="75000"/>
                  </a:schemeClr>
                </a:solidFill>
              </a:defRPr>
            </a:lvl3pPr>
            <a:lvl4pPr marL="1828161" indent="0">
              <a:buNone/>
              <a:defRPr sz="1867">
                <a:solidFill>
                  <a:schemeClr val="tx1">
                    <a:tint val="75000"/>
                  </a:schemeClr>
                </a:solidFill>
              </a:defRPr>
            </a:lvl4pPr>
            <a:lvl5pPr marL="2437550" indent="0">
              <a:buNone/>
              <a:defRPr sz="1867">
                <a:solidFill>
                  <a:schemeClr val="tx1">
                    <a:tint val="75000"/>
                  </a:schemeClr>
                </a:solidFill>
              </a:defRPr>
            </a:lvl5pPr>
            <a:lvl6pPr marL="3046934" indent="0">
              <a:buNone/>
              <a:defRPr sz="1867">
                <a:solidFill>
                  <a:schemeClr val="tx1">
                    <a:tint val="75000"/>
                  </a:schemeClr>
                </a:solidFill>
              </a:defRPr>
            </a:lvl6pPr>
            <a:lvl7pPr marL="3656319" indent="0">
              <a:buNone/>
              <a:defRPr sz="1867">
                <a:solidFill>
                  <a:schemeClr val="tx1">
                    <a:tint val="75000"/>
                  </a:schemeClr>
                </a:solidFill>
              </a:defRPr>
            </a:lvl7pPr>
            <a:lvl8pPr marL="4265707" indent="0">
              <a:buNone/>
              <a:defRPr sz="1867">
                <a:solidFill>
                  <a:schemeClr val="tx1">
                    <a:tint val="75000"/>
                  </a:schemeClr>
                </a:solidFill>
              </a:defRPr>
            </a:lvl8pPr>
            <a:lvl9pPr marL="487509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1567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5959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0531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9709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61"/>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62" y="6451901"/>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270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302320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8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60"/>
            <a:ext cx="6815667" cy="5853113"/>
          </a:xfrm>
        </p:spPr>
        <p:txBody>
          <a:bodyPr/>
          <a:lstStyle>
            <a:lvl1pPr>
              <a:defRPr sz="4267"/>
            </a:lvl1pPr>
            <a:lvl2pPr>
              <a:defRPr sz="3867"/>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1"/>
            <a:ext cx="4011084" cy="46910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5196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67"/>
            </a:lvl1pPr>
            <a:lvl2pPr marL="609387" indent="0">
              <a:buNone/>
              <a:defRPr sz="3867"/>
            </a:lvl2pPr>
            <a:lvl3pPr marL="1218776" indent="0">
              <a:buNone/>
              <a:defRPr sz="3200"/>
            </a:lvl3pPr>
            <a:lvl4pPr marL="1828161" indent="0">
              <a:buNone/>
              <a:defRPr sz="2667"/>
            </a:lvl4pPr>
            <a:lvl5pPr marL="2437550" indent="0">
              <a:buNone/>
              <a:defRPr sz="2667"/>
            </a:lvl5pPr>
            <a:lvl6pPr marL="3046934" indent="0">
              <a:buNone/>
              <a:defRPr sz="2667"/>
            </a:lvl6pPr>
            <a:lvl7pPr marL="3656319" indent="0">
              <a:buNone/>
              <a:defRPr sz="2667"/>
            </a:lvl7pPr>
            <a:lvl8pPr marL="4265707" indent="0">
              <a:buNone/>
              <a:defRPr sz="2667"/>
            </a:lvl8pPr>
            <a:lvl9pPr marL="4875093"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2949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6435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572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0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19" tIns="91419" rIns="91419" bIns="91419"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19" tIns="91419" rIns="91419" bIns="91419"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0826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19" tIns="91419" rIns="91419" bIns="91419" anchor="t" anchorCtr="0">
            <a:noAutofit/>
          </a:bodyPr>
          <a:lstStyle>
            <a:lvl1pPr marL="609507" lvl="0" indent="-406341">
              <a:spcBef>
                <a:spcPts val="0"/>
              </a:spcBef>
              <a:spcAft>
                <a:spcPts val="0"/>
              </a:spcAft>
              <a:buClr>
                <a:srgbClr val="434343"/>
              </a:buClr>
              <a:buSzPts val="1200"/>
              <a:buFont typeface="Livvic"/>
              <a:buAutoNum type="arabicPeriod"/>
              <a:defRPr sz="1467"/>
            </a:lvl1pPr>
            <a:lvl2pPr marL="1219018" lvl="1" indent="-406341">
              <a:spcBef>
                <a:spcPts val="0"/>
              </a:spcBef>
              <a:spcAft>
                <a:spcPts val="0"/>
              </a:spcAft>
              <a:buClr>
                <a:srgbClr val="434343"/>
              </a:buClr>
              <a:buSzPts val="1200"/>
              <a:buFont typeface="Roboto Condensed Light"/>
              <a:buAutoNum type="alphaLcPeriod"/>
              <a:defRPr/>
            </a:lvl2pPr>
            <a:lvl3pPr marL="1828526" lvl="2" indent="-406341">
              <a:spcBef>
                <a:spcPts val="0"/>
              </a:spcBef>
              <a:spcAft>
                <a:spcPts val="0"/>
              </a:spcAft>
              <a:buClr>
                <a:srgbClr val="434343"/>
              </a:buClr>
              <a:buSzPts val="1200"/>
              <a:buFont typeface="Roboto Condensed Light"/>
              <a:buAutoNum type="romanLcPeriod"/>
              <a:defRPr/>
            </a:lvl3pPr>
            <a:lvl4pPr marL="2438034" lvl="3" indent="-406341">
              <a:spcBef>
                <a:spcPts val="0"/>
              </a:spcBef>
              <a:spcAft>
                <a:spcPts val="0"/>
              </a:spcAft>
              <a:buClr>
                <a:srgbClr val="434343"/>
              </a:buClr>
              <a:buSzPts val="1200"/>
              <a:buFont typeface="Roboto Condensed Light"/>
              <a:buAutoNum type="arabicPeriod"/>
              <a:defRPr/>
            </a:lvl4pPr>
            <a:lvl5pPr marL="3047544" lvl="4" indent="-406341">
              <a:spcBef>
                <a:spcPts val="0"/>
              </a:spcBef>
              <a:spcAft>
                <a:spcPts val="0"/>
              </a:spcAft>
              <a:buClr>
                <a:srgbClr val="434343"/>
              </a:buClr>
              <a:buSzPts val="1200"/>
              <a:buFont typeface="Roboto Condensed Light"/>
              <a:buAutoNum type="alphaLcPeriod"/>
              <a:defRPr/>
            </a:lvl5pPr>
            <a:lvl6pPr marL="3657051" lvl="5" indent="-406341">
              <a:spcBef>
                <a:spcPts val="0"/>
              </a:spcBef>
              <a:spcAft>
                <a:spcPts val="0"/>
              </a:spcAft>
              <a:buClr>
                <a:srgbClr val="434343"/>
              </a:buClr>
              <a:buSzPts val="1200"/>
              <a:buFont typeface="Roboto Condensed Light"/>
              <a:buAutoNum type="romanLcPeriod"/>
              <a:defRPr/>
            </a:lvl6pPr>
            <a:lvl7pPr marL="4266560" lvl="6" indent="-406341">
              <a:spcBef>
                <a:spcPts val="0"/>
              </a:spcBef>
              <a:spcAft>
                <a:spcPts val="0"/>
              </a:spcAft>
              <a:buClr>
                <a:srgbClr val="434343"/>
              </a:buClr>
              <a:buSzPts val="1200"/>
              <a:buFont typeface="Roboto Condensed Light"/>
              <a:buAutoNum type="arabicPeriod"/>
              <a:defRPr/>
            </a:lvl7pPr>
            <a:lvl8pPr marL="4876069" lvl="7" indent="-406341">
              <a:spcBef>
                <a:spcPts val="0"/>
              </a:spcBef>
              <a:spcAft>
                <a:spcPts val="0"/>
              </a:spcAft>
              <a:buClr>
                <a:srgbClr val="434343"/>
              </a:buClr>
              <a:buSzPts val="1200"/>
              <a:buFont typeface="Roboto Condensed Light"/>
              <a:buAutoNum type="alphaLcPeriod"/>
              <a:defRPr/>
            </a:lvl8pPr>
            <a:lvl9pPr marL="5485578" lvl="8" indent="-40634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0119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1383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19" tIns="91419" rIns="91419" bIns="91419"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848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248715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759633"/>
            <a:ext cx="6032800" cy="2998000"/>
          </a:xfrm>
          <a:prstGeom prst="rect">
            <a:avLst/>
          </a:prstGeom>
        </p:spPr>
        <p:txBody>
          <a:bodyPr spcFirstLastPara="1" wrap="square" lIns="91419" tIns="91419" rIns="91419" bIns="91419" anchor="b" anchorCtr="0">
            <a:noAutofit/>
          </a:bodyPr>
          <a:lstStyle>
            <a:lvl1pPr lvl="0">
              <a:lnSpc>
                <a:spcPct val="80000"/>
              </a:lnSpc>
              <a:spcBef>
                <a:spcPts val="0"/>
              </a:spcBef>
              <a:spcAft>
                <a:spcPts val="0"/>
              </a:spcAft>
              <a:buClr>
                <a:srgbClr val="191919"/>
              </a:buClr>
              <a:buSzPts val="5200"/>
              <a:buNone/>
              <a:defRPr sz="8133">
                <a:solidFill>
                  <a:schemeClr val="l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4757633"/>
            <a:ext cx="6032800" cy="460400"/>
          </a:xfrm>
          <a:prstGeom prst="rect">
            <a:avLst/>
          </a:prstGeom>
        </p:spPr>
        <p:txBody>
          <a:bodyPr spcFirstLastPara="1" wrap="square" lIns="91419" tIns="91419" rIns="91419" bIns="91419" anchor="t" anchorCtr="0">
            <a:noAutofit/>
          </a:bodyPr>
          <a:lstStyle>
            <a:lvl1pPr lvl="0">
              <a:lnSpc>
                <a:spcPct val="100000"/>
              </a:lnSpc>
              <a:spcBef>
                <a:spcPts val="0"/>
              </a:spcBef>
              <a:spcAft>
                <a:spcPts val="0"/>
              </a:spcAft>
              <a:buSzPts val="1400"/>
              <a:buFont typeface="Open Sans"/>
              <a:buNone/>
              <a:defRPr sz="2133">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24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24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24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24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24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24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24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2400">
                <a:latin typeface="Open Sans"/>
                <a:ea typeface="Open Sans"/>
                <a:cs typeface="Open Sans"/>
                <a:sym typeface="Open Sans"/>
              </a:defRPr>
            </a:lvl9pPr>
          </a:lstStyle>
          <a:p>
            <a:endParaRPr/>
          </a:p>
        </p:txBody>
      </p:sp>
      <p:grpSp>
        <p:nvGrpSpPr>
          <p:cNvPr id="11" name="Google Shape;11;p2"/>
          <p:cNvGrpSpPr/>
          <p:nvPr/>
        </p:nvGrpSpPr>
        <p:grpSpPr>
          <a:xfrm rot="-2390044">
            <a:off x="-326091" y="5506838"/>
            <a:ext cx="1466709" cy="1380703"/>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2"/>
          <p:cNvGrpSpPr/>
          <p:nvPr/>
        </p:nvGrpSpPr>
        <p:grpSpPr>
          <a:xfrm>
            <a:off x="11089064" y="3848681"/>
            <a:ext cx="1263517" cy="2290123"/>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298833" y="5903060"/>
            <a:ext cx="2226948" cy="209636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rot="856444">
            <a:off x="10458754" y="5017297"/>
            <a:ext cx="2369497" cy="2359785"/>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2610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776134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2477783" y="184859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13"/>
          <p:cNvSpPr txBox="1">
            <a:spLocks noGrp="1"/>
          </p:cNvSpPr>
          <p:nvPr>
            <p:ph type="subTitle" idx="1"/>
          </p:nvPr>
        </p:nvSpPr>
        <p:spPr>
          <a:xfrm>
            <a:off x="2477767" y="2455433"/>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258300"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18" name="Google Shape;718;p13"/>
          <p:cNvSpPr txBox="1">
            <a:spLocks noGrp="1"/>
          </p:cNvSpPr>
          <p:nvPr>
            <p:ph type="title" idx="4"/>
          </p:nvPr>
        </p:nvSpPr>
        <p:spPr>
          <a:xfrm>
            <a:off x="7527233" y="184856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13"/>
          <p:cNvSpPr txBox="1">
            <a:spLocks noGrp="1"/>
          </p:cNvSpPr>
          <p:nvPr>
            <p:ph type="subTitle" idx="5"/>
          </p:nvPr>
        </p:nvSpPr>
        <p:spPr>
          <a:xfrm>
            <a:off x="7527233" y="2455428"/>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6302583"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1" name="Google Shape;721;p13"/>
          <p:cNvSpPr txBox="1">
            <a:spLocks noGrp="1"/>
          </p:cNvSpPr>
          <p:nvPr>
            <p:ph type="title" idx="7"/>
          </p:nvPr>
        </p:nvSpPr>
        <p:spPr>
          <a:xfrm>
            <a:off x="3234049" y="4173764"/>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13"/>
          <p:cNvSpPr txBox="1">
            <a:spLocks noGrp="1"/>
          </p:cNvSpPr>
          <p:nvPr>
            <p:ph type="subTitle" idx="8"/>
          </p:nvPr>
        </p:nvSpPr>
        <p:spPr>
          <a:xfrm>
            <a:off x="3234033" y="4780600"/>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014567"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4" name="Google Shape;724;p13"/>
          <p:cNvSpPr txBox="1">
            <a:spLocks noGrp="1"/>
          </p:cNvSpPr>
          <p:nvPr>
            <p:ph type="title" idx="13"/>
          </p:nvPr>
        </p:nvSpPr>
        <p:spPr>
          <a:xfrm>
            <a:off x="8283500" y="4173733"/>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5" name="Google Shape;725;p13"/>
          <p:cNvSpPr txBox="1">
            <a:spLocks noGrp="1"/>
          </p:cNvSpPr>
          <p:nvPr>
            <p:ph type="subTitle" idx="14"/>
          </p:nvPr>
        </p:nvSpPr>
        <p:spPr>
          <a:xfrm>
            <a:off x="8283500" y="4780595"/>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7058849"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grpSp>
        <p:nvGrpSpPr>
          <p:cNvPr id="727" name="Google Shape;727;p13"/>
          <p:cNvGrpSpPr/>
          <p:nvPr/>
        </p:nvGrpSpPr>
        <p:grpSpPr>
          <a:xfrm rot="-2390044">
            <a:off x="-326091" y="5506838"/>
            <a:ext cx="1466709" cy="1380703"/>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3"/>
          <p:cNvGrpSpPr/>
          <p:nvPr/>
        </p:nvGrpSpPr>
        <p:grpSpPr>
          <a:xfrm>
            <a:off x="-298833" y="6100726"/>
            <a:ext cx="2226948" cy="209636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3"/>
          <p:cNvGrpSpPr/>
          <p:nvPr/>
        </p:nvGrpSpPr>
        <p:grpSpPr>
          <a:xfrm rot="10381071">
            <a:off x="10676542" y="-296453"/>
            <a:ext cx="1263521" cy="2290129"/>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3"/>
          <p:cNvGrpSpPr/>
          <p:nvPr/>
        </p:nvGrpSpPr>
        <p:grpSpPr>
          <a:xfrm rot="4751213">
            <a:off x="-326088" y="-183217"/>
            <a:ext cx="1466712" cy="1380705"/>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13"/>
          <p:cNvGrpSpPr/>
          <p:nvPr/>
        </p:nvGrpSpPr>
        <p:grpSpPr>
          <a:xfrm rot="-9096855" flipH="1">
            <a:off x="10957075" y="-878788"/>
            <a:ext cx="1906087" cy="3454776"/>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834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365596" y="-8344"/>
            <a:ext cx="1545719" cy="145507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14"/>
          <p:cNvGrpSpPr/>
          <p:nvPr/>
        </p:nvGrpSpPr>
        <p:grpSpPr>
          <a:xfrm rot="-4503473">
            <a:off x="11430633" y="5037948"/>
            <a:ext cx="1058681" cy="99660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14"/>
          <p:cNvGrpSpPr/>
          <p:nvPr/>
        </p:nvGrpSpPr>
        <p:grpSpPr>
          <a:xfrm rot="-4503338">
            <a:off x="10988411" y="5656741"/>
            <a:ext cx="1466728" cy="138072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465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401757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657750" y="2795704"/>
            <a:ext cx="2479217" cy="4493573"/>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5"/>
          <p:cNvGrpSpPr/>
          <p:nvPr/>
        </p:nvGrpSpPr>
        <p:grpSpPr>
          <a:xfrm rot="-2552483">
            <a:off x="396201" y="3096687"/>
            <a:ext cx="1643363" cy="2978591"/>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5"/>
          <p:cNvGrpSpPr/>
          <p:nvPr/>
        </p:nvGrpSpPr>
        <p:grpSpPr>
          <a:xfrm rot="-362166" flipH="1">
            <a:off x="10062596" y="-231565"/>
            <a:ext cx="1643317" cy="2978509"/>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7" name="Google Shape;1517;p25"/>
          <p:cNvGrpSpPr/>
          <p:nvPr/>
        </p:nvGrpSpPr>
        <p:grpSpPr>
          <a:xfrm rot="-2484274">
            <a:off x="10406757" y="-1165195"/>
            <a:ext cx="2479217" cy="4493573"/>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462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039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83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63708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000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3013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5734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629687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1627073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318942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2893789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137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2743900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3962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1201311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51231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878811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2822932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844154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014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046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48698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3319466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336678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5342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6686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545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267542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7886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6895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4270182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50882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1569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412859740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26765638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401043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1180007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48872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02051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2988135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47591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4737618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187621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00732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729014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663129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10/5/2024</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975584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76790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996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039255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64230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32806376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4278964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4913285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180575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7899352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3783169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1419977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52657786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2024/10/5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58522762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7.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9.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074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2024/10/5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1" y="4581754"/>
            <a:ext cx="4827815"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400" dirty="0">
                <a:solidFill>
                  <a:schemeClr val="bg1"/>
                </a:solidFill>
              </a:rPr>
              <a:t>感谢您下载包图网平台上提供的</a:t>
            </a:r>
            <a:r>
              <a:rPr lang="en-US" altLang="zh-CN" sz="1400" dirty="0">
                <a:solidFill>
                  <a:schemeClr val="bg1"/>
                </a:solidFill>
              </a:rPr>
              <a:t>PPT</a:t>
            </a:r>
            <a:r>
              <a:rPr lang="zh-CN" altLang="en-US" sz="1400" dirty="0">
                <a:solidFill>
                  <a:schemeClr val="bg1"/>
                </a:solidFill>
              </a:rPr>
              <a:t>作品，为了您和包图网以及原创作者的利益，请勿复制、传播、销售，否则将承担法律责任！包图网将对作品进行维权，按照传播下载次数进行十倍索取赔偿！</a:t>
            </a:r>
            <a:r>
              <a:rPr lang="en-US" altLang="zh-CN" sz="1400" dirty="0">
                <a:solidFill>
                  <a:schemeClr val="bg1"/>
                </a:solidFill>
              </a:rPr>
              <a:t>Ibaotu.com</a:t>
            </a:r>
            <a:endParaRPr lang="zh-CN" altLang="en-US" sz="1400"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301421193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9114C-A3A0-47C0-89D1-2CC08BCBC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3A25F-B5BA-48FE-9791-CD6A52192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9995C-5372-46CE-B8C8-80D64EDBA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6D7B0-E6F7-47B8-A2B2-544F2520F2DA}" type="datetimeFigureOut">
              <a:rPr lang="en-US" smtClean="0"/>
              <a:t>10/5/2024</a:t>
            </a:fld>
            <a:endParaRPr lang="en-US"/>
          </a:p>
        </p:txBody>
      </p:sp>
      <p:sp>
        <p:nvSpPr>
          <p:cNvPr id="5" name="Footer Placeholder 4">
            <a:extLst>
              <a:ext uri="{FF2B5EF4-FFF2-40B4-BE49-F238E27FC236}">
                <a16:creationId xmlns:a16="http://schemas.microsoft.com/office/drawing/2014/main" id="{18B9D809-CC41-4B77-AB42-BF508CEE4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9F08B3-902C-4E59-85FB-D6A0D36BA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2F31A-3C85-4122-A917-2750A18342EB}" type="slidenum">
              <a:rPr lang="en-US" smtClean="0"/>
              <a:t>‹#›</a:t>
            </a:fld>
            <a:endParaRPr lang="en-US"/>
          </a:p>
        </p:txBody>
      </p:sp>
    </p:spTree>
    <p:extLst>
      <p:ext uri="{BB962C8B-B14F-4D97-AF65-F5344CB8AC3E}">
        <p14:creationId xmlns:p14="http://schemas.microsoft.com/office/powerpoint/2010/main" val="9778874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0" tIns="45715" rIns="91430" bIns="45715"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5"/>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288197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defTabSz="1218776" rtl="0" eaLnBrk="1" latinLnBrk="0" hangingPunct="1">
        <a:spcBef>
          <a:spcPct val="0"/>
        </a:spcBef>
        <a:buNone/>
        <a:defRPr sz="5867" kern="1200">
          <a:solidFill>
            <a:schemeClr val="tx1"/>
          </a:solidFill>
          <a:latin typeface="+mj-lt"/>
          <a:ea typeface="+mj-ea"/>
          <a:cs typeface="+mj-cs"/>
        </a:defRPr>
      </a:lvl1pPr>
    </p:titleStyle>
    <p:bodyStyle>
      <a:lvl1pPr marL="457039" indent="-457039" algn="l" defTabSz="121877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254" indent="-380868" algn="l" defTabSz="1218776" rtl="0" eaLnBrk="1" latinLnBrk="0" hangingPunct="1">
        <a:spcBef>
          <a:spcPct val="20000"/>
        </a:spcBef>
        <a:buFont typeface="Arial" pitchFamily="34" charset="0"/>
        <a:buChar char="–"/>
        <a:defRPr sz="3867" kern="1200">
          <a:solidFill>
            <a:schemeClr val="tx1"/>
          </a:solidFill>
          <a:latin typeface="+mn-lt"/>
          <a:ea typeface="+mn-ea"/>
          <a:cs typeface="+mn-cs"/>
        </a:defRPr>
      </a:lvl2pPr>
      <a:lvl3pPr marL="1523467" indent="-304692" algn="l" defTabSz="12187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853"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241"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627"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016"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00"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788"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87"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1" algn="l" defTabSz="1218776" rtl="0" eaLnBrk="1" latinLnBrk="0" hangingPunct="1">
        <a:defRPr sz="2400" kern="1200">
          <a:solidFill>
            <a:schemeClr val="tx1"/>
          </a:solidFill>
          <a:latin typeface="+mn-lt"/>
          <a:ea typeface="+mn-ea"/>
          <a:cs typeface="+mn-cs"/>
        </a:defRPr>
      </a:lvl4pPr>
      <a:lvl5pPr marL="2437550" algn="l" defTabSz="1218776" rtl="0" eaLnBrk="1" latinLnBrk="0" hangingPunct="1">
        <a:defRPr sz="2400" kern="1200">
          <a:solidFill>
            <a:schemeClr val="tx1"/>
          </a:solidFill>
          <a:latin typeface="+mn-lt"/>
          <a:ea typeface="+mn-ea"/>
          <a:cs typeface="+mn-cs"/>
        </a:defRPr>
      </a:lvl5pPr>
      <a:lvl6pPr marL="3046934" algn="l" defTabSz="1218776" rtl="0" eaLnBrk="1" latinLnBrk="0" hangingPunct="1">
        <a:defRPr sz="2400" kern="1200">
          <a:solidFill>
            <a:schemeClr val="tx1"/>
          </a:solidFill>
          <a:latin typeface="+mn-lt"/>
          <a:ea typeface="+mn-ea"/>
          <a:cs typeface="+mn-cs"/>
        </a:defRPr>
      </a:lvl6pPr>
      <a:lvl7pPr marL="3656319" algn="l" defTabSz="1218776" rtl="0" eaLnBrk="1" latinLnBrk="0" hangingPunct="1">
        <a:defRPr sz="2400" kern="1200">
          <a:solidFill>
            <a:schemeClr val="tx1"/>
          </a:solidFill>
          <a:latin typeface="+mn-lt"/>
          <a:ea typeface="+mn-ea"/>
          <a:cs typeface="+mn-cs"/>
        </a:defRPr>
      </a:lvl7pPr>
      <a:lvl8pPr marL="4265707" algn="l" defTabSz="1218776" rtl="0" eaLnBrk="1" latinLnBrk="0" hangingPunct="1">
        <a:defRPr sz="2400" kern="1200">
          <a:solidFill>
            <a:schemeClr val="tx1"/>
          </a:solidFill>
          <a:latin typeface="+mn-lt"/>
          <a:ea typeface="+mn-ea"/>
          <a:cs typeface="+mn-cs"/>
        </a:defRPr>
      </a:lvl8pPr>
      <a:lvl9pPr marL="4875093" algn="l" defTabSz="121877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19" tIns="91419" rIns="91419" bIns="91419"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19" tIns="91419" rIns="91419" bIns="91419"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889369"/>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19" tIns="91419" rIns="91419" bIns="91419"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19" tIns="91419" rIns="91419" bIns="91419"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669052729"/>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751533564"/>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6" r:id="rId3"/>
    <p:sldLayoutId id="21474838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894684394"/>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9641308"/>
      </p:ext>
    </p:extLst>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10/5/2024</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54257110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7.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g"/><Relationship Id="rId1" Type="http://schemas.openxmlformats.org/officeDocument/2006/relationships/slideLayout" Target="../slideLayouts/slideLayout7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1" y="3327047"/>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4"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7"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4267200" y="2108201"/>
            <a:ext cx="5283200"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4C9445-6172-1AD1-39A8-567D3D58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3603" y="5815894"/>
            <a:ext cx="1095528" cy="1105054"/>
          </a:xfrm>
          <a:prstGeom prst="rect">
            <a:avLst/>
          </a:prstGeom>
        </p:spPr>
      </p:pic>
      <p:sp>
        <p:nvSpPr>
          <p:cNvPr id="5" name="TextBox 4">
            <a:extLst>
              <a:ext uri="{FF2B5EF4-FFF2-40B4-BE49-F238E27FC236}">
                <a16:creationId xmlns:a16="http://schemas.microsoft.com/office/drawing/2014/main" id="{F8E7CE5D-E0F5-BBA8-D743-4718E1CC232E}"/>
              </a:ext>
            </a:extLst>
          </p:cNvPr>
          <p:cNvSpPr txBox="1">
            <a:spLocks noChangeArrowheads="1"/>
          </p:cNvSpPr>
          <p:nvPr/>
        </p:nvSpPr>
        <p:spPr bwMode="auto">
          <a:xfrm>
            <a:off x="0" y="535379"/>
            <a:ext cx="11096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Sự phát triển của chủ nghĩa tư bản</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4CADE75-6AA4-BACE-C175-2E1D7EF2C5B2}"/>
              </a:ext>
            </a:extLst>
          </p:cNvPr>
          <p:cNvSpPr txBox="1">
            <a:spLocks noChangeArrowheads="1"/>
          </p:cNvSpPr>
          <p:nvPr/>
        </p:nvSpPr>
        <p:spPr bwMode="auto">
          <a:xfrm>
            <a:off x="38100" y="1120154"/>
            <a:ext cx="116395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 Chủ nghĩa đế quốc và quá trình mở rộng xâm lược thuộc địa</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7" name="TextBox 16">
            <a:extLst>
              <a:ext uri="{FF2B5EF4-FFF2-40B4-BE49-F238E27FC236}">
                <a16:creationId xmlns:a16="http://schemas.microsoft.com/office/drawing/2014/main" id="{E0E5D434-AF6D-C832-C250-3452BF953682}"/>
              </a:ext>
            </a:extLst>
          </p:cNvPr>
          <p:cNvSpPr txBox="1"/>
          <p:nvPr/>
        </p:nvSpPr>
        <p:spPr>
          <a:xfrm>
            <a:off x="0" y="1841171"/>
            <a:ext cx="12192000" cy="2062103"/>
          </a:xfrm>
          <a:prstGeom prst="rect">
            <a:avLst/>
          </a:prstGeom>
          <a:noFill/>
        </p:spPr>
        <p:txBody>
          <a:bodyPr wrap="square">
            <a:spAutoFit/>
          </a:bodyPr>
          <a:lstStyle/>
          <a:p>
            <a:pPr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Cuối thế kỉ XIX, đầu thế kỉ XX, các nước tư bản Âu – Mỹ bước sang giai đoạn đế quốc chủ nghĩa, gắn liền với việc mở rộng quyền lực và tầm ảnh hưởng thông qua hoạt động xâm lược thuộc địa bằng vũ lực hoặc các phương thức khác.</a:t>
            </a:r>
          </a:p>
        </p:txBody>
      </p:sp>
      <p:sp>
        <p:nvSpPr>
          <p:cNvPr id="18" name="TextBox 17">
            <a:extLst>
              <a:ext uri="{FF2B5EF4-FFF2-40B4-BE49-F238E27FC236}">
                <a16:creationId xmlns:a16="http://schemas.microsoft.com/office/drawing/2014/main" id="{78089D5D-E8F1-7897-28D4-F3D589718826}"/>
              </a:ext>
            </a:extLst>
          </p:cNvPr>
          <p:cNvSpPr txBox="1"/>
          <p:nvPr/>
        </p:nvSpPr>
        <p:spPr>
          <a:xfrm>
            <a:off x="0" y="4129907"/>
            <a:ext cx="12192000" cy="1569660"/>
          </a:xfrm>
          <a:prstGeom prst="rect">
            <a:avLst/>
          </a:prstGeom>
          <a:solidFill>
            <a:srgbClr val="E6F7FF"/>
          </a:solidFill>
        </p:spPr>
        <p:txBody>
          <a:bodyPr wrap="square">
            <a:spAutoFit/>
          </a:bodyPr>
          <a:lstStyle/>
          <a:p>
            <a:pPr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 Trong gần bốn thế kỉ (từ đầu thế kỉ XVI đến cuối thế kỉ XIX) thực dân phương Tây đã không ngừng đẩy mạnh các hoạt động xâm chiếm và đặt ách cai trị ở hầu hết các nước châu Á, châu Phi và khu vực Mỹ La-tinh.</a:t>
            </a:r>
          </a:p>
        </p:txBody>
      </p:sp>
      <p:sp>
        <p:nvSpPr>
          <p:cNvPr id="7" name="TextBox 6">
            <a:extLst>
              <a:ext uri="{FF2B5EF4-FFF2-40B4-BE49-F238E27FC236}">
                <a16:creationId xmlns:a16="http://schemas.microsoft.com/office/drawing/2014/main" id="{1CF45B83-71AD-8903-7E6F-6B5309B9DA91}"/>
              </a:ext>
            </a:extLst>
          </p:cNvPr>
          <p:cNvSpPr txBox="1"/>
          <p:nvPr/>
        </p:nvSpPr>
        <p:spPr>
          <a:xfrm>
            <a:off x="-76200" y="19050"/>
            <a:ext cx="12499131"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SỰ XÁC LẬP VÀ PHÁT TRIỂN CỦA CHỦ NGHĨA TƯ BẢN </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7887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4"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4" y="-2215"/>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9"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31" y="1286257"/>
            <a:ext cx="5477130" cy="1200327"/>
          </a:xfrm>
          <a:prstGeom prst="rect">
            <a:avLst/>
          </a:prstGeom>
          <a:noFill/>
        </p:spPr>
        <p:txBody>
          <a:bodyPr wrap="none" lIns="91435" tIns="45719" rIns="91435" bIns="45719">
            <a:spAutoFit/>
          </a:bodyPr>
          <a:lstStyle/>
          <a:p>
            <a:pPr algn="ctr" defTabSz="914286"/>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0"/>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1" y="1"/>
            <a:ext cx="8075929" cy="550427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096" y="-49981"/>
            <a:ext cx="7131981" cy="542815"/>
          </a:xfrm>
          <a:prstGeom prst="rect">
            <a:avLst/>
          </a:prstGeom>
        </p:spPr>
      </p:pic>
      <p:grpSp>
        <p:nvGrpSpPr>
          <p:cNvPr id="21" name="组合 20"/>
          <p:cNvGrpSpPr/>
          <p:nvPr/>
        </p:nvGrpSpPr>
        <p:grpSpPr>
          <a:xfrm>
            <a:off x="-1" y="4850428"/>
            <a:ext cx="12212988" cy="2018081"/>
            <a:chOff x="-1" y="4850426"/>
            <a:chExt cx="12212988" cy="2018081"/>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t="21127"/>
          <a:stretch/>
        </p:blipFill>
        <p:spPr>
          <a:xfrm>
            <a:off x="3945432" y="4501947"/>
            <a:ext cx="4061777" cy="2437991"/>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0393" y="4185048"/>
            <a:ext cx="1185801" cy="824905"/>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673" y="519969"/>
            <a:ext cx="1003255" cy="1540711"/>
          </a:xfrm>
          <a:prstGeom prst="rect">
            <a:avLst/>
          </a:prstGeom>
        </p:spPr>
      </p:pic>
      <p:sp>
        <p:nvSpPr>
          <p:cNvPr id="20" name="文本框 19"/>
          <p:cNvSpPr txBox="1"/>
          <p:nvPr/>
        </p:nvSpPr>
        <p:spPr>
          <a:xfrm>
            <a:off x="3076228" y="1267936"/>
            <a:ext cx="6153849"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 TẬP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33552"/>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a:t>
            </a:r>
            <a:r>
              <a:rPr kumimoji="0" lang="en-US" altLang="zh-CN" sz="6600" b="1" i="0" u="none" strike="noStrike" kern="1200" cap="none" spc="0" normalizeH="0" baseline="0" noProof="0" dirty="0">
                <a:ln>
                  <a:noFill/>
                </a:ln>
                <a:solidFill>
                  <a:srgbClr val="ECD825"/>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a:t>
            </a:r>
            <a:r>
              <a:rPr kumimoji="0" lang="en-US" altLang="zh-CN" sz="66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en-US" altLang="zh-CN" sz="6600" b="1" i="0" u="none" strike="noStrike" kern="1200" cap="none" spc="0" normalizeH="0" baseline="0" noProof="0" dirty="0">
                <a:ln>
                  <a:noFill/>
                </a:ln>
                <a:solidFill>
                  <a:srgbClr val="F6ACC7"/>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E</a:t>
            </a:r>
            <a:r>
              <a:rPr kumimoji="0" lang="en-US" altLang="zh-CN" sz="66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BÓNG BAY</a:t>
            </a:r>
            <a:endParaRPr kumimoji="0" lang="zh-CN" altLang="en-US"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造字工房文研（非商用）常规体" pitchFamily="50" charset="-122"/>
              <a:cs typeface="Times New Roman" panose="02020603050405020304" pitchFamily="18" charset="0"/>
              <a:sym typeface="Arial"/>
            </a:endParaRPr>
          </a:p>
        </p:txBody>
      </p:sp>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36442">
            <a:off x="10100345" y="4945483"/>
            <a:ext cx="1708768" cy="1708768"/>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7391651" y="-315015"/>
            <a:ext cx="4044696" cy="4044696"/>
            <a:chOff x="7576466" y="365988"/>
            <a:chExt cx="4044696" cy="4044696"/>
          </a:xfrm>
        </p:grpSpPr>
        <p:pic>
          <p:nvPicPr>
            <p:cNvPr id="27" name="Picture 26" descr="A picture containing drawing&#10;&#10;Description automatically generated">
              <a:hlinkClick r:id="" action="ppaction://noaction"/>
              <a:extLst>
                <a:ext uri="{FF2B5EF4-FFF2-40B4-BE49-F238E27FC236}">
                  <a16:creationId xmlns:a16="http://schemas.microsoft.com/office/drawing/2014/main" id="{40857DD9-96F9-4E1F-9E01-6CFFF791D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316701">
              <a:off x="7576466" y="365988"/>
              <a:ext cx="4044696" cy="4044696"/>
            </a:xfrm>
            <a:prstGeom prst="rect">
              <a:avLst/>
            </a:prstGeom>
          </p:spPr>
        </p:pic>
        <p:sp>
          <p:nvSpPr>
            <p:cNvPr id="2" name="Rectangle 1">
              <a:hlinkClick r:id="rId14" action="ppaction://hlinksldjump"/>
              <a:extLst>
                <a:ext uri="{FF2B5EF4-FFF2-40B4-BE49-F238E27FC236}">
                  <a16:creationId xmlns:a16="http://schemas.microsoft.com/office/drawing/2014/main" id="{FDDB5817-641D-45C5-B1ED-3305C9E56C04}"/>
                </a:ext>
              </a:extLst>
            </p:cNvPr>
            <p:cNvSpPr/>
            <p:nvPr/>
          </p:nvSpPr>
          <p:spPr>
            <a:xfrm>
              <a:off x="9117584" y="1424029"/>
              <a:ext cx="1668534" cy="769441"/>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hlinkClick r:id="" action="ppaction://noaction"/>
                </a:rPr>
                <a:t>PLAY</a:t>
              </a:r>
              <a:endPar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4185243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702292" y="2644171"/>
            <a:ext cx="6787424" cy="1569658"/>
          </a:xfrm>
          <a:prstGeom prst="rect">
            <a:avLst/>
          </a:prstGeom>
          <a:noFill/>
        </p:spPr>
        <p:txBody>
          <a:bodyPr wrap="none" lIns="91435" tIns="45719" rIns="91435" bIns="45719">
            <a:spAutoFit/>
          </a:bodyPr>
          <a:lstStyle/>
          <a:p>
            <a:pPr algn="ctr" defTabSz="914286"/>
            <a:r>
              <a:rPr lang="en-US" sz="9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13310"/>
            <a:ext cx="12192001" cy="6858000"/>
          </a:xfrm>
          <a:prstGeom prst="rect">
            <a:avLst/>
          </a:prstGeom>
        </p:spPr>
      </p:pic>
      <p:pic>
        <p:nvPicPr>
          <p:cNvPr id="9" name="图片 6">
            <a:extLst>
              <a:ext uri="{FF2B5EF4-FFF2-40B4-BE49-F238E27FC236}">
                <a16:creationId xmlns:a16="http://schemas.microsoft.com/office/drawing/2014/main" id="{92F67907-E28B-40F7-4C7F-0CDA6C97DE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937"/>
          <a:stretch/>
        </p:blipFill>
        <p:spPr>
          <a:xfrm rot="10800000">
            <a:off x="0" y="-20571"/>
            <a:ext cx="12192000" cy="783812"/>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5" name="Rectangle 4">
            <a:extLst>
              <a:ext uri="{FF2B5EF4-FFF2-40B4-BE49-F238E27FC236}">
                <a16:creationId xmlns:a16="http://schemas.microsoft.com/office/drawing/2014/main" id="{81AC8510-23C5-C247-96D6-980BE3F43E48}"/>
              </a:ext>
            </a:extLst>
          </p:cNvPr>
          <p:cNvSpPr/>
          <p:nvPr/>
        </p:nvSpPr>
        <p:spPr>
          <a:xfrm>
            <a:off x="8072397" y="336934"/>
            <a:ext cx="386195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gradFill>
                  <a:gsLst>
                    <a:gs pos="0">
                      <a:srgbClr val="ED7747">
                        <a:lumMod val="50000"/>
                      </a:srgbClr>
                    </a:gs>
                    <a:gs pos="50000">
                      <a:srgbClr val="ED7747"/>
                    </a:gs>
                    <a:gs pos="100000">
                      <a:srgbClr val="ED7747">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黑体"/>
                <a:cs typeface="Times New Roman" panose="02020603050405020304" pitchFamily="18" charset="0"/>
              </a:rPr>
              <a:t>KHỞI ĐỘNG</a:t>
            </a: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60937"/>
          <a:stretch/>
        </p:blipFill>
        <p:spPr>
          <a:xfrm>
            <a:off x="0" y="6153559"/>
            <a:ext cx="12192000" cy="783812"/>
          </a:xfrm>
          <a:prstGeom prst="rect">
            <a:avLst/>
          </a:prstGeom>
        </p:spPr>
      </p:pic>
      <p:sp>
        <p:nvSpPr>
          <p:cNvPr id="3" name="TextBox 2">
            <a:extLst>
              <a:ext uri="{FF2B5EF4-FFF2-40B4-BE49-F238E27FC236}">
                <a16:creationId xmlns:a16="http://schemas.microsoft.com/office/drawing/2014/main" id="{FBD08D08-2A47-F31B-F1D6-FE6FD8806719}"/>
              </a:ext>
            </a:extLst>
          </p:cNvPr>
          <p:cNvSpPr txBox="1"/>
          <p:nvPr/>
        </p:nvSpPr>
        <p:spPr>
          <a:xfrm>
            <a:off x="257647" y="1416461"/>
            <a:ext cx="7418108" cy="4524315"/>
          </a:xfrm>
          <a:prstGeom prst="rect">
            <a:avLst/>
          </a:prstGeom>
          <a:noFill/>
        </p:spPr>
        <p:txBody>
          <a:bodyPr wrap="square">
            <a:spAutoFit/>
          </a:bodyPr>
          <a:lstStyle/>
          <a:p>
            <a:pPr algn="just"/>
            <a:r>
              <a:rPr lang="vi-VN" sz="3200" b="1">
                <a:solidFill>
                  <a:srgbClr val="0070C0"/>
                </a:solidFill>
                <a:latin typeface="Times New Roman" panose="02020603050405020304" pitchFamily="18" charset="0"/>
                <a:cs typeface="Times New Roman" panose="02020603050405020304" pitchFamily="18" charset="0"/>
              </a:rPr>
              <a:t>“Giai cấp tư sản trong quá trình thống trị giai cấp chưa đầy một thế kỉ đã tạo ra những lực lượng sản xuất nhiều hơn và đồ sộ hơn lực lượng sản xuất của tất cả các thế hệ trước cộng lại".</a:t>
            </a:r>
          </a:p>
          <a:p>
            <a:pPr algn="just"/>
            <a:r>
              <a:rPr lang="vi-VN" sz="3200">
                <a:latin typeface="Times New Roman" panose="02020603050405020304" pitchFamily="18" charset="0"/>
                <a:cs typeface="Times New Roman" panose="02020603050405020304" pitchFamily="18" charset="0"/>
              </a:rPr>
              <a:t>Từ nhận định trên của C. Mác và Ph. Ăng ghen trong Tuyên ngôn của Đảng cộng sản, em có suy nghĩ gì về sự phát triển của chủ nghĩa tư bản?</a:t>
            </a:r>
            <a:endParaRPr lang="en-US" sz="32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A1A643A-CF49-7575-1C49-4D3D7F881987}"/>
              </a:ext>
            </a:extLst>
          </p:cNvPr>
          <p:cNvPicPr>
            <a:picLocks noChangeAspect="1"/>
          </p:cNvPicPr>
          <p:nvPr/>
        </p:nvPicPr>
        <p:blipFill>
          <a:blip r:embed="rId6"/>
          <a:stretch>
            <a:fillRect/>
          </a:stretch>
        </p:blipFill>
        <p:spPr>
          <a:xfrm>
            <a:off x="7933403" y="1153669"/>
            <a:ext cx="4258598" cy="5049901"/>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11239821" y="4963023"/>
            <a:ext cx="1389063" cy="2100425"/>
          </a:xfrm>
          <a:prstGeom prst="rect">
            <a:avLst/>
          </a:prstGeom>
        </p:spPr>
      </p:pic>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6" presetClass="entr" presetSubtype="37"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outVertical)">
                                      <p:cBhvr>
                                        <p:cTn id="36" dur="500"/>
                                        <p:tgtEl>
                                          <p:spTgt spid="3"/>
                                        </p:tgtEl>
                                      </p:cBhvr>
                                    </p:animEffect>
                                  </p:childTnLst>
                                </p:cTn>
                              </p:par>
                              <p:par>
                                <p:cTn id="37" presetID="16" presetClass="entr" presetSubtype="37"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out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406B02-8A13-44B8-9A99-D59DC0BFF9E0}"/>
              </a:ext>
            </a:extLst>
          </p:cNvPr>
          <p:cNvSpPr txBox="1">
            <a:spLocks/>
          </p:cNvSpPr>
          <p:nvPr/>
        </p:nvSpPr>
        <p:spPr>
          <a:xfrm>
            <a:off x="877078" y="30997"/>
            <a:ext cx="10524930" cy="1917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BÀI 2:</a:t>
            </a:r>
            <a:br>
              <a:rPr kumimoji="0" lang="en-US"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br>
            <a:r>
              <a:rPr kumimoji="0" lang="en-US"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SỰ XÁC LẬP VÀ PHÁT TRIỂN CỦA CHỦ NGHĨA TƯ BẢN (TIẾT 1) </a:t>
            </a:r>
            <a:endParaRPr kumimoji="0" lang="en-US"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A93384AB-3E54-3DBE-0B16-2416FE8B006C}"/>
              </a:ext>
            </a:extLst>
          </p:cNvPr>
          <p:cNvPicPr>
            <a:picLocks noChangeAspect="1"/>
          </p:cNvPicPr>
          <p:nvPr/>
        </p:nvPicPr>
        <p:blipFill>
          <a:blip r:embed="rId3"/>
          <a:stretch>
            <a:fillRect/>
          </a:stretch>
        </p:blipFill>
        <p:spPr>
          <a:xfrm>
            <a:off x="3915265" y="1891813"/>
            <a:ext cx="4442077" cy="4112206"/>
          </a:xfrm>
          <a:prstGeom prst="rect">
            <a:avLst/>
          </a:prstGeom>
        </p:spPr>
      </p:pic>
      <p:pic>
        <p:nvPicPr>
          <p:cNvPr id="9" name="Picture 8">
            <a:extLst>
              <a:ext uri="{FF2B5EF4-FFF2-40B4-BE49-F238E27FC236}">
                <a16:creationId xmlns:a16="http://schemas.microsoft.com/office/drawing/2014/main" id="{4B8483A7-A233-3858-DC41-119B144A7A08}"/>
              </a:ext>
            </a:extLst>
          </p:cNvPr>
          <p:cNvPicPr>
            <a:picLocks noChangeAspect="1"/>
          </p:cNvPicPr>
          <p:nvPr/>
        </p:nvPicPr>
        <p:blipFill rotWithShape="1">
          <a:blip r:embed="rId4"/>
          <a:srcRect b="10556"/>
          <a:stretch/>
        </p:blipFill>
        <p:spPr>
          <a:xfrm>
            <a:off x="0" y="1869718"/>
            <a:ext cx="3951902" cy="4134300"/>
          </a:xfrm>
          <a:prstGeom prst="roundRect">
            <a:avLst/>
          </a:prstGeom>
        </p:spPr>
      </p:pic>
      <p:pic>
        <p:nvPicPr>
          <p:cNvPr id="13" name="Picture 12">
            <a:extLst>
              <a:ext uri="{FF2B5EF4-FFF2-40B4-BE49-F238E27FC236}">
                <a16:creationId xmlns:a16="http://schemas.microsoft.com/office/drawing/2014/main" id="{BC86496A-52B1-A85D-A4E9-A43E3B7BE3DB}"/>
              </a:ext>
            </a:extLst>
          </p:cNvPr>
          <p:cNvPicPr>
            <a:picLocks noChangeAspect="1"/>
          </p:cNvPicPr>
          <p:nvPr/>
        </p:nvPicPr>
        <p:blipFill>
          <a:blip r:embed="rId5"/>
          <a:stretch>
            <a:fillRect/>
          </a:stretch>
        </p:blipFill>
        <p:spPr>
          <a:xfrm>
            <a:off x="8320704" y="1891812"/>
            <a:ext cx="3871296" cy="4112206"/>
          </a:xfrm>
          <a:prstGeom prst="rect">
            <a:avLst/>
          </a:prstGeom>
        </p:spPr>
      </p:pic>
    </p:spTree>
    <p:extLst>
      <p:ext uri="{BB962C8B-B14F-4D97-AF65-F5344CB8AC3E}">
        <p14:creationId xmlns:p14="http://schemas.microsoft.com/office/powerpoint/2010/main" val="1528650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4C9445-6172-1AD1-39A8-567D3D58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3603" y="5815894"/>
            <a:ext cx="1095528" cy="1105054"/>
          </a:xfrm>
          <a:prstGeom prst="rect">
            <a:avLst/>
          </a:prstGeom>
        </p:spPr>
      </p:pic>
      <p:sp>
        <p:nvSpPr>
          <p:cNvPr id="2" name="TextBox 1">
            <a:extLst>
              <a:ext uri="{FF2B5EF4-FFF2-40B4-BE49-F238E27FC236}">
                <a16:creationId xmlns:a16="http://schemas.microsoft.com/office/drawing/2014/main" id="{0BE09BD8-14B6-8DE2-34DA-97CDD0D84E42}"/>
              </a:ext>
            </a:extLst>
          </p:cNvPr>
          <p:cNvSpPr txBox="1"/>
          <p:nvPr/>
        </p:nvSpPr>
        <p:spPr>
          <a:xfrm>
            <a:off x="-76200" y="19050"/>
            <a:ext cx="12499131"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SỰ XÁC LẬP VÀ PHÁT TRIỂN CỦA CHỦ NGHĨA TƯ BẢN </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82B216AB-904D-9F56-2CFD-CEE23AEFFBB7}"/>
              </a:ext>
            </a:extLst>
          </p:cNvPr>
          <p:cNvSpPr txBox="1">
            <a:spLocks noChangeArrowheads="1"/>
          </p:cNvSpPr>
          <p:nvPr/>
        </p:nvSpPr>
        <p:spPr bwMode="auto">
          <a:xfrm>
            <a:off x="0" y="732302"/>
            <a:ext cx="11096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Sự xác lập </a:t>
            </a:r>
            <a:r>
              <a:rPr lang="en-US" altLang="en-VN" sz="3200" b="1">
                <a:solidFill>
                  <a:srgbClr val="FF0000"/>
                </a:solidFill>
              </a:rPr>
              <a:t>của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chủ nghĩa tư bản ở châu Âu và Bắc Mỹ</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 name="Rectangle: Rounded Corners 6">
            <a:extLst>
              <a:ext uri="{FF2B5EF4-FFF2-40B4-BE49-F238E27FC236}">
                <a16:creationId xmlns:a16="http://schemas.microsoft.com/office/drawing/2014/main" id="{E113211E-4D21-1800-5AB1-9B295C7A88B8}"/>
              </a:ext>
            </a:extLst>
          </p:cNvPr>
          <p:cNvSpPr/>
          <p:nvPr/>
        </p:nvSpPr>
        <p:spPr>
          <a:xfrm>
            <a:off x="130629" y="2234400"/>
            <a:ext cx="11959771" cy="1930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a:solidFill>
                  <a:srgbClr val="0070C0"/>
                </a:solidFill>
                <a:latin typeface="Times New Roman" panose="02020603050405020304" pitchFamily="18" charset="0"/>
                <a:cs typeface="Times New Roman" panose="02020603050405020304" pitchFamily="18" charset="0"/>
              </a:rPr>
              <a:t>Trình bày sự xác lập của chủ nghĩa tư bản ở Châu Âu và Bắc Mỹ?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2" name="Picture 1">
            <a:extLst>
              <a:ext uri="{FF2B5EF4-FFF2-40B4-BE49-F238E27FC236}">
                <a16:creationId xmlns:a16="http://schemas.microsoft.com/office/drawing/2014/main" id="{51B555C1-1CEA-1B1A-B501-B1A5E19A7145}"/>
              </a:ext>
            </a:extLst>
          </p:cNvPr>
          <p:cNvPicPr>
            <a:picLocks noChangeAspect="1"/>
          </p:cNvPicPr>
          <p:nvPr/>
        </p:nvPicPr>
        <p:blipFill>
          <a:blip r:embed="rId3"/>
          <a:stretch>
            <a:fillRect/>
          </a:stretch>
        </p:blipFill>
        <p:spPr>
          <a:xfrm>
            <a:off x="11260452" y="5703696"/>
            <a:ext cx="1337340" cy="1337340"/>
          </a:xfrm>
          <a:prstGeom prst="rect">
            <a:avLst/>
          </a:prstGeom>
        </p:spPr>
      </p:pic>
      <p:grpSp>
        <p:nvGrpSpPr>
          <p:cNvPr id="88" name="Group 87">
            <a:extLst>
              <a:ext uri="{FF2B5EF4-FFF2-40B4-BE49-F238E27FC236}">
                <a16:creationId xmlns:a16="http://schemas.microsoft.com/office/drawing/2014/main" id="{2F8E89C4-7B2B-4C02-5FCB-C8CEF59891EA}"/>
              </a:ext>
            </a:extLst>
          </p:cNvPr>
          <p:cNvGrpSpPr/>
          <p:nvPr/>
        </p:nvGrpSpPr>
        <p:grpSpPr>
          <a:xfrm>
            <a:off x="2815436" y="290374"/>
            <a:ext cx="9376565" cy="5906270"/>
            <a:chOff x="2815436" y="290374"/>
            <a:chExt cx="9376565" cy="5906270"/>
          </a:xfrm>
        </p:grpSpPr>
        <p:grpSp>
          <p:nvGrpSpPr>
            <p:cNvPr id="83" name="Group 82">
              <a:extLst>
                <a:ext uri="{FF2B5EF4-FFF2-40B4-BE49-F238E27FC236}">
                  <a16:creationId xmlns:a16="http://schemas.microsoft.com/office/drawing/2014/main" id="{43F16DC4-49B3-9FB0-84A1-B106A28CEC9D}"/>
                </a:ext>
              </a:extLst>
            </p:cNvPr>
            <p:cNvGrpSpPr/>
            <p:nvPr/>
          </p:nvGrpSpPr>
          <p:grpSpPr>
            <a:xfrm>
              <a:off x="2966989" y="290374"/>
              <a:ext cx="9225012" cy="954107"/>
              <a:chOff x="2966989" y="290374"/>
              <a:chExt cx="9225012" cy="954107"/>
            </a:xfrm>
          </p:grpSpPr>
          <p:sp>
            <p:nvSpPr>
              <p:cNvPr id="43" name="Rectangle: Rounded Corners 42">
                <a:extLst>
                  <a:ext uri="{FF2B5EF4-FFF2-40B4-BE49-F238E27FC236}">
                    <a16:creationId xmlns:a16="http://schemas.microsoft.com/office/drawing/2014/main" id="{7C69CA9C-C306-DDC8-9ED8-D43E93E3E9AF}"/>
                  </a:ext>
                </a:extLst>
              </p:cNvPr>
              <p:cNvSpPr/>
              <p:nvPr/>
            </p:nvSpPr>
            <p:spPr>
              <a:xfrm>
                <a:off x="3030689" y="290374"/>
                <a:ext cx="9161312"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7" name="TextBox 56">
                <a:extLst>
                  <a:ext uri="{FF2B5EF4-FFF2-40B4-BE49-F238E27FC236}">
                    <a16:creationId xmlns:a16="http://schemas.microsoft.com/office/drawing/2014/main" id="{FDEDF740-7E04-3599-595F-8B3A1D0E20B8}"/>
                  </a:ext>
                </a:extLst>
              </p:cNvPr>
              <p:cNvSpPr txBox="1"/>
              <p:nvPr/>
            </p:nvSpPr>
            <p:spPr>
              <a:xfrm>
                <a:off x="2966989" y="290374"/>
                <a:ext cx="1392175"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Nội chiến</a:t>
                </a:r>
              </a:p>
            </p:txBody>
          </p:sp>
        </p:grpSp>
        <p:grpSp>
          <p:nvGrpSpPr>
            <p:cNvPr id="85" name="Group 84">
              <a:extLst>
                <a:ext uri="{FF2B5EF4-FFF2-40B4-BE49-F238E27FC236}">
                  <a16:creationId xmlns:a16="http://schemas.microsoft.com/office/drawing/2014/main" id="{6FD8D9C1-6A74-4030-77B6-87367920141A}"/>
                </a:ext>
              </a:extLst>
            </p:cNvPr>
            <p:cNvGrpSpPr/>
            <p:nvPr/>
          </p:nvGrpSpPr>
          <p:grpSpPr>
            <a:xfrm>
              <a:off x="2815436" y="2786825"/>
              <a:ext cx="9376563" cy="963797"/>
              <a:chOff x="2815436" y="2786825"/>
              <a:chExt cx="9376563" cy="963797"/>
            </a:xfrm>
          </p:grpSpPr>
          <p:sp>
            <p:nvSpPr>
              <p:cNvPr id="45" name="Rectangle: Rounded Corners 44">
                <a:extLst>
                  <a:ext uri="{FF2B5EF4-FFF2-40B4-BE49-F238E27FC236}">
                    <a16:creationId xmlns:a16="http://schemas.microsoft.com/office/drawing/2014/main" id="{BEB23BD3-F938-DC78-B7F9-B70AF650BCDE}"/>
                  </a:ext>
                </a:extLst>
              </p:cNvPr>
              <p:cNvSpPr/>
              <p:nvPr/>
            </p:nvSpPr>
            <p:spPr>
              <a:xfrm>
                <a:off x="4516380" y="2798820"/>
                <a:ext cx="7675619" cy="9518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9" name="TextBox 58">
                <a:extLst>
                  <a:ext uri="{FF2B5EF4-FFF2-40B4-BE49-F238E27FC236}">
                    <a16:creationId xmlns:a16="http://schemas.microsoft.com/office/drawing/2014/main" id="{54991947-C573-7D5F-370C-AD4623D04C70}"/>
                  </a:ext>
                </a:extLst>
              </p:cNvPr>
              <p:cNvSpPr txBox="1"/>
              <p:nvPr/>
            </p:nvSpPr>
            <p:spPr>
              <a:xfrm>
                <a:off x="2815436" y="2786825"/>
                <a:ext cx="1798981"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 phóng dân tộc</a:t>
                </a:r>
              </a:p>
            </p:txBody>
          </p:sp>
        </p:grpSp>
        <p:grpSp>
          <p:nvGrpSpPr>
            <p:cNvPr id="86" name="Group 85">
              <a:extLst>
                <a:ext uri="{FF2B5EF4-FFF2-40B4-BE49-F238E27FC236}">
                  <a16:creationId xmlns:a16="http://schemas.microsoft.com/office/drawing/2014/main" id="{33E984AB-798E-0FD2-6004-28C16E9D5CC3}"/>
                </a:ext>
              </a:extLst>
            </p:cNvPr>
            <p:cNvGrpSpPr/>
            <p:nvPr/>
          </p:nvGrpSpPr>
          <p:grpSpPr>
            <a:xfrm>
              <a:off x="2918694" y="3923344"/>
              <a:ext cx="9273305" cy="972316"/>
              <a:chOff x="2918694" y="3923344"/>
              <a:chExt cx="9273305" cy="972316"/>
            </a:xfrm>
          </p:grpSpPr>
          <p:sp>
            <p:nvSpPr>
              <p:cNvPr id="46" name="Rectangle: Rounded Corners 45">
                <a:extLst>
                  <a:ext uri="{FF2B5EF4-FFF2-40B4-BE49-F238E27FC236}">
                    <a16:creationId xmlns:a16="http://schemas.microsoft.com/office/drawing/2014/main" id="{A801DF61-967A-9EC0-9E47-C7908E280B1B}"/>
                  </a:ext>
                </a:extLst>
              </p:cNvPr>
              <p:cNvSpPr/>
              <p:nvPr/>
            </p:nvSpPr>
            <p:spPr>
              <a:xfrm>
                <a:off x="4552661" y="3923344"/>
                <a:ext cx="7639338"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 name="TextBox 60">
                <a:extLst>
                  <a:ext uri="{FF2B5EF4-FFF2-40B4-BE49-F238E27FC236}">
                    <a16:creationId xmlns:a16="http://schemas.microsoft.com/office/drawing/2014/main" id="{99524E67-C6F6-55ED-2CDD-BB9BAC6EE7A4}"/>
                  </a:ext>
                </a:extLst>
              </p:cNvPr>
              <p:cNvSpPr txBox="1"/>
              <p:nvPr/>
            </p:nvSpPr>
            <p:spPr>
              <a:xfrm>
                <a:off x="2918694" y="3941553"/>
                <a:ext cx="1990874"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Thống nhất đất nước</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87" name="Group 86">
              <a:extLst>
                <a:ext uri="{FF2B5EF4-FFF2-40B4-BE49-F238E27FC236}">
                  <a16:creationId xmlns:a16="http://schemas.microsoft.com/office/drawing/2014/main" id="{217801F6-5641-2D2C-752B-1B063A544936}"/>
                </a:ext>
              </a:extLst>
            </p:cNvPr>
            <p:cNvGrpSpPr/>
            <p:nvPr/>
          </p:nvGrpSpPr>
          <p:grpSpPr>
            <a:xfrm>
              <a:off x="2918694" y="5237459"/>
              <a:ext cx="9273303" cy="959185"/>
              <a:chOff x="2918694" y="5237459"/>
              <a:chExt cx="9273303" cy="959185"/>
            </a:xfrm>
          </p:grpSpPr>
          <p:sp>
            <p:nvSpPr>
              <p:cNvPr id="47" name="Rectangle: Rounded Corners 46">
                <a:extLst>
                  <a:ext uri="{FF2B5EF4-FFF2-40B4-BE49-F238E27FC236}">
                    <a16:creationId xmlns:a16="http://schemas.microsoft.com/office/drawing/2014/main" id="{EEC372D5-4089-7605-4F91-8D108FB832B6}"/>
                  </a:ext>
                </a:extLst>
              </p:cNvPr>
              <p:cNvSpPr/>
              <p:nvPr/>
            </p:nvSpPr>
            <p:spPr>
              <a:xfrm>
                <a:off x="4552660" y="5250159"/>
                <a:ext cx="7639337" cy="9464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3" name="TextBox 62">
                <a:extLst>
                  <a:ext uri="{FF2B5EF4-FFF2-40B4-BE49-F238E27FC236}">
                    <a16:creationId xmlns:a16="http://schemas.microsoft.com/office/drawing/2014/main" id="{BE1599B2-399F-986D-B547-8EB4B25828D3}"/>
                  </a:ext>
                </a:extLst>
              </p:cNvPr>
              <p:cNvSpPr txBox="1"/>
              <p:nvPr/>
            </p:nvSpPr>
            <p:spPr>
              <a:xfrm>
                <a:off x="2918694" y="5237459"/>
                <a:ext cx="199481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Cải cách, duy tân</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 name="Group 83">
              <a:extLst>
                <a:ext uri="{FF2B5EF4-FFF2-40B4-BE49-F238E27FC236}">
                  <a16:creationId xmlns:a16="http://schemas.microsoft.com/office/drawing/2014/main" id="{52DC52D9-FDE6-A161-5490-94C7C4566123}"/>
                </a:ext>
              </a:extLst>
            </p:cNvPr>
            <p:cNvGrpSpPr/>
            <p:nvPr/>
          </p:nvGrpSpPr>
          <p:grpSpPr>
            <a:xfrm>
              <a:off x="2899644" y="1583643"/>
              <a:ext cx="9292353" cy="954107"/>
              <a:chOff x="2899644" y="1583643"/>
              <a:chExt cx="9292353" cy="954107"/>
            </a:xfrm>
          </p:grpSpPr>
          <p:sp>
            <p:nvSpPr>
              <p:cNvPr id="44" name="Rectangle: Rounded Corners 43">
                <a:extLst>
                  <a:ext uri="{FF2B5EF4-FFF2-40B4-BE49-F238E27FC236}">
                    <a16:creationId xmlns:a16="http://schemas.microsoft.com/office/drawing/2014/main" id="{151C5E16-C1A9-9C1D-549F-5F2927B0D0F0}"/>
                  </a:ext>
                </a:extLst>
              </p:cNvPr>
              <p:cNvSpPr/>
              <p:nvPr/>
            </p:nvSpPr>
            <p:spPr>
              <a:xfrm>
                <a:off x="4372370" y="1599244"/>
                <a:ext cx="7819627"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7" name="TextBox 66">
                <a:extLst>
                  <a:ext uri="{FF2B5EF4-FFF2-40B4-BE49-F238E27FC236}">
                    <a16:creationId xmlns:a16="http://schemas.microsoft.com/office/drawing/2014/main" id="{EE94F2EA-1B87-3F2C-2045-D27F15DAF1AB}"/>
                  </a:ext>
                </a:extLst>
              </p:cNvPr>
              <p:cNvSpPr txBox="1"/>
              <p:nvPr/>
            </p:nvSpPr>
            <p:spPr>
              <a:xfrm>
                <a:off x="2899644" y="1583643"/>
                <a:ext cx="2648196"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Nội chiến, chống ngoại xâm</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pic>
        <p:nvPicPr>
          <p:cNvPr id="42" name="Picture 41">
            <a:extLst>
              <a:ext uri="{FF2B5EF4-FFF2-40B4-BE49-F238E27FC236}">
                <a16:creationId xmlns:a16="http://schemas.microsoft.com/office/drawing/2014/main" id="{82B112A5-A078-F497-F443-75936E76FFA3}"/>
              </a:ext>
            </a:extLst>
          </p:cNvPr>
          <p:cNvPicPr>
            <a:picLocks noChangeAspect="1"/>
          </p:cNvPicPr>
          <p:nvPr/>
        </p:nvPicPr>
        <p:blipFill>
          <a:blip r:embed="rId4"/>
          <a:stretch>
            <a:fillRect/>
          </a:stretch>
        </p:blipFill>
        <p:spPr>
          <a:xfrm>
            <a:off x="1708813" y="444479"/>
            <a:ext cx="1255885" cy="5638800"/>
          </a:xfrm>
          <a:prstGeom prst="rect">
            <a:avLst/>
          </a:prstGeom>
        </p:spPr>
      </p:pic>
      <p:sp>
        <p:nvSpPr>
          <p:cNvPr id="55" name="TextBox 54">
            <a:extLst>
              <a:ext uri="{FF2B5EF4-FFF2-40B4-BE49-F238E27FC236}">
                <a16:creationId xmlns:a16="http://schemas.microsoft.com/office/drawing/2014/main" id="{5271A77A-E14C-BF23-34D7-582942F035A8}"/>
              </a:ext>
            </a:extLst>
          </p:cNvPr>
          <p:cNvSpPr txBox="1"/>
          <p:nvPr/>
        </p:nvSpPr>
        <p:spPr>
          <a:xfrm>
            <a:off x="5113250" y="471682"/>
            <a:ext cx="614720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CMTS</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Anh thế kỉ XVII</a:t>
            </a:r>
          </a:p>
        </p:txBody>
      </p:sp>
      <p:sp>
        <p:nvSpPr>
          <p:cNvPr id="69" name="TextBox 68">
            <a:extLst>
              <a:ext uri="{FF2B5EF4-FFF2-40B4-BE49-F238E27FC236}">
                <a16:creationId xmlns:a16="http://schemas.microsoft.com/office/drawing/2014/main" id="{D7715A5E-90C4-E35D-6C63-7C65EC5A5D5B}"/>
              </a:ext>
            </a:extLst>
          </p:cNvPr>
          <p:cNvSpPr txBox="1"/>
          <p:nvPr/>
        </p:nvSpPr>
        <p:spPr>
          <a:xfrm>
            <a:off x="0" y="6350107"/>
            <a:ext cx="12453257" cy="5847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SƠ ĐỒ THỂ HIỆN CÁC HÌNH THỨC CỦA CÁCH MẠNG TƯ SẢN</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1" name="TextBox 70">
            <a:extLst>
              <a:ext uri="{FF2B5EF4-FFF2-40B4-BE49-F238E27FC236}">
                <a16:creationId xmlns:a16="http://schemas.microsoft.com/office/drawing/2014/main" id="{852A05B2-6D77-F9F2-9AF8-46EEA92C1295}"/>
              </a:ext>
            </a:extLst>
          </p:cNvPr>
          <p:cNvSpPr txBox="1"/>
          <p:nvPr/>
        </p:nvSpPr>
        <p:spPr>
          <a:xfrm>
            <a:off x="5979637" y="1761867"/>
            <a:ext cx="621236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CMTS</a:t>
            </a: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Pháp cuối thế kỉ XVIII</a:t>
            </a:r>
            <a:endPar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3" name="TextBox 72">
            <a:extLst>
              <a:ext uri="{FF2B5EF4-FFF2-40B4-BE49-F238E27FC236}">
                <a16:creationId xmlns:a16="http://schemas.microsoft.com/office/drawing/2014/main" id="{0452BE5F-54FB-92E4-B0FD-D6E1018BCFB7}"/>
              </a:ext>
            </a:extLst>
          </p:cNvPr>
          <p:cNvSpPr txBox="1"/>
          <p:nvPr/>
        </p:nvSpPr>
        <p:spPr>
          <a:xfrm>
            <a:off x="5113250" y="2790316"/>
            <a:ext cx="693905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Cách mạng Nê-đéc-lan thế kỉ XVI, Chiến tranh giành độc lập của 13 thuộc địa Anh ở Bắc Mỹ</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5" name="TextBox 74">
            <a:extLst>
              <a:ext uri="{FF2B5EF4-FFF2-40B4-BE49-F238E27FC236}">
                <a16:creationId xmlns:a16="http://schemas.microsoft.com/office/drawing/2014/main" id="{7E3FB5B4-01E0-43ED-1B79-53B08AFB7B69}"/>
              </a:ext>
            </a:extLst>
          </p:cNvPr>
          <p:cNvSpPr txBox="1"/>
          <p:nvPr/>
        </p:nvSpPr>
        <p:spPr>
          <a:xfrm>
            <a:off x="5604117" y="5184792"/>
            <a:ext cx="605008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Cải cách nông nô ở Nga, Duy tân Minh Trị ở Nhật Bản</a:t>
            </a:r>
            <a:endPar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4FD7538E-E0FB-9DD9-F61C-9290944E07D9}"/>
              </a:ext>
            </a:extLst>
          </p:cNvPr>
          <p:cNvSpPr txBox="1"/>
          <p:nvPr/>
        </p:nvSpPr>
        <p:spPr>
          <a:xfrm>
            <a:off x="6688031" y="4114843"/>
            <a:ext cx="29131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I-ta-li-a và Đức</a:t>
            </a:r>
            <a:endPar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82" name="Group 81">
            <a:extLst>
              <a:ext uri="{FF2B5EF4-FFF2-40B4-BE49-F238E27FC236}">
                <a16:creationId xmlns:a16="http://schemas.microsoft.com/office/drawing/2014/main" id="{23590EBF-033F-5B36-B2B5-5081EE6116DE}"/>
              </a:ext>
            </a:extLst>
          </p:cNvPr>
          <p:cNvGrpSpPr/>
          <p:nvPr/>
        </p:nvGrpSpPr>
        <p:grpSpPr>
          <a:xfrm>
            <a:off x="-135185" y="899788"/>
            <a:ext cx="1833453" cy="4849410"/>
            <a:chOff x="-135185" y="899788"/>
            <a:chExt cx="1833453" cy="4849410"/>
          </a:xfrm>
        </p:grpSpPr>
        <p:sp>
          <p:nvSpPr>
            <p:cNvPr id="4" name="Rectangle: Rounded Corners 3">
              <a:extLst>
                <a:ext uri="{FF2B5EF4-FFF2-40B4-BE49-F238E27FC236}">
                  <a16:creationId xmlns:a16="http://schemas.microsoft.com/office/drawing/2014/main" id="{D472E883-545D-3484-C95D-E53273E6B9A3}"/>
                </a:ext>
              </a:extLst>
            </p:cNvPr>
            <p:cNvSpPr/>
            <p:nvPr/>
          </p:nvSpPr>
          <p:spPr>
            <a:xfrm>
              <a:off x="-90878" y="899788"/>
              <a:ext cx="1789146" cy="484941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1" name="TextBox 80">
              <a:extLst>
                <a:ext uri="{FF2B5EF4-FFF2-40B4-BE49-F238E27FC236}">
                  <a16:creationId xmlns:a16="http://schemas.microsoft.com/office/drawing/2014/main" id="{C2015EF8-BE4D-60D9-059C-F9787D57A3FB}"/>
                </a:ext>
              </a:extLst>
            </p:cNvPr>
            <p:cNvSpPr txBox="1"/>
            <p:nvPr/>
          </p:nvSpPr>
          <p:spPr>
            <a:xfrm>
              <a:off x="-135185" y="2056444"/>
              <a:ext cx="1798981" cy="22193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HÌNH THỨC</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CMTS</a:t>
              </a:r>
              <a:endParaRPr kumimoji="0" lang="en-US" sz="1800" b="1" i="0" u="none" strike="noStrike" kern="1200" cap="none" spc="0" normalizeH="0" baseline="0" noProof="0">
                <a:ln>
                  <a:noFill/>
                </a:ln>
                <a:solidFill>
                  <a:srgbClr val="FF0000"/>
                </a:solidFill>
                <a:effectLst/>
                <a:uLnTx/>
                <a:uFillTx/>
                <a:latin typeface="Arial"/>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22" presetClass="entr" presetSubtype="8"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500"/>
                                        <p:tgtEl>
                                          <p:spTgt spid="8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out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barn(outVertical)">
                                      <p:cBhvr>
                                        <p:cTn id="26" dur="500"/>
                                        <p:tgtEl>
                                          <p:spTgt spid="7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barn(outVertical)">
                                      <p:cBhvr>
                                        <p:cTn id="31" dur="500"/>
                                        <p:tgtEl>
                                          <p:spTgt spid="7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barn(outVertical)">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barn(outVertical)">
                                      <p:cBhvr>
                                        <p:cTn id="4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9" grpId="0" animBg="1"/>
      <p:bldP spid="71" grpId="0"/>
      <p:bldP spid="73" grpId="0"/>
      <p:bldP spid="75"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4C9445-6172-1AD1-39A8-567D3D58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3603" y="5815894"/>
            <a:ext cx="1095528" cy="1105054"/>
          </a:xfrm>
          <a:prstGeom prst="rect">
            <a:avLst/>
          </a:prstGeom>
        </p:spPr>
      </p:pic>
      <p:sp>
        <p:nvSpPr>
          <p:cNvPr id="4" name="TextBox 3">
            <a:extLst>
              <a:ext uri="{FF2B5EF4-FFF2-40B4-BE49-F238E27FC236}">
                <a16:creationId xmlns:a16="http://schemas.microsoft.com/office/drawing/2014/main" id="{82B216AB-904D-9F56-2CFD-CEE23AEFFBB7}"/>
              </a:ext>
            </a:extLst>
          </p:cNvPr>
          <p:cNvSpPr txBox="1">
            <a:spLocks noChangeArrowheads="1"/>
          </p:cNvSpPr>
          <p:nvPr/>
        </p:nvSpPr>
        <p:spPr bwMode="auto">
          <a:xfrm>
            <a:off x="0" y="732302"/>
            <a:ext cx="11096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Sự xác lập của chủ nghĩa tư bản ở châu Âu và Bắc Mỹ</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5A47858A-7021-E31D-97D4-13E9F91703C9}"/>
              </a:ext>
            </a:extLst>
          </p:cNvPr>
          <p:cNvSpPr txBox="1"/>
          <p:nvPr/>
        </p:nvSpPr>
        <p:spPr>
          <a:xfrm>
            <a:off x="0" y="1407454"/>
            <a:ext cx="12192000" cy="1077218"/>
          </a:xfrm>
          <a:prstGeom prst="rect">
            <a:avLst/>
          </a:prstGeom>
          <a:noFill/>
        </p:spPr>
        <p:txBody>
          <a:bodyPr wrap="square">
            <a:spAutoFit/>
          </a:bodyPr>
          <a:lstStyle/>
          <a:p>
            <a:pPr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Trong những năm 50 – 70 của thế kỉ XIX, các cuộc cách mạng tư sản tiếp tục diễn ra dưới nhiều hình thức khác nhau ở châu Âu và Bắc Mỹ</a:t>
            </a:r>
            <a:r>
              <a:rPr lang="en-US" sz="3200">
                <a:solidFill>
                  <a:srgbClr val="000000"/>
                </a:solidFill>
                <a:latin typeface="Times New Roman" panose="02020603050405020304" pitchFamily="18" charset="0"/>
                <a:cs typeface="Times New Roman" panose="02020603050405020304" pitchFamily="18" charset="0"/>
              </a:rPr>
              <a:t>.</a:t>
            </a:r>
            <a:r>
              <a:rPr lang="vi-VN" sz="3200">
                <a:solidFill>
                  <a:srgbClr val="0000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269FCEB3-BC2A-1B68-0B09-56D9F3BF1779}"/>
              </a:ext>
            </a:extLst>
          </p:cNvPr>
          <p:cNvSpPr txBox="1"/>
          <p:nvPr/>
        </p:nvSpPr>
        <p:spPr>
          <a:xfrm>
            <a:off x="-76200" y="19050"/>
            <a:ext cx="12499131"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SỰ XÁC LẬP VÀ PHÁT TRIỂN CỦA CHỦ NGHĨA TƯ BẢN </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045F87C0-7E92-1B23-A73F-6F04526AB46D}"/>
              </a:ext>
            </a:extLst>
          </p:cNvPr>
          <p:cNvSpPr txBox="1"/>
          <p:nvPr/>
        </p:nvSpPr>
        <p:spPr>
          <a:xfrm>
            <a:off x="0" y="2803669"/>
            <a:ext cx="12192000" cy="1569660"/>
          </a:xfrm>
          <a:prstGeom prst="rect">
            <a:avLst/>
          </a:prstGeom>
          <a:noFill/>
        </p:spPr>
        <p:txBody>
          <a:bodyPr wrap="square">
            <a:spAutoFit/>
          </a:bodyPr>
          <a:lstStyle/>
          <a:p>
            <a:pPr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Nửa sau thế kỉ XIX, giai cấp tư sản giành được thắng lợi, lên cầm quyền ở nhiều nước. Chủ nghĩa tư bản chính thức được xác lập ở châu Âu và Bắc Mỹ.</a:t>
            </a:r>
          </a:p>
        </p:txBody>
      </p:sp>
    </p:spTree>
    <p:extLst>
      <p:ext uri="{BB962C8B-B14F-4D97-AF65-F5344CB8AC3E}">
        <p14:creationId xmlns:p14="http://schemas.microsoft.com/office/powerpoint/2010/main" val="164412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4C9445-6172-1AD1-39A8-567D3D58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3603" y="5815894"/>
            <a:ext cx="1095528" cy="1105054"/>
          </a:xfrm>
          <a:prstGeom prst="rect">
            <a:avLst/>
          </a:prstGeom>
        </p:spPr>
      </p:pic>
      <p:sp>
        <p:nvSpPr>
          <p:cNvPr id="4" name="TextBox 3">
            <a:extLst>
              <a:ext uri="{FF2B5EF4-FFF2-40B4-BE49-F238E27FC236}">
                <a16:creationId xmlns:a16="http://schemas.microsoft.com/office/drawing/2014/main" id="{82B216AB-904D-9F56-2CFD-CEE23AEFFBB7}"/>
              </a:ext>
            </a:extLst>
          </p:cNvPr>
          <p:cNvSpPr txBox="1">
            <a:spLocks noChangeArrowheads="1"/>
          </p:cNvSpPr>
          <p:nvPr/>
        </p:nvSpPr>
        <p:spPr bwMode="auto">
          <a:xfrm>
            <a:off x="0" y="732302"/>
            <a:ext cx="11096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Sự xác lập của chủ nghĩa tư bản ở châu Âu và Bắc Mỹ</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F8E7CE5D-E0F5-BBA8-D743-4718E1CC232E}"/>
              </a:ext>
            </a:extLst>
          </p:cNvPr>
          <p:cNvSpPr txBox="1">
            <a:spLocks noChangeArrowheads="1"/>
          </p:cNvSpPr>
          <p:nvPr/>
        </p:nvSpPr>
        <p:spPr bwMode="auto">
          <a:xfrm>
            <a:off x="0" y="1407454"/>
            <a:ext cx="11096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Sự</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phát triển của chủ nghĩa tư bản</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4CADE75-6AA4-BACE-C175-2E1D7EF2C5B2}"/>
              </a:ext>
            </a:extLst>
          </p:cNvPr>
          <p:cNvSpPr txBox="1">
            <a:spLocks noChangeArrowheads="1"/>
          </p:cNvSpPr>
          <p:nvPr/>
        </p:nvSpPr>
        <p:spPr bwMode="auto">
          <a:xfrm>
            <a:off x="133350" y="2082606"/>
            <a:ext cx="11429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 Chủ</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nghĩa đế quốc và quá trình mở rộng xâm lược thuộc địa</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16A786AF-DB79-AD9E-F7BB-3968C09622A2}"/>
              </a:ext>
            </a:extLst>
          </p:cNvPr>
          <p:cNvSpPr txBox="1"/>
          <p:nvPr/>
        </p:nvSpPr>
        <p:spPr>
          <a:xfrm>
            <a:off x="-76200" y="19050"/>
            <a:ext cx="12499131"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SỰ XÁC LẬP VÀ PHÁT TRIỂN CỦA CHỦ NGHĨA TƯ BẢN </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265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2801E27-5BB3-7494-700D-7C27B1092356}"/>
              </a:ext>
            </a:extLst>
          </p:cNvPr>
          <p:cNvPicPr>
            <a:picLocks noChangeAspect="1"/>
          </p:cNvPicPr>
          <p:nvPr/>
        </p:nvPicPr>
        <p:blipFill>
          <a:blip r:embed="rId2"/>
          <a:stretch>
            <a:fillRect/>
          </a:stretch>
        </p:blipFill>
        <p:spPr>
          <a:xfrm>
            <a:off x="2015097" y="1089130"/>
            <a:ext cx="8077900" cy="864299"/>
          </a:xfrm>
          <a:prstGeom prst="rect">
            <a:avLst/>
          </a:prstGeom>
        </p:spPr>
      </p:pic>
      <p:sp>
        <p:nvSpPr>
          <p:cNvPr id="18" name="Freeform: Shape 17">
            <a:extLst>
              <a:ext uri="{FF2B5EF4-FFF2-40B4-BE49-F238E27FC236}">
                <a16:creationId xmlns:a16="http://schemas.microsoft.com/office/drawing/2014/main" id="{E0A8DA34-F0D6-9E87-ACDE-530355C43DD7}"/>
              </a:ext>
            </a:extLst>
          </p:cNvPr>
          <p:cNvSpPr/>
          <p:nvPr/>
        </p:nvSpPr>
        <p:spPr>
          <a:xfrm>
            <a:off x="-29628" y="1979803"/>
            <a:ext cx="4491414" cy="4808350"/>
          </a:xfrm>
          <a:custGeom>
            <a:avLst/>
            <a:gdLst>
              <a:gd name="connsiteX0" fmla="*/ 0 w 3311952"/>
              <a:gd name="connsiteY0" fmla="*/ 0 h 1655976"/>
              <a:gd name="connsiteX1" fmla="*/ 3311952 w 3311952"/>
              <a:gd name="connsiteY1" fmla="*/ 0 h 1655976"/>
              <a:gd name="connsiteX2" fmla="*/ 3311952 w 3311952"/>
              <a:gd name="connsiteY2" fmla="*/ 1655976 h 1655976"/>
              <a:gd name="connsiteX3" fmla="*/ 0 w 3311952"/>
              <a:gd name="connsiteY3" fmla="*/ 1655976 h 1655976"/>
              <a:gd name="connsiteX4" fmla="*/ 0 w 3311952"/>
              <a:gd name="connsiteY4" fmla="*/ 0 h 1655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952" h="1655976">
                <a:moveTo>
                  <a:pt x="0" y="0"/>
                </a:moveTo>
                <a:lnTo>
                  <a:pt x="3311952" y="0"/>
                </a:lnTo>
                <a:lnTo>
                  <a:pt x="3311952" y="1655976"/>
                </a:lnTo>
                <a:lnTo>
                  <a:pt x="0" y="1655976"/>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226802" tIns="41275" rIns="41275" bIns="4127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0FA3C436-B59E-30B8-6A9A-8D109C907D40}"/>
              </a:ext>
            </a:extLst>
          </p:cNvPr>
          <p:cNvSpPr txBox="1"/>
          <p:nvPr/>
        </p:nvSpPr>
        <p:spPr>
          <a:xfrm>
            <a:off x="-29628" y="1953429"/>
            <a:ext cx="4396147" cy="4893647"/>
          </a:xfrm>
          <a:prstGeom prst="rect">
            <a:avLst/>
          </a:prstGeom>
          <a:noFill/>
        </p:spPr>
        <p:txBody>
          <a:bodyPr wrap="square">
            <a:spAutoFit/>
          </a:bodyPr>
          <a:lstStyle/>
          <a:p>
            <a:pPr lvl="0" algn="just">
              <a:defRPr/>
            </a:pPr>
            <a:r>
              <a:rPr lang="vi-VN" sz="2400">
                <a:solidFill>
                  <a:srgbClr val="000000"/>
                </a:solidFill>
                <a:latin typeface="Times New Roman" panose="02020603050405020304" pitchFamily="18" charset="0"/>
                <a:cs typeface="Times New Roman" panose="02020603050405020304" pitchFamily="18" charset="0"/>
              </a:rPr>
              <a:t>Đến cuối thế kỉ XIX, các nước phương Tây đã cơ bản hoàn thành việc xâm lược và đặt ách thống trị của mình ở châu Á (trừ Nhật Bản và Xiêm). Ấn Độ bị thực dân Anh xâm lược, trở thành nước thuộc địa. Trung Quốc bị các nước đế quốc xâm lược, xâu xé, trở thành nước nửa thuộc địa nửa phong kiến. Ở khu vực Đông Nam Á, phần lớn các nước đều trở thành thuộc địa của thực dân phương Tây.</a:t>
            </a:r>
          </a:p>
        </p:txBody>
      </p:sp>
      <p:sp>
        <p:nvSpPr>
          <p:cNvPr id="20" name="Freeform: Shape 19">
            <a:extLst>
              <a:ext uri="{FF2B5EF4-FFF2-40B4-BE49-F238E27FC236}">
                <a16:creationId xmlns:a16="http://schemas.microsoft.com/office/drawing/2014/main" id="{C8286329-ADFD-E106-61E3-650A2972934F}"/>
              </a:ext>
            </a:extLst>
          </p:cNvPr>
          <p:cNvSpPr/>
          <p:nvPr/>
        </p:nvSpPr>
        <p:spPr>
          <a:xfrm>
            <a:off x="4505182" y="1973150"/>
            <a:ext cx="3613231" cy="4808351"/>
          </a:xfrm>
          <a:custGeom>
            <a:avLst/>
            <a:gdLst>
              <a:gd name="connsiteX0" fmla="*/ 0 w 3311952"/>
              <a:gd name="connsiteY0" fmla="*/ 0 h 1655976"/>
              <a:gd name="connsiteX1" fmla="*/ 3311952 w 3311952"/>
              <a:gd name="connsiteY1" fmla="*/ 0 h 1655976"/>
              <a:gd name="connsiteX2" fmla="*/ 3311952 w 3311952"/>
              <a:gd name="connsiteY2" fmla="*/ 1655976 h 1655976"/>
              <a:gd name="connsiteX3" fmla="*/ 0 w 3311952"/>
              <a:gd name="connsiteY3" fmla="*/ 1655976 h 1655976"/>
              <a:gd name="connsiteX4" fmla="*/ 0 w 3311952"/>
              <a:gd name="connsiteY4" fmla="*/ 0 h 1655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952" h="1655976">
                <a:moveTo>
                  <a:pt x="0" y="0"/>
                </a:moveTo>
                <a:lnTo>
                  <a:pt x="3311952" y="0"/>
                </a:lnTo>
                <a:lnTo>
                  <a:pt x="3311952" y="1655976"/>
                </a:lnTo>
                <a:lnTo>
                  <a:pt x="0" y="1655976"/>
                </a:lnTo>
                <a:lnTo>
                  <a:pt x="0" y="0"/>
                </a:ln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6802" tIns="41275" rIns="41275" bIns="4127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27C6DAFF-C040-F551-3F31-13D0D1507863}"/>
              </a:ext>
            </a:extLst>
          </p:cNvPr>
          <p:cNvSpPr txBox="1"/>
          <p:nvPr/>
        </p:nvSpPr>
        <p:spPr>
          <a:xfrm>
            <a:off x="4586175" y="2171496"/>
            <a:ext cx="3451806" cy="4154984"/>
          </a:xfrm>
          <a:prstGeom prst="rect">
            <a:avLst/>
          </a:prstGeom>
          <a:noFill/>
        </p:spPr>
        <p:txBody>
          <a:bodyPr wrap="square">
            <a:spAutoFit/>
          </a:bodyPr>
          <a:lstStyle/>
          <a:p>
            <a:pPr lvl="0" algn="just">
              <a:defRPr/>
            </a:pPr>
            <a:r>
              <a:rPr lang="vi-VN" sz="2400">
                <a:solidFill>
                  <a:srgbClr val="000000"/>
                </a:solidFill>
                <a:latin typeface="Times New Roman" panose="02020603050405020304" pitchFamily="18" charset="0"/>
                <a:cs typeface="Times New Roman" panose="02020603050405020304" pitchFamily="18" charset="0"/>
              </a:rPr>
              <a:t>Vào nửa đầu thế kỉ XIX, các nước tư bản phương Tây mới đặt một số thương điểm ở ven biển. Đến nửa sau thế kỉ XIX, thực dân phương Tây đẩy mạnh xâu xé châu Phi. Đến đầu thế kỉ XX, các nước đế quốc đã cơ bản hoàn thành việc phân chia thuộc địa ở châu Phi.</a:t>
            </a:r>
          </a:p>
        </p:txBody>
      </p:sp>
      <p:grpSp>
        <p:nvGrpSpPr>
          <p:cNvPr id="28" name="Group 27">
            <a:extLst>
              <a:ext uri="{FF2B5EF4-FFF2-40B4-BE49-F238E27FC236}">
                <a16:creationId xmlns:a16="http://schemas.microsoft.com/office/drawing/2014/main" id="{BA7A6BD9-9CDE-B4FF-1475-B7C1D4424EDE}"/>
              </a:ext>
            </a:extLst>
          </p:cNvPr>
          <p:cNvGrpSpPr/>
          <p:nvPr/>
        </p:nvGrpSpPr>
        <p:grpSpPr>
          <a:xfrm>
            <a:off x="-412955" y="2"/>
            <a:ext cx="12604955" cy="1135940"/>
            <a:chOff x="521367" y="1"/>
            <a:chExt cx="11149265" cy="1322907"/>
          </a:xfrm>
        </p:grpSpPr>
        <p:sp>
          <p:nvSpPr>
            <p:cNvPr id="16" name="Freeform: Shape 15">
              <a:extLst>
                <a:ext uri="{FF2B5EF4-FFF2-40B4-BE49-F238E27FC236}">
                  <a16:creationId xmlns:a16="http://schemas.microsoft.com/office/drawing/2014/main" id="{4B6E00B0-4789-2DBE-C471-2077FFDFA00C}"/>
                </a:ext>
              </a:extLst>
            </p:cNvPr>
            <p:cNvSpPr/>
            <p:nvPr/>
          </p:nvSpPr>
          <p:spPr>
            <a:xfrm>
              <a:off x="521367" y="1"/>
              <a:ext cx="11149265" cy="1322907"/>
            </a:xfrm>
            <a:custGeom>
              <a:avLst/>
              <a:gdLst>
                <a:gd name="connsiteX0" fmla="*/ 0 w 3311952"/>
                <a:gd name="connsiteY0" fmla="*/ 0 h 1655976"/>
                <a:gd name="connsiteX1" fmla="*/ 3311952 w 3311952"/>
                <a:gd name="connsiteY1" fmla="*/ 0 h 1655976"/>
                <a:gd name="connsiteX2" fmla="*/ 3311952 w 3311952"/>
                <a:gd name="connsiteY2" fmla="*/ 1655976 h 1655976"/>
                <a:gd name="connsiteX3" fmla="*/ 0 w 3311952"/>
                <a:gd name="connsiteY3" fmla="*/ 1655976 h 1655976"/>
                <a:gd name="connsiteX4" fmla="*/ 0 w 3311952"/>
                <a:gd name="connsiteY4" fmla="*/ 0 h 1655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952" h="1655976">
                  <a:moveTo>
                    <a:pt x="0" y="0"/>
                  </a:moveTo>
                  <a:lnTo>
                    <a:pt x="3311952" y="0"/>
                  </a:lnTo>
                  <a:lnTo>
                    <a:pt x="3311952" y="1655976"/>
                  </a:lnTo>
                  <a:lnTo>
                    <a:pt x="0" y="165597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6802" tIns="41275" rIns="41275" bIns="4127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E0F8945B-2337-E852-23E5-88FC1F43D1D9}"/>
                </a:ext>
              </a:extLst>
            </p:cNvPr>
            <p:cNvSpPr txBox="1"/>
            <p:nvPr/>
          </p:nvSpPr>
          <p:spPr>
            <a:xfrm>
              <a:off x="860425" y="88619"/>
              <a:ext cx="1071613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0000"/>
                  </a:solidFill>
                  <a:latin typeface="Times New Roman" panose="02020603050405020304" pitchFamily="18" charset="0"/>
                  <a:cs typeface="Times New Roman" panose="02020603050405020304" pitchFamily="18" charset="0"/>
                </a:rPr>
                <a:t>Q</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uá trình mở rộng xâm lược thuộc địa của chủ nghĩa tư bản trong những năm cuối thế kỉ XIX?</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22" name="Freeform: Shape 21">
            <a:extLst>
              <a:ext uri="{FF2B5EF4-FFF2-40B4-BE49-F238E27FC236}">
                <a16:creationId xmlns:a16="http://schemas.microsoft.com/office/drawing/2014/main" id="{C9B527F6-BEB7-4952-9C54-3E2949A4F8C8}"/>
              </a:ext>
            </a:extLst>
          </p:cNvPr>
          <p:cNvSpPr/>
          <p:nvPr/>
        </p:nvSpPr>
        <p:spPr>
          <a:xfrm>
            <a:off x="8191594" y="1928435"/>
            <a:ext cx="3864421" cy="4853506"/>
          </a:xfrm>
          <a:custGeom>
            <a:avLst/>
            <a:gdLst>
              <a:gd name="connsiteX0" fmla="*/ 0 w 3311952"/>
              <a:gd name="connsiteY0" fmla="*/ 0 h 1655976"/>
              <a:gd name="connsiteX1" fmla="*/ 3311952 w 3311952"/>
              <a:gd name="connsiteY1" fmla="*/ 0 h 1655976"/>
              <a:gd name="connsiteX2" fmla="*/ 3311952 w 3311952"/>
              <a:gd name="connsiteY2" fmla="*/ 1655976 h 1655976"/>
              <a:gd name="connsiteX3" fmla="*/ 0 w 3311952"/>
              <a:gd name="connsiteY3" fmla="*/ 1655976 h 1655976"/>
              <a:gd name="connsiteX4" fmla="*/ 0 w 3311952"/>
              <a:gd name="connsiteY4" fmla="*/ 0 h 1655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952" h="1655976">
                <a:moveTo>
                  <a:pt x="0" y="0"/>
                </a:moveTo>
                <a:lnTo>
                  <a:pt x="3311952" y="0"/>
                </a:lnTo>
                <a:lnTo>
                  <a:pt x="3311952" y="1655976"/>
                </a:lnTo>
                <a:lnTo>
                  <a:pt x="0" y="1655976"/>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6802" tIns="41275" rIns="41275" bIns="4127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BC80BFD0-EE6B-30A6-0312-484994A695A8}"/>
              </a:ext>
            </a:extLst>
          </p:cNvPr>
          <p:cNvSpPr txBox="1"/>
          <p:nvPr/>
        </p:nvSpPr>
        <p:spPr>
          <a:xfrm>
            <a:off x="8222678" y="1919238"/>
            <a:ext cx="3862966" cy="4524315"/>
          </a:xfrm>
          <a:prstGeom prst="rect">
            <a:avLst/>
          </a:prstGeom>
          <a:noFill/>
        </p:spPr>
        <p:txBody>
          <a:bodyPr wrap="square">
            <a:spAutoFit/>
          </a:bodyPr>
          <a:lstStyle/>
          <a:p>
            <a:pPr lvl="0" algn="just">
              <a:defRPr/>
            </a:pPr>
            <a:r>
              <a:rPr lang="vi-VN" sz="2400">
                <a:solidFill>
                  <a:srgbClr val="000000"/>
                </a:solidFill>
                <a:latin typeface="Times New Roman" panose="02020603050405020304" pitchFamily="18" charset="0"/>
                <a:cs typeface="Times New Roman" panose="02020603050405020304" pitchFamily="18" charset="0"/>
              </a:rPr>
              <a:t>Từ các thế kỉ XVI, XVII, thực dân Tây Ban Nha và thực dân Bồ Đào Nha đã xâm lược các nước ở khu vực Mỹ La-tinh, lần lượt biến các nước trong khu vực thành thuộc địa. Đến đầu thế kỉ XIX, các nước Mỹ La-tinh đã giành được độc lập. Tuy nhiên, Mỹ đã bành trướng và can thiệp nội bộ đối với nhiều nước ở khu vực này.</a:t>
            </a:r>
          </a:p>
        </p:txBody>
      </p:sp>
      <p:sp>
        <p:nvSpPr>
          <p:cNvPr id="19" name="TextBox 18">
            <a:extLst>
              <a:ext uri="{FF2B5EF4-FFF2-40B4-BE49-F238E27FC236}">
                <a16:creationId xmlns:a16="http://schemas.microsoft.com/office/drawing/2014/main" id="{1079DCB2-E1A4-A0A9-A3F9-B1300E88BACE}"/>
              </a:ext>
            </a:extLst>
          </p:cNvPr>
          <p:cNvSpPr txBox="1"/>
          <p:nvPr/>
        </p:nvSpPr>
        <p:spPr>
          <a:xfrm>
            <a:off x="-10940933" y="-695977"/>
            <a:ext cx="7053942" cy="369332"/>
          </a:xfrm>
          <a:prstGeom prst="rect">
            <a:avLst/>
          </a:prstGeom>
          <a:noFill/>
        </p:spPr>
        <p:txBody>
          <a:bodyPr wrap="square">
            <a:spAutoFit/>
          </a:bodyPr>
          <a:lstStyle/>
          <a:p>
            <a:endParaRPr lang="en-US"/>
          </a:p>
        </p:txBody>
      </p:sp>
      <p:sp>
        <p:nvSpPr>
          <p:cNvPr id="21" name="Rectangle: Rounded Corners 20">
            <a:extLst>
              <a:ext uri="{FF2B5EF4-FFF2-40B4-BE49-F238E27FC236}">
                <a16:creationId xmlns:a16="http://schemas.microsoft.com/office/drawing/2014/main" id="{5A443CA1-AF29-5962-459D-60650835FEAD}"/>
              </a:ext>
            </a:extLst>
          </p:cNvPr>
          <p:cNvSpPr/>
          <p:nvPr/>
        </p:nvSpPr>
        <p:spPr>
          <a:xfrm>
            <a:off x="1323875" y="1212036"/>
            <a:ext cx="2002971" cy="4699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CHÂU Á</a:t>
            </a:r>
          </a:p>
        </p:txBody>
      </p:sp>
      <p:sp>
        <p:nvSpPr>
          <p:cNvPr id="23" name="Rectangle: Rounded Corners 22">
            <a:extLst>
              <a:ext uri="{FF2B5EF4-FFF2-40B4-BE49-F238E27FC236}">
                <a16:creationId xmlns:a16="http://schemas.microsoft.com/office/drawing/2014/main" id="{36AB9213-C756-08F0-DB49-97ADE13CD6E8}"/>
              </a:ext>
            </a:extLst>
          </p:cNvPr>
          <p:cNvSpPr/>
          <p:nvPr/>
        </p:nvSpPr>
        <p:spPr>
          <a:xfrm>
            <a:off x="5052561" y="1239277"/>
            <a:ext cx="2002971" cy="4699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70C0"/>
                </a:solidFill>
                <a:latin typeface="Times New Roman" panose="02020603050405020304" pitchFamily="18" charset="0"/>
                <a:cs typeface="Times New Roman" panose="02020603050405020304" pitchFamily="18" charset="0"/>
              </a:rPr>
              <a:t>CHÂU PHI</a:t>
            </a:r>
          </a:p>
        </p:txBody>
      </p:sp>
      <p:sp>
        <p:nvSpPr>
          <p:cNvPr id="26" name="Rectangle: Rounded Corners 25">
            <a:extLst>
              <a:ext uri="{FF2B5EF4-FFF2-40B4-BE49-F238E27FC236}">
                <a16:creationId xmlns:a16="http://schemas.microsoft.com/office/drawing/2014/main" id="{182E0D79-F099-B2FD-E047-627F0F871565}"/>
              </a:ext>
            </a:extLst>
          </p:cNvPr>
          <p:cNvSpPr/>
          <p:nvPr/>
        </p:nvSpPr>
        <p:spPr>
          <a:xfrm>
            <a:off x="8329035" y="1179512"/>
            <a:ext cx="3862966" cy="4699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CHÂU MỸ- LA-TINH</a:t>
            </a:r>
          </a:p>
        </p:txBody>
      </p:sp>
    </p:spTree>
    <p:extLst>
      <p:ext uri="{BB962C8B-B14F-4D97-AF65-F5344CB8AC3E}">
        <p14:creationId xmlns:p14="http://schemas.microsoft.com/office/powerpoint/2010/main" val="1841651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20" grpId="0" animBg="1"/>
      <p:bldP spid="9" grpId="0"/>
      <p:bldP spid="22" grpId="0" animBg="1"/>
      <p:bldP spid="5" grpId="0"/>
      <p:bldP spid="21" grpId="0" animBg="1"/>
      <p:bldP spid="2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F0CD7CD7-90E0-049A-010D-2866DBE8D33A}"/>
              </a:ext>
            </a:extLst>
          </p:cNvPr>
          <p:cNvPicPr>
            <a:picLocks noChangeAspect="1"/>
          </p:cNvPicPr>
          <p:nvPr/>
        </p:nvPicPr>
        <p:blipFill>
          <a:blip r:embed="rId4"/>
          <a:stretch>
            <a:fillRect/>
          </a:stretch>
        </p:blipFill>
        <p:spPr>
          <a:xfrm>
            <a:off x="126326" y="441704"/>
            <a:ext cx="12065674" cy="5974592"/>
          </a:xfrm>
          <a:prstGeom prst="rect">
            <a:avLst/>
          </a:prstGeom>
        </p:spPr>
      </p:pic>
    </p:spTree>
    <p:extLst>
      <p:ext uri="{BB962C8B-B14F-4D97-AF65-F5344CB8AC3E}">
        <p14:creationId xmlns:p14="http://schemas.microsoft.com/office/powerpoint/2010/main" val="18311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1480</TotalTime>
  <Words>822</Words>
  <Application>Microsoft Office PowerPoint</Application>
  <PresentationFormat>Widescreen</PresentationFormat>
  <Paragraphs>49</Paragraphs>
  <Slides>14</Slides>
  <Notes>7</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14</vt:i4>
      </vt:variant>
    </vt:vector>
  </HeadingPairs>
  <TitlesOfParts>
    <vt:vector size="40" baseType="lpstr">
      <vt:lpstr>宋体</vt:lpstr>
      <vt:lpstr>Antic</vt:lpstr>
      <vt:lpstr>Arial</vt:lpstr>
      <vt:lpstr>Arial Unicode MS</vt:lpstr>
      <vt:lpstr>Calibri</vt:lpstr>
      <vt:lpstr>Calibri Light</vt:lpstr>
      <vt:lpstr>ITC Avant Garde Std Bk</vt:lpstr>
      <vt:lpstr>Livvic</vt:lpstr>
      <vt:lpstr>Londrina Solid</vt:lpstr>
      <vt:lpstr>Neucha</vt:lpstr>
      <vt:lpstr>Open Sans</vt:lpstr>
      <vt:lpstr>PT Sans</vt:lpstr>
      <vt:lpstr>PT Serif</vt:lpstr>
      <vt:lpstr>Quintessential</vt:lpstr>
      <vt:lpstr>Roboto Condensed Light</vt:lpstr>
      <vt:lpstr>Times New Roman</vt:lpstr>
      <vt:lpstr>Office 主题</vt:lpstr>
      <vt:lpstr>Office Theme</vt:lpstr>
      <vt:lpstr>2_Office Theme</vt:lpstr>
      <vt:lpstr>Lección de Historia de España by Slidesgo</vt:lpstr>
      <vt:lpstr>Non Canonical Gospels Thesis by Slidesgo</vt:lpstr>
      <vt:lpstr>Lawn and Garden Month by Slidesgo</vt:lpstr>
      <vt:lpstr>Ancient History by Slidesgo</vt:lpstr>
      <vt:lpstr>2_Lección de Historia de España by Slidesgo</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Trang Ngô</cp:lastModifiedBy>
  <cp:revision>35</cp:revision>
  <dcterms:created xsi:type="dcterms:W3CDTF">2023-03-20T14:41:06Z</dcterms:created>
  <dcterms:modified xsi:type="dcterms:W3CDTF">2024-10-05T07:16:29Z</dcterms:modified>
</cp:coreProperties>
</file>