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 id="2147483688" r:id="rId3"/>
    <p:sldMasterId id="2147483695" r:id="rId4"/>
    <p:sldMasterId id="2147483708" r:id="rId5"/>
  </p:sldMasterIdLst>
  <p:notesMasterIdLst>
    <p:notesMasterId r:id="rId30"/>
  </p:notesMasterIdLst>
  <p:sldIdLst>
    <p:sldId id="257" r:id="rId6"/>
    <p:sldId id="258" r:id="rId7"/>
    <p:sldId id="270" r:id="rId8"/>
    <p:sldId id="291" r:id="rId9"/>
    <p:sldId id="11088776" r:id="rId10"/>
    <p:sldId id="11088773" r:id="rId11"/>
    <p:sldId id="11088777" r:id="rId12"/>
    <p:sldId id="11088731" r:id="rId13"/>
    <p:sldId id="11088780" r:id="rId14"/>
    <p:sldId id="11088766" r:id="rId15"/>
    <p:sldId id="11088778" r:id="rId16"/>
    <p:sldId id="11088782" r:id="rId17"/>
    <p:sldId id="11088783" r:id="rId18"/>
    <p:sldId id="260" r:id="rId19"/>
    <p:sldId id="11088784" r:id="rId20"/>
    <p:sldId id="281" r:id="rId21"/>
    <p:sldId id="11088786" r:id="rId22"/>
    <p:sldId id="11088790" r:id="rId23"/>
    <p:sldId id="11088791" r:id="rId24"/>
    <p:sldId id="11088796" r:id="rId25"/>
    <p:sldId id="11088797" r:id="rId26"/>
    <p:sldId id="11088793" r:id="rId27"/>
    <p:sldId id="11088794" r:id="rId28"/>
    <p:sldId id="110887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2E3192"/>
    <a:srgbClr val="FDC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006" autoAdjust="0"/>
  </p:normalViewPr>
  <p:slideViewPr>
    <p:cSldViewPr showGuides="1">
      <p:cViewPr varScale="1">
        <p:scale>
          <a:sx n="74" d="100"/>
          <a:sy n="74" d="100"/>
        </p:scale>
        <p:origin x="308" y="60"/>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BB92-34FD-4095-817E-8792C939332E}" type="datetimeFigureOut">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8751F-1A6E-4CD9-BFBC-C9F17C3AF6CB}" type="slidenum">
              <a:t>‹#›</a:t>
            </a:fld>
            <a:endParaRPr lang="en-US"/>
          </a:p>
        </p:txBody>
      </p:sp>
    </p:spTree>
    <p:extLst>
      <p:ext uri="{BB962C8B-B14F-4D97-AF65-F5344CB8AC3E}">
        <p14:creationId xmlns:p14="http://schemas.microsoft.com/office/powerpoint/2010/main" val="237693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C8751F-1A6E-4CD9-BFBC-C9F17C3AF6CB}" type="slidenum">
              <a:rPr lang="en-US" smtClean="0"/>
              <a:t>2</a:t>
            </a:fld>
            <a:endParaRPr lang="en-US"/>
          </a:p>
        </p:txBody>
      </p:sp>
    </p:spTree>
    <p:extLst>
      <p:ext uri="{BB962C8B-B14F-4D97-AF65-F5344CB8AC3E}">
        <p14:creationId xmlns:p14="http://schemas.microsoft.com/office/powerpoint/2010/main" val="30096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1C8751F-1A6E-4CD9-BFBC-C9F17C3AF6CB}" type="slidenum">
              <a:t>8</a:t>
            </a:fld>
            <a:endParaRPr lang="en-US"/>
          </a:p>
        </p:txBody>
      </p:sp>
    </p:spTree>
    <p:extLst>
      <p:ext uri="{BB962C8B-B14F-4D97-AF65-F5344CB8AC3E}">
        <p14:creationId xmlns:p14="http://schemas.microsoft.com/office/powerpoint/2010/main" val="415341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Lĩnh vực du lịch – ngành “công nghiệp không khói”, gắn liền với yếu tố lịch sử và văn hoá. Các di tích lịch sử – văn hoá là một nguồn tài nguyên quan trọng để khai thác và phát triển du lịch.</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Tham quan, tìm hiểu về lịch sử văn hoá là một trong những nhu cầu lớn của - khách du lịch. Du lịch văn hoá là loại hình du lịch phổ biến, giữ vai trò quan trọng trong chiến lược phát triển du lịch ở nhiều nước, trong đó có Việt Nam.</a:t>
            </a:r>
          </a:p>
          <a:p>
            <a:endParaRPr lang="en-US"/>
          </a:p>
        </p:txBody>
      </p:sp>
      <p:sp>
        <p:nvSpPr>
          <p:cNvPr id="4" name="Slide Number Placeholder 3"/>
          <p:cNvSpPr>
            <a:spLocks noGrp="1"/>
          </p:cNvSpPr>
          <p:nvPr>
            <p:ph type="sldNum" sz="quarter" idx="5"/>
          </p:nvPr>
        </p:nvSpPr>
        <p:spPr/>
        <p:txBody>
          <a:bodyPr/>
          <a:lstStyle/>
          <a:p>
            <a:fld id="{21C8751F-1A6E-4CD9-BFBC-C9F17C3AF6CB}" type="slidenum">
              <a:rPr lang="en-US" smtClean="0"/>
              <a:t>22</a:t>
            </a:fld>
            <a:endParaRPr lang="en-US"/>
          </a:p>
        </p:txBody>
      </p:sp>
    </p:spTree>
    <p:extLst>
      <p:ext uri="{BB962C8B-B14F-4D97-AF65-F5344CB8AC3E}">
        <p14:creationId xmlns:p14="http://schemas.microsoft.com/office/powerpoint/2010/main" val="197923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Tác động của du lịch đối với công tác bảo tồn di tích lịch sử – văn hoá</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Du lịch góp phần quảng bá rộng rãi giá trị các di tích lịch sử – văn hoá của địa phương và cộng đồng ra bên ngoài.</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Du lịch góp phần bồi dưỡng lòng tự hào, ý thức trách nhiệm, sự quan tâm, bảo vệ của cộng đồng và các cấp chính quyền đối với các di tích lịch sử - văn hoá.</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Du lịch góp phần tạo ra nguồn kinh phí và các nguồn lực khác để hỗ trợ công tác bảo tồn và phát huy giá trị các di tích lịch sử – văn hóa.</a:t>
            </a:r>
          </a:p>
          <a:p>
            <a:endParaRPr lang="en-US"/>
          </a:p>
        </p:txBody>
      </p:sp>
      <p:sp>
        <p:nvSpPr>
          <p:cNvPr id="4" name="Slide Number Placeholder 3"/>
          <p:cNvSpPr>
            <a:spLocks noGrp="1"/>
          </p:cNvSpPr>
          <p:nvPr>
            <p:ph type="sldNum" sz="quarter" idx="5"/>
          </p:nvPr>
        </p:nvSpPr>
        <p:spPr/>
        <p:txBody>
          <a:bodyPr/>
          <a:lstStyle/>
          <a:p>
            <a:fld id="{21C8751F-1A6E-4CD9-BFBC-C9F17C3AF6CB}" type="slidenum">
              <a:rPr lang="en-US" smtClean="0"/>
              <a:t>23</a:t>
            </a:fld>
            <a:endParaRPr lang="en-US"/>
          </a:p>
        </p:txBody>
      </p:sp>
    </p:spTree>
    <p:extLst>
      <p:ext uri="{BB962C8B-B14F-4D97-AF65-F5344CB8AC3E}">
        <p14:creationId xmlns:p14="http://schemas.microsoft.com/office/powerpoint/2010/main" val="16709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twinkl.co.uk/"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hyperlink" Target="https://www.twinkl.co.uk/"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8159076"/>
            <a:ext cx="31089600" cy="5629883"/>
          </a:xfrm>
        </p:spPr>
        <p:txBody>
          <a:bodyPr/>
          <a:lstStyle/>
          <a:p>
            <a:r>
              <a:rPr lang="en-US"/>
              <a:t>Click to edit Master title style</a:t>
            </a:r>
          </a:p>
        </p:txBody>
      </p:sp>
      <p:sp>
        <p:nvSpPr>
          <p:cNvPr id="3" name="Subtitle 2"/>
          <p:cNvSpPr>
            <a:spLocks noGrp="1"/>
          </p:cNvSpPr>
          <p:nvPr>
            <p:ph type="subTitle" idx="1"/>
          </p:nvPr>
        </p:nvSpPr>
        <p:spPr>
          <a:xfrm>
            <a:off x="5486400" y="14883319"/>
            <a:ext cx="25603200" cy="6712085"/>
          </a:xfrm>
        </p:spPr>
        <p:txBody>
          <a:bodyPr/>
          <a:lstStyle>
            <a:lvl1pPr marL="0" indent="0" algn="ctr">
              <a:buNone/>
              <a:defRPr>
                <a:solidFill>
                  <a:schemeClr val="tx1">
                    <a:tint val="75000"/>
                  </a:schemeClr>
                </a:solidFill>
              </a:defRPr>
            </a:lvl1pPr>
            <a:lvl2pPr marL="1750985" indent="0" algn="ctr">
              <a:buNone/>
              <a:defRPr>
                <a:solidFill>
                  <a:schemeClr val="tx1">
                    <a:tint val="75000"/>
                  </a:schemeClr>
                </a:solidFill>
              </a:defRPr>
            </a:lvl2pPr>
            <a:lvl3pPr marL="3501969" indent="0" algn="ctr">
              <a:buNone/>
              <a:defRPr>
                <a:solidFill>
                  <a:schemeClr val="tx1">
                    <a:tint val="75000"/>
                  </a:schemeClr>
                </a:solidFill>
              </a:defRPr>
            </a:lvl3pPr>
            <a:lvl4pPr marL="5252954" indent="0" algn="ctr">
              <a:buNone/>
              <a:defRPr>
                <a:solidFill>
                  <a:schemeClr val="tx1">
                    <a:tint val="75000"/>
                  </a:schemeClr>
                </a:solidFill>
              </a:defRPr>
            </a:lvl4pPr>
            <a:lvl5pPr marL="7003938" indent="0" algn="ctr">
              <a:buNone/>
              <a:defRPr>
                <a:solidFill>
                  <a:schemeClr val="tx1">
                    <a:tint val="75000"/>
                  </a:schemeClr>
                </a:solidFill>
              </a:defRPr>
            </a:lvl5pPr>
            <a:lvl6pPr marL="8754923" indent="0" algn="ctr">
              <a:buNone/>
              <a:defRPr>
                <a:solidFill>
                  <a:schemeClr val="tx1">
                    <a:tint val="75000"/>
                  </a:schemeClr>
                </a:solidFill>
              </a:defRPr>
            </a:lvl6pPr>
            <a:lvl7pPr marL="10505907" indent="0" algn="ctr">
              <a:buNone/>
              <a:defRPr>
                <a:solidFill>
                  <a:schemeClr val="tx1">
                    <a:tint val="75000"/>
                  </a:schemeClr>
                </a:solidFill>
              </a:defRPr>
            </a:lvl7pPr>
            <a:lvl8pPr marL="12256892" indent="0" algn="ctr">
              <a:buNone/>
              <a:defRPr>
                <a:solidFill>
                  <a:schemeClr val="tx1">
                    <a:tint val="75000"/>
                  </a:schemeClr>
                </a:solidFill>
              </a:defRPr>
            </a:lvl8pPr>
            <a:lvl9pPr marL="140078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46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9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600" y="1051807"/>
            <a:ext cx="8229600" cy="2241009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051807"/>
            <a:ext cx="24079200" cy="224100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7888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785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55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5745"/>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298"/>
            </a:lvl1pPr>
            <a:lvl2pPr marL="437746" indent="0" algn="ctr">
              <a:buNone/>
              <a:defRPr sz="1915"/>
            </a:lvl2pPr>
            <a:lvl3pPr marL="875492" indent="0" algn="ctr">
              <a:buNone/>
              <a:defRPr sz="1723"/>
            </a:lvl3pPr>
            <a:lvl4pPr marL="1313238" indent="0" algn="ctr">
              <a:buNone/>
              <a:defRPr sz="1532"/>
            </a:lvl4pPr>
            <a:lvl5pPr marL="1750985" indent="0" algn="ctr">
              <a:buNone/>
              <a:defRPr sz="1532"/>
            </a:lvl5pPr>
            <a:lvl6pPr marL="2188731" indent="0" algn="ctr">
              <a:buNone/>
              <a:defRPr sz="1532"/>
            </a:lvl6pPr>
            <a:lvl7pPr marL="2626477" indent="0" algn="ctr">
              <a:buNone/>
              <a:defRPr sz="1532"/>
            </a:lvl7pPr>
            <a:lvl8pPr marL="3064223" indent="0" algn="ctr">
              <a:buNone/>
              <a:defRPr sz="1532"/>
            </a:lvl8pPr>
            <a:lvl9pPr marL="3501969" indent="0" algn="ctr">
              <a:buNone/>
              <a:defRPr sz="1532"/>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663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90" y="457200"/>
            <a:ext cx="3932236" cy="1600200"/>
          </a:xfrm>
        </p:spPr>
        <p:txBody>
          <a:bodyPr anchor="b"/>
          <a:lstStyle>
            <a:lvl1pPr>
              <a:defRPr sz="3064"/>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7"/>
            <a:ext cx="6172200" cy="4873626"/>
          </a:xfrm>
        </p:spPr>
        <p:txBody>
          <a:bodyPr/>
          <a:lstStyle>
            <a:lvl1pPr marL="0" indent="0">
              <a:buNone/>
              <a:defRPr sz="3064"/>
            </a:lvl1pPr>
            <a:lvl2pPr marL="437746" indent="0">
              <a:buNone/>
              <a:defRPr sz="2681"/>
            </a:lvl2pPr>
            <a:lvl3pPr marL="875492" indent="0">
              <a:buNone/>
              <a:defRPr sz="2298"/>
            </a:lvl3pPr>
            <a:lvl4pPr marL="1313238" indent="0">
              <a:buNone/>
              <a:defRPr sz="1915"/>
            </a:lvl4pPr>
            <a:lvl5pPr marL="1750985" indent="0">
              <a:buNone/>
              <a:defRPr sz="1915"/>
            </a:lvl5pPr>
            <a:lvl6pPr marL="2188731" indent="0">
              <a:buNone/>
              <a:defRPr sz="1915"/>
            </a:lvl6pPr>
            <a:lvl7pPr marL="2626477" indent="0">
              <a:buNone/>
              <a:defRPr sz="1915"/>
            </a:lvl7pPr>
            <a:lvl8pPr marL="3064223" indent="0">
              <a:buNone/>
              <a:defRPr sz="1915"/>
            </a:lvl8pPr>
            <a:lvl9pPr marL="3501969" indent="0">
              <a:buNone/>
              <a:defRPr sz="1915"/>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90" y="2057400"/>
            <a:ext cx="3932236" cy="3811588"/>
          </a:xfrm>
        </p:spPr>
        <p:txBody>
          <a:bodyPr/>
          <a:lstStyle>
            <a:lvl1pPr marL="0" indent="0">
              <a:buNone/>
              <a:defRPr sz="1532"/>
            </a:lvl1pPr>
            <a:lvl2pPr marL="437746" indent="0">
              <a:buNone/>
              <a:defRPr sz="1340"/>
            </a:lvl2pPr>
            <a:lvl3pPr marL="875492" indent="0">
              <a:buNone/>
              <a:defRPr sz="1149"/>
            </a:lvl3pPr>
            <a:lvl4pPr marL="1313238" indent="0">
              <a:buNone/>
              <a:defRPr sz="957"/>
            </a:lvl4pPr>
            <a:lvl5pPr marL="1750985" indent="0">
              <a:buNone/>
              <a:defRPr sz="957"/>
            </a:lvl5pPr>
            <a:lvl6pPr marL="2188731" indent="0">
              <a:buNone/>
              <a:defRPr sz="957"/>
            </a:lvl6pPr>
            <a:lvl7pPr marL="2626477" indent="0">
              <a:buNone/>
              <a:defRPr sz="957"/>
            </a:lvl7pPr>
            <a:lvl8pPr marL="3064223" indent="0">
              <a:buNone/>
              <a:defRPr sz="957"/>
            </a:lvl8pPr>
            <a:lvl9pPr marL="3501969" indent="0">
              <a:buNone/>
              <a:defRPr sz="957"/>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43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70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3690" y="6196126"/>
            <a:ext cx="768660" cy="580719"/>
          </a:xfrm>
          <a:prstGeom prst="rect">
            <a:avLst/>
          </a:prstGeom>
        </p:spPr>
      </p:pic>
      <p:sp>
        <p:nvSpPr>
          <p:cNvPr id="2" name="Rectangle 1">
            <a:hlinkClick r:id="rId4"/>
          </p:cNvPr>
          <p:cNvSpPr/>
          <p:nvPr userDrawn="1"/>
        </p:nvSpPr>
        <p:spPr>
          <a:xfrm>
            <a:off x="5516880" y="5561814"/>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12733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219809"/>
            <a:ext cx="10960100" cy="6392006"/>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330" y="5936435"/>
            <a:ext cx="768660" cy="580719"/>
          </a:xfrm>
          <a:prstGeom prst="rect">
            <a:avLst/>
          </a:prstGeom>
        </p:spPr>
      </p:pic>
    </p:spTree>
    <p:extLst>
      <p:ext uri="{BB962C8B-B14F-4D97-AF65-F5344CB8AC3E}">
        <p14:creationId xmlns:p14="http://schemas.microsoft.com/office/powerpoint/2010/main" val="1505612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1681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529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70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3690" y="6196126"/>
            <a:ext cx="768660" cy="580719"/>
          </a:xfrm>
          <a:prstGeom prst="rect">
            <a:avLst/>
          </a:prstGeom>
        </p:spPr>
      </p:pic>
      <p:sp>
        <p:nvSpPr>
          <p:cNvPr id="4" name="Rectangle 3">
            <a:hlinkClick r:id="rId4"/>
          </p:cNvPr>
          <p:cNvSpPr/>
          <p:nvPr userDrawn="1"/>
        </p:nvSpPr>
        <p:spPr>
          <a:xfrm>
            <a:off x="5516880" y="315248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54989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459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C397-6F37-0AE5-CA9E-92545BD39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ABC64-F499-3969-70C3-0CA41777D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BF373A-2706-80B0-0A07-1A477EF7B300}"/>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5" name="Footer Placeholder 4">
            <a:extLst>
              <a:ext uri="{FF2B5EF4-FFF2-40B4-BE49-F238E27FC236}">
                <a16:creationId xmlns:a16="http://schemas.microsoft.com/office/drawing/2014/main" id="{96FF0300-5E74-584B-7973-742F2F6F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4A824-353C-C483-6E74-2E4EFE3BF42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4096187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638A-41EB-83F6-0171-F595A987F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51F16-58BB-68E1-2957-8DB6D67D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A444-5704-0137-234B-8A5655A407F7}"/>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5" name="Footer Placeholder 4">
            <a:extLst>
              <a:ext uri="{FF2B5EF4-FFF2-40B4-BE49-F238E27FC236}">
                <a16:creationId xmlns:a16="http://schemas.microsoft.com/office/drawing/2014/main" id="{FE2C7B3B-8556-887F-3854-08BEF7B5A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C310-50C3-CFF0-A253-E4071099EDD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318860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6CC2-7689-62A1-68A9-2901EEF4F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EBCD92-5D74-9729-0406-5502A7366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A0EEE-BEAE-C9CA-F86E-25D5988E0B6E}"/>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5" name="Footer Placeholder 4">
            <a:extLst>
              <a:ext uri="{FF2B5EF4-FFF2-40B4-BE49-F238E27FC236}">
                <a16:creationId xmlns:a16="http://schemas.microsoft.com/office/drawing/2014/main" id="{B8B6DD04-0AE5-A930-1DCB-4A0E687E5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24EBE-32E7-F632-DAAB-D530AF4565B9}"/>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408702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7F07-3FF3-779B-5646-CD27BE6B4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41618-E963-EEC6-557B-0CBA376E6F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BE2DC-3C3A-32C9-DDAD-5B5466412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B87A4-9C67-60F5-EEA3-5D59BEC904B2}"/>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6" name="Footer Placeholder 5">
            <a:extLst>
              <a:ext uri="{FF2B5EF4-FFF2-40B4-BE49-F238E27FC236}">
                <a16:creationId xmlns:a16="http://schemas.microsoft.com/office/drawing/2014/main" id="{39180849-440F-0AC1-FC73-5C30882BA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A126A-CA1B-132B-B727-7CCA3123EF3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282127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8D51-6EC8-7030-3603-1ED7F5CD7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2FE66-81A7-C989-52A9-8F2C4BC92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7333-18CC-FEFF-066F-91D35DEB4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DCFD3-22EE-2C0B-8687-A1EED7A46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58E8C-1956-32FA-E732-330D2A6BC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6F69C-0FC8-C67B-2C6E-1E98D30061D6}"/>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8" name="Footer Placeholder 7">
            <a:extLst>
              <a:ext uri="{FF2B5EF4-FFF2-40B4-BE49-F238E27FC236}">
                <a16:creationId xmlns:a16="http://schemas.microsoft.com/office/drawing/2014/main" id="{34EC316E-3883-F5E4-0D1B-933AF4A2DC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028DF-23A5-42F5-72C9-BB76F0E3E4B2}"/>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622704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1B99-3069-17F2-E575-B10C69A78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319B5-A759-561D-7B7D-DF0FDB1B01C0}"/>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4" name="Footer Placeholder 3">
            <a:extLst>
              <a:ext uri="{FF2B5EF4-FFF2-40B4-BE49-F238E27FC236}">
                <a16:creationId xmlns:a16="http://schemas.microsoft.com/office/drawing/2014/main" id="{F49077B6-F6E0-6B20-279B-4DB7EC7AD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4BA711-F4E8-FE5C-ECBA-E5BDEA7A1B2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58549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0B3B1-8914-2314-66DD-75438E945BC6}"/>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3" name="Footer Placeholder 2">
            <a:extLst>
              <a:ext uri="{FF2B5EF4-FFF2-40B4-BE49-F238E27FC236}">
                <a16:creationId xmlns:a16="http://schemas.microsoft.com/office/drawing/2014/main" id="{F9880295-FBCA-D985-60B4-9411D984B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4C08C-981C-990C-2B9B-8455A659E1F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82967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6877492"/>
            <a:ext cx="31089600" cy="5216457"/>
          </a:xfrm>
        </p:spPr>
        <p:txBody>
          <a:bodyPr anchor="t"/>
          <a:lstStyle>
            <a:lvl1pPr algn="l">
              <a:defRPr sz="15319" b="1" cap="all"/>
            </a:lvl1pPr>
          </a:lstStyle>
          <a:p>
            <a:r>
              <a:rPr lang="en-US"/>
              <a:t>Click to edit Master title style</a:t>
            </a:r>
          </a:p>
        </p:txBody>
      </p:sp>
      <p:sp>
        <p:nvSpPr>
          <p:cNvPr id="3" name="Text Placeholder 2"/>
          <p:cNvSpPr>
            <a:spLocks noGrp="1"/>
          </p:cNvSpPr>
          <p:nvPr>
            <p:ph type="body" idx="1"/>
          </p:nvPr>
        </p:nvSpPr>
        <p:spPr>
          <a:xfrm>
            <a:off x="2889252" y="11132094"/>
            <a:ext cx="31089600" cy="5745397"/>
          </a:xfrm>
        </p:spPr>
        <p:txBody>
          <a:bodyPr anchor="b"/>
          <a:lstStyle>
            <a:lvl1pPr marL="0" indent="0">
              <a:buNone/>
              <a:defRPr sz="7660">
                <a:solidFill>
                  <a:schemeClr val="tx1">
                    <a:tint val="75000"/>
                  </a:schemeClr>
                </a:solidFill>
              </a:defRPr>
            </a:lvl1pPr>
            <a:lvl2pPr marL="1750985" indent="0">
              <a:buNone/>
              <a:defRPr sz="6894">
                <a:solidFill>
                  <a:schemeClr val="tx1">
                    <a:tint val="75000"/>
                  </a:schemeClr>
                </a:solidFill>
              </a:defRPr>
            </a:lvl2pPr>
            <a:lvl3pPr marL="3501969" indent="0">
              <a:buNone/>
              <a:defRPr sz="6128">
                <a:solidFill>
                  <a:schemeClr val="tx1">
                    <a:tint val="75000"/>
                  </a:schemeClr>
                </a:solidFill>
              </a:defRPr>
            </a:lvl3pPr>
            <a:lvl4pPr marL="5252954" indent="0">
              <a:buNone/>
              <a:defRPr sz="5362">
                <a:solidFill>
                  <a:schemeClr val="tx1">
                    <a:tint val="75000"/>
                  </a:schemeClr>
                </a:solidFill>
              </a:defRPr>
            </a:lvl4pPr>
            <a:lvl5pPr marL="7003938" indent="0">
              <a:buNone/>
              <a:defRPr sz="5362">
                <a:solidFill>
                  <a:schemeClr val="tx1">
                    <a:tint val="75000"/>
                  </a:schemeClr>
                </a:solidFill>
              </a:defRPr>
            </a:lvl5pPr>
            <a:lvl6pPr marL="8754923" indent="0">
              <a:buNone/>
              <a:defRPr sz="5362">
                <a:solidFill>
                  <a:schemeClr val="tx1">
                    <a:tint val="75000"/>
                  </a:schemeClr>
                </a:solidFill>
              </a:defRPr>
            </a:lvl6pPr>
            <a:lvl7pPr marL="10505907" indent="0">
              <a:buNone/>
              <a:defRPr sz="5362">
                <a:solidFill>
                  <a:schemeClr val="tx1">
                    <a:tint val="75000"/>
                  </a:schemeClr>
                </a:solidFill>
              </a:defRPr>
            </a:lvl7pPr>
            <a:lvl8pPr marL="12256892" indent="0">
              <a:buNone/>
              <a:defRPr sz="5362">
                <a:solidFill>
                  <a:schemeClr val="tx1">
                    <a:tint val="75000"/>
                  </a:schemeClr>
                </a:solidFill>
              </a:defRPr>
            </a:lvl8pPr>
            <a:lvl9pPr marL="14007876" indent="0">
              <a:buNone/>
              <a:defRPr sz="536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9674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7242-888D-4145-3410-4A27DFE58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03E3F-13F9-5760-41D0-793337595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BC6DF-9258-B74B-196D-557AF48CB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8EE93-E719-0B2E-0DD7-7B2B0E934AB8}"/>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6" name="Footer Placeholder 5">
            <a:extLst>
              <a:ext uri="{FF2B5EF4-FFF2-40B4-BE49-F238E27FC236}">
                <a16:creationId xmlns:a16="http://schemas.microsoft.com/office/drawing/2014/main" id="{803C6167-4B4D-D616-2240-7EC189F5E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0AA9F-8972-D8A7-7D05-0606178C4D87}"/>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150169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0B5-DA5F-6F96-9472-05108B918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41360-8CF2-748F-BF7A-34B390C13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8D93F4-9369-1BA1-0B88-80B007DE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C0CF8-1BF9-2224-9A1F-887F14414CB8}"/>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6" name="Footer Placeholder 5">
            <a:extLst>
              <a:ext uri="{FF2B5EF4-FFF2-40B4-BE49-F238E27FC236}">
                <a16:creationId xmlns:a16="http://schemas.microsoft.com/office/drawing/2014/main" id="{1797CDD0-78E6-C080-025F-1CEDA7A92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7EA1D-E7C9-DD01-9CDE-E29071ED798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706469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680D-D485-0643-93CD-F6DDE349D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C2F55-6958-9C71-F76B-65605CFA6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7F518-A4A8-F443-42AF-DE62A9ACFB08}"/>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5" name="Footer Placeholder 4">
            <a:extLst>
              <a:ext uri="{FF2B5EF4-FFF2-40B4-BE49-F238E27FC236}">
                <a16:creationId xmlns:a16="http://schemas.microsoft.com/office/drawing/2014/main" id="{0C968279-ABD1-40E3-4BC3-26F21EBD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B0CF-6A67-F072-BDFA-C4B219D386F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534593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8B699-5B53-2D08-EE47-DDC4A98EA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D62D6-72BC-658A-AF3F-8DC6032906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1066-914F-E104-92C3-2A93150B9E64}"/>
              </a:ext>
            </a:extLst>
          </p:cNvPr>
          <p:cNvSpPr>
            <a:spLocks noGrp="1"/>
          </p:cNvSpPr>
          <p:nvPr>
            <p:ph type="dt" sz="half" idx="10"/>
          </p:nvPr>
        </p:nvSpPr>
        <p:spPr/>
        <p:txBody>
          <a:bodyPr/>
          <a:lstStyle/>
          <a:p>
            <a:fld id="{7F656D5C-5106-4E31-A975-ABB9FA25A6EC}" type="datetimeFigureOut">
              <a:rPr lang="en-US" smtClean="0"/>
              <a:t>10/5/2024</a:t>
            </a:fld>
            <a:endParaRPr lang="en-US"/>
          </a:p>
        </p:txBody>
      </p:sp>
      <p:sp>
        <p:nvSpPr>
          <p:cNvPr id="5" name="Footer Placeholder 4">
            <a:extLst>
              <a:ext uri="{FF2B5EF4-FFF2-40B4-BE49-F238E27FC236}">
                <a16:creationId xmlns:a16="http://schemas.microsoft.com/office/drawing/2014/main" id="{3C5342FC-DCFF-AE8E-86DB-9B58D2B9A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5367-7D7D-FAE5-7055-BED3BFBCFD1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723701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419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F236-209B-9A5D-B9E0-DCFEF41895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1B5A331-7409-ED8B-5D2D-853AF0DA2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1E032D7-04EA-8416-F42E-EF0935035253}"/>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5" name="Footer Placeholder 4">
            <a:extLst>
              <a:ext uri="{FF2B5EF4-FFF2-40B4-BE49-F238E27FC236}">
                <a16:creationId xmlns:a16="http://schemas.microsoft.com/office/drawing/2014/main" id="{67C6ED04-A3B3-7470-6A46-79F1490A03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989E35-66CE-E601-E86D-880502236634}"/>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3661598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1BDC-6299-038A-F2C9-A8DEFCF8867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705A6C8-4A3F-7757-70DA-C506B93F2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141B144-64CC-7024-5784-1BFF12D8A3FB}"/>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5" name="Footer Placeholder 4">
            <a:extLst>
              <a:ext uri="{FF2B5EF4-FFF2-40B4-BE49-F238E27FC236}">
                <a16:creationId xmlns:a16="http://schemas.microsoft.com/office/drawing/2014/main" id="{57EFDC25-3805-FB5D-E26E-2B1A7988EA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D8E6A38-028B-868D-F467-C804820EB62F}"/>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3648067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CC0F-BD33-9504-D002-7E2E44CFA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094B7A-18C7-92D3-59E1-C5094FA4B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4DC39-DC5D-9348-6625-D4DEA2CF0469}"/>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5" name="Footer Placeholder 4">
            <a:extLst>
              <a:ext uri="{FF2B5EF4-FFF2-40B4-BE49-F238E27FC236}">
                <a16:creationId xmlns:a16="http://schemas.microsoft.com/office/drawing/2014/main" id="{B088B00E-70D5-4EAA-5D26-F64F021873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27510D-9B8F-8167-BD48-0DDAE30D450F}"/>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4189981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E260-06C0-85D9-7C8B-460F26B168A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FF54B2F-53C8-B8C1-3B91-2904FEF199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E806A66-6B2B-5132-38AC-953A1557F0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13E447-4BA7-0D0B-6F99-466D31E44E7E}"/>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6" name="Footer Placeholder 5">
            <a:extLst>
              <a:ext uri="{FF2B5EF4-FFF2-40B4-BE49-F238E27FC236}">
                <a16:creationId xmlns:a16="http://schemas.microsoft.com/office/drawing/2014/main" id="{2353B3A4-4E41-F9B0-3386-FA28ECD89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3283C7-A184-D7AE-069B-33D59261FF84}"/>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3921677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0307-AE02-62A8-3376-496BEB197DC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A11116-392E-0B7C-EBC8-21618C4DC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43A9B1-DB00-41E1-981A-0C22908C78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3E04862-0C95-14E2-6F12-B2B1A1366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349542-DB9B-77E8-E2DE-975070AB76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7352577-0870-C06F-B2B2-1F056ACBB5B1}"/>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8" name="Footer Placeholder 7">
            <a:extLst>
              <a:ext uri="{FF2B5EF4-FFF2-40B4-BE49-F238E27FC236}">
                <a16:creationId xmlns:a16="http://schemas.microsoft.com/office/drawing/2014/main" id="{FAEB3BD7-F199-53D1-B88B-3B937AE4483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C41941-A1DB-05A0-9FB6-064FC2CE6B5C}"/>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84967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6128428"/>
            <a:ext cx="16154400" cy="17333475"/>
          </a:xfrm>
        </p:spPr>
        <p:txBody>
          <a:bodyPr/>
          <a:lstStyle>
            <a:lvl1pPr>
              <a:defRPr sz="10723"/>
            </a:lvl1pPr>
            <a:lvl2pPr>
              <a:defRPr sz="9192"/>
            </a:lvl2pPr>
            <a:lvl3pPr>
              <a:defRPr sz="7660"/>
            </a:lvl3pPr>
            <a:lvl4pPr>
              <a:defRPr sz="6894"/>
            </a:lvl4pPr>
            <a:lvl5pPr>
              <a:defRPr sz="6894"/>
            </a:lvl5pPr>
            <a:lvl6pPr>
              <a:defRPr sz="6894"/>
            </a:lvl6pPr>
            <a:lvl7pPr>
              <a:defRPr sz="6894"/>
            </a:lvl7pPr>
            <a:lvl8pPr>
              <a:defRPr sz="6894"/>
            </a:lvl8pPr>
            <a:lvl9pPr>
              <a:defRPr sz="68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592800" y="6128428"/>
            <a:ext cx="16154400" cy="17333475"/>
          </a:xfrm>
        </p:spPr>
        <p:txBody>
          <a:bodyPr/>
          <a:lstStyle>
            <a:lvl1pPr>
              <a:defRPr sz="10723"/>
            </a:lvl1pPr>
            <a:lvl2pPr>
              <a:defRPr sz="9192"/>
            </a:lvl2pPr>
            <a:lvl3pPr>
              <a:defRPr sz="7660"/>
            </a:lvl3pPr>
            <a:lvl4pPr>
              <a:defRPr sz="6894"/>
            </a:lvl4pPr>
            <a:lvl5pPr>
              <a:defRPr sz="6894"/>
            </a:lvl5pPr>
            <a:lvl6pPr>
              <a:defRPr sz="6894"/>
            </a:lvl6pPr>
            <a:lvl7pPr>
              <a:defRPr sz="6894"/>
            </a:lvl7pPr>
            <a:lvl8pPr>
              <a:defRPr sz="6894"/>
            </a:lvl8pPr>
            <a:lvl9pPr>
              <a:defRPr sz="68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410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29C0E-37A4-6BA8-A849-88BF425FA07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155C797-9937-590B-1AB1-367165A31BFD}"/>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4" name="Footer Placeholder 3">
            <a:extLst>
              <a:ext uri="{FF2B5EF4-FFF2-40B4-BE49-F238E27FC236}">
                <a16:creationId xmlns:a16="http://schemas.microsoft.com/office/drawing/2014/main" id="{5EF798CC-6F58-D759-4D10-8787B60AF8C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E53B51F-F7B2-476F-B516-569E439EBDA9}"/>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2300094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B2740-DFF9-F7A6-65ED-47496DC5A564}"/>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3" name="Footer Placeholder 2">
            <a:extLst>
              <a:ext uri="{FF2B5EF4-FFF2-40B4-BE49-F238E27FC236}">
                <a16:creationId xmlns:a16="http://schemas.microsoft.com/office/drawing/2014/main" id="{AF1DEB05-CE9A-DE31-C27C-48420418290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397D45B-C5A1-E6EC-8C34-AFAA3D0127CA}"/>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260913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4E24-E53C-E224-1DDB-26641794EF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49D063E-4CF0-9A39-149B-C56776AD5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40468B1-14EF-8377-D5F8-211326814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0CD9A-3E3B-4EEE-A3BF-6C363D7776B9}"/>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6" name="Footer Placeholder 5">
            <a:extLst>
              <a:ext uri="{FF2B5EF4-FFF2-40B4-BE49-F238E27FC236}">
                <a16:creationId xmlns:a16="http://schemas.microsoft.com/office/drawing/2014/main" id="{B5C8AE64-4476-E622-074D-96CF2442D7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98481BF-066A-DF54-1825-3F129154CE80}"/>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2340771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EE91-5A4C-4B0C-9A71-E3CB5ED894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39E73E6-1BA5-20E9-38A9-7B26FC34E6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4BB0D1C-1F54-F1F6-3FAA-308F18677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1963D6-6CF9-DCFD-4E23-6C9B5B98CF7E}"/>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6" name="Footer Placeholder 5">
            <a:extLst>
              <a:ext uri="{FF2B5EF4-FFF2-40B4-BE49-F238E27FC236}">
                <a16:creationId xmlns:a16="http://schemas.microsoft.com/office/drawing/2014/main" id="{7F3D59F1-1257-D473-A57C-0A86736C884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957BB80-9216-B503-5FF1-7DF35A23D301}"/>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166385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EE38-42B2-D09A-9CA8-E5DF918978A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7917D2-6F4A-1012-A0B3-01D3735BB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41F6817-264E-512E-322E-4674AEBB470B}"/>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5" name="Footer Placeholder 4">
            <a:extLst>
              <a:ext uri="{FF2B5EF4-FFF2-40B4-BE49-F238E27FC236}">
                <a16:creationId xmlns:a16="http://schemas.microsoft.com/office/drawing/2014/main" id="{075D5DC5-582F-FEB1-7D1E-1867FF1F033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C00B5FD-5BCB-DD33-0F67-3A664D44E466}"/>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3611717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BAD9B-81EC-A1EE-13E7-59E0F945B8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D42848-F2CD-BCCE-73DF-F108C07D4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092AE6-96EF-9DE2-DD9B-256C081DD370}"/>
              </a:ext>
            </a:extLst>
          </p:cNvPr>
          <p:cNvSpPr>
            <a:spLocks noGrp="1"/>
          </p:cNvSpPr>
          <p:nvPr>
            <p:ph type="dt" sz="half" idx="10"/>
          </p:nvPr>
        </p:nvSpPr>
        <p:spPr/>
        <p:txBody>
          <a:bodyPr/>
          <a:lstStyle/>
          <a:p>
            <a:fld id="{BE729B46-988B-4623-B2B1-6BCFE513DC46}" type="datetimeFigureOut">
              <a:rPr lang="vi-VN" smtClean="0"/>
              <a:t>05/10/2024</a:t>
            </a:fld>
            <a:endParaRPr lang="vi-VN"/>
          </a:p>
        </p:txBody>
      </p:sp>
      <p:sp>
        <p:nvSpPr>
          <p:cNvPr id="5" name="Footer Placeholder 4">
            <a:extLst>
              <a:ext uri="{FF2B5EF4-FFF2-40B4-BE49-F238E27FC236}">
                <a16:creationId xmlns:a16="http://schemas.microsoft.com/office/drawing/2014/main" id="{8FD3B02C-26FA-449C-653C-87EBAE58E9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4CCB03-6324-50FF-EBBA-BCB92048B6ED}"/>
              </a:ext>
            </a:extLst>
          </p:cNvPr>
          <p:cNvSpPr>
            <a:spLocks noGrp="1"/>
          </p:cNvSpPr>
          <p:nvPr>
            <p:ph type="sldNum" sz="quarter" idx="12"/>
          </p:nvPr>
        </p:nvSpPr>
        <p:spPr/>
        <p:txBody>
          <a:bodyPr/>
          <a:lstStyle/>
          <a:p>
            <a:fld id="{F294860F-AB27-4A87-854D-DC34C6F13DF8}" type="slidenum">
              <a:rPr lang="vi-VN" smtClean="0"/>
              <a:t>‹#›</a:t>
            </a:fld>
            <a:endParaRPr lang="vi-VN"/>
          </a:p>
        </p:txBody>
      </p:sp>
    </p:spTree>
    <p:extLst>
      <p:ext uri="{BB962C8B-B14F-4D97-AF65-F5344CB8AC3E}">
        <p14:creationId xmlns:p14="http://schemas.microsoft.com/office/powerpoint/2010/main" val="85274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5879156"/>
            <a:ext cx="16160752" cy="2450152"/>
          </a:xfrm>
        </p:spPr>
        <p:txBody>
          <a:bodyPr anchor="b"/>
          <a:lstStyle>
            <a:lvl1pPr marL="0" indent="0">
              <a:buNone/>
              <a:defRPr sz="9192" b="1"/>
            </a:lvl1pPr>
            <a:lvl2pPr marL="1750985" indent="0">
              <a:buNone/>
              <a:defRPr sz="7660" b="1"/>
            </a:lvl2pPr>
            <a:lvl3pPr marL="3501969" indent="0">
              <a:buNone/>
              <a:defRPr sz="6894" b="1"/>
            </a:lvl3pPr>
            <a:lvl4pPr marL="5252954" indent="0">
              <a:buNone/>
              <a:defRPr sz="6128" b="1"/>
            </a:lvl4pPr>
            <a:lvl5pPr marL="7003938" indent="0">
              <a:buNone/>
              <a:defRPr sz="6128" b="1"/>
            </a:lvl5pPr>
            <a:lvl6pPr marL="8754923" indent="0">
              <a:buNone/>
              <a:defRPr sz="6128" b="1"/>
            </a:lvl6pPr>
            <a:lvl7pPr marL="10505907" indent="0">
              <a:buNone/>
              <a:defRPr sz="6128" b="1"/>
            </a:lvl7pPr>
            <a:lvl8pPr marL="12256892" indent="0">
              <a:buNone/>
              <a:defRPr sz="6128" b="1"/>
            </a:lvl8pPr>
            <a:lvl9pPr marL="14007876" indent="0">
              <a:buNone/>
              <a:defRPr sz="6128" b="1"/>
            </a:lvl9pPr>
          </a:lstStyle>
          <a:p>
            <a:pPr lvl="0"/>
            <a:r>
              <a:rPr lang="en-US"/>
              <a:t>Click to edit Master text styles</a:t>
            </a:r>
          </a:p>
        </p:txBody>
      </p:sp>
      <p:sp>
        <p:nvSpPr>
          <p:cNvPr id="4" name="Content Placeholder 3"/>
          <p:cNvSpPr>
            <a:spLocks noGrp="1"/>
          </p:cNvSpPr>
          <p:nvPr>
            <p:ph sz="half" idx="2"/>
          </p:nvPr>
        </p:nvSpPr>
        <p:spPr>
          <a:xfrm>
            <a:off x="1828800" y="8329309"/>
            <a:ext cx="16160752" cy="15132592"/>
          </a:xfrm>
        </p:spPr>
        <p:txBody>
          <a:bodyPr/>
          <a:lstStyle>
            <a:lvl1pPr>
              <a:defRPr sz="9192"/>
            </a:lvl1pPr>
            <a:lvl2pPr>
              <a:defRPr sz="7660"/>
            </a:lvl2pPr>
            <a:lvl3pPr>
              <a:defRPr sz="6894"/>
            </a:lvl3pPr>
            <a:lvl4pPr>
              <a:defRPr sz="6128"/>
            </a:lvl4pPr>
            <a:lvl5pPr>
              <a:defRPr sz="6128"/>
            </a:lvl5pPr>
            <a:lvl6pPr>
              <a:defRPr sz="6128"/>
            </a:lvl6pPr>
            <a:lvl7pPr>
              <a:defRPr sz="6128"/>
            </a:lvl7pPr>
            <a:lvl8pPr>
              <a:defRPr sz="6128"/>
            </a:lvl8pPr>
            <a:lvl9pPr>
              <a:defRPr sz="61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102" y="5879156"/>
            <a:ext cx="16167100" cy="2450152"/>
          </a:xfrm>
        </p:spPr>
        <p:txBody>
          <a:bodyPr anchor="b"/>
          <a:lstStyle>
            <a:lvl1pPr marL="0" indent="0">
              <a:buNone/>
              <a:defRPr sz="9192" b="1"/>
            </a:lvl1pPr>
            <a:lvl2pPr marL="1750985" indent="0">
              <a:buNone/>
              <a:defRPr sz="7660" b="1"/>
            </a:lvl2pPr>
            <a:lvl3pPr marL="3501969" indent="0">
              <a:buNone/>
              <a:defRPr sz="6894" b="1"/>
            </a:lvl3pPr>
            <a:lvl4pPr marL="5252954" indent="0">
              <a:buNone/>
              <a:defRPr sz="6128" b="1"/>
            </a:lvl4pPr>
            <a:lvl5pPr marL="7003938" indent="0">
              <a:buNone/>
              <a:defRPr sz="6128" b="1"/>
            </a:lvl5pPr>
            <a:lvl6pPr marL="8754923" indent="0">
              <a:buNone/>
              <a:defRPr sz="6128" b="1"/>
            </a:lvl6pPr>
            <a:lvl7pPr marL="10505907" indent="0">
              <a:buNone/>
              <a:defRPr sz="6128" b="1"/>
            </a:lvl7pPr>
            <a:lvl8pPr marL="12256892" indent="0">
              <a:buNone/>
              <a:defRPr sz="6128" b="1"/>
            </a:lvl8pPr>
            <a:lvl9pPr marL="14007876" indent="0">
              <a:buNone/>
              <a:defRPr sz="6128" b="1"/>
            </a:lvl9pPr>
          </a:lstStyle>
          <a:p>
            <a:pPr lvl="0"/>
            <a:r>
              <a:rPr lang="en-US"/>
              <a:t>Click to edit Master text styles</a:t>
            </a:r>
          </a:p>
        </p:txBody>
      </p:sp>
      <p:sp>
        <p:nvSpPr>
          <p:cNvPr id="6" name="Content Placeholder 5"/>
          <p:cNvSpPr>
            <a:spLocks noGrp="1"/>
          </p:cNvSpPr>
          <p:nvPr>
            <p:ph sz="quarter" idx="4"/>
          </p:nvPr>
        </p:nvSpPr>
        <p:spPr>
          <a:xfrm>
            <a:off x="18580102" y="8329309"/>
            <a:ext cx="16167100" cy="15132592"/>
          </a:xfrm>
        </p:spPr>
        <p:txBody>
          <a:bodyPr/>
          <a:lstStyle>
            <a:lvl1pPr>
              <a:defRPr sz="9192"/>
            </a:lvl1pPr>
            <a:lvl2pPr>
              <a:defRPr sz="7660"/>
            </a:lvl2pPr>
            <a:lvl3pPr>
              <a:defRPr sz="6894"/>
            </a:lvl3pPr>
            <a:lvl4pPr>
              <a:defRPr sz="6128"/>
            </a:lvl4pPr>
            <a:lvl5pPr>
              <a:defRPr sz="6128"/>
            </a:lvl5pPr>
            <a:lvl6pPr>
              <a:defRPr sz="6128"/>
            </a:lvl6pPr>
            <a:lvl7pPr>
              <a:defRPr sz="6128"/>
            </a:lvl7pPr>
            <a:lvl8pPr>
              <a:defRPr sz="6128"/>
            </a:lvl8pPr>
            <a:lvl9pPr>
              <a:defRPr sz="61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2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240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95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045724"/>
            <a:ext cx="12033252" cy="4450404"/>
          </a:xfrm>
        </p:spPr>
        <p:txBody>
          <a:bodyPr anchor="b"/>
          <a:lstStyle>
            <a:lvl1pPr algn="l">
              <a:defRPr sz="7660" b="1"/>
            </a:lvl1pPr>
          </a:lstStyle>
          <a:p>
            <a:r>
              <a:rPr lang="en-US"/>
              <a:t>Click to edit Master title style</a:t>
            </a:r>
          </a:p>
        </p:txBody>
      </p:sp>
      <p:sp>
        <p:nvSpPr>
          <p:cNvPr id="3" name="Content Placeholder 2"/>
          <p:cNvSpPr>
            <a:spLocks noGrp="1"/>
          </p:cNvSpPr>
          <p:nvPr>
            <p:ph idx="1"/>
          </p:nvPr>
        </p:nvSpPr>
        <p:spPr>
          <a:xfrm>
            <a:off x="14300200" y="1045726"/>
            <a:ext cx="20447000" cy="22416177"/>
          </a:xfrm>
        </p:spPr>
        <p:txBody>
          <a:bodyPr/>
          <a:lstStyle>
            <a:lvl1pPr>
              <a:defRPr sz="12255"/>
            </a:lvl1pPr>
            <a:lvl2pPr>
              <a:defRPr sz="10723"/>
            </a:lvl2pPr>
            <a:lvl3pPr>
              <a:defRPr sz="9192"/>
            </a:lvl3pPr>
            <a:lvl4pPr>
              <a:defRPr sz="7660"/>
            </a:lvl4pPr>
            <a:lvl5pPr>
              <a:defRPr sz="7660"/>
            </a:lvl5pPr>
            <a:lvl6pPr>
              <a:defRPr sz="7660"/>
            </a:lvl6pPr>
            <a:lvl7pPr>
              <a:defRPr sz="7660"/>
            </a:lvl7pPr>
            <a:lvl8pPr>
              <a:defRPr sz="7660"/>
            </a:lvl8pPr>
            <a:lvl9pPr>
              <a:defRPr sz="7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2" y="5496130"/>
            <a:ext cx="12033252" cy="17965773"/>
          </a:xfrm>
        </p:spPr>
        <p:txBody>
          <a:bodyPr/>
          <a:lstStyle>
            <a:lvl1pPr marL="0" indent="0">
              <a:buNone/>
              <a:defRPr sz="5362"/>
            </a:lvl1pPr>
            <a:lvl2pPr marL="1750985" indent="0">
              <a:buNone/>
              <a:defRPr sz="4596"/>
            </a:lvl2pPr>
            <a:lvl3pPr marL="3501969" indent="0">
              <a:buNone/>
              <a:defRPr sz="3830"/>
            </a:lvl3pPr>
            <a:lvl4pPr marL="5252954" indent="0">
              <a:buNone/>
              <a:defRPr sz="3447"/>
            </a:lvl4pPr>
            <a:lvl5pPr marL="7003938" indent="0">
              <a:buNone/>
              <a:defRPr sz="3447"/>
            </a:lvl5pPr>
            <a:lvl6pPr marL="8754923" indent="0">
              <a:buNone/>
              <a:defRPr sz="3447"/>
            </a:lvl6pPr>
            <a:lvl7pPr marL="10505907" indent="0">
              <a:buNone/>
              <a:defRPr sz="3447"/>
            </a:lvl7pPr>
            <a:lvl8pPr marL="12256892" indent="0">
              <a:buNone/>
              <a:defRPr sz="3447"/>
            </a:lvl8pPr>
            <a:lvl9pPr marL="14007876" indent="0">
              <a:buNone/>
              <a:defRPr sz="344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58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8385277"/>
            <a:ext cx="21945600" cy="2170486"/>
          </a:xfrm>
        </p:spPr>
        <p:txBody>
          <a:bodyPr anchor="b"/>
          <a:lstStyle>
            <a:lvl1pPr algn="l">
              <a:defRPr sz="7660" b="1"/>
            </a:lvl1pPr>
          </a:lstStyle>
          <a:p>
            <a:r>
              <a:rPr lang="en-US"/>
              <a:t>Click to edit Master title style</a:t>
            </a:r>
          </a:p>
        </p:txBody>
      </p:sp>
      <p:sp>
        <p:nvSpPr>
          <p:cNvPr id="3" name="Picture Placeholder 2"/>
          <p:cNvSpPr>
            <a:spLocks noGrp="1"/>
          </p:cNvSpPr>
          <p:nvPr>
            <p:ph type="pic" idx="1"/>
          </p:nvPr>
        </p:nvSpPr>
        <p:spPr>
          <a:xfrm>
            <a:off x="7169152" y="2346798"/>
            <a:ext cx="21945600" cy="15758809"/>
          </a:xfrm>
        </p:spPr>
        <p:txBody>
          <a:bodyPr/>
          <a:lstStyle>
            <a:lvl1pPr marL="0" indent="0">
              <a:buNone/>
              <a:defRPr sz="12255"/>
            </a:lvl1pPr>
            <a:lvl2pPr marL="1750985" indent="0">
              <a:buNone/>
              <a:defRPr sz="10723"/>
            </a:lvl2pPr>
            <a:lvl3pPr marL="3501969" indent="0">
              <a:buNone/>
              <a:defRPr sz="9192"/>
            </a:lvl3pPr>
            <a:lvl4pPr marL="5252954" indent="0">
              <a:buNone/>
              <a:defRPr sz="7660"/>
            </a:lvl4pPr>
            <a:lvl5pPr marL="7003938" indent="0">
              <a:buNone/>
              <a:defRPr sz="7660"/>
            </a:lvl5pPr>
            <a:lvl6pPr marL="8754923" indent="0">
              <a:buNone/>
              <a:defRPr sz="7660"/>
            </a:lvl6pPr>
            <a:lvl7pPr marL="10505907" indent="0">
              <a:buNone/>
              <a:defRPr sz="7660"/>
            </a:lvl7pPr>
            <a:lvl8pPr marL="12256892" indent="0">
              <a:buNone/>
              <a:defRPr sz="7660"/>
            </a:lvl8pPr>
            <a:lvl9pPr marL="14007876" indent="0">
              <a:buNone/>
              <a:defRPr sz="7660"/>
            </a:lvl9pPr>
          </a:lstStyle>
          <a:p>
            <a:endParaRPr lang="en-US"/>
          </a:p>
        </p:txBody>
      </p:sp>
      <p:sp>
        <p:nvSpPr>
          <p:cNvPr id="4" name="Text Placeholder 3"/>
          <p:cNvSpPr>
            <a:spLocks noGrp="1"/>
          </p:cNvSpPr>
          <p:nvPr>
            <p:ph type="body" sz="half" idx="2"/>
          </p:nvPr>
        </p:nvSpPr>
        <p:spPr>
          <a:xfrm>
            <a:off x="7169152" y="20555763"/>
            <a:ext cx="21945600" cy="3082450"/>
          </a:xfrm>
        </p:spPr>
        <p:txBody>
          <a:bodyPr/>
          <a:lstStyle>
            <a:lvl1pPr marL="0" indent="0">
              <a:buNone/>
              <a:defRPr sz="5362"/>
            </a:lvl1pPr>
            <a:lvl2pPr marL="1750985" indent="0">
              <a:buNone/>
              <a:defRPr sz="4596"/>
            </a:lvl2pPr>
            <a:lvl3pPr marL="3501969" indent="0">
              <a:buNone/>
              <a:defRPr sz="3830"/>
            </a:lvl3pPr>
            <a:lvl4pPr marL="5252954" indent="0">
              <a:buNone/>
              <a:defRPr sz="3447"/>
            </a:lvl4pPr>
            <a:lvl5pPr marL="7003938" indent="0">
              <a:buNone/>
              <a:defRPr sz="3447"/>
            </a:lvl5pPr>
            <a:lvl6pPr marL="8754923" indent="0">
              <a:buNone/>
              <a:defRPr sz="3447"/>
            </a:lvl6pPr>
            <a:lvl7pPr marL="10505907" indent="0">
              <a:buNone/>
              <a:defRPr sz="3447"/>
            </a:lvl7pPr>
            <a:lvl8pPr marL="12256892" indent="0">
              <a:buNone/>
              <a:defRPr sz="3447"/>
            </a:lvl8pPr>
            <a:lvl9pPr marL="14007876" indent="0">
              <a:buNone/>
              <a:defRPr sz="344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11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D10A564-4B79-4999-9F17-F16D979048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1828800" y="1051805"/>
            <a:ext cx="32918400" cy="437744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28800" y="6128428"/>
            <a:ext cx="32918400" cy="1733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28800" y="24343470"/>
            <a:ext cx="8534400" cy="1398351"/>
          </a:xfrm>
          <a:prstGeom prst="rect">
            <a:avLst/>
          </a:prstGeom>
        </p:spPr>
        <p:txBody>
          <a:bodyPr vert="horz" lIns="91440" tIns="45720" rIns="91440" bIns="45720" rtlCol="0" anchor="ctr"/>
          <a:lstStyle>
            <a:lvl1pPr algn="l">
              <a:defRPr sz="4596">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12496800" y="24343470"/>
            <a:ext cx="11582400" cy="1398351"/>
          </a:xfrm>
          <a:prstGeom prst="rect">
            <a:avLst/>
          </a:prstGeom>
        </p:spPr>
        <p:txBody>
          <a:bodyPr vert="horz" lIns="91440" tIns="45720" rIns="91440" bIns="45720" rtlCol="0" anchor="ctr"/>
          <a:lstStyle>
            <a:lvl1pPr algn="ctr">
              <a:defRPr sz="459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24343470"/>
            <a:ext cx="8534400" cy="1398351"/>
          </a:xfrm>
          <a:prstGeom prst="rect">
            <a:avLst/>
          </a:prstGeom>
        </p:spPr>
        <p:txBody>
          <a:bodyPr vert="horz" lIns="91440" tIns="45720" rIns="91440" bIns="45720" rtlCol="0" anchor="ctr"/>
          <a:lstStyle>
            <a:lvl1pPr algn="r">
              <a:defRPr sz="4596">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930066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3501969" rtl="0" eaLnBrk="1" latinLnBrk="0" hangingPunct="1">
        <a:spcBef>
          <a:spcPct val="0"/>
        </a:spcBef>
        <a:buNone/>
        <a:defRPr sz="16851" kern="1200">
          <a:solidFill>
            <a:schemeClr val="tx1"/>
          </a:solidFill>
          <a:latin typeface="+mj-lt"/>
          <a:ea typeface="+mj-ea"/>
          <a:cs typeface="+mj-cs"/>
        </a:defRPr>
      </a:lvl1pPr>
    </p:titleStyle>
    <p:bodyStyle>
      <a:lvl1pPr marL="1313238" indent="-1313238" algn="l" defTabSz="3501969" rtl="0" eaLnBrk="1" latinLnBrk="0" hangingPunct="1">
        <a:spcBef>
          <a:spcPct val="20000"/>
        </a:spcBef>
        <a:buFont typeface="Arial" pitchFamily="34" charset="0"/>
        <a:buChar char="•"/>
        <a:defRPr sz="12255" kern="1200">
          <a:solidFill>
            <a:schemeClr val="tx1"/>
          </a:solidFill>
          <a:latin typeface="+mn-lt"/>
          <a:ea typeface="+mn-ea"/>
          <a:cs typeface="+mn-cs"/>
        </a:defRPr>
      </a:lvl1pPr>
      <a:lvl2pPr marL="2845350" indent="-1094365" algn="l" defTabSz="3501969" rtl="0" eaLnBrk="1" latinLnBrk="0" hangingPunct="1">
        <a:spcBef>
          <a:spcPct val="20000"/>
        </a:spcBef>
        <a:buFont typeface="Arial" pitchFamily="34" charset="0"/>
        <a:buChar char="–"/>
        <a:defRPr sz="10723" kern="1200">
          <a:solidFill>
            <a:schemeClr val="tx1"/>
          </a:solidFill>
          <a:latin typeface="+mn-lt"/>
          <a:ea typeface="+mn-ea"/>
          <a:cs typeface="+mn-cs"/>
        </a:defRPr>
      </a:lvl2pPr>
      <a:lvl3pPr marL="4377461" indent="-875492" algn="l" defTabSz="3501969" rtl="0" eaLnBrk="1" latinLnBrk="0" hangingPunct="1">
        <a:spcBef>
          <a:spcPct val="20000"/>
        </a:spcBef>
        <a:buFont typeface="Arial" pitchFamily="34" charset="0"/>
        <a:buChar char="•"/>
        <a:defRPr sz="9192" kern="1200">
          <a:solidFill>
            <a:schemeClr val="tx1"/>
          </a:solidFill>
          <a:latin typeface="+mn-lt"/>
          <a:ea typeface="+mn-ea"/>
          <a:cs typeface="+mn-cs"/>
        </a:defRPr>
      </a:lvl3pPr>
      <a:lvl4pPr marL="6128446" indent="-875492" algn="l" defTabSz="3501969" rtl="0" eaLnBrk="1" latinLnBrk="0" hangingPunct="1">
        <a:spcBef>
          <a:spcPct val="20000"/>
        </a:spcBef>
        <a:buFont typeface="Arial" pitchFamily="34" charset="0"/>
        <a:buChar char="–"/>
        <a:defRPr sz="7660" kern="1200">
          <a:solidFill>
            <a:schemeClr val="tx1"/>
          </a:solidFill>
          <a:latin typeface="+mn-lt"/>
          <a:ea typeface="+mn-ea"/>
          <a:cs typeface="+mn-cs"/>
        </a:defRPr>
      </a:lvl4pPr>
      <a:lvl5pPr marL="7879431" indent="-875492" algn="l" defTabSz="3501969" rtl="0" eaLnBrk="1" latinLnBrk="0" hangingPunct="1">
        <a:spcBef>
          <a:spcPct val="20000"/>
        </a:spcBef>
        <a:buFont typeface="Arial" pitchFamily="34" charset="0"/>
        <a:buChar char="»"/>
        <a:defRPr sz="7660" kern="1200">
          <a:solidFill>
            <a:schemeClr val="tx1"/>
          </a:solidFill>
          <a:latin typeface="+mn-lt"/>
          <a:ea typeface="+mn-ea"/>
          <a:cs typeface="+mn-cs"/>
        </a:defRPr>
      </a:lvl5pPr>
      <a:lvl6pPr marL="9630415" indent="-875492" algn="l" defTabSz="3501969" rtl="0" eaLnBrk="1" latinLnBrk="0" hangingPunct="1">
        <a:spcBef>
          <a:spcPct val="20000"/>
        </a:spcBef>
        <a:buFont typeface="Arial" pitchFamily="34" charset="0"/>
        <a:buChar char="•"/>
        <a:defRPr sz="7660" kern="1200">
          <a:solidFill>
            <a:schemeClr val="tx1"/>
          </a:solidFill>
          <a:latin typeface="+mn-lt"/>
          <a:ea typeface="+mn-ea"/>
          <a:cs typeface="+mn-cs"/>
        </a:defRPr>
      </a:lvl6pPr>
      <a:lvl7pPr marL="11381400" indent="-875492" algn="l" defTabSz="3501969" rtl="0" eaLnBrk="1" latinLnBrk="0" hangingPunct="1">
        <a:spcBef>
          <a:spcPct val="20000"/>
        </a:spcBef>
        <a:buFont typeface="Arial" pitchFamily="34" charset="0"/>
        <a:buChar char="•"/>
        <a:defRPr sz="7660" kern="1200">
          <a:solidFill>
            <a:schemeClr val="tx1"/>
          </a:solidFill>
          <a:latin typeface="+mn-lt"/>
          <a:ea typeface="+mn-ea"/>
          <a:cs typeface="+mn-cs"/>
        </a:defRPr>
      </a:lvl7pPr>
      <a:lvl8pPr marL="13132384" indent="-875492" algn="l" defTabSz="3501969" rtl="0" eaLnBrk="1" latinLnBrk="0" hangingPunct="1">
        <a:spcBef>
          <a:spcPct val="20000"/>
        </a:spcBef>
        <a:buFont typeface="Arial" pitchFamily="34" charset="0"/>
        <a:buChar char="•"/>
        <a:defRPr sz="7660" kern="1200">
          <a:solidFill>
            <a:schemeClr val="tx1"/>
          </a:solidFill>
          <a:latin typeface="+mn-lt"/>
          <a:ea typeface="+mn-ea"/>
          <a:cs typeface="+mn-cs"/>
        </a:defRPr>
      </a:lvl8pPr>
      <a:lvl9pPr marL="14883369" indent="-875492" algn="l" defTabSz="3501969" rtl="0" eaLnBrk="1" latinLnBrk="0" hangingPunct="1">
        <a:spcBef>
          <a:spcPct val="20000"/>
        </a:spcBef>
        <a:buFont typeface="Arial" pitchFamily="34" charset="0"/>
        <a:buChar char="•"/>
        <a:defRPr sz="7660" kern="1200">
          <a:solidFill>
            <a:schemeClr val="tx1"/>
          </a:solidFill>
          <a:latin typeface="+mn-lt"/>
          <a:ea typeface="+mn-ea"/>
          <a:cs typeface="+mn-cs"/>
        </a:defRPr>
      </a:lvl9pPr>
    </p:bodyStyle>
    <p:otherStyle>
      <a:defPPr>
        <a:defRPr lang="en-US"/>
      </a:defPPr>
      <a:lvl1pPr marL="0" algn="l" defTabSz="3501969" rtl="0" eaLnBrk="1" latinLnBrk="0" hangingPunct="1">
        <a:defRPr sz="6894" kern="1200">
          <a:solidFill>
            <a:schemeClr val="tx1"/>
          </a:solidFill>
          <a:latin typeface="+mn-lt"/>
          <a:ea typeface="+mn-ea"/>
          <a:cs typeface="+mn-cs"/>
        </a:defRPr>
      </a:lvl1pPr>
      <a:lvl2pPr marL="1750985" algn="l" defTabSz="3501969" rtl="0" eaLnBrk="1" latinLnBrk="0" hangingPunct="1">
        <a:defRPr sz="6894" kern="1200">
          <a:solidFill>
            <a:schemeClr val="tx1"/>
          </a:solidFill>
          <a:latin typeface="+mn-lt"/>
          <a:ea typeface="+mn-ea"/>
          <a:cs typeface="+mn-cs"/>
        </a:defRPr>
      </a:lvl2pPr>
      <a:lvl3pPr marL="3501969" algn="l" defTabSz="3501969" rtl="0" eaLnBrk="1" latinLnBrk="0" hangingPunct="1">
        <a:defRPr sz="6894" kern="1200">
          <a:solidFill>
            <a:schemeClr val="tx1"/>
          </a:solidFill>
          <a:latin typeface="+mn-lt"/>
          <a:ea typeface="+mn-ea"/>
          <a:cs typeface="+mn-cs"/>
        </a:defRPr>
      </a:lvl3pPr>
      <a:lvl4pPr marL="5252954" algn="l" defTabSz="3501969" rtl="0" eaLnBrk="1" latinLnBrk="0" hangingPunct="1">
        <a:defRPr sz="6894" kern="1200">
          <a:solidFill>
            <a:schemeClr val="tx1"/>
          </a:solidFill>
          <a:latin typeface="+mn-lt"/>
          <a:ea typeface="+mn-ea"/>
          <a:cs typeface="+mn-cs"/>
        </a:defRPr>
      </a:lvl4pPr>
      <a:lvl5pPr marL="7003938" algn="l" defTabSz="3501969" rtl="0" eaLnBrk="1" latinLnBrk="0" hangingPunct="1">
        <a:defRPr sz="6894" kern="1200">
          <a:solidFill>
            <a:schemeClr val="tx1"/>
          </a:solidFill>
          <a:latin typeface="+mn-lt"/>
          <a:ea typeface="+mn-ea"/>
          <a:cs typeface="+mn-cs"/>
        </a:defRPr>
      </a:lvl5pPr>
      <a:lvl6pPr marL="8754923" algn="l" defTabSz="3501969" rtl="0" eaLnBrk="1" latinLnBrk="0" hangingPunct="1">
        <a:defRPr sz="6894" kern="1200">
          <a:solidFill>
            <a:schemeClr val="tx1"/>
          </a:solidFill>
          <a:latin typeface="+mn-lt"/>
          <a:ea typeface="+mn-ea"/>
          <a:cs typeface="+mn-cs"/>
        </a:defRPr>
      </a:lvl6pPr>
      <a:lvl7pPr marL="10505907" algn="l" defTabSz="3501969" rtl="0" eaLnBrk="1" latinLnBrk="0" hangingPunct="1">
        <a:defRPr sz="6894" kern="1200">
          <a:solidFill>
            <a:schemeClr val="tx1"/>
          </a:solidFill>
          <a:latin typeface="+mn-lt"/>
          <a:ea typeface="+mn-ea"/>
          <a:cs typeface="+mn-cs"/>
        </a:defRPr>
      </a:lvl7pPr>
      <a:lvl8pPr marL="12256892" algn="l" defTabSz="3501969" rtl="0" eaLnBrk="1" latinLnBrk="0" hangingPunct="1">
        <a:defRPr sz="6894" kern="1200">
          <a:solidFill>
            <a:schemeClr val="tx1"/>
          </a:solidFill>
          <a:latin typeface="+mn-lt"/>
          <a:ea typeface="+mn-ea"/>
          <a:cs typeface="+mn-cs"/>
        </a:defRPr>
      </a:lvl8pPr>
      <a:lvl9pPr marL="14007876" algn="l" defTabSz="3501969" rtl="0" eaLnBrk="1" latinLnBrk="0" hangingPunct="1">
        <a:defRPr sz="689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80B36B5-44F2-4800-9B60-459F2FAFF774}"/>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6"/>
            <a:ext cx="10515600" cy="1325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7"/>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4"/>
          </a:xfrm>
          <a:prstGeom prst="rect">
            <a:avLst/>
          </a:prstGeom>
        </p:spPr>
        <p:txBody>
          <a:bodyPr vert="horz" lIns="91440" tIns="45720" rIns="91440" bIns="45720" rtlCol="0" anchor="ctr"/>
          <a:lstStyle>
            <a:lvl1pPr algn="l">
              <a:defRPr sz="1149">
                <a:solidFill>
                  <a:schemeClr val="tx1">
                    <a:tint val="75000"/>
                  </a:schemeClr>
                </a:solidFill>
              </a:defRPr>
            </a:lvl1pPr>
          </a:lstStyle>
          <a:p>
            <a:fld id="{E69B9EE9-F3BF-4B40-83E7-C9BC68FDDB0E}" type="datetimeFigureOut">
              <a:rPr lang="en-US" smtClean="0"/>
              <a:t>10/5/2024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4"/>
          </a:xfrm>
          <a:prstGeom prst="rect">
            <a:avLst/>
          </a:prstGeom>
        </p:spPr>
        <p:txBody>
          <a:bodyPr vert="horz" lIns="91440" tIns="45720" rIns="91440" bIns="45720" rtlCol="0" anchor="ctr"/>
          <a:lstStyle>
            <a:lvl1pPr algn="ctr">
              <a:defRPr sz="114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4"/>
          </a:xfrm>
          <a:prstGeom prst="rect">
            <a:avLst/>
          </a:prstGeom>
        </p:spPr>
        <p:txBody>
          <a:bodyPr vert="horz" lIns="91440" tIns="45720" rIns="91440" bIns="45720" rtlCol="0" anchor="ctr"/>
          <a:lstStyle>
            <a:lvl1pPr algn="r">
              <a:defRPr sz="1149">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2"/>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58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4"/>
            <a:ext cx="9144" cy="9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a:p>
        </p:txBody>
      </p:sp>
    </p:spTree>
    <p:extLst>
      <p:ext uri="{BB962C8B-B14F-4D97-AF65-F5344CB8AC3E}">
        <p14:creationId xmlns:p14="http://schemas.microsoft.com/office/powerpoint/2010/main" val="147486494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75492" rtl="0" eaLnBrk="1" latinLnBrk="0" hangingPunct="1">
        <a:lnSpc>
          <a:spcPct val="90000"/>
        </a:lnSpc>
        <a:spcBef>
          <a:spcPct val="0"/>
        </a:spcBef>
        <a:buNone/>
        <a:defRPr sz="4213" kern="1200">
          <a:solidFill>
            <a:schemeClr val="tx2"/>
          </a:solidFill>
          <a:latin typeface="+mj-lt"/>
          <a:ea typeface="+mj-ea"/>
          <a:cs typeface="+mj-cs"/>
        </a:defRPr>
      </a:lvl1pPr>
    </p:titleStyle>
    <p:bodyStyle>
      <a:lvl1pPr marL="218873" indent="-218873" algn="l" defTabSz="875492" rtl="0" eaLnBrk="1" latinLnBrk="0" hangingPunct="1">
        <a:lnSpc>
          <a:spcPct val="90000"/>
        </a:lnSpc>
        <a:spcBef>
          <a:spcPts val="957"/>
        </a:spcBef>
        <a:buFont typeface="Arial" panose="020B0604020202020204" pitchFamily="34" charset="0"/>
        <a:buChar char="•"/>
        <a:defRPr sz="2681" kern="1200">
          <a:solidFill>
            <a:schemeClr val="tx1">
              <a:lumMod val="50000"/>
              <a:lumOff val="50000"/>
            </a:schemeClr>
          </a:solidFill>
          <a:latin typeface="+mn-lt"/>
          <a:ea typeface="+mn-ea"/>
          <a:cs typeface="+mn-cs"/>
        </a:defRPr>
      </a:lvl1pPr>
      <a:lvl2pPr marL="656619" indent="-218873" algn="l" defTabSz="875492" rtl="0" eaLnBrk="1" latinLnBrk="0" hangingPunct="1">
        <a:lnSpc>
          <a:spcPct val="90000"/>
        </a:lnSpc>
        <a:spcBef>
          <a:spcPts val="479"/>
        </a:spcBef>
        <a:buFont typeface="Arial" panose="020B0604020202020204" pitchFamily="34" charset="0"/>
        <a:buChar char="•"/>
        <a:defRPr sz="2298" kern="1200">
          <a:solidFill>
            <a:schemeClr val="tx1">
              <a:lumMod val="50000"/>
              <a:lumOff val="50000"/>
            </a:schemeClr>
          </a:solidFill>
          <a:latin typeface="+mn-lt"/>
          <a:ea typeface="+mn-ea"/>
          <a:cs typeface="+mn-cs"/>
        </a:defRPr>
      </a:lvl2pPr>
      <a:lvl3pPr marL="1094365" indent="-218873" algn="l" defTabSz="875492" rtl="0" eaLnBrk="1" latinLnBrk="0" hangingPunct="1">
        <a:lnSpc>
          <a:spcPct val="90000"/>
        </a:lnSpc>
        <a:spcBef>
          <a:spcPts val="479"/>
        </a:spcBef>
        <a:buFont typeface="Arial" panose="020B0604020202020204" pitchFamily="34" charset="0"/>
        <a:buChar char="•"/>
        <a:defRPr sz="1915" kern="1200">
          <a:solidFill>
            <a:schemeClr val="tx1">
              <a:lumMod val="50000"/>
              <a:lumOff val="50000"/>
            </a:schemeClr>
          </a:solidFill>
          <a:latin typeface="+mn-lt"/>
          <a:ea typeface="+mn-ea"/>
          <a:cs typeface="+mn-cs"/>
        </a:defRPr>
      </a:lvl3pPr>
      <a:lvl4pPr marL="1532111" indent="-218873" algn="l" defTabSz="875492" rtl="0" eaLnBrk="1" latinLnBrk="0" hangingPunct="1">
        <a:lnSpc>
          <a:spcPct val="90000"/>
        </a:lnSpc>
        <a:spcBef>
          <a:spcPts val="479"/>
        </a:spcBef>
        <a:buFont typeface="Arial" panose="020B0604020202020204" pitchFamily="34" charset="0"/>
        <a:buChar char="•"/>
        <a:defRPr sz="1723" kern="1200">
          <a:solidFill>
            <a:schemeClr val="tx1">
              <a:lumMod val="50000"/>
              <a:lumOff val="50000"/>
            </a:schemeClr>
          </a:solidFill>
          <a:latin typeface="+mn-lt"/>
          <a:ea typeface="+mn-ea"/>
          <a:cs typeface="+mn-cs"/>
        </a:defRPr>
      </a:lvl4pPr>
      <a:lvl5pPr marL="1969858" indent="-218873" algn="l" defTabSz="875492" rtl="0" eaLnBrk="1" latinLnBrk="0" hangingPunct="1">
        <a:lnSpc>
          <a:spcPct val="90000"/>
        </a:lnSpc>
        <a:spcBef>
          <a:spcPts val="479"/>
        </a:spcBef>
        <a:buFont typeface="Arial" panose="020B0604020202020204" pitchFamily="34" charset="0"/>
        <a:buChar char="•"/>
        <a:defRPr sz="1723" kern="1200">
          <a:solidFill>
            <a:schemeClr val="tx1">
              <a:lumMod val="50000"/>
              <a:lumOff val="50000"/>
            </a:schemeClr>
          </a:solidFill>
          <a:latin typeface="+mn-lt"/>
          <a:ea typeface="+mn-ea"/>
          <a:cs typeface="+mn-cs"/>
        </a:defRPr>
      </a:lvl5pPr>
      <a:lvl6pPr marL="2407604" indent="-218873" algn="l" defTabSz="875492"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6pPr>
      <a:lvl7pPr marL="2845350" indent="-218873" algn="l" defTabSz="875492"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7pPr>
      <a:lvl8pPr marL="3283096" indent="-218873" algn="l" defTabSz="875492"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8pPr>
      <a:lvl9pPr marL="3720842" indent="-218873" algn="l" defTabSz="875492"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9pPr>
    </p:bodyStyle>
    <p:otherStyle>
      <a:defPPr>
        <a:defRPr lang="en-US"/>
      </a:defPPr>
      <a:lvl1pPr marL="0" algn="l" defTabSz="875492" rtl="0" eaLnBrk="1" latinLnBrk="0" hangingPunct="1">
        <a:defRPr sz="1723" kern="1200">
          <a:solidFill>
            <a:schemeClr val="tx1"/>
          </a:solidFill>
          <a:latin typeface="+mn-lt"/>
          <a:ea typeface="+mn-ea"/>
          <a:cs typeface="+mn-cs"/>
        </a:defRPr>
      </a:lvl1pPr>
      <a:lvl2pPr marL="437746" algn="l" defTabSz="875492" rtl="0" eaLnBrk="1" latinLnBrk="0" hangingPunct="1">
        <a:defRPr sz="1723" kern="1200">
          <a:solidFill>
            <a:schemeClr val="tx1"/>
          </a:solidFill>
          <a:latin typeface="+mn-lt"/>
          <a:ea typeface="+mn-ea"/>
          <a:cs typeface="+mn-cs"/>
        </a:defRPr>
      </a:lvl2pPr>
      <a:lvl3pPr marL="875492" algn="l" defTabSz="875492" rtl="0" eaLnBrk="1" latinLnBrk="0" hangingPunct="1">
        <a:defRPr sz="1723" kern="1200">
          <a:solidFill>
            <a:schemeClr val="tx1"/>
          </a:solidFill>
          <a:latin typeface="+mn-lt"/>
          <a:ea typeface="+mn-ea"/>
          <a:cs typeface="+mn-cs"/>
        </a:defRPr>
      </a:lvl3pPr>
      <a:lvl4pPr marL="1313238" algn="l" defTabSz="875492" rtl="0" eaLnBrk="1" latinLnBrk="0" hangingPunct="1">
        <a:defRPr sz="1723" kern="1200">
          <a:solidFill>
            <a:schemeClr val="tx1"/>
          </a:solidFill>
          <a:latin typeface="+mn-lt"/>
          <a:ea typeface="+mn-ea"/>
          <a:cs typeface="+mn-cs"/>
        </a:defRPr>
      </a:lvl4pPr>
      <a:lvl5pPr marL="1750985" algn="l" defTabSz="875492" rtl="0" eaLnBrk="1" latinLnBrk="0" hangingPunct="1">
        <a:defRPr sz="1723" kern="1200">
          <a:solidFill>
            <a:schemeClr val="tx1"/>
          </a:solidFill>
          <a:latin typeface="+mn-lt"/>
          <a:ea typeface="+mn-ea"/>
          <a:cs typeface="+mn-cs"/>
        </a:defRPr>
      </a:lvl5pPr>
      <a:lvl6pPr marL="2188731" algn="l" defTabSz="875492" rtl="0" eaLnBrk="1" latinLnBrk="0" hangingPunct="1">
        <a:defRPr sz="1723" kern="1200">
          <a:solidFill>
            <a:schemeClr val="tx1"/>
          </a:solidFill>
          <a:latin typeface="+mn-lt"/>
          <a:ea typeface="+mn-ea"/>
          <a:cs typeface="+mn-cs"/>
        </a:defRPr>
      </a:lvl6pPr>
      <a:lvl7pPr marL="2626477" algn="l" defTabSz="875492" rtl="0" eaLnBrk="1" latinLnBrk="0" hangingPunct="1">
        <a:defRPr sz="1723" kern="1200">
          <a:solidFill>
            <a:schemeClr val="tx1"/>
          </a:solidFill>
          <a:latin typeface="+mn-lt"/>
          <a:ea typeface="+mn-ea"/>
          <a:cs typeface="+mn-cs"/>
        </a:defRPr>
      </a:lvl7pPr>
      <a:lvl8pPr marL="3064223" algn="l" defTabSz="875492" rtl="0" eaLnBrk="1" latinLnBrk="0" hangingPunct="1">
        <a:defRPr sz="1723" kern="1200">
          <a:solidFill>
            <a:schemeClr val="tx1"/>
          </a:solidFill>
          <a:latin typeface="+mn-lt"/>
          <a:ea typeface="+mn-ea"/>
          <a:cs typeface="+mn-cs"/>
        </a:defRPr>
      </a:lvl8pPr>
      <a:lvl9pPr marL="3501969" algn="l" defTabSz="875492" rtl="0" eaLnBrk="1" latinLnBrk="0" hangingPunct="1">
        <a:defRPr sz="172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246442A-BEB3-4436-9367-7BFCA844B2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8413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30A70F2-2975-490A-94FA-C4AC60CC93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62DF879-0761-E01F-EBB4-EC739B823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8D87A-6F81-CFF3-74DA-6727EC8E15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7BFEF-DD15-8AEA-D2B5-84A1B3334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6D5C-5106-4E31-A975-ABB9FA25A6EC}" type="datetimeFigureOut">
              <a:rPr lang="en-US" smtClean="0"/>
              <a:t>10/5/2024</a:t>
            </a:fld>
            <a:endParaRPr lang="en-US"/>
          </a:p>
        </p:txBody>
      </p:sp>
      <p:sp>
        <p:nvSpPr>
          <p:cNvPr id="5" name="Footer Placeholder 4">
            <a:extLst>
              <a:ext uri="{FF2B5EF4-FFF2-40B4-BE49-F238E27FC236}">
                <a16:creationId xmlns:a16="http://schemas.microsoft.com/office/drawing/2014/main" id="{30E2F053-52C6-8042-0ACE-E96148505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8EB9C-2728-990A-A4C5-6059312C68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003C9-3584-408B-BC34-BDB153B780BF}" type="slidenum">
              <a:rPr lang="en-US" smtClean="0"/>
              <a:t>‹#›</a:t>
            </a:fld>
            <a:endParaRPr lang="en-US"/>
          </a:p>
        </p:txBody>
      </p:sp>
    </p:spTree>
    <p:extLst>
      <p:ext uri="{BB962C8B-B14F-4D97-AF65-F5344CB8AC3E}">
        <p14:creationId xmlns:p14="http://schemas.microsoft.com/office/powerpoint/2010/main" val="7491685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773227E-6BB8-44BE-872E-F860F260C1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2A251E-BC54-85D0-442C-5F30310362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F6EEAD-F722-1263-30DE-84574AB17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C25ADB-ADF1-F96D-4D14-DE0BE534D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29B46-988B-4623-B2B1-6BCFE513DC46}" type="datetimeFigureOut">
              <a:rPr lang="vi-VN" smtClean="0"/>
              <a:t>05/10/2024</a:t>
            </a:fld>
            <a:endParaRPr lang="vi-VN"/>
          </a:p>
        </p:txBody>
      </p:sp>
      <p:sp>
        <p:nvSpPr>
          <p:cNvPr id="5" name="Footer Placeholder 4">
            <a:extLst>
              <a:ext uri="{FF2B5EF4-FFF2-40B4-BE49-F238E27FC236}">
                <a16:creationId xmlns:a16="http://schemas.microsoft.com/office/drawing/2014/main" id="{D6EF8A44-5083-CCA3-82DF-AA0E39DA7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8DB7969C-E9DE-B857-D7C9-A8EF703A6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4860F-AB27-4A87-854D-DC34C6F13DF8}" type="slidenum">
              <a:rPr lang="vi-VN" smtClean="0"/>
              <a:t>‹#›</a:t>
            </a:fld>
            <a:endParaRPr lang="vi-VN"/>
          </a:p>
        </p:txBody>
      </p:sp>
    </p:spTree>
    <p:extLst>
      <p:ext uri="{BB962C8B-B14F-4D97-AF65-F5344CB8AC3E}">
        <p14:creationId xmlns:p14="http://schemas.microsoft.com/office/powerpoint/2010/main" val="3627432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39.gif"/></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bestprice.vn/tour/tham-quan-vinh-ha-long-1-ngay-198.html" TargetMode="External"/><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christiablanchard.blogspot.com/2021/04/gio-to-hung-vuong-la-ngay-nao-co-18-aai.html" TargetMode="External"/><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vnanet.vn/vi/anh/anh-chuyen-de-1053/tin-nguong-tho-cung-hung-vuong-ban-sac-van-hoa-viet-bieu-tuong-cua-doan-ket-dan-toc-5395335.html" TargetMode="External"/><Relationship Id="rId2" Type="http://schemas.openxmlformats.org/officeDocument/2006/relationships/image" Target="../media/image25.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9157" y="664089"/>
            <a:ext cx="11059644" cy="5529822"/>
          </a:xfrm>
          <a:prstGeom prst="rect">
            <a:avLst/>
          </a:prstGeom>
        </p:spPr>
      </p:pic>
      <p:sp>
        <p:nvSpPr>
          <p:cNvPr id="4" name="Freeform 4"/>
          <p:cNvSpPr/>
          <p:nvPr/>
        </p:nvSpPr>
        <p:spPr>
          <a:xfrm>
            <a:off x="76201" y="6220495"/>
            <a:ext cx="12115800" cy="141775"/>
          </a:xfrm>
          <a:custGeom>
            <a:avLst/>
            <a:gdLst/>
            <a:ahLst/>
            <a:cxnLst/>
            <a:rect l="l" t="t" r="r" b="b"/>
            <a:pathLst>
              <a:path w="5654003" h="98053">
                <a:moveTo>
                  <a:pt x="0" y="0"/>
                </a:moveTo>
                <a:lnTo>
                  <a:pt x="5654003" y="0"/>
                </a:lnTo>
                <a:lnTo>
                  <a:pt x="5654003" y="98053"/>
                </a:lnTo>
                <a:lnTo>
                  <a:pt x="0" y="98053"/>
                </a:lnTo>
                <a:close/>
              </a:path>
            </a:pathLst>
          </a:custGeom>
          <a:solidFill>
            <a:srgbClr val="0070BB"/>
          </a:solidFill>
        </p:spPr>
        <p:txBody>
          <a:bodyPr/>
          <a:lstStyle/>
          <a:p>
            <a:pPr defTabSz="3501969"/>
            <a:endParaRPr lang="en-US" sz="6894">
              <a:solidFill>
                <a:prstClr val="black"/>
              </a:solidFill>
              <a:latin typeface="Calibri"/>
            </a:endParaRPr>
          </a:p>
        </p:txBody>
      </p:sp>
      <p:sp>
        <p:nvSpPr>
          <p:cNvPr id="5" name="TextBox 5"/>
          <p:cNvSpPr txBox="1"/>
          <p:nvPr/>
        </p:nvSpPr>
        <p:spPr>
          <a:xfrm>
            <a:off x="-1074032" y="6055276"/>
            <a:ext cx="2068085" cy="2092305"/>
          </a:xfrm>
          <a:prstGeom prst="rect">
            <a:avLst/>
          </a:prstGeom>
        </p:spPr>
        <p:txBody>
          <a:bodyPr lIns="194553" tIns="194553" rIns="194553" bIns="194553" rtlCol="0" anchor="ctr"/>
          <a:lstStyle/>
          <a:p>
            <a:pPr algn="ctr" defTabSz="3501969">
              <a:lnSpc>
                <a:spcPts val="1605"/>
              </a:lnSpc>
              <a:spcBef>
                <a:spcPct val="0"/>
              </a:spcBef>
            </a:pPr>
            <a:endParaRPr sz="6894">
              <a:solidFill>
                <a:prstClr val="black"/>
              </a:solidFill>
              <a:latin typeface="Calibri"/>
            </a:endParaRPr>
          </a:p>
        </p:txBody>
      </p:sp>
      <p:sp>
        <p:nvSpPr>
          <p:cNvPr id="7" name="Freeform 7"/>
          <p:cNvSpPr/>
          <p:nvPr/>
        </p:nvSpPr>
        <p:spPr>
          <a:xfrm>
            <a:off x="3652448" y="5809889"/>
            <a:ext cx="4933069" cy="788733"/>
          </a:xfrm>
          <a:custGeom>
            <a:avLst/>
            <a:gdLst/>
            <a:ahLst/>
            <a:cxnLst/>
            <a:rect l="l" t="t" r="r" b="b"/>
            <a:pathLst>
              <a:path w="1767686" h="282630">
                <a:moveTo>
                  <a:pt x="141315" y="0"/>
                </a:moveTo>
                <a:lnTo>
                  <a:pt x="1626371" y="0"/>
                </a:lnTo>
                <a:cubicBezTo>
                  <a:pt x="1704417" y="0"/>
                  <a:pt x="1767686" y="63269"/>
                  <a:pt x="1767686" y="141315"/>
                </a:cubicBezTo>
                <a:lnTo>
                  <a:pt x="1767686" y="141315"/>
                </a:lnTo>
                <a:cubicBezTo>
                  <a:pt x="1767686" y="178794"/>
                  <a:pt x="1752798" y="214738"/>
                  <a:pt x="1726296" y="241240"/>
                </a:cubicBezTo>
                <a:cubicBezTo>
                  <a:pt x="1699794" y="267742"/>
                  <a:pt x="1663850" y="282630"/>
                  <a:pt x="1626371" y="282630"/>
                </a:cubicBezTo>
                <a:lnTo>
                  <a:pt x="141315" y="282630"/>
                </a:lnTo>
                <a:cubicBezTo>
                  <a:pt x="63269" y="282630"/>
                  <a:pt x="0" y="219361"/>
                  <a:pt x="0" y="141315"/>
                </a:cubicBezTo>
                <a:lnTo>
                  <a:pt x="0" y="141315"/>
                </a:lnTo>
                <a:cubicBezTo>
                  <a:pt x="0" y="63269"/>
                  <a:pt x="63269" y="0"/>
                  <a:pt x="141315" y="0"/>
                </a:cubicBezTo>
                <a:close/>
              </a:path>
            </a:pathLst>
          </a:custGeom>
          <a:solidFill>
            <a:srgbClr val="0070BB"/>
          </a:solidFill>
        </p:spPr>
        <p:txBody>
          <a:bodyPr/>
          <a:lstStyle/>
          <a:p>
            <a:pPr defTabSz="3501969"/>
            <a:endParaRPr lang="en-US" sz="6894">
              <a:solidFill>
                <a:prstClr val="black"/>
              </a:solidFill>
              <a:latin typeface="Calibri"/>
            </a:endParaRPr>
          </a:p>
        </p:txBody>
      </p:sp>
      <p:sp>
        <p:nvSpPr>
          <p:cNvPr id="8" name="TextBox 8"/>
          <p:cNvSpPr txBox="1"/>
          <p:nvPr/>
        </p:nvSpPr>
        <p:spPr>
          <a:xfrm>
            <a:off x="3652446" y="5783304"/>
            <a:ext cx="2268276" cy="2294854"/>
          </a:xfrm>
          <a:prstGeom prst="rect">
            <a:avLst/>
          </a:prstGeom>
        </p:spPr>
        <p:txBody>
          <a:bodyPr lIns="194553" tIns="194553" rIns="194553" bIns="194553" rtlCol="0" anchor="ctr"/>
          <a:lstStyle/>
          <a:p>
            <a:pPr algn="ctr" defTabSz="3501969">
              <a:lnSpc>
                <a:spcPts val="1605"/>
              </a:lnSpc>
              <a:spcBef>
                <a:spcPct val="0"/>
              </a:spcBef>
            </a:pPr>
            <a:endParaRPr sz="6894">
              <a:solidFill>
                <a:prstClr val="black"/>
              </a:solidFill>
              <a:latin typeface="Calibri"/>
            </a:endParaRPr>
          </a:p>
        </p:txBody>
      </p:sp>
      <p:pic>
        <p:nvPicPr>
          <p:cNvPr id="9" name="Picture 9"/>
          <p:cNvPicPr>
            <a:picLocks noChangeAspect="1"/>
          </p:cNvPicPr>
          <p:nvPr/>
        </p:nvPicPr>
        <p:blipFill>
          <a:blip r:embed="rId4"/>
          <a:srcRect/>
          <a:stretch>
            <a:fillRect/>
          </a:stretch>
        </p:blipFill>
        <p:spPr>
          <a:xfrm>
            <a:off x="10482202" y="262564"/>
            <a:ext cx="1002179" cy="126915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18103" y="1665429"/>
            <a:ext cx="1868686" cy="1491552"/>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7958" y="1453307"/>
            <a:ext cx="2042650" cy="1917538"/>
          </a:xfrm>
          <a:prstGeom prst="rect">
            <a:avLst/>
          </a:prstGeom>
        </p:spPr>
      </p:pic>
      <p:sp>
        <p:nvSpPr>
          <p:cNvPr id="12" name="TextBox 12"/>
          <p:cNvSpPr txBox="1"/>
          <p:nvPr/>
        </p:nvSpPr>
        <p:spPr>
          <a:xfrm>
            <a:off x="1204389" y="3381317"/>
            <a:ext cx="10444412" cy="1661993"/>
          </a:xfrm>
          <a:prstGeom prst="rect">
            <a:avLst/>
          </a:prstGeom>
        </p:spPr>
        <p:txBody>
          <a:bodyPr lIns="0" tIns="0" rIns="0" bIns="0" rtlCol="0" anchor="t">
            <a:spAutoFit/>
          </a:bodyPr>
          <a:lstStyle/>
          <a:p>
            <a:pPr algn="ctr" defTabSz="3501969"/>
            <a:r>
              <a:rPr lang="en-US" sz="3600" dirty="0">
                <a:solidFill>
                  <a:srgbClr val="BE2626"/>
                </a:solidFill>
                <a:latin typeface="Times New Roman" panose="02020603050405020304" pitchFamily="18" charset="0"/>
                <a:cs typeface="Times New Roman" panose="02020603050405020304" pitchFamily="18" charset="0"/>
              </a:rPr>
              <a:t>BÀI 3. SỬ HỌC VỚI CÔNG TÁC BẢO TỒN VÀ PHÁT HUY GIÁ TRỊ DI SẢN VĂN HOÁ, DI SẢN THIÊN NHIÊN VÀ PHÁT TRIỂN DU LỊCH</a:t>
            </a:r>
          </a:p>
        </p:txBody>
      </p:sp>
      <p:sp>
        <p:nvSpPr>
          <p:cNvPr id="13" name="TextBox 13"/>
          <p:cNvSpPr txBox="1"/>
          <p:nvPr/>
        </p:nvSpPr>
        <p:spPr>
          <a:xfrm>
            <a:off x="3640762" y="6105340"/>
            <a:ext cx="4944753" cy="256930"/>
          </a:xfrm>
          <a:prstGeom prst="rect">
            <a:avLst/>
          </a:prstGeom>
        </p:spPr>
        <p:txBody>
          <a:bodyPr lIns="0" tIns="0" rIns="0" bIns="0" rtlCol="0" anchor="t">
            <a:spAutoFit/>
          </a:bodyPr>
          <a:lstStyle/>
          <a:p>
            <a:pPr algn="ctr" defTabSz="3501969">
              <a:lnSpc>
                <a:spcPts val="2175"/>
              </a:lnSpc>
            </a:pPr>
            <a:r>
              <a:rPr lang="en-US" sz="1551" spc="153">
                <a:solidFill>
                  <a:srgbClr val="FFFFFF"/>
                </a:solidFill>
                <a:latin typeface="Garet Bold"/>
              </a:rPr>
              <a:t>GV</a:t>
            </a:r>
          </a:p>
        </p:txBody>
      </p:sp>
      <p:sp>
        <p:nvSpPr>
          <p:cNvPr id="16" name="TextBox 12">
            <a:extLst>
              <a:ext uri="{FF2B5EF4-FFF2-40B4-BE49-F238E27FC236}">
                <a16:creationId xmlns:a16="http://schemas.microsoft.com/office/drawing/2014/main" id="{7619A585-818F-409A-9A55-9882F0D3AC77}"/>
              </a:ext>
            </a:extLst>
          </p:cNvPr>
          <p:cNvSpPr txBox="1"/>
          <p:nvPr/>
        </p:nvSpPr>
        <p:spPr>
          <a:xfrm>
            <a:off x="873794" y="283932"/>
            <a:ext cx="10444412" cy="706668"/>
          </a:xfrm>
          <a:prstGeom prst="rect">
            <a:avLst/>
          </a:prstGeom>
        </p:spPr>
        <p:txBody>
          <a:bodyPr lIns="0" tIns="0" rIns="0" bIns="0" rtlCol="0" anchor="t">
            <a:spAutoFit/>
          </a:bodyPr>
          <a:lstStyle/>
          <a:p>
            <a:pPr algn="ctr" defTabSz="3501969"/>
            <a:r>
              <a:rPr lang="en-US" sz="4592">
                <a:solidFill>
                  <a:srgbClr val="BE2626"/>
                </a:solidFill>
                <a:latin typeface="#9Slide01 Tieu de ngan Bold"/>
              </a:rPr>
              <a:t>Chủ đề 2 Vai trò của sử học</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259405" y="207649"/>
            <a:ext cx="11673191" cy="1032629"/>
          </a:xfrm>
          <a:prstGeom prst="rect">
            <a:avLst/>
          </a:prstGeom>
        </p:spPr>
      </p:pic>
      <p:sp>
        <p:nvSpPr>
          <p:cNvPr id="11" name="TextBox 10">
            <a:extLst>
              <a:ext uri="{FF2B5EF4-FFF2-40B4-BE49-F238E27FC236}">
                <a16:creationId xmlns:a16="http://schemas.microsoft.com/office/drawing/2014/main" id="{36AECCC8-9113-49C7-ACC0-762269CA065D}"/>
              </a:ext>
            </a:extLst>
          </p:cNvPr>
          <p:cNvSpPr txBox="1"/>
          <p:nvPr/>
        </p:nvSpPr>
        <p:spPr>
          <a:xfrm>
            <a:off x="2133600" y="356241"/>
            <a:ext cx="8484140" cy="884088"/>
          </a:xfrm>
          <a:prstGeom prst="rect">
            <a:avLst/>
          </a:prstGeom>
          <a:noFill/>
        </p:spPr>
        <p:txBody>
          <a:bodyPr wrap="square" lIns="0" tIns="0" rIns="0" bIns="0" rtlCol="0">
            <a:spAutoFit/>
          </a:bodyPr>
          <a:lstStyle/>
          <a:p>
            <a:pPr algn="ctr" defTabSz="875492"/>
            <a:r>
              <a:rPr lang="en-US" sz="5745">
                <a:solidFill>
                  <a:prstClr val="white"/>
                </a:solidFill>
                <a:latin typeface="#9Slide01 Tieu de ngan" panose="00000800000000000000" pitchFamily="2" charset="0"/>
                <a:cs typeface="Times New Roman" panose="02020603050405020304" pitchFamily="18" charset="0"/>
              </a:rPr>
              <a:t>Di sản văn hóa là gì?</a:t>
            </a:r>
          </a:p>
        </p:txBody>
      </p:sp>
      <p:sp>
        <p:nvSpPr>
          <p:cNvPr id="4" name="TextBox 3">
            <a:extLst>
              <a:ext uri="{FF2B5EF4-FFF2-40B4-BE49-F238E27FC236}">
                <a16:creationId xmlns:a16="http://schemas.microsoft.com/office/drawing/2014/main" id="{0D194AE3-2869-4478-A103-6577CEDFA065}"/>
              </a:ext>
            </a:extLst>
          </p:cNvPr>
          <p:cNvSpPr txBox="1"/>
          <p:nvPr/>
        </p:nvSpPr>
        <p:spPr>
          <a:xfrm>
            <a:off x="551234" y="1678021"/>
            <a:ext cx="10878766" cy="553998"/>
          </a:xfrm>
          <a:prstGeom prst="rect">
            <a:avLst/>
          </a:prstGeom>
          <a:noFill/>
        </p:spPr>
        <p:txBody>
          <a:bodyPr wrap="square" lIns="0" tIns="0" rIns="0" bIns="0" rtlCol="0">
            <a:spAutoFit/>
          </a:bodyPr>
          <a:lstStyle/>
          <a:p>
            <a:pPr defTabSz="3501969"/>
            <a:r>
              <a:rPr lang="en-US" sz="3600">
                <a:solidFill>
                  <a:schemeClr val="accent6"/>
                </a:solidFill>
                <a:latin typeface="#9Slide02 Noi dung dai"/>
              </a:rPr>
              <a:t>What? Di sản văn hóa là cái gì?</a:t>
            </a:r>
          </a:p>
        </p:txBody>
      </p:sp>
      <p:sp>
        <p:nvSpPr>
          <p:cNvPr id="6" name="TextBox 5">
            <a:extLst>
              <a:ext uri="{FF2B5EF4-FFF2-40B4-BE49-F238E27FC236}">
                <a16:creationId xmlns:a16="http://schemas.microsoft.com/office/drawing/2014/main" id="{F21D2580-CE56-45E2-8BF5-1C7C73237BB2}"/>
              </a:ext>
            </a:extLst>
          </p:cNvPr>
          <p:cNvSpPr txBox="1"/>
          <p:nvPr/>
        </p:nvSpPr>
        <p:spPr>
          <a:xfrm>
            <a:off x="551234" y="2331890"/>
            <a:ext cx="11640766" cy="1107996"/>
          </a:xfrm>
          <a:prstGeom prst="rect">
            <a:avLst/>
          </a:prstGeom>
          <a:noFill/>
        </p:spPr>
        <p:txBody>
          <a:bodyPr wrap="square" lIns="0" tIns="0" rIns="0" bIns="0" rtlCol="0">
            <a:spAutoFit/>
          </a:bodyPr>
          <a:lstStyle/>
          <a:p>
            <a:pPr defTabSz="3501969"/>
            <a:r>
              <a:rPr lang="en-US" sz="3600">
                <a:solidFill>
                  <a:prstClr val="black">
                    <a:lumMod val="50000"/>
                    <a:lumOff val="50000"/>
                  </a:prstClr>
                </a:solidFill>
                <a:latin typeface="#9Slide02 Noi dung dai"/>
              </a:rPr>
              <a:t>Là những </a:t>
            </a:r>
            <a:r>
              <a:rPr lang="en-US" sz="3600" b="1">
                <a:solidFill>
                  <a:prstClr val="black">
                    <a:lumMod val="50000"/>
                    <a:lumOff val="50000"/>
                  </a:prstClr>
                </a:solidFill>
                <a:latin typeface="#9Slide02 Noi dung dai"/>
              </a:rPr>
              <a:t>sản phẩm </a:t>
            </a:r>
            <a:r>
              <a:rPr lang="en-US" sz="3600">
                <a:solidFill>
                  <a:prstClr val="black">
                    <a:lumMod val="50000"/>
                    <a:lumOff val="50000"/>
                  </a:prstClr>
                </a:solidFill>
                <a:latin typeface="#9Slide02 Noi dung dai"/>
              </a:rPr>
              <a:t>vật chất, tinh thần có giá trị lịch sử, văn hóa, khoa học.</a:t>
            </a:r>
          </a:p>
        </p:txBody>
      </p:sp>
      <p:pic>
        <p:nvPicPr>
          <p:cNvPr id="3" name="Picture 2">
            <a:extLst>
              <a:ext uri="{FF2B5EF4-FFF2-40B4-BE49-F238E27FC236}">
                <a16:creationId xmlns:a16="http://schemas.microsoft.com/office/drawing/2014/main" id="{A8EB3E8E-27DB-4F31-9923-3A32C31695D9}"/>
              </a:ext>
            </a:extLst>
          </p:cNvPr>
          <p:cNvPicPr>
            <a:picLocks noChangeAspect="1"/>
          </p:cNvPicPr>
          <p:nvPr/>
        </p:nvPicPr>
        <p:blipFill>
          <a:blip r:embed="rId3"/>
          <a:stretch>
            <a:fillRect/>
          </a:stretch>
        </p:blipFill>
        <p:spPr>
          <a:xfrm>
            <a:off x="-1160584" y="-2407963"/>
            <a:ext cx="12590584" cy="1524000"/>
          </a:xfrm>
          <a:prstGeom prst="rect">
            <a:avLst/>
          </a:prstGeom>
        </p:spPr>
      </p:pic>
      <p:sp>
        <p:nvSpPr>
          <p:cNvPr id="8" name="TextBox 7">
            <a:extLst>
              <a:ext uri="{FF2B5EF4-FFF2-40B4-BE49-F238E27FC236}">
                <a16:creationId xmlns:a16="http://schemas.microsoft.com/office/drawing/2014/main" id="{27603480-8CB6-49FC-80CD-C704A13B8AEC}"/>
              </a:ext>
            </a:extLst>
          </p:cNvPr>
          <p:cNvSpPr txBox="1"/>
          <p:nvPr/>
        </p:nvSpPr>
        <p:spPr>
          <a:xfrm>
            <a:off x="551234" y="3539757"/>
            <a:ext cx="10878766" cy="553998"/>
          </a:xfrm>
          <a:prstGeom prst="rect">
            <a:avLst/>
          </a:prstGeom>
          <a:noFill/>
        </p:spPr>
        <p:txBody>
          <a:bodyPr wrap="square" lIns="0" tIns="0" rIns="0" bIns="0" rtlCol="0">
            <a:spAutoFit/>
          </a:bodyPr>
          <a:lstStyle/>
          <a:p>
            <a:pPr defTabSz="3501969"/>
            <a:r>
              <a:rPr lang="en-US" sz="3600">
                <a:solidFill>
                  <a:schemeClr val="accent6"/>
                </a:solidFill>
                <a:latin typeface="#9Slide02 Noi dung dai"/>
              </a:rPr>
              <a:t>Who? Do ai tạo ra?</a:t>
            </a:r>
          </a:p>
        </p:txBody>
      </p:sp>
      <p:sp>
        <p:nvSpPr>
          <p:cNvPr id="9" name="TextBox 8">
            <a:extLst>
              <a:ext uri="{FF2B5EF4-FFF2-40B4-BE49-F238E27FC236}">
                <a16:creationId xmlns:a16="http://schemas.microsoft.com/office/drawing/2014/main" id="{B28B85FD-5EE6-412B-9863-C5972A6C99C9}"/>
              </a:ext>
            </a:extLst>
          </p:cNvPr>
          <p:cNvSpPr txBox="1"/>
          <p:nvPr/>
        </p:nvSpPr>
        <p:spPr>
          <a:xfrm>
            <a:off x="551234" y="4193626"/>
            <a:ext cx="11640766" cy="553998"/>
          </a:xfrm>
          <a:prstGeom prst="rect">
            <a:avLst/>
          </a:prstGeom>
          <a:noFill/>
        </p:spPr>
        <p:txBody>
          <a:bodyPr wrap="square" lIns="0" tIns="0" rIns="0" bIns="0" rtlCol="0">
            <a:spAutoFit/>
          </a:bodyPr>
          <a:lstStyle/>
          <a:p>
            <a:pPr defTabSz="3501969"/>
            <a:r>
              <a:rPr lang="en-US" sz="3600">
                <a:solidFill>
                  <a:prstClr val="black">
                    <a:lumMod val="50000"/>
                    <a:lumOff val="50000"/>
                  </a:prstClr>
                </a:solidFill>
                <a:latin typeface="#9Slide02 Noi dung dai"/>
              </a:rPr>
              <a:t>Do con người hoặc thiên nhiên tạo ra.</a:t>
            </a:r>
          </a:p>
        </p:txBody>
      </p:sp>
      <p:sp>
        <p:nvSpPr>
          <p:cNvPr id="12" name="TextBox 11">
            <a:extLst>
              <a:ext uri="{FF2B5EF4-FFF2-40B4-BE49-F238E27FC236}">
                <a16:creationId xmlns:a16="http://schemas.microsoft.com/office/drawing/2014/main" id="{B216954C-052F-43BB-836B-3093008217A4}"/>
              </a:ext>
            </a:extLst>
          </p:cNvPr>
          <p:cNvSpPr txBox="1"/>
          <p:nvPr/>
        </p:nvSpPr>
        <p:spPr>
          <a:xfrm>
            <a:off x="551234" y="4847495"/>
            <a:ext cx="10878766" cy="553998"/>
          </a:xfrm>
          <a:prstGeom prst="rect">
            <a:avLst/>
          </a:prstGeom>
          <a:noFill/>
        </p:spPr>
        <p:txBody>
          <a:bodyPr wrap="square" lIns="0" tIns="0" rIns="0" bIns="0" rtlCol="0">
            <a:spAutoFit/>
          </a:bodyPr>
          <a:lstStyle/>
          <a:p>
            <a:pPr defTabSz="3501969"/>
            <a:r>
              <a:rPr lang="en-US" sz="3600">
                <a:solidFill>
                  <a:schemeClr val="accent6"/>
                </a:solidFill>
                <a:latin typeface="#9Slide02 Noi dung dai"/>
              </a:rPr>
              <a:t>How? Qua thời gian phát triển như thế nào?</a:t>
            </a:r>
          </a:p>
        </p:txBody>
      </p:sp>
      <p:sp>
        <p:nvSpPr>
          <p:cNvPr id="13" name="TextBox 12">
            <a:extLst>
              <a:ext uri="{FF2B5EF4-FFF2-40B4-BE49-F238E27FC236}">
                <a16:creationId xmlns:a16="http://schemas.microsoft.com/office/drawing/2014/main" id="{D9B40ECD-AC12-44CF-B7BC-749E3CAE1D34}"/>
              </a:ext>
            </a:extLst>
          </p:cNvPr>
          <p:cNvSpPr txBox="1"/>
          <p:nvPr/>
        </p:nvSpPr>
        <p:spPr>
          <a:xfrm>
            <a:off x="551234" y="5501365"/>
            <a:ext cx="11640766" cy="553998"/>
          </a:xfrm>
          <a:prstGeom prst="rect">
            <a:avLst/>
          </a:prstGeom>
          <a:noFill/>
        </p:spPr>
        <p:txBody>
          <a:bodyPr wrap="square" lIns="0" tIns="0" rIns="0" bIns="0" rtlCol="0">
            <a:spAutoFit/>
          </a:bodyPr>
          <a:lstStyle/>
          <a:p>
            <a:pPr defTabSz="3501969"/>
            <a:r>
              <a:rPr lang="en-US" sz="3600">
                <a:solidFill>
                  <a:prstClr val="black">
                    <a:lumMod val="50000"/>
                    <a:lumOff val="50000"/>
                  </a:prstClr>
                </a:solidFill>
                <a:latin typeface="#9Slide02 Noi dung dai"/>
              </a:rPr>
              <a:t>Được lưu truyền từ thế hệ này qua thế hệ khác.</a:t>
            </a:r>
          </a:p>
        </p:txBody>
      </p:sp>
    </p:spTree>
    <p:extLst>
      <p:ext uri="{BB962C8B-B14F-4D97-AF65-F5344CB8AC3E}">
        <p14:creationId xmlns:p14="http://schemas.microsoft.com/office/powerpoint/2010/main" val="34719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259405" y="207649"/>
            <a:ext cx="11673191" cy="1032629"/>
          </a:xfrm>
          <a:prstGeom prst="rect">
            <a:avLst/>
          </a:prstGeom>
        </p:spPr>
      </p:pic>
      <p:sp>
        <p:nvSpPr>
          <p:cNvPr id="11" name="TextBox 10">
            <a:extLst>
              <a:ext uri="{FF2B5EF4-FFF2-40B4-BE49-F238E27FC236}">
                <a16:creationId xmlns:a16="http://schemas.microsoft.com/office/drawing/2014/main" id="{36AECCC8-9113-49C7-ACC0-762269CA065D}"/>
              </a:ext>
            </a:extLst>
          </p:cNvPr>
          <p:cNvSpPr txBox="1"/>
          <p:nvPr/>
        </p:nvSpPr>
        <p:spPr>
          <a:xfrm>
            <a:off x="2133600" y="356241"/>
            <a:ext cx="8484140" cy="884088"/>
          </a:xfrm>
          <a:prstGeom prst="rect">
            <a:avLst/>
          </a:prstGeom>
          <a:noFill/>
        </p:spPr>
        <p:txBody>
          <a:bodyPr wrap="square" lIns="0" tIns="0" rIns="0" bIns="0" rtlCol="0">
            <a:spAutoFit/>
          </a:bodyPr>
          <a:lstStyle/>
          <a:p>
            <a:pPr algn="ctr" defTabSz="875492"/>
            <a:r>
              <a:rPr lang="en-US" sz="5745">
                <a:solidFill>
                  <a:prstClr val="white"/>
                </a:solidFill>
                <a:latin typeface="#9Slide01 Tieu de ngan" panose="00000800000000000000" pitchFamily="2" charset="0"/>
                <a:cs typeface="Times New Roman" panose="02020603050405020304" pitchFamily="18" charset="0"/>
              </a:rPr>
              <a:t>Di sản văn hóa là gì?</a:t>
            </a:r>
          </a:p>
        </p:txBody>
      </p:sp>
      <p:sp>
        <p:nvSpPr>
          <p:cNvPr id="6" name="TextBox 5">
            <a:extLst>
              <a:ext uri="{FF2B5EF4-FFF2-40B4-BE49-F238E27FC236}">
                <a16:creationId xmlns:a16="http://schemas.microsoft.com/office/drawing/2014/main" id="{F21D2580-CE56-45E2-8BF5-1C7C73237BB2}"/>
              </a:ext>
            </a:extLst>
          </p:cNvPr>
          <p:cNvSpPr txBox="1"/>
          <p:nvPr/>
        </p:nvSpPr>
        <p:spPr>
          <a:xfrm>
            <a:off x="656617" y="1524000"/>
            <a:ext cx="10878766" cy="1661993"/>
          </a:xfrm>
          <a:prstGeom prst="rect">
            <a:avLst/>
          </a:prstGeom>
          <a:noFill/>
        </p:spPr>
        <p:txBody>
          <a:bodyPr wrap="square" lIns="0" tIns="0" rIns="0" bIns="0" rtlCol="0">
            <a:spAutoFit/>
          </a:bodyPr>
          <a:lstStyle/>
          <a:p>
            <a:pPr algn="just" defTabSz="3501969"/>
            <a:r>
              <a:rPr lang="en-US" sz="3600">
                <a:solidFill>
                  <a:prstClr val="black">
                    <a:lumMod val="50000"/>
                    <a:lumOff val="50000"/>
                  </a:prstClr>
                </a:solidFill>
                <a:latin typeface="#9Slide02 Noi dung dai"/>
              </a:rPr>
              <a:t>Là những </a:t>
            </a:r>
            <a:r>
              <a:rPr lang="en-US" sz="3600" b="1">
                <a:solidFill>
                  <a:prstClr val="black">
                    <a:lumMod val="50000"/>
                    <a:lumOff val="50000"/>
                  </a:prstClr>
                </a:solidFill>
                <a:latin typeface="#9Slide02 Noi dung dai"/>
              </a:rPr>
              <a:t>sản phẩm </a:t>
            </a:r>
            <a:r>
              <a:rPr lang="en-US" sz="3600">
                <a:solidFill>
                  <a:prstClr val="black">
                    <a:lumMod val="50000"/>
                    <a:lumOff val="50000"/>
                  </a:prstClr>
                </a:solidFill>
                <a:latin typeface="#9Slide02 Noi dung dai"/>
              </a:rPr>
              <a:t>vật chất, tinh thần có giá trị lịch sử, văn hóa, khoa học</a:t>
            </a:r>
            <a:r>
              <a:rPr lang="en-US" sz="3600">
                <a:solidFill>
                  <a:prstClr val="black">
                    <a:lumMod val="50000"/>
                    <a:lumOff val="50000"/>
                  </a:prstClr>
                </a:solidFill>
              </a:rPr>
              <a:t>. Do con người hoặc thiên nhiên tạo ra. Được lưu truyền từ thế hệ này qua thế hệ khác.</a:t>
            </a:r>
          </a:p>
        </p:txBody>
      </p:sp>
      <p:pic>
        <p:nvPicPr>
          <p:cNvPr id="3" name="Picture 2">
            <a:extLst>
              <a:ext uri="{FF2B5EF4-FFF2-40B4-BE49-F238E27FC236}">
                <a16:creationId xmlns:a16="http://schemas.microsoft.com/office/drawing/2014/main" id="{A8EB3E8E-27DB-4F31-9923-3A32C31695D9}"/>
              </a:ext>
            </a:extLst>
          </p:cNvPr>
          <p:cNvPicPr>
            <a:picLocks noChangeAspect="1"/>
          </p:cNvPicPr>
          <p:nvPr/>
        </p:nvPicPr>
        <p:blipFill>
          <a:blip r:embed="rId3"/>
          <a:stretch>
            <a:fillRect/>
          </a:stretch>
        </p:blipFill>
        <p:spPr>
          <a:xfrm>
            <a:off x="-1160584" y="-1984313"/>
            <a:ext cx="12590584" cy="1524000"/>
          </a:xfrm>
          <a:prstGeom prst="rect">
            <a:avLst/>
          </a:prstGeom>
        </p:spPr>
      </p:pic>
    </p:spTree>
    <p:extLst>
      <p:ext uri="{BB962C8B-B14F-4D97-AF65-F5344CB8AC3E}">
        <p14:creationId xmlns:p14="http://schemas.microsoft.com/office/powerpoint/2010/main" val="337520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nghiệm du lịch Venice - thành phố kênh đào nước Ý">
            <a:extLst>
              <a:ext uri="{FF2B5EF4-FFF2-40B4-BE49-F238E27FC236}">
                <a16:creationId xmlns:a16="http://schemas.microsoft.com/office/drawing/2014/main" id="{A1BD5B26-033B-4C6C-9A1A-D7712E05D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70000"/>
            <a:ext cx="14097000" cy="939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eck in Việt Nam (P.119): Khám phá vẻ đẹp ngoạn mục hang Sơn Đoòng của  Việt Nam – Hang động lớn nhất thế giới - Viet World US">
            <a:extLst>
              <a:ext uri="{FF2B5EF4-FFF2-40B4-BE49-F238E27FC236}">
                <a16:creationId xmlns:a16="http://schemas.microsoft.com/office/drawing/2014/main" id="{4CA999A2-5062-43AD-BD8B-FA013B0AD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CBC456E-21D5-4480-91B6-DBE39734825F}"/>
              </a:ext>
            </a:extLst>
          </p:cNvPr>
          <p:cNvSpPr txBox="1"/>
          <p:nvPr/>
        </p:nvSpPr>
        <p:spPr>
          <a:xfrm>
            <a:off x="1676400" y="1284744"/>
            <a:ext cx="9753600" cy="2677656"/>
          </a:xfrm>
          <a:prstGeom prst="rect">
            <a:avLst/>
          </a:prstGeom>
          <a:solidFill>
            <a:schemeClr val="tx1">
              <a:alpha val="54000"/>
            </a:schemeClr>
          </a:solidFill>
        </p:spPr>
        <p:txBody>
          <a:bodyPr wrap="square">
            <a:spAutoFit/>
          </a:bodyPr>
          <a:lstStyle/>
          <a:p>
            <a:r>
              <a:rPr lang="en-US" sz="2800" b="0" i="0">
                <a:solidFill>
                  <a:schemeClr val="bg1"/>
                </a:solidFill>
                <a:effectLst/>
                <a:latin typeface="Times New Roman" panose="02020603050405020304" pitchFamily="18" charset="0"/>
                <a:cs typeface="Times New Roman" panose="02020603050405020304" pitchFamily="18" charset="0"/>
              </a:rPr>
              <a:t>Thành phố Vơ-ni-dơ </a:t>
            </a:r>
            <a:r>
              <a:rPr lang="vi-VN" sz="2800" b="0" i="0">
                <a:solidFill>
                  <a:schemeClr val="bg1"/>
                </a:solidFill>
                <a:effectLst/>
                <a:latin typeface="Times New Roman" panose="02020603050405020304" pitchFamily="18" charset="0"/>
                <a:cs typeface="Times New Roman" panose="02020603050405020304" pitchFamily="18" charset="0"/>
              </a:rPr>
              <a:t>là một thành phố tuyệt vời, nằm ở phía Đông Bắc của Italia, khi đến đây, du khách có thể hình dung một cách tổng quan Venice trông giống như một mạng nhện khổng lồ được tạo lên bởi 118 đảo và 175 kênh đào, các đảo nối với nhau bởi 444 cây cầu. Venice luôn giữ được vẻ đẹp vừa lãng mạn, thơ mộng, vừa yên ả, êm đềm.</a:t>
            </a:r>
          </a:p>
        </p:txBody>
      </p:sp>
    </p:spTree>
    <p:extLst>
      <p:ext uri="{BB962C8B-B14F-4D97-AF65-F5344CB8AC3E}">
        <p14:creationId xmlns:p14="http://schemas.microsoft.com/office/powerpoint/2010/main" val="2011680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ck in Việt Nam (P.119): Khám phá vẻ đẹp ngoạn mục hang Sơn Đoòng của  Việt Nam – Hang động lớn nhất thế giới - Viet World US">
            <a:extLst>
              <a:ext uri="{FF2B5EF4-FFF2-40B4-BE49-F238E27FC236}">
                <a16:creationId xmlns:a16="http://schemas.microsoft.com/office/drawing/2014/main" id="{D28ACBE9-6C32-435C-9CB0-CA1CA9D23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90B969-176A-464D-9721-DA8B284FE667}"/>
              </a:ext>
            </a:extLst>
          </p:cNvPr>
          <p:cNvSpPr txBox="1"/>
          <p:nvPr/>
        </p:nvSpPr>
        <p:spPr>
          <a:xfrm>
            <a:off x="838200" y="2819400"/>
            <a:ext cx="10515600" cy="2677656"/>
          </a:xfrm>
          <a:prstGeom prst="rect">
            <a:avLst/>
          </a:prstGeom>
          <a:solidFill>
            <a:schemeClr val="tx1">
              <a:alpha val="38000"/>
            </a:schemeClr>
          </a:solidFill>
        </p:spPr>
        <p:txBody>
          <a:bodyPr wrap="square">
            <a:spAutoFit/>
          </a:bodyPr>
          <a:lstStyle/>
          <a:p>
            <a:pPr algn="just"/>
            <a:r>
              <a:rPr lang="vi-VN" sz="2400" b="1" i="0">
                <a:solidFill>
                  <a:schemeClr val="bg1"/>
                </a:solidFill>
                <a:effectLst/>
                <a:latin typeface="Arial" panose="020B0604020202020204" pitchFamily="34" charset="0"/>
              </a:rPr>
              <a:t>Hang Sơn Đoòng</a:t>
            </a:r>
            <a:r>
              <a:rPr lang="vi-VN" sz="2400" b="0" i="0">
                <a:solidFill>
                  <a:schemeClr val="bg1"/>
                </a:solidFill>
                <a:effectLst/>
                <a:latin typeface="Arial" panose="020B0604020202020204" pitchFamily="34" charset="0"/>
              </a:rPr>
              <a:t> là một</a:t>
            </a:r>
            <a:r>
              <a:rPr lang="en-US" sz="2400" b="0" i="0">
                <a:solidFill>
                  <a:schemeClr val="bg1"/>
                </a:solidFill>
                <a:effectLst/>
                <a:latin typeface="Arial" panose="020B0604020202020204" pitchFamily="34" charset="0"/>
              </a:rPr>
              <a:t> hang động </a:t>
            </a:r>
            <a:r>
              <a:rPr lang="vi-VN" sz="2400" b="0" i="0">
                <a:solidFill>
                  <a:schemeClr val="bg1"/>
                </a:solidFill>
                <a:effectLst/>
                <a:latin typeface="Arial" panose="020B0604020202020204" pitchFamily="34" charset="0"/>
              </a:rPr>
              <a:t>tự nhiên tại xã</a:t>
            </a:r>
            <a:r>
              <a:rPr lang="en-US" sz="2400" b="0" i="0">
                <a:solidFill>
                  <a:schemeClr val="bg1"/>
                </a:solidFill>
                <a:effectLst/>
                <a:latin typeface="Arial" panose="020B0604020202020204" pitchFamily="34" charset="0"/>
              </a:rPr>
              <a:t> Tân Trạch</a:t>
            </a:r>
            <a:r>
              <a:rPr lang="vi-VN" sz="2400" b="0" i="0">
                <a:solidFill>
                  <a:schemeClr val="bg1"/>
                </a:solidFill>
                <a:effectLst/>
                <a:latin typeface="Arial" panose="020B0604020202020204" pitchFamily="34" charset="0"/>
              </a:rPr>
              <a:t>, huyện</a:t>
            </a:r>
            <a:r>
              <a:rPr lang="en-US" sz="2400" b="0" i="0">
                <a:solidFill>
                  <a:schemeClr val="bg1"/>
                </a:solidFill>
                <a:effectLst/>
                <a:latin typeface="Arial" panose="020B0604020202020204" pitchFamily="34" charset="0"/>
              </a:rPr>
              <a:t> Bố Trạch</a:t>
            </a:r>
            <a:r>
              <a:rPr lang="vi-VN" sz="2400" b="0" i="0">
                <a:solidFill>
                  <a:schemeClr val="bg1"/>
                </a:solidFill>
                <a:effectLst/>
                <a:latin typeface="Arial" panose="020B0604020202020204" pitchFamily="34" charset="0"/>
              </a:rPr>
              <a:t>, tỉnh</a:t>
            </a:r>
            <a:r>
              <a:rPr lang="en-US" sz="2400" b="0" i="0">
                <a:solidFill>
                  <a:schemeClr val="bg1"/>
                </a:solidFill>
                <a:effectLst/>
                <a:latin typeface="Arial" panose="020B0604020202020204" pitchFamily="34" charset="0"/>
              </a:rPr>
              <a:t> Quảng Bình.</a:t>
            </a:r>
            <a:r>
              <a:rPr lang="vi-VN" sz="2400" b="0" i="0">
                <a:solidFill>
                  <a:schemeClr val="bg1"/>
                </a:solidFill>
                <a:effectLst/>
                <a:latin typeface="Arial" panose="020B0604020202020204" pitchFamily="34" charset="0"/>
              </a:rPr>
              <a:t> Hang Sơn Đoòng được coi là</a:t>
            </a:r>
            <a:r>
              <a:rPr lang="en-US" sz="2400" b="0" i="0">
                <a:solidFill>
                  <a:schemeClr val="bg1"/>
                </a:solidFill>
                <a:effectLst/>
                <a:latin typeface="Arial" panose="020B0604020202020204" pitchFamily="34" charset="0"/>
              </a:rPr>
              <a:t> hang động tự nhiên</a:t>
            </a:r>
            <a:r>
              <a:rPr lang="vi-VN" sz="2400" b="0" i="0">
                <a:solidFill>
                  <a:schemeClr val="bg1"/>
                </a:solidFill>
                <a:effectLst/>
                <a:latin typeface="Arial" panose="020B0604020202020204" pitchFamily="34" charset="0"/>
              </a:rPr>
              <a:t> lớn nhất thế giới đã biết. Hang này nằm trong quần thể hang động</a:t>
            </a:r>
            <a:r>
              <a:rPr lang="en-US" sz="2400" b="0" i="0">
                <a:solidFill>
                  <a:schemeClr val="bg1"/>
                </a:solidFill>
                <a:effectLst/>
                <a:latin typeface="Arial" panose="020B0604020202020204" pitchFamily="34" charset="0"/>
              </a:rPr>
              <a:t> Phong Nha - Kẻ Bàng.</a:t>
            </a:r>
            <a:r>
              <a:rPr lang="vi-VN" sz="2400" b="0" i="0">
                <a:solidFill>
                  <a:schemeClr val="bg1"/>
                </a:solidFill>
                <a:effectLst/>
                <a:latin typeface="Arial" panose="020B0604020202020204" pitchFamily="34" charset="0"/>
              </a:rPr>
              <a:t> Hang Sơn Đoòng là một phần của hệ thống ngầm nối với hơn 150 động khác ở</a:t>
            </a:r>
            <a:r>
              <a:rPr lang="en-US" sz="2400" b="0" i="0">
                <a:solidFill>
                  <a:schemeClr val="bg1"/>
                </a:solidFill>
                <a:effectLst/>
                <a:latin typeface="Arial" panose="020B0604020202020204" pitchFamily="34" charset="0"/>
              </a:rPr>
              <a:t> Việt Nam</a:t>
            </a:r>
            <a:r>
              <a:rPr lang="vi-VN" sz="2400" b="0" i="0">
                <a:solidFill>
                  <a:schemeClr val="bg1"/>
                </a:solidFill>
                <a:effectLst/>
                <a:latin typeface="Arial" panose="020B0604020202020204" pitchFamily="34" charset="0"/>
              </a:rPr>
              <a:t> gần</a:t>
            </a:r>
            <a:r>
              <a:rPr lang="en-US" sz="2400" b="0" i="0">
                <a:solidFill>
                  <a:schemeClr val="bg1"/>
                </a:solidFill>
                <a:effectLst/>
                <a:latin typeface="Arial" panose="020B0604020202020204" pitchFamily="34" charset="0"/>
              </a:rPr>
              <a:t> biên giới</a:t>
            </a:r>
            <a:r>
              <a:rPr lang="vi-VN" sz="2400" b="0" i="0">
                <a:solidFill>
                  <a:schemeClr val="bg1"/>
                </a:solidFill>
                <a:effectLst/>
                <a:latin typeface="Arial" panose="020B0604020202020204" pitchFamily="34" charset="0"/>
              </a:rPr>
              <a:t> với</a:t>
            </a:r>
            <a:r>
              <a:rPr lang="en-US" sz="2400" b="0" i="0">
                <a:solidFill>
                  <a:schemeClr val="bg1"/>
                </a:solidFill>
                <a:effectLst/>
                <a:latin typeface="Arial" panose="020B0604020202020204" pitchFamily="34" charset="0"/>
              </a:rPr>
              <a:t> Lào. Thời báo New York</a:t>
            </a:r>
            <a:r>
              <a:rPr lang="vi-VN" sz="2400" b="0" i="0">
                <a:solidFill>
                  <a:schemeClr val="bg1"/>
                </a:solidFill>
                <a:effectLst/>
                <a:latin typeface="Arial" panose="020B0604020202020204" pitchFamily="34" charset="0"/>
              </a:rPr>
              <a:t> xếp hạng hang Sơn Đoòng vào vị trí thứ 8 trong 52 địa danh trong danh sách những nơi nên đến năm</a:t>
            </a:r>
            <a:r>
              <a:rPr lang="en-US" sz="2400" b="0" i="0">
                <a:solidFill>
                  <a:schemeClr val="bg1"/>
                </a:solidFill>
                <a:effectLst/>
                <a:latin typeface="Arial" panose="020B0604020202020204" pitchFamily="34" charset="0"/>
              </a:rPr>
              <a:t> 2014</a:t>
            </a:r>
            <a:endParaRPr lang="en-US" sz="2400">
              <a:solidFill>
                <a:schemeClr val="bg1"/>
              </a:solidFill>
            </a:endParaRPr>
          </a:p>
        </p:txBody>
      </p:sp>
    </p:spTree>
    <p:extLst>
      <p:ext uri="{BB962C8B-B14F-4D97-AF65-F5344CB8AC3E}">
        <p14:creationId xmlns:p14="http://schemas.microsoft.com/office/powerpoint/2010/main" val="111236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4080000" cy="200291"/>
            </a:xfrm>
            <a:prstGeom prst="rect">
              <a:avLst/>
            </a:prstGeom>
          </p:spPr>
        </p:pic>
      </p:grpSp>
      <p:sp>
        <p:nvSpPr>
          <p:cNvPr id="29" name="TextBox 28">
            <a:extLst>
              <a:ext uri="{FF2B5EF4-FFF2-40B4-BE49-F238E27FC236}">
                <a16:creationId xmlns:a16="http://schemas.microsoft.com/office/drawing/2014/main" id="{E9D03148-B912-46C4-8B24-06BF843B3EE6}"/>
              </a:ext>
            </a:extLst>
          </p:cNvPr>
          <p:cNvSpPr txBox="1"/>
          <p:nvPr/>
        </p:nvSpPr>
        <p:spPr>
          <a:xfrm>
            <a:off x="551234" y="76200"/>
            <a:ext cx="10573966" cy="461665"/>
          </a:xfrm>
          <a:prstGeom prst="rect">
            <a:avLst/>
          </a:prstGeom>
          <a:noFill/>
        </p:spPr>
        <p:txBody>
          <a:bodyPr wrap="square" rtlCol="0">
            <a:spAutoFit/>
          </a:bodyPr>
          <a:lstStyle/>
          <a:p>
            <a:pPr defTabSz="3501969"/>
            <a:r>
              <a:rPr lang="en-US" sz="2400">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p>
        </p:txBody>
      </p:sp>
      <p:sp>
        <p:nvSpPr>
          <p:cNvPr id="30" name="TextBox 29">
            <a:extLst>
              <a:ext uri="{FF2B5EF4-FFF2-40B4-BE49-F238E27FC236}">
                <a16:creationId xmlns:a16="http://schemas.microsoft.com/office/drawing/2014/main" id="{F420E3B7-6D7D-4D30-A663-F17A905FCA2B}"/>
              </a:ext>
            </a:extLst>
          </p:cNvPr>
          <p:cNvSpPr txBox="1"/>
          <p:nvPr/>
        </p:nvSpPr>
        <p:spPr>
          <a:xfrm>
            <a:off x="415965" y="762000"/>
            <a:ext cx="9185236" cy="1742528"/>
          </a:xfrm>
          <a:prstGeom prst="rect">
            <a:avLst/>
          </a:prstGeom>
          <a:noFill/>
          <a:ln>
            <a:solidFill>
              <a:srgbClr val="ED3C9B"/>
            </a:solidFill>
          </a:ln>
        </p:spPr>
        <p:txBody>
          <a:bodyPr wrap="square" rtlCol="0">
            <a:spAutoFit/>
          </a:bodyPr>
          <a:lstStyle/>
          <a:p>
            <a:pPr algn="just" defTabSz="3501969"/>
            <a:r>
              <a:rPr lang="en-US" sz="2681">
                <a:solidFill>
                  <a:prstClr val="black"/>
                </a:solidFill>
                <a:latin typeface="Times New Roman" panose="02020603050405020304" pitchFamily="18" charset="0"/>
                <a:cs typeface="Times New Roman" panose="02020603050405020304" pitchFamily="18" charset="0"/>
              </a:rPr>
              <a:t>Dựa vào SGK và tư liệu sau hãy hoàn thiện PHT với 2 câu hỏi:</a:t>
            </a:r>
          </a:p>
          <a:p>
            <a:pPr algn="just" defTabSz="3501969"/>
            <a:r>
              <a:rPr lang="en-US" sz="2681">
                <a:solidFill>
                  <a:prstClr val="black"/>
                </a:solidFill>
                <a:latin typeface="Times New Roman" panose="02020603050405020304" pitchFamily="18" charset="0"/>
                <a:cs typeface="Times New Roman" panose="02020603050405020304" pitchFamily="18" charset="0"/>
              </a:rPr>
              <a:t>1. Vai trò của sử học với bảo tồn di sản.</a:t>
            </a:r>
          </a:p>
          <a:p>
            <a:pPr algn="just" defTabSz="3501969"/>
            <a:r>
              <a:rPr lang="en-US" sz="2681">
                <a:solidFill>
                  <a:prstClr val="black"/>
                </a:solidFill>
                <a:latin typeface="Times New Roman" panose="02020603050405020304" pitchFamily="18" charset="0"/>
                <a:cs typeface="Times New Roman" panose="02020603050405020304" pitchFamily="18" charset="0"/>
              </a:rPr>
              <a:t>2. Vai trò của bảo tồn di sản với sử học? </a:t>
            </a:r>
          </a:p>
          <a:p>
            <a:pPr algn="just" defTabSz="3501969"/>
            <a:r>
              <a:rPr lang="en-US" sz="2681">
                <a:solidFill>
                  <a:prstClr val="black"/>
                </a:solidFill>
                <a:latin typeface="Times New Roman" panose="02020603050405020304" pitchFamily="18" charset="0"/>
                <a:cs typeface="Times New Roman" panose="02020603050405020304" pitchFamily="18" charset="0"/>
              </a:rPr>
              <a:t>3 phút cá nhân - 3 phút trao đổi theo bàn - 2 phút chia sẻ</a:t>
            </a:r>
          </a:p>
        </p:txBody>
      </p:sp>
      <p:pic>
        <p:nvPicPr>
          <p:cNvPr id="1026" name="Picture 2" descr="Sharing the Task of Learning: Using Think-Pair-Shares in a Digital World">
            <a:extLst>
              <a:ext uri="{FF2B5EF4-FFF2-40B4-BE49-F238E27FC236}">
                <a16:creationId xmlns:a16="http://schemas.microsoft.com/office/drawing/2014/main" id="{2569272B-A0D0-4879-BDF0-C23EF4ED12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57" b="92381" l="10000" r="90000">
                        <a14:foregroundMark x1="11071" y1="3175" x2="88750" y2="89841"/>
                        <a14:foregroundMark x1="13214" y1="91746" x2="21607" y2="83492"/>
                        <a14:foregroundMark x1="12500" y1="93016" x2="31964" y2="92381"/>
                        <a14:foregroundMark x1="31964" y1="92381" x2="49643" y2="92381"/>
                        <a14:foregroundMark x1="49643" y1="92381" x2="86429" y2="90794"/>
                        <a14:foregroundMark x1="86429" y1="90794" x2="87857" y2="90794"/>
                        <a14:foregroundMark x1="88214" y1="4762" x2="86964" y2="83492"/>
                        <a14:foregroundMark x1="87500" y1="2857" x2="12679" y2="2857"/>
                        <a14:foregroundMark x1="11786" y1="5079" x2="12143" y2="91746"/>
                        <a14:foregroundMark x1="88393" y1="53333" x2="88929" y2="87937"/>
                      </a14:backgroundRemoval>
                    </a14:imgEffect>
                  </a14:imgLayer>
                </a14:imgProps>
              </a:ext>
              <a:ext uri="{28A0092B-C50C-407E-A947-70E740481C1C}">
                <a14:useLocalDpi xmlns:a14="http://schemas.microsoft.com/office/drawing/2010/main" val="0"/>
              </a:ext>
            </a:extLst>
          </a:blip>
          <a:srcRect/>
          <a:stretch>
            <a:fillRect/>
          </a:stretch>
        </p:blipFill>
        <p:spPr bwMode="auto">
          <a:xfrm>
            <a:off x="9482277" y="1066800"/>
            <a:ext cx="2726074" cy="1533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CB57EE5-904F-4E92-B190-E519E0097396}"/>
              </a:ext>
            </a:extLst>
          </p:cNvPr>
          <p:cNvPicPr>
            <a:picLocks noChangeAspect="1"/>
          </p:cNvPicPr>
          <p:nvPr/>
        </p:nvPicPr>
        <p:blipFill>
          <a:blip r:embed="rId6"/>
          <a:stretch>
            <a:fillRect/>
          </a:stretch>
        </p:blipFill>
        <p:spPr>
          <a:xfrm>
            <a:off x="-11049000" y="2600216"/>
            <a:ext cx="8957564" cy="5815970"/>
          </a:xfrm>
          <a:prstGeom prst="rect">
            <a:avLst/>
          </a:prstGeom>
        </p:spPr>
      </p:pic>
      <p:sp>
        <p:nvSpPr>
          <p:cNvPr id="11" name="TextBox 10">
            <a:extLst>
              <a:ext uri="{FF2B5EF4-FFF2-40B4-BE49-F238E27FC236}">
                <a16:creationId xmlns:a16="http://schemas.microsoft.com/office/drawing/2014/main" id="{7D26A22A-B693-4AA8-BB3F-9142D827E31F}"/>
              </a:ext>
            </a:extLst>
          </p:cNvPr>
          <p:cNvSpPr txBox="1"/>
          <p:nvPr/>
        </p:nvSpPr>
        <p:spPr>
          <a:xfrm>
            <a:off x="415966" y="2755880"/>
            <a:ext cx="11360069" cy="3416320"/>
          </a:xfrm>
          <a:prstGeom prst="rect">
            <a:avLst/>
          </a:prstGeom>
          <a:noFill/>
        </p:spPr>
        <p:txBody>
          <a:bodyPr wrap="square">
            <a:spAutoFit/>
          </a:bodyPr>
          <a:lstStyle/>
          <a:p>
            <a:pPr algn="just"/>
            <a:r>
              <a:rPr lang="vi-VN" b="0" i="0">
                <a:solidFill>
                  <a:srgbClr val="343A40"/>
                </a:solidFill>
                <a:effectLst/>
                <a:latin typeface="+mj-lt"/>
              </a:rPr>
              <a:t>Được UNESCO công nhận là Di sản Văn hóa thế giới kể từ năm 1993, là một trong những điểm tham quan du lịch nổi tiếng nhất Việt Nam, thế nhưng Quần thể di tích Cố đô Huế vẫn thường xuyên phải đối mặt với nạn xâm hại. Ngày 21-11 vừa qua, thông tin lăng mộ của bà Trần Thị Nga - mẹ vua Dục Đức, bị kẻ gian đập phá, đào bới nghiêm trọng đã không khỏi khiến nhiều người đau lòng. Đáng buồn hơn, đây không phải hiện tượng phá hoại duy nhất xảy ra tại quần thể di tích này trong năm 2017. Trước đó, mộ bà tài nhân họ Lê - phi tần của vua Tự Đức, đã bị một công ty tự ý san phẳng để thực hiện dự án bãi đỗ xe.</a:t>
            </a:r>
          </a:p>
          <a:p>
            <a:pPr algn="just"/>
            <a:r>
              <a:rPr lang="vi-VN" b="0" i="0">
                <a:solidFill>
                  <a:srgbClr val="343A40"/>
                </a:solidFill>
                <a:effectLst/>
                <a:latin typeface="+mj-lt"/>
              </a:rPr>
              <a:t>Ngược dòng thời gian, nhiều di tích, hiện vật khác thuộc quần thể Cố đô Huế như lăng Khải Định, trường Quốc Tử Giám, bia Quốc học, Cửu vị thần công, Phu Văn Lâu, Chùa Thiên Mụ,... cũng bị tàn phá nghiêm trọng mà chủ yếu là do kẻ gian đào bới, đập phá, ý thức kém của người dân cũng như khách tham quan. Theo thông tin từ Trung tâm Bảo tồn Di tích Cố đô Huế, tổng mức đầu tư dự kiến cho dự án bảo tồn, tu bổ, phục hồi và phát huy giá trị di tích Cố đô Huế trong giai đoạn 2016 - 2020 lên đến 1.274 tỷ đồng. Một số tiền lớn, nhưng nếu xét từ mức độ xâm hại, phá hoại di tích đang diễn ra tại Huế hiện nay thì số tiền này vẫn chỉ như “muối bỏ bể”.</a:t>
            </a:r>
          </a:p>
        </p:txBody>
      </p:sp>
      <p:sp>
        <p:nvSpPr>
          <p:cNvPr id="13" name="TextBox 12">
            <a:extLst>
              <a:ext uri="{FF2B5EF4-FFF2-40B4-BE49-F238E27FC236}">
                <a16:creationId xmlns:a16="http://schemas.microsoft.com/office/drawing/2014/main" id="{ED6B2272-FD40-4B89-914E-66867B94104A}"/>
              </a:ext>
            </a:extLst>
          </p:cNvPr>
          <p:cNvSpPr txBox="1"/>
          <p:nvPr/>
        </p:nvSpPr>
        <p:spPr>
          <a:xfrm>
            <a:off x="4267200" y="6421299"/>
            <a:ext cx="10866120" cy="369332"/>
          </a:xfrm>
          <a:prstGeom prst="rect">
            <a:avLst/>
          </a:prstGeom>
          <a:noFill/>
        </p:spPr>
        <p:txBody>
          <a:bodyPr wrap="square">
            <a:spAutoFit/>
          </a:bodyPr>
          <a:lstStyle/>
          <a:p>
            <a:r>
              <a:rPr lang="en-US"/>
              <a:t>https://nhandan.vn/nguy-co-bien-mat-nhieu-di-tich-lich-su-post311448.html</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C4648-ED64-4583-ABAD-C744C3CE231C}"/>
              </a:ext>
            </a:extLst>
          </p:cNvPr>
          <p:cNvPicPr>
            <a:picLocks noChangeAspect="1"/>
          </p:cNvPicPr>
          <p:nvPr/>
        </p:nvPicPr>
        <p:blipFill>
          <a:blip r:embed="rId2"/>
          <a:stretch>
            <a:fillRect/>
          </a:stretch>
        </p:blipFill>
        <p:spPr>
          <a:xfrm>
            <a:off x="1516150" y="304799"/>
            <a:ext cx="9159700" cy="6248402"/>
          </a:xfrm>
          <a:prstGeom prst="rect">
            <a:avLst/>
          </a:prstGeom>
        </p:spPr>
      </p:pic>
    </p:spTree>
    <p:extLst>
      <p:ext uri="{BB962C8B-B14F-4D97-AF65-F5344CB8AC3E}">
        <p14:creationId xmlns:p14="http://schemas.microsoft.com/office/powerpoint/2010/main" val="9971866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4080000" cy="200291"/>
            </a:xfrm>
            <a:prstGeom prst="rect">
              <a:avLst/>
            </a:prstGeom>
          </p:spPr>
        </p:pic>
      </p:grpSp>
      <p:sp>
        <p:nvSpPr>
          <p:cNvPr id="29" name="TextBox 28">
            <a:extLst>
              <a:ext uri="{FF2B5EF4-FFF2-40B4-BE49-F238E27FC236}">
                <a16:creationId xmlns:a16="http://schemas.microsoft.com/office/drawing/2014/main" id="{E9D03148-B912-46C4-8B24-06BF843B3EE6}"/>
              </a:ext>
            </a:extLst>
          </p:cNvPr>
          <p:cNvSpPr txBox="1"/>
          <p:nvPr/>
        </p:nvSpPr>
        <p:spPr>
          <a:xfrm>
            <a:off x="551234" y="-72956"/>
            <a:ext cx="9922213" cy="387029"/>
          </a:xfrm>
          <a:prstGeom prst="rect">
            <a:avLst/>
          </a:prstGeom>
          <a:noFill/>
        </p:spPr>
        <p:txBody>
          <a:bodyPr wrap="square" rtlCol="0">
            <a:spAutoFit/>
          </a:bodyPr>
          <a:lstStyle/>
          <a:p>
            <a:pPr defTabSz="3501969"/>
            <a:r>
              <a:rPr lang="en-US" sz="1915">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p>
        </p:txBody>
      </p:sp>
      <p:sp>
        <p:nvSpPr>
          <p:cNvPr id="7" name="Rectangle 6">
            <a:extLst>
              <a:ext uri="{FF2B5EF4-FFF2-40B4-BE49-F238E27FC236}">
                <a16:creationId xmlns:a16="http://schemas.microsoft.com/office/drawing/2014/main" id="{17BC886D-4F13-4F07-BF7E-F4B9B180674B}"/>
              </a:ext>
            </a:extLst>
          </p:cNvPr>
          <p:cNvSpPr/>
          <p:nvPr/>
        </p:nvSpPr>
        <p:spPr>
          <a:xfrm>
            <a:off x="420801"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C5F61C2-A971-45FD-9D49-253E8E198F56}"/>
              </a:ext>
            </a:extLst>
          </p:cNvPr>
          <p:cNvCxnSpPr/>
          <p:nvPr/>
        </p:nvCxnSpPr>
        <p:spPr>
          <a:xfrm>
            <a:off x="551234" y="23537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96C942-70EA-4D35-AE0F-A3969193C565}"/>
              </a:ext>
            </a:extLst>
          </p:cNvPr>
          <p:cNvCxnSpPr/>
          <p:nvPr/>
        </p:nvCxnSpPr>
        <p:spPr>
          <a:xfrm>
            <a:off x="551234" y="28448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C2688B-8D5A-4224-9EA0-B22BE3E42319}"/>
              </a:ext>
            </a:extLst>
          </p:cNvPr>
          <p:cNvCxnSpPr/>
          <p:nvPr/>
        </p:nvCxnSpPr>
        <p:spPr>
          <a:xfrm>
            <a:off x="551234" y="33358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2E7703-A7FE-4AB5-931C-D7E676484849}"/>
              </a:ext>
            </a:extLst>
          </p:cNvPr>
          <p:cNvCxnSpPr/>
          <p:nvPr/>
        </p:nvCxnSpPr>
        <p:spPr>
          <a:xfrm>
            <a:off x="551234" y="38269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3F66D0-6213-40FC-AE73-6A7BB4998FF5}"/>
              </a:ext>
            </a:extLst>
          </p:cNvPr>
          <p:cNvCxnSpPr/>
          <p:nvPr/>
        </p:nvCxnSpPr>
        <p:spPr>
          <a:xfrm>
            <a:off x="551234" y="43180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6E63D2-E610-427F-B977-FFB20454AFF3}"/>
              </a:ext>
            </a:extLst>
          </p:cNvPr>
          <p:cNvCxnSpPr/>
          <p:nvPr/>
        </p:nvCxnSpPr>
        <p:spPr>
          <a:xfrm>
            <a:off x="551234" y="48090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370A16-10B7-4C1B-9F2A-C1EE7618312D}"/>
              </a:ext>
            </a:extLst>
          </p:cNvPr>
          <p:cNvCxnSpPr/>
          <p:nvPr/>
        </p:nvCxnSpPr>
        <p:spPr>
          <a:xfrm>
            <a:off x="551234" y="53001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CFF4E4-E046-4250-B5ED-FA1B490820E1}"/>
              </a:ext>
            </a:extLst>
          </p:cNvPr>
          <p:cNvCxnSpPr/>
          <p:nvPr/>
        </p:nvCxnSpPr>
        <p:spPr>
          <a:xfrm>
            <a:off x="551234" y="57912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263480-C4BC-4E95-BF35-C394CD56920F}"/>
              </a:ext>
            </a:extLst>
          </p:cNvPr>
          <p:cNvSpPr txBox="1"/>
          <p:nvPr/>
        </p:nvSpPr>
        <p:spPr>
          <a:xfrm>
            <a:off x="428058" y="648260"/>
            <a:ext cx="571500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Mối quan hệ giữa Sử học với công tác bảo tồn và phát huy giá trị di sản văn hoá, di sản thiên nhiên</a:t>
            </a:r>
          </a:p>
        </p:txBody>
      </p:sp>
      <p:sp>
        <p:nvSpPr>
          <p:cNvPr id="35" name="Rectangle 34">
            <a:extLst>
              <a:ext uri="{FF2B5EF4-FFF2-40B4-BE49-F238E27FC236}">
                <a16:creationId xmlns:a16="http://schemas.microsoft.com/office/drawing/2014/main" id="{1C11DCF0-8DD6-483C-B8E0-22F7362314FC}"/>
              </a:ext>
            </a:extLst>
          </p:cNvPr>
          <p:cNvSpPr/>
          <p:nvPr/>
        </p:nvSpPr>
        <p:spPr>
          <a:xfrm>
            <a:off x="6338725"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2F04D319-CFD3-479B-81F7-3C935CDCF431}"/>
              </a:ext>
            </a:extLst>
          </p:cNvPr>
          <p:cNvCxnSpPr/>
          <p:nvPr/>
        </p:nvCxnSpPr>
        <p:spPr>
          <a:xfrm>
            <a:off x="6466950" y="23537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DD5A169-EE98-421E-80B2-5F300BFF69C7}"/>
              </a:ext>
            </a:extLst>
          </p:cNvPr>
          <p:cNvCxnSpPr/>
          <p:nvPr/>
        </p:nvCxnSpPr>
        <p:spPr>
          <a:xfrm>
            <a:off x="6466950" y="28448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0445AD-BDDF-441F-B45A-F59CE523405C}"/>
              </a:ext>
            </a:extLst>
          </p:cNvPr>
          <p:cNvCxnSpPr/>
          <p:nvPr/>
        </p:nvCxnSpPr>
        <p:spPr>
          <a:xfrm>
            <a:off x="6466950" y="33358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0BA26C-F9C4-474D-8C2E-3C601F3AD30C}"/>
              </a:ext>
            </a:extLst>
          </p:cNvPr>
          <p:cNvCxnSpPr/>
          <p:nvPr/>
        </p:nvCxnSpPr>
        <p:spPr>
          <a:xfrm>
            <a:off x="6466950" y="38269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40E6450-DF15-4809-BEFC-DB7E323BD5A8}"/>
              </a:ext>
            </a:extLst>
          </p:cNvPr>
          <p:cNvCxnSpPr/>
          <p:nvPr/>
        </p:nvCxnSpPr>
        <p:spPr>
          <a:xfrm>
            <a:off x="6466950" y="43180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2750CF-C54F-4C61-A5CC-E663FBB3A89C}"/>
              </a:ext>
            </a:extLst>
          </p:cNvPr>
          <p:cNvCxnSpPr/>
          <p:nvPr/>
        </p:nvCxnSpPr>
        <p:spPr>
          <a:xfrm>
            <a:off x="6466950" y="48090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BC9C55-F9B4-4E95-AE38-4ED970A998B3}"/>
              </a:ext>
            </a:extLst>
          </p:cNvPr>
          <p:cNvCxnSpPr/>
          <p:nvPr/>
        </p:nvCxnSpPr>
        <p:spPr>
          <a:xfrm>
            <a:off x="6466950" y="53001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56A49D-AA7B-4FA4-B238-C5FBBD4AD201}"/>
              </a:ext>
            </a:extLst>
          </p:cNvPr>
          <p:cNvCxnSpPr/>
          <p:nvPr/>
        </p:nvCxnSpPr>
        <p:spPr>
          <a:xfrm>
            <a:off x="6466950" y="57912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1F807B4-E5DE-40F8-892C-03A675A74271}"/>
              </a:ext>
            </a:extLst>
          </p:cNvPr>
          <p:cNvSpPr txBox="1"/>
          <p:nvPr/>
        </p:nvSpPr>
        <p:spPr>
          <a:xfrm>
            <a:off x="6298519" y="648260"/>
            <a:ext cx="534631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Vai trò của công tác bảo tồn và phát huy giá trị di sản văn hoá, di sản thiên nhiên</a:t>
            </a:r>
          </a:p>
        </p:txBody>
      </p:sp>
    </p:spTree>
    <p:extLst>
      <p:ext uri="{BB962C8B-B14F-4D97-AF65-F5344CB8AC3E}">
        <p14:creationId xmlns:p14="http://schemas.microsoft.com/office/powerpoint/2010/main" val="28447811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4080000" cy="200291"/>
            </a:xfrm>
            <a:prstGeom prst="rect">
              <a:avLst/>
            </a:prstGeom>
          </p:spPr>
        </p:pic>
      </p:grpSp>
      <p:sp>
        <p:nvSpPr>
          <p:cNvPr id="29" name="TextBox 28">
            <a:extLst>
              <a:ext uri="{FF2B5EF4-FFF2-40B4-BE49-F238E27FC236}">
                <a16:creationId xmlns:a16="http://schemas.microsoft.com/office/drawing/2014/main" id="{E9D03148-B912-46C4-8B24-06BF843B3EE6}"/>
              </a:ext>
            </a:extLst>
          </p:cNvPr>
          <p:cNvSpPr txBox="1"/>
          <p:nvPr/>
        </p:nvSpPr>
        <p:spPr>
          <a:xfrm>
            <a:off x="551234" y="0"/>
            <a:ext cx="10650166" cy="461665"/>
          </a:xfrm>
          <a:prstGeom prst="rect">
            <a:avLst/>
          </a:prstGeom>
          <a:noFill/>
        </p:spPr>
        <p:txBody>
          <a:bodyPr wrap="square" rtlCol="0">
            <a:spAutoFit/>
          </a:bodyPr>
          <a:lstStyle/>
          <a:p>
            <a:pPr defTabSz="3501969"/>
            <a:r>
              <a:rPr lang="en-US" sz="2400">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p>
        </p:txBody>
      </p:sp>
      <p:sp>
        <p:nvSpPr>
          <p:cNvPr id="7" name="Rectangle 6">
            <a:extLst>
              <a:ext uri="{FF2B5EF4-FFF2-40B4-BE49-F238E27FC236}">
                <a16:creationId xmlns:a16="http://schemas.microsoft.com/office/drawing/2014/main" id="{17BC886D-4F13-4F07-BF7E-F4B9B180674B}"/>
              </a:ext>
            </a:extLst>
          </p:cNvPr>
          <p:cNvSpPr/>
          <p:nvPr/>
        </p:nvSpPr>
        <p:spPr>
          <a:xfrm>
            <a:off x="381000"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03263480-C4BC-4E95-BF35-C394CD56920F}"/>
              </a:ext>
            </a:extLst>
          </p:cNvPr>
          <p:cNvSpPr txBox="1"/>
          <p:nvPr/>
        </p:nvSpPr>
        <p:spPr>
          <a:xfrm>
            <a:off x="394673" y="2138777"/>
            <a:ext cx="5544766" cy="1292662"/>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Các loại hình di sản văn hóa: Là </a:t>
            </a:r>
            <a:r>
              <a:rPr lang="en-US" sz="2600" b="1">
                <a:latin typeface="Times New Roman" panose="02020603050405020304" pitchFamily="18" charset="0"/>
                <a:cs typeface="Times New Roman" panose="02020603050405020304" pitchFamily="18" charset="0"/>
              </a:rPr>
              <a:t>nguồn sử liệu</a:t>
            </a:r>
            <a:r>
              <a:rPr lang="en-US" sz="2600">
                <a:latin typeface="Times New Roman" panose="02020603050405020304" pitchFamily="18" charset="0"/>
                <a:cs typeface="Times New Roman" panose="02020603050405020304" pitchFamily="18" charset="0"/>
              </a:rPr>
              <a:t> đối với việc nghiên cứu lịch sử</a:t>
            </a:r>
          </a:p>
        </p:txBody>
      </p:sp>
      <p:sp>
        <p:nvSpPr>
          <p:cNvPr id="35" name="Rectangle 34">
            <a:extLst>
              <a:ext uri="{FF2B5EF4-FFF2-40B4-BE49-F238E27FC236}">
                <a16:creationId xmlns:a16="http://schemas.microsoft.com/office/drawing/2014/main" id="{1C11DCF0-8DD6-483C-B8E0-22F7362314FC}"/>
              </a:ext>
            </a:extLst>
          </p:cNvPr>
          <p:cNvSpPr/>
          <p:nvPr/>
        </p:nvSpPr>
        <p:spPr>
          <a:xfrm>
            <a:off x="6296716"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31F807B4-E5DE-40F8-892C-03A675A74271}"/>
              </a:ext>
            </a:extLst>
          </p:cNvPr>
          <p:cNvSpPr txBox="1"/>
          <p:nvPr/>
        </p:nvSpPr>
        <p:spPr>
          <a:xfrm>
            <a:off x="6296716" y="685800"/>
            <a:ext cx="5742884"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b.Vai trò của bảo tồn di sản với sử học</a:t>
            </a:r>
          </a:p>
        </p:txBody>
      </p:sp>
      <p:sp>
        <p:nvSpPr>
          <p:cNvPr id="32" name="TextBox 31">
            <a:extLst>
              <a:ext uri="{FF2B5EF4-FFF2-40B4-BE49-F238E27FC236}">
                <a16:creationId xmlns:a16="http://schemas.microsoft.com/office/drawing/2014/main" id="{81BE1CCA-1C1D-4946-906E-A0090D96C984}"/>
              </a:ext>
            </a:extLst>
          </p:cNvPr>
          <p:cNvSpPr txBox="1"/>
          <p:nvPr/>
        </p:nvSpPr>
        <p:spPr>
          <a:xfrm>
            <a:off x="381000" y="3401804"/>
            <a:ext cx="5544766" cy="892552"/>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Sử học góp phần xác định </a:t>
            </a:r>
            <a:r>
              <a:rPr lang="en-US" sz="2600" b="1">
                <a:latin typeface="Times New Roman" panose="02020603050405020304" pitchFamily="18" charset="0"/>
                <a:cs typeface="Times New Roman" panose="02020603050405020304" pitchFamily="18" charset="0"/>
              </a:rPr>
              <a:t>đúng giá trị </a:t>
            </a:r>
            <a:r>
              <a:rPr lang="en-US" sz="2600">
                <a:latin typeface="Times New Roman" panose="02020603050405020304" pitchFamily="18" charset="0"/>
                <a:cs typeface="Times New Roman" panose="02020603050405020304" pitchFamily="18" charset="0"/>
              </a:rPr>
              <a:t>của di sản </a:t>
            </a:r>
          </a:p>
        </p:txBody>
      </p:sp>
      <p:sp>
        <p:nvSpPr>
          <p:cNvPr id="48" name="TextBox 47">
            <a:extLst>
              <a:ext uri="{FF2B5EF4-FFF2-40B4-BE49-F238E27FC236}">
                <a16:creationId xmlns:a16="http://schemas.microsoft.com/office/drawing/2014/main" id="{F07B464A-6A18-416D-9D77-CF6481D30BB9}"/>
              </a:ext>
            </a:extLst>
          </p:cNvPr>
          <p:cNvSpPr txBox="1"/>
          <p:nvPr/>
        </p:nvSpPr>
        <p:spPr>
          <a:xfrm>
            <a:off x="381000" y="4233942"/>
            <a:ext cx="5544766" cy="1692771"/>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Sử học góp phần </a:t>
            </a:r>
            <a:r>
              <a:rPr lang="en-US" sz="2600" b="1">
                <a:latin typeface="Times New Roman" panose="02020603050405020304" pitchFamily="18" charset="0"/>
                <a:cs typeface="Times New Roman" panose="02020603050405020304" pitchFamily="18" charset="0"/>
              </a:rPr>
              <a:t>quảng bá hình ảnh </a:t>
            </a:r>
            <a:r>
              <a:rPr lang="en-US" sz="2600">
                <a:latin typeface="Times New Roman" panose="02020603050405020304" pitchFamily="18" charset="0"/>
                <a:cs typeface="Times New Roman" panose="02020603050405020304" pitchFamily="18" charset="0"/>
              </a:rPr>
              <a:t>di sản, gắn công tác bảo tồn và phát huy giá trị di sản với phát triển kinh tế, văn hoá và du lịch.</a:t>
            </a:r>
            <a:endParaRPr lang="en-US" sz="2600" b="1">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B77210C6-EDF3-402B-B13D-E50605DF7BB5}"/>
              </a:ext>
            </a:extLst>
          </p:cNvPr>
          <p:cNvSpPr txBox="1"/>
          <p:nvPr/>
        </p:nvSpPr>
        <p:spPr>
          <a:xfrm>
            <a:off x="304800" y="685800"/>
            <a:ext cx="5679332" cy="1384995"/>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Mối quan hệ giữa </a:t>
            </a:r>
            <a:r>
              <a:rPr lang="en-US" sz="2800" b="1">
                <a:solidFill>
                  <a:srgbClr val="FF0000"/>
                </a:solidFill>
                <a:latin typeface="Times New Roman" panose="02020603050405020304" pitchFamily="18" charset="0"/>
                <a:cs typeface="Times New Roman" panose="02020603050405020304" pitchFamily="18" charset="0"/>
              </a:rPr>
              <a:t>Sử học</a:t>
            </a:r>
            <a:r>
              <a:rPr lang="en-US" sz="2800">
                <a:solidFill>
                  <a:srgbClr val="FF0000"/>
                </a:solidFill>
                <a:latin typeface="Times New Roman" panose="02020603050405020304" pitchFamily="18" charset="0"/>
                <a:cs typeface="Times New Roman" panose="02020603050405020304" pitchFamily="18" charset="0"/>
              </a:rPr>
              <a:t> với công tác bảo tồn và phát huy giá trị di sản văn hoá, di sản thiên nhiên</a:t>
            </a:r>
          </a:p>
        </p:txBody>
      </p:sp>
      <p:sp>
        <p:nvSpPr>
          <p:cNvPr id="51" name="TextBox 50">
            <a:extLst>
              <a:ext uri="{FF2B5EF4-FFF2-40B4-BE49-F238E27FC236}">
                <a16:creationId xmlns:a16="http://schemas.microsoft.com/office/drawing/2014/main" id="{3029339E-5C5B-4CE7-9027-A5C85CEDD6F1}"/>
              </a:ext>
            </a:extLst>
          </p:cNvPr>
          <p:cNvSpPr txBox="1"/>
          <p:nvPr/>
        </p:nvSpPr>
        <p:spPr>
          <a:xfrm>
            <a:off x="6266234" y="1219200"/>
            <a:ext cx="5544766" cy="1292662"/>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Giữ gìn</a:t>
            </a:r>
            <a:r>
              <a:rPr lang="en-US" sz="2600" b="1">
                <a:latin typeface="Times New Roman" panose="02020603050405020304" pitchFamily="18" charset="0"/>
                <a:cs typeface="Times New Roman" panose="02020603050405020304" pitchFamily="18" charset="0"/>
              </a:rPr>
              <a:t> nguyên dạng giá trị gốc</a:t>
            </a:r>
            <a:r>
              <a:rPr lang="en-US" sz="2600">
                <a:latin typeface="Times New Roman" panose="02020603050405020304" pitchFamily="18" charset="0"/>
                <a:cs typeface="Times New Roman" panose="02020603050405020304" pitchFamily="18" charset="0"/>
              </a:rPr>
              <a:t> của di sản hoặc giữ gìn sự tồn tại của di sản theo dạng thức vốn có. </a:t>
            </a:r>
          </a:p>
        </p:txBody>
      </p:sp>
      <p:sp>
        <p:nvSpPr>
          <p:cNvPr id="52" name="TextBox 51">
            <a:extLst>
              <a:ext uri="{FF2B5EF4-FFF2-40B4-BE49-F238E27FC236}">
                <a16:creationId xmlns:a16="http://schemas.microsoft.com/office/drawing/2014/main" id="{E0FAF222-7D1D-4C76-AD6C-792217BC1E9D}"/>
              </a:ext>
            </a:extLst>
          </p:cNvPr>
          <p:cNvSpPr txBox="1"/>
          <p:nvPr/>
        </p:nvSpPr>
        <p:spPr>
          <a:xfrm>
            <a:off x="6266234" y="2581245"/>
            <a:ext cx="5544766" cy="1692771"/>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Phát huy giá trị di sản là sự kế thừa, phát triển và sử dụng hiệu quả những giá trị của di sản trong đời sống hiện tại và tương lai.</a:t>
            </a:r>
          </a:p>
        </p:txBody>
      </p:sp>
      <p:sp>
        <p:nvSpPr>
          <p:cNvPr id="53" name="TextBox 52">
            <a:extLst>
              <a:ext uri="{FF2B5EF4-FFF2-40B4-BE49-F238E27FC236}">
                <a16:creationId xmlns:a16="http://schemas.microsoft.com/office/drawing/2014/main" id="{83EB02D8-943D-40A1-8596-E960748F898F}"/>
              </a:ext>
            </a:extLst>
          </p:cNvPr>
          <p:cNvSpPr txBox="1"/>
          <p:nvPr/>
        </p:nvSpPr>
        <p:spPr>
          <a:xfrm>
            <a:off x="6266234" y="4343400"/>
            <a:ext cx="5544766" cy="1692771"/>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Giúp duy trì kí ức và bản sắc cộng đồng, giáo dục thế hệ trẻ, đồng thời góp phần thúc đẩy kinh tế – xã hội phát triển bền vững.</a:t>
            </a:r>
          </a:p>
        </p:txBody>
      </p:sp>
      <p:pic>
        <p:nvPicPr>
          <p:cNvPr id="2050" name="Picture 2" descr="CodePen - Presenter Email Beta (html email)">
            <a:extLst>
              <a:ext uri="{FF2B5EF4-FFF2-40B4-BE49-F238E27FC236}">
                <a16:creationId xmlns:a16="http://schemas.microsoft.com/office/drawing/2014/main" id="{FCFF804A-3ECC-4B7F-A1D7-2ABAAB56F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65538" y="2491409"/>
            <a:ext cx="1920170" cy="25602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curity Guard by KAYAK STUDIO on Dribbble">
            <a:extLst>
              <a:ext uri="{FF2B5EF4-FFF2-40B4-BE49-F238E27FC236}">
                <a16:creationId xmlns:a16="http://schemas.microsoft.com/office/drawing/2014/main" id="{7A7B862F-8C64-4849-89BD-94B510221315}"/>
              </a:ext>
            </a:extLst>
          </p:cNvPr>
          <p:cNvPicPr>
            <a:picLocks noChangeAspect="1" noChangeArrowheads="1"/>
          </p:cNvPicPr>
          <p:nvPr/>
        </p:nvPicPr>
        <p:blipFill>
          <a:blip r:embed="rId5">
            <a:clrChange>
              <a:clrFrom>
                <a:srgbClr val="007EFC"/>
              </a:clrFrom>
              <a:clrTo>
                <a:srgbClr val="007EFC">
                  <a:alpha val="0"/>
                </a:srgbClr>
              </a:clrTo>
            </a:clrChange>
            <a:extLst>
              <a:ext uri="{28A0092B-C50C-407E-A947-70E740481C1C}">
                <a14:useLocalDpi xmlns:a14="http://schemas.microsoft.com/office/drawing/2010/main" val="0"/>
              </a:ext>
            </a:extLst>
          </a:blip>
          <a:srcRect/>
          <a:stretch>
            <a:fillRect/>
          </a:stretch>
        </p:blipFill>
        <p:spPr bwMode="auto">
          <a:xfrm>
            <a:off x="13030200" y="2491409"/>
            <a:ext cx="5128975" cy="384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43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48" grpId="0"/>
      <p:bldP spid="51"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4080000" cy="200291"/>
            </a:xfrm>
            <a:prstGeom prst="rect">
              <a:avLst/>
            </a:prstGeom>
          </p:spPr>
        </p:pic>
      </p:grpSp>
      <p:sp>
        <p:nvSpPr>
          <p:cNvPr id="29" name="TextBox 28">
            <a:extLst>
              <a:ext uri="{FF2B5EF4-FFF2-40B4-BE49-F238E27FC236}">
                <a16:creationId xmlns:a16="http://schemas.microsoft.com/office/drawing/2014/main" id="{E9D03148-B912-46C4-8B24-06BF843B3EE6}"/>
              </a:ext>
            </a:extLst>
          </p:cNvPr>
          <p:cNvSpPr txBox="1"/>
          <p:nvPr/>
        </p:nvSpPr>
        <p:spPr>
          <a:xfrm>
            <a:off x="551234" y="0"/>
            <a:ext cx="10650166" cy="461665"/>
          </a:xfrm>
          <a:prstGeom prst="rect">
            <a:avLst/>
          </a:prstGeom>
          <a:noFill/>
        </p:spPr>
        <p:txBody>
          <a:bodyPr wrap="square" rtlCol="0">
            <a:spAutoFit/>
          </a:bodyPr>
          <a:lstStyle/>
          <a:p>
            <a:pPr defTabSz="3501969"/>
            <a:r>
              <a:rPr lang="en-US" sz="2400">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p>
        </p:txBody>
      </p:sp>
      <p:sp>
        <p:nvSpPr>
          <p:cNvPr id="7" name="Rectangle 6">
            <a:extLst>
              <a:ext uri="{FF2B5EF4-FFF2-40B4-BE49-F238E27FC236}">
                <a16:creationId xmlns:a16="http://schemas.microsoft.com/office/drawing/2014/main" id="{17BC886D-4F13-4F07-BF7E-F4B9B180674B}"/>
              </a:ext>
            </a:extLst>
          </p:cNvPr>
          <p:cNvSpPr/>
          <p:nvPr/>
        </p:nvSpPr>
        <p:spPr>
          <a:xfrm>
            <a:off x="381000"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1C11DCF0-8DD6-483C-B8E0-22F7362314FC}"/>
              </a:ext>
            </a:extLst>
          </p:cNvPr>
          <p:cNvSpPr/>
          <p:nvPr/>
        </p:nvSpPr>
        <p:spPr>
          <a:xfrm>
            <a:off x="6296716"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31F807B4-E5DE-40F8-892C-03A675A74271}"/>
              </a:ext>
            </a:extLst>
          </p:cNvPr>
          <p:cNvSpPr txBox="1"/>
          <p:nvPr/>
        </p:nvSpPr>
        <p:spPr>
          <a:xfrm>
            <a:off x="6296716" y="685800"/>
            <a:ext cx="5742884"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b.Vai trò của bảo tồn di sản với sử học</a:t>
            </a:r>
          </a:p>
        </p:txBody>
      </p:sp>
      <p:sp>
        <p:nvSpPr>
          <p:cNvPr id="50" name="TextBox 49">
            <a:extLst>
              <a:ext uri="{FF2B5EF4-FFF2-40B4-BE49-F238E27FC236}">
                <a16:creationId xmlns:a16="http://schemas.microsoft.com/office/drawing/2014/main" id="{B77210C6-EDF3-402B-B13D-E50605DF7BB5}"/>
              </a:ext>
            </a:extLst>
          </p:cNvPr>
          <p:cNvSpPr txBox="1"/>
          <p:nvPr/>
        </p:nvSpPr>
        <p:spPr>
          <a:xfrm>
            <a:off x="304800" y="685800"/>
            <a:ext cx="5679332"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a.Vai trò của Sử học với bảo tồn di sản</a:t>
            </a:r>
          </a:p>
        </p:txBody>
      </p:sp>
      <p:pic>
        <p:nvPicPr>
          <p:cNvPr id="2050" name="Picture 2" descr="CodePen - Presenter Email Beta (html email)">
            <a:extLst>
              <a:ext uri="{FF2B5EF4-FFF2-40B4-BE49-F238E27FC236}">
                <a16:creationId xmlns:a16="http://schemas.microsoft.com/office/drawing/2014/main" id="{FCFF804A-3ECC-4B7F-A1D7-2ABAAB56F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65708" y="1959917"/>
            <a:ext cx="1920170" cy="25602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curity Guard by KAYAK STUDIO on Dribbble">
            <a:extLst>
              <a:ext uri="{FF2B5EF4-FFF2-40B4-BE49-F238E27FC236}">
                <a16:creationId xmlns:a16="http://schemas.microsoft.com/office/drawing/2014/main" id="{7A7B862F-8C64-4849-89BD-94B510221315}"/>
              </a:ext>
            </a:extLst>
          </p:cNvPr>
          <p:cNvPicPr>
            <a:picLocks noChangeAspect="1" noChangeArrowheads="1"/>
          </p:cNvPicPr>
          <p:nvPr/>
        </p:nvPicPr>
        <p:blipFill>
          <a:blip r:embed="rId5">
            <a:clrChange>
              <a:clrFrom>
                <a:srgbClr val="007EFC"/>
              </a:clrFrom>
              <a:clrTo>
                <a:srgbClr val="007EFC">
                  <a:alpha val="0"/>
                </a:srgbClr>
              </a:clrTo>
            </a:clrChange>
            <a:extLst>
              <a:ext uri="{28A0092B-C50C-407E-A947-70E740481C1C}">
                <a14:useLocalDpi xmlns:a14="http://schemas.microsoft.com/office/drawing/2010/main" val="0"/>
              </a:ext>
            </a:extLst>
          </a:blip>
          <a:srcRect/>
          <a:stretch>
            <a:fillRect/>
          </a:stretch>
        </p:blipFill>
        <p:spPr bwMode="auto">
          <a:xfrm>
            <a:off x="6296716" y="1219200"/>
            <a:ext cx="5128975" cy="3846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48AD94-7EFC-415D-938C-056346446C9E}"/>
              </a:ext>
            </a:extLst>
          </p:cNvPr>
          <p:cNvSpPr txBox="1"/>
          <p:nvPr/>
        </p:nvSpPr>
        <p:spPr>
          <a:xfrm>
            <a:off x="551234" y="5065931"/>
            <a:ext cx="4935166" cy="400110"/>
          </a:xfrm>
          <a:prstGeom prst="rect">
            <a:avLst/>
          </a:prstGeom>
          <a:noFill/>
        </p:spPr>
        <p:txBody>
          <a:bodyPr wrap="square" rtlCol="0">
            <a:spAutoFit/>
          </a:bodyPr>
          <a:lstStyle/>
          <a:p>
            <a:r>
              <a:rPr lang="en-US" sz="2000">
                <a:latin typeface="Ti'"/>
              </a:rPr>
              <a:t>Sử học giống như người kể sử trung thực</a:t>
            </a:r>
          </a:p>
        </p:txBody>
      </p:sp>
      <p:sp>
        <p:nvSpPr>
          <p:cNvPr id="21" name="TextBox 20">
            <a:extLst>
              <a:ext uri="{FF2B5EF4-FFF2-40B4-BE49-F238E27FC236}">
                <a16:creationId xmlns:a16="http://schemas.microsoft.com/office/drawing/2014/main" id="{1DFD74B3-5491-41A8-9952-AF97D3452C4C}"/>
              </a:ext>
            </a:extLst>
          </p:cNvPr>
          <p:cNvSpPr txBox="1"/>
          <p:nvPr/>
        </p:nvSpPr>
        <p:spPr>
          <a:xfrm>
            <a:off x="6753844" y="5065931"/>
            <a:ext cx="4935166" cy="400110"/>
          </a:xfrm>
          <a:prstGeom prst="rect">
            <a:avLst/>
          </a:prstGeom>
          <a:noFill/>
        </p:spPr>
        <p:txBody>
          <a:bodyPr wrap="square" rtlCol="0">
            <a:spAutoFit/>
          </a:bodyPr>
          <a:lstStyle/>
          <a:p>
            <a:r>
              <a:rPr lang="en-US" sz="2000">
                <a:latin typeface="Ti'"/>
              </a:rPr>
              <a:t>Bảo tồn giống như người cận vệ trung thành</a:t>
            </a:r>
          </a:p>
        </p:txBody>
      </p:sp>
    </p:spTree>
    <p:extLst>
      <p:ext uri="{BB962C8B-B14F-4D97-AF65-F5344CB8AC3E}">
        <p14:creationId xmlns:p14="http://schemas.microsoft.com/office/powerpoint/2010/main" val="2410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C3FA33-45DA-4906-AD6C-9C71BD77A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4643436" cy="5729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344C8A-5326-4ABC-A1C7-195B2025F51A}"/>
              </a:ext>
            </a:extLst>
          </p:cNvPr>
          <p:cNvSpPr txBox="1"/>
          <p:nvPr/>
        </p:nvSpPr>
        <p:spPr>
          <a:xfrm>
            <a:off x="381000" y="5943600"/>
            <a:ext cx="4648200" cy="830997"/>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Hình 2. Sắc lệnh số 65 của Chủ tịch Chính phủ lâm thời Việt Nam Dân chủ Cộng hoà ngày 23-11-1945 về việc bảo tồn tất cả cổ tích trên toàn cõi Việt Nam</a:t>
            </a:r>
          </a:p>
        </p:txBody>
      </p:sp>
      <p:sp>
        <p:nvSpPr>
          <p:cNvPr id="6" name="TextBox 5">
            <a:extLst>
              <a:ext uri="{FF2B5EF4-FFF2-40B4-BE49-F238E27FC236}">
                <a16:creationId xmlns:a16="http://schemas.microsoft.com/office/drawing/2014/main" id="{391FD11C-E8C5-4746-8785-C100F6EA5345}"/>
              </a:ext>
            </a:extLst>
          </p:cNvPr>
          <p:cNvSpPr txBox="1"/>
          <p:nvPr/>
        </p:nvSpPr>
        <p:spPr>
          <a:xfrm>
            <a:off x="5024436" y="152400"/>
            <a:ext cx="6938964" cy="5355312"/>
          </a:xfrm>
          <a:prstGeom prst="rect">
            <a:avLst/>
          </a:prstGeom>
          <a:noFill/>
        </p:spPr>
        <p:txBody>
          <a:bodyPr wrap="square" rtlCol="0">
            <a:spAutoFit/>
          </a:bodyPr>
          <a:lstStyle/>
          <a:p>
            <a:pPr marL="0" marR="0" algn="just">
              <a:spcBef>
                <a:spcPts val="0"/>
              </a:spcBef>
              <a:spcAft>
                <a:spcPts val="0"/>
              </a:spcAft>
            </a:pPr>
            <a:r>
              <a:rPr lang="vi-VN" b="0" i="1">
                <a:solidFill>
                  <a:srgbClr val="262626"/>
                </a:solidFill>
                <a:effectLst/>
                <a:latin typeface="+mj-lt"/>
              </a:rPr>
              <a:t>SẮC LỆNH</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nhất:</a:t>
            </a:r>
            <a:r>
              <a:rPr lang="vi-VN" b="0" i="1">
                <a:solidFill>
                  <a:srgbClr val="262626"/>
                </a:solidFill>
                <a:effectLst/>
                <a:latin typeface="+mj-lt"/>
              </a:rPr>
              <a:t> Đông Phương Bác cổ Học viện (Việt Nam Oriental Institute) có nhiệm vụ bảo tồn tất cả cổ tích trong toàn cõi Việt Nam.</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hai:</a:t>
            </a:r>
            <a:r>
              <a:rPr lang="vi-VN" b="0" i="1">
                <a:solidFill>
                  <a:srgbClr val="262626"/>
                </a:solidFill>
                <a:effectLst/>
                <a:latin typeface="+mj-lt"/>
              </a:rPr>
              <a:t> Đông Phương Bác cổ Học viện từ nay sẽ thay Pháp quốc Viễn đông Bác cổ học viện (École Francaise d'Extrême-Orient) bãi đi.</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ba:</a:t>
            </a:r>
            <a:r>
              <a:rPr lang="vi-VN" b="0" i="1">
                <a:solidFill>
                  <a:srgbClr val="262626"/>
                </a:solidFill>
                <a:effectLst/>
                <a:latin typeface="+mj-lt"/>
              </a:rPr>
              <a:t> Những luật lệ về việc bảo tồn cổ tích vẫn để nguyên như cũ.</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tư:</a:t>
            </a:r>
            <a:r>
              <a:rPr lang="vi-VN" b="0" i="1">
                <a:solidFill>
                  <a:srgbClr val="262626"/>
                </a:solidFill>
                <a:effectLst/>
                <a:latin typeface="+mj-lt"/>
              </a:rPr>
              <a:t> Cấm phá hủy những đình chùa, đền, miếu hoặc những nơi thờ tự khác, những cung điện, thành, quách cùng lăng mộ chưa được bảo tồn. Cấm phá hủy những bi ký, đồ vật, chiếu sắc, văn bằng, giấy má, sách vở có tính cách tôn giáo hay không, nhưng có ích cho lịch sử mà chưa được bảo tồn.</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năm:</a:t>
            </a:r>
            <a:r>
              <a:rPr lang="vi-VN" b="0" i="1">
                <a:solidFill>
                  <a:srgbClr val="262626"/>
                </a:solidFill>
                <a:effectLst/>
                <a:latin typeface="+mj-lt"/>
              </a:rPr>
              <a:t> Chính phủ vẫn công nhận nguyên tác những khoản trợ cấp hàng năm của toàn quốc, của mỗi kỳ hay mỗi tỉnh cho Đông Phương Bác Cổ học viện. Khi dự thảo ngân sách cho toàn quốc, cho từng kỳ hay từng tỉnh, ông Bộ trưởng Bộ Tài chính, ông Bộ trưởng Bộ Quốc gia giáo dục, ông Ủy viên tài chính của mỗi kỳ hay của mỗi tỉnh phải dự tính khoản trợ cấp cho Đông Phương Bác cổ học viện.</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sáu:</a:t>
            </a:r>
            <a:r>
              <a:rPr lang="vi-VN" b="0" i="1">
                <a:solidFill>
                  <a:srgbClr val="262626"/>
                </a:solidFill>
                <a:effectLst/>
                <a:latin typeface="+mj-lt"/>
              </a:rPr>
              <a:t> Các ông Bộ trưởng Bộ Nội vụ, Bộ Quốc phòng, Bộ Tư pháp, Bộ Quốc gia giáo dục chiểu sắc lệnh này thi hành."</a:t>
            </a:r>
            <a:endParaRPr lang="vi-VN" b="0" i="0">
              <a:solidFill>
                <a:srgbClr val="111111"/>
              </a:solidFill>
              <a:effectLst/>
              <a:latin typeface="+mj-lt"/>
            </a:endParaRPr>
          </a:p>
        </p:txBody>
      </p:sp>
    </p:spTree>
    <p:extLst>
      <p:ext uri="{BB962C8B-B14F-4D97-AF65-F5344CB8AC3E}">
        <p14:creationId xmlns:p14="http://schemas.microsoft.com/office/powerpoint/2010/main" val="30652243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59648" y="3574300"/>
            <a:ext cx="14386021" cy="249484"/>
            <a:chOff x="0" y="0"/>
            <a:chExt cx="5654003" cy="98053"/>
          </a:xfrm>
          <a:solidFill>
            <a:srgbClr val="D9C559"/>
          </a:solidFill>
        </p:grpSpPr>
        <p:sp>
          <p:nvSpPr>
            <p:cNvPr id="3" name="Freeform 3"/>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sp>
        <p:sp>
          <p:nvSpPr>
            <p:cNvPr id="4" name="TextBox 4"/>
            <p:cNvSpPr txBox="1"/>
            <p:nvPr/>
          </p:nvSpPr>
          <p:spPr>
            <a:xfrm>
              <a:off x="0" y="-9525"/>
              <a:ext cx="812800" cy="822325"/>
            </a:xfrm>
            <a:prstGeom prst="rect">
              <a:avLst/>
            </a:prstGeom>
            <a:grpFill/>
          </p:spPr>
          <p:txBody>
            <a:bodyPr lIns="194553" tIns="194553" rIns="194553" bIns="194553" rtlCol="0" anchor="ctr"/>
            <a:lstStyle/>
            <a:p>
              <a:pPr algn="ctr" defTabSz="3501969">
                <a:lnSpc>
                  <a:spcPts val="1605"/>
                </a:lnSpc>
                <a:spcBef>
                  <a:spcPct val="0"/>
                </a:spcBef>
              </a:pPr>
              <a:endParaRPr sz="6894">
                <a:solidFill>
                  <a:prstClr val="black"/>
                </a:solidFill>
                <a:latin typeface="Calibri"/>
              </a:endParaRPr>
            </a:p>
          </p:txBody>
        </p:sp>
      </p:grpSp>
      <p:grpSp>
        <p:nvGrpSpPr>
          <p:cNvPr id="5" name="Group 5"/>
          <p:cNvGrpSpPr/>
          <p:nvPr/>
        </p:nvGrpSpPr>
        <p:grpSpPr>
          <a:xfrm rot="-5400000">
            <a:off x="-6356503" y="-88185"/>
            <a:ext cx="14386021" cy="7574454"/>
            <a:chOff x="0" y="0"/>
            <a:chExt cx="5654003" cy="2976916"/>
          </a:xfrm>
          <a:solidFill>
            <a:srgbClr val="A3D1F1"/>
          </a:solidFill>
        </p:grpSpPr>
        <p:sp>
          <p:nvSpPr>
            <p:cNvPr id="6" name="Freeform 6"/>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solidFill>
                <a:srgbClr val="A3D1F1"/>
              </a:solidFill>
            </a:ln>
          </p:spPr>
        </p:sp>
        <p:sp>
          <p:nvSpPr>
            <p:cNvPr id="7" name="TextBox 7"/>
            <p:cNvSpPr txBox="1"/>
            <p:nvPr/>
          </p:nvSpPr>
          <p:spPr>
            <a:xfrm>
              <a:off x="0" y="-9525"/>
              <a:ext cx="812800" cy="822325"/>
            </a:xfrm>
            <a:prstGeom prst="rect">
              <a:avLst/>
            </a:prstGeom>
            <a:grpFill/>
            <a:ln>
              <a:solidFill>
                <a:srgbClr val="A3D1F1"/>
              </a:solidFill>
            </a:ln>
          </p:spPr>
          <p:txBody>
            <a:bodyPr lIns="194553" tIns="194553" rIns="194553" bIns="194553" rtlCol="0" anchor="ctr"/>
            <a:lstStyle/>
            <a:p>
              <a:pPr algn="ctr" defTabSz="3501969">
                <a:lnSpc>
                  <a:spcPts val="1605"/>
                </a:lnSpc>
                <a:spcBef>
                  <a:spcPct val="0"/>
                </a:spcBef>
              </a:pPr>
              <a:endParaRPr sz="6894">
                <a:solidFill>
                  <a:prstClr val="black"/>
                </a:solidFill>
                <a:latin typeface="Calibri"/>
              </a:endParaRPr>
            </a:p>
          </p:txBody>
        </p:sp>
      </p:grpSp>
      <p:sp>
        <p:nvSpPr>
          <p:cNvPr id="9" name="Freeform 9"/>
          <p:cNvSpPr/>
          <p:nvPr/>
        </p:nvSpPr>
        <p:spPr>
          <a:xfrm rot="16200000">
            <a:off x="1775919" y="3052442"/>
            <a:ext cx="5514894"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CF4BA3"/>
          </a:solidFill>
        </p:spPr>
        <p:txBody>
          <a:bodyPr/>
          <a:lstStyle/>
          <a:p>
            <a:pPr defTabSz="3501969"/>
            <a:endParaRPr lang="en-US" sz="6894">
              <a:solidFill>
                <a:prstClr val="black"/>
              </a:solidFill>
              <a:latin typeface="Calibri"/>
            </a:endParaRPr>
          </a:p>
        </p:txBody>
      </p:sp>
      <p:sp>
        <p:nvSpPr>
          <p:cNvPr id="10" name="TextBox 10"/>
          <p:cNvSpPr txBox="1"/>
          <p:nvPr/>
        </p:nvSpPr>
        <p:spPr>
          <a:xfrm rot="16200000">
            <a:off x="4125708" y="3922687"/>
            <a:ext cx="2268276" cy="2294854"/>
          </a:xfrm>
          <a:prstGeom prst="rect">
            <a:avLst/>
          </a:prstGeom>
        </p:spPr>
        <p:txBody>
          <a:bodyPr lIns="194553" tIns="194553" rIns="194553" bIns="194553" rtlCol="0" anchor="ctr"/>
          <a:lstStyle/>
          <a:p>
            <a:pPr algn="ctr" defTabSz="3501969">
              <a:lnSpc>
                <a:spcPts val="1605"/>
              </a:lnSpc>
              <a:spcBef>
                <a:spcPct val="0"/>
              </a:spcBef>
            </a:pPr>
            <a:endParaRPr sz="6894">
              <a:solidFill>
                <a:prstClr val="black"/>
              </a:solidFill>
              <a:latin typeface="Calibri"/>
            </a:endParaRPr>
          </a:p>
        </p:txBody>
      </p:sp>
      <p:pic>
        <p:nvPicPr>
          <p:cNvPr id="11" name="Picture 11"/>
          <p:cNvPicPr>
            <a:picLocks noChangeAspect="1"/>
          </p:cNvPicPr>
          <p:nvPr/>
        </p:nvPicPr>
        <p:blipFill>
          <a:blip r:embed="rId3"/>
          <a:srcRect/>
          <a:stretch>
            <a:fillRect/>
          </a:stretch>
        </p:blipFill>
        <p:spPr>
          <a:xfrm>
            <a:off x="848006" y="330515"/>
            <a:ext cx="2114353" cy="2677611"/>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0492" y="1331841"/>
            <a:ext cx="519109" cy="67496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86629" y="2619245"/>
            <a:ext cx="572974" cy="127070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69689" y="4885261"/>
            <a:ext cx="606845" cy="606845"/>
          </a:xfrm>
          <a:prstGeom prst="rect">
            <a:avLst/>
          </a:prstGeom>
        </p:spPr>
      </p:pic>
      <p:sp>
        <p:nvSpPr>
          <p:cNvPr id="16" name="TextBox 16"/>
          <p:cNvSpPr txBox="1"/>
          <p:nvPr/>
        </p:nvSpPr>
        <p:spPr>
          <a:xfrm>
            <a:off x="5271600" y="2029708"/>
            <a:ext cx="6269362" cy="1292662"/>
          </a:xfrm>
          <a:prstGeom prst="rect">
            <a:avLst/>
          </a:prstGeom>
        </p:spPr>
        <p:txBody>
          <a:bodyPr wrap="square" lIns="0" tIns="0" rIns="0" bIns="0" rtlCol="0" anchor="t">
            <a:spAutoFit/>
          </a:bodyPr>
          <a:lstStyle/>
          <a:p>
            <a:pPr algn="just" defTabSz="3501969"/>
            <a:r>
              <a:rPr lang="vi-VN" sz="2800">
                <a:latin typeface="+mj-lt"/>
              </a:rPr>
              <a:t>Nêu được tác động của du lịch đối với công tác bảo tồn di tích lịch sử, văn hoá</a:t>
            </a:r>
            <a:r>
              <a:rPr lang="en-US" sz="2800">
                <a:latin typeface="+mj-lt"/>
              </a:rPr>
              <a:t>, </a:t>
            </a:r>
            <a:r>
              <a:rPr lang="vi-VN" sz="2800">
                <a:latin typeface="+mj-lt"/>
              </a:rPr>
              <a:t>di sản văn hoá, di sản thiên nhiên</a:t>
            </a:r>
            <a:endParaRPr lang="en-US" sz="3600">
              <a:solidFill>
                <a:srgbClr val="0F2C33"/>
              </a:solidFill>
              <a:latin typeface="+mj-lt"/>
              <a:cs typeface="Times New Roman" panose="02020603050405020304" pitchFamily="18" charset="0"/>
            </a:endParaRPr>
          </a:p>
        </p:txBody>
      </p:sp>
      <p:sp>
        <p:nvSpPr>
          <p:cNvPr id="17" name="TextBox 17"/>
          <p:cNvSpPr txBox="1"/>
          <p:nvPr/>
        </p:nvSpPr>
        <p:spPr>
          <a:xfrm>
            <a:off x="5271600" y="3542800"/>
            <a:ext cx="6269362" cy="861774"/>
          </a:xfrm>
          <a:prstGeom prst="rect">
            <a:avLst/>
          </a:prstGeom>
        </p:spPr>
        <p:txBody>
          <a:bodyPr wrap="square" lIns="0" tIns="0" rIns="0" bIns="0" rtlCol="0" anchor="t">
            <a:spAutoFit/>
          </a:bodyPr>
          <a:lstStyle/>
          <a:p>
            <a:pPr algn="just" defTabSz="3501969"/>
            <a:r>
              <a:rPr lang="vi-VN" sz="2800">
                <a:latin typeface="+mj-lt"/>
              </a:rPr>
              <a:t>Giải thích được vai trò của lịch sử và văn hoá đối với sự phát triển du lịch.</a:t>
            </a:r>
            <a:endParaRPr lang="en-US" sz="3600">
              <a:solidFill>
                <a:srgbClr val="0F2C33"/>
              </a:solidFill>
              <a:latin typeface="+mj-lt"/>
              <a:cs typeface="Times New Roman" panose="02020603050405020304" pitchFamily="18" charset="0"/>
            </a:endParaRPr>
          </a:p>
        </p:txBody>
      </p:sp>
      <p:sp>
        <p:nvSpPr>
          <p:cNvPr id="19" name="TextBox 19"/>
          <p:cNvSpPr txBox="1"/>
          <p:nvPr/>
        </p:nvSpPr>
        <p:spPr>
          <a:xfrm>
            <a:off x="5284464" y="885948"/>
            <a:ext cx="6269362" cy="861774"/>
          </a:xfrm>
          <a:prstGeom prst="rect">
            <a:avLst/>
          </a:prstGeom>
        </p:spPr>
        <p:txBody>
          <a:bodyPr wrap="square" lIns="0" tIns="0" rIns="0" bIns="0" rtlCol="0" anchor="t">
            <a:spAutoFit/>
          </a:bodyPr>
          <a:lstStyle/>
          <a:p>
            <a:pPr algn="just" defTabSz="3501969"/>
            <a:r>
              <a:rPr lang="vi-VN" sz="2800">
                <a:latin typeface="+mj-lt"/>
              </a:rPr>
              <a:t>Nêu được mối quan hệ giữa Sử học với công tác bảo tồn và phát huy giá trị</a:t>
            </a:r>
            <a:endParaRPr lang="en-US" sz="3600">
              <a:solidFill>
                <a:srgbClr val="0F2C33"/>
              </a:solidFill>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344612EC-6D3A-4F10-ABF0-15EC2D68FCBB}"/>
              </a:ext>
            </a:extLst>
          </p:cNvPr>
          <p:cNvSpPr txBox="1"/>
          <p:nvPr/>
        </p:nvSpPr>
        <p:spPr>
          <a:xfrm>
            <a:off x="-32423" y="3254601"/>
            <a:ext cx="3875212" cy="2214196"/>
          </a:xfrm>
          <a:prstGeom prst="rect">
            <a:avLst/>
          </a:prstGeom>
          <a:noFill/>
        </p:spPr>
        <p:txBody>
          <a:bodyPr wrap="square" rtlCol="0">
            <a:spAutoFit/>
          </a:bodyPr>
          <a:lstStyle/>
          <a:p>
            <a:pPr algn="ctr" defTabSz="3501969"/>
            <a:r>
              <a:rPr lang="en-US" sz="6894">
                <a:solidFill>
                  <a:prstClr val="black"/>
                </a:solidFill>
                <a:latin typeface="Times New Roman" panose="02020603050405020304" pitchFamily="18" charset="0"/>
                <a:cs typeface="Times New Roman" panose="02020603050405020304" pitchFamily="18" charset="0"/>
              </a:rPr>
              <a:t>Mục tiêu bài học</a:t>
            </a:r>
          </a:p>
        </p:txBody>
      </p:sp>
      <p:sp>
        <p:nvSpPr>
          <p:cNvPr id="20" name="TextBox 19">
            <a:extLst>
              <a:ext uri="{FF2B5EF4-FFF2-40B4-BE49-F238E27FC236}">
                <a16:creationId xmlns:a16="http://schemas.microsoft.com/office/drawing/2014/main" id="{6B7146F7-9E98-4D86-B9AC-1442E0945464}"/>
              </a:ext>
            </a:extLst>
          </p:cNvPr>
          <p:cNvSpPr txBox="1"/>
          <p:nvPr/>
        </p:nvSpPr>
        <p:spPr>
          <a:xfrm rot="18966759">
            <a:off x="31527887" y="18038962"/>
            <a:ext cx="13132340" cy="2828916"/>
          </a:xfrm>
          <a:prstGeom prst="rect">
            <a:avLst/>
          </a:prstGeom>
          <a:noFill/>
        </p:spPr>
        <p:txBody>
          <a:bodyPr wrap="square" lIns="0" tIns="0" rIns="0" bIns="0" rtlCol="0">
            <a:spAutoFit/>
          </a:bodyPr>
          <a:lstStyle/>
          <a:p>
            <a:pPr defTabSz="3501969"/>
            <a:r>
              <a:rPr lang="en-US" sz="18383">
                <a:solidFill>
                  <a:srgbClr val="00B050"/>
                </a:solidFill>
                <a:latin typeface="Calibri"/>
              </a:rPr>
              <a:t>nganpham</a:t>
            </a:r>
          </a:p>
        </p:txBody>
      </p:sp>
      <p:pic>
        <p:nvPicPr>
          <p:cNvPr id="8" name="Picture 7">
            <a:extLst>
              <a:ext uri="{FF2B5EF4-FFF2-40B4-BE49-F238E27FC236}">
                <a16:creationId xmlns:a16="http://schemas.microsoft.com/office/drawing/2014/main" id="{350B6954-7DC1-4BF4-9BDD-871A26C50C6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05927" y="4754327"/>
            <a:ext cx="2516385" cy="2316094"/>
          </a:xfrm>
          <a:prstGeom prst="rect">
            <a:avLst/>
          </a:prstGeom>
        </p:spPr>
      </p:pic>
      <p:sp>
        <p:nvSpPr>
          <p:cNvPr id="21" name="TextBox 17">
            <a:extLst>
              <a:ext uri="{FF2B5EF4-FFF2-40B4-BE49-F238E27FC236}">
                <a16:creationId xmlns:a16="http://schemas.microsoft.com/office/drawing/2014/main" id="{90180D5A-BDE8-402E-BBBE-A9544C2EAD0F}"/>
              </a:ext>
            </a:extLst>
          </p:cNvPr>
          <p:cNvSpPr txBox="1"/>
          <p:nvPr/>
        </p:nvSpPr>
        <p:spPr>
          <a:xfrm>
            <a:off x="5271600" y="4686560"/>
            <a:ext cx="6269362" cy="1723549"/>
          </a:xfrm>
          <a:prstGeom prst="rect">
            <a:avLst/>
          </a:prstGeom>
        </p:spPr>
        <p:txBody>
          <a:bodyPr wrap="square" lIns="0" tIns="0" rIns="0" bIns="0" rtlCol="0" anchor="t">
            <a:spAutoFit/>
          </a:bodyPr>
          <a:lstStyle/>
          <a:p>
            <a:pPr algn="just" defTabSz="3501969"/>
            <a:r>
              <a:rPr lang="vi-VN" sz="2800">
                <a:latin typeface="+mj-lt"/>
              </a:rPr>
              <a:t>Có ý thức vận động các bạn và mọi người ở xung quanh cùng tham gia bảo vệ các di sản văn hoá và di sản thiên nhiên ở địa phương.</a:t>
            </a:r>
            <a:endParaRPr lang="en-US" sz="3600">
              <a:solidFill>
                <a:srgbClr val="0F2C33"/>
              </a:solidFill>
              <a:latin typeface="+mj-lt"/>
              <a:cs typeface="Times New Roman" panose="02020603050405020304" pitchFamily="18"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5DD95C-BE27-AE58-03B4-DA7C346ABDDC}"/>
              </a:ext>
            </a:extLst>
          </p:cNvPr>
          <p:cNvSpPr/>
          <p:nvPr/>
        </p:nvSpPr>
        <p:spPr>
          <a:xfrm>
            <a:off x="0" y="-17336"/>
            <a:ext cx="12192000" cy="1094296"/>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34">
            <a:extLst>
              <a:ext uri="{FF2B5EF4-FFF2-40B4-BE49-F238E27FC236}">
                <a16:creationId xmlns:a16="http://schemas.microsoft.com/office/drawing/2014/main" id="{B05BF10D-43A8-92D3-A286-AEAC86215DE9}"/>
              </a:ext>
            </a:extLst>
          </p:cNvPr>
          <p:cNvSpPr/>
          <p:nvPr/>
        </p:nvSpPr>
        <p:spPr>
          <a:xfrm>
            <a:off x="0" y="0"/>
            <a:ext cx="1432560" cy="107696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5F9D51F-8D6C-01A8-348B-D34AAEB7949C}"/>
              </a:ext>
            </a:extLst>
          </p:cNvPr>
          <p:cNvSpPr txBox="1"/>
          <p:nvPr/>
        </p:nvSpPr>
        <p:spPr>
          <a:xfrm>
            <a:off x="576549" y="138897"/>
            <a:ext cx="1103890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Sử</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học</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với</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sự</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du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lịch</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p>
        </p:txBody>
      </p:sp>
      <p:pic>
        <p:nvPicPr>
          <p:cNvPr id="13" name="Picture 12">
            <a:extLst>
              <a:ext uri="{FF2B5EF4-FFF2-40B4-BE49-F238E27FC236}">
                <a16:creationId xmlns:a16="http://schemas.microsoft.com/office/drawing/2014/main" id="{5E715B08-6AFC-1B2A-E664-EC28E711AFD8}"/>
              </a:ext>
            </a:extLst>
          </p:cNvPr>
          <p:cNvPicPr>
            <a:picLocks noChangeAspect="1"/>
          </p:cNvPicPr>
          <p:nvPr/>
        </p:nvPicPr>
        <p:blipFill>
          <a:blip r:embed="rId3"/>
          <a:stretch>
            <a:fillRect/>
          </a:stretch>
        </p:blipFill>
        <p:spPr>
          <a:xfrm>
            <a:off x="0" y="3885999"/>
            <a:ext cx="3911600" cy="2717863"/>
          </a:xfrm>
          <a:prstGeom prst="rect">
            <a:avLst/>
          </a:prstGeom>
        </p:spPr>
      </p:pic>
      <p:sp>
        <p:nvSpPr>
          <p:cNvPr id="14" name="Rectangle: Rounded Corners 13">
            <a:extLst>
              <a:ext uri="{FF2B5EF4-FFF2-40B4-BE49-F238E27FC236}">
                <a16:creationId xmlns:a16="http://schemas.microsoft.com/office/drawing/2014/main" id="{C07A4B61-F537-8BF6-214C-E99EBBB7797E}"/>
              </a:ext>
            </a:extLst>
          </p:cNvPr>
          <p:cNvSpPr/>
          <p:nvPr/>
        </p:nvSpPr>
        <p:spPr>
          <a:xfrm>
            <a:off x="278708" y="1336040"/>
            <a:ext cx="5045133" cy="245872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kumimoji="0" 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Vai trò của lịch sử và văn hóa đối với sự phát triển du lịch </a:t>
            </a:r>
            <a:endParaRPr kumimoji="0" lang="vi-VN"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094E7FA-D714-9A24-862C-76CB88E3BF6C}"/>
              </a:ext>
            </a:extLst>
          </p:cNvPr>
          <p:cNvSpPr/>
          <p:nvPr/>
        </p:nvSpPr>
        <p:spPr>
          <a:xfrm>
            <a:off x="6950824" y="1336040"/>
            <a:ext cx="4881188" cy="245872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Vai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lịch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tồn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lịch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vi-VN"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83E4CC9-F26F-1942-76B6-1DA11A316685}"/>
              </a:ext>
            </a:extLst>
          </p:cNvPr>
          <p:cNvSpPr txBox="1"/>
          <p:nvPr/>
        </p:nvSpPr>
        <p:spPr>
          <a:xfrm>
            <a:off x="4043680" y="4246880"/>
            <a:ext cx="8026400" cy="2567626"/>
          </a:xfrm>
          <a:prstGeom prst="rect">
            <a:avLst/>
          </a:prstGeom>
          <a:noFill/>
          <a:ln>
            <a:solidFill>
              <a:srgbClr val="ED3C9B"/>
            </a:solidFill>
          </a:ln>
        </p:spPr>
        <p:txBody>
          <a:bodyPr wrap="square" rtlCol="0">
            <a:spAutoFit/>
          </a:bodyPr>
          <a:lstStyle/>
          <a:p>
            <a:pPr marL="0" marR="0" lvl="0" indent="0" algn="just" defTabSz="3501969" rtl="0" eaLnBrk="1" fontAlgn="auto" latinLnBrk="0" hangingPunct="1">
              <a:lnSpc>
                <a:spcPct val="100000"/>
              </a:lnSpc>
              <a:spcBef>
                <a:spcPts val="0"/>
              </a:spcBef>
              <a:spcAft>
                <a:spcPts val="0"/>
              </a:spcAft>
              <a:buClrTx/>
              <a:buSzTx/>
              <a:buFontTx/>
              <a:buNone/>
              <a:tabLst/>
              <a:defRPr/>
            </a:pP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SGK</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en-US" sz="2681"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81"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15/16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3501969" rtl="0" eaLnBrk="1" fontAlgn="auto" latinLnBrk="0" hangingPunct="1">
              <a:lnSpc>
                <a:spcPct val="100000"/>
              </a:lnSpc>
              <a:spcBef>
                <a:spcPts val="0"/>
              </a:spcBef>
              <a:spcAft>
                <a:spcPts val="0"/>
              </a:spcAft>
              <a:buClrTx/>
              <a:buSzTx/>
              <a:buFontTx/>
              <a:buNone/>
              <a:tabLst/>
              <a:defRPr/>
            </a:pP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Vai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3501969" rtl="0" eaLnBrk="1" fontAlgn="auto" latinLnBrk="0" hangingPunct="1">
              <a:lnSpc>
                <a:spcPct val="100000"/>
              </a:lnSpc>
              <a:spcBef>
                <a:spcPts val="0"/>
              </a:spcBef>
              <a:spcAft>
                <a:spcPts val="0"/>
              </a:spcAft>
              <a:buClrTx/>
              <a:buSzTx/>
              <a:buFontTx/>
              <a:buNone/>
              <a:tabLst/>
              <a:defRPr/>
            </a:pP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Vai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tồn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681"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3501969" rtl="0" eaLnBrk="1" fontAlgn="auto" latinLnBrk="0" hangingPunct="1">
              <a:lnSpc>
                <a:spcPct val="100000"/>
              </a:lnSpc>
              <a:spcBef>
                <a:spcPts val="0"/>
              </a:spcBef>
              <a:spcAft>
                <a:spcPts val="0"/>
              </a:spcAft>
              <a:buClrTx/>
              <a:buSzTx/>
              <a:buFontTx/>
              <a:buNone/>
              <a:tabLst/>
              <a:defRPr/>
            </a:pPr>
            <a:r>
              <a:rPr kumimoji="0" lang="en-US" sz="2681"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681"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2681"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sz="2681"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681"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681"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1"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a:t>
            </a:r>
            <a:endParaRPr kumimoji="0" lang="en-US" sz="2681"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53188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4080000" cy="235216"/>
            </a:xfrm>
            <a:prstGeom prst="rect">
              <a:avLst/>
            </a:prstGeom>
          </p:spPr>
        </p:pic>
      </p:grpSp>
      <p:sp>
        <p:nvSpPr>
          <p:cNvPr id="29" name="TextBox 28">
            <a:extLst>
              <a:ext uri="{FF2B5EF4-FFF2-40B4-BE49-F238E27FC236}">
                <a16:creationId xmlns:a16="http://schemas.microsoft.com/office/drawing/2014/main" id="{E9D03148-B912-46C4-8B24-06BF843B3EE6}"/>
              </a:ext>
            </a:extLst>
          </p:cNvPr>
          <p:cNvSpPr txBox="1"/>
          <p:nvPr/>
        </p:nvSpPr>
        <p:spPr>
          <a:xfrm>
            <a:off x="551234" y="-72956"/>
            <a:ext cx="9922213" cy="769441"/>
          </a:xfrm>
          <a:prstGeom prst="rect">
            <a:avLst/>
          </a:prstGeom>
          <a:noFill/>
        </p:spPr>
        <p:txBody>
          <a:bodyPr wrap="square" rtlCol="0">
            <a:spAutoFit/>
          </a:bodyPr>
          <a:lstStyle/>
          <a:p>
            <a:pPr marL="0" marR="0" lvl="0" indent="0" algn="ctr" defTabSz="3501969"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2.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Sử</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học</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với</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sự</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du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lịch</a:t>
            </a:r>
            <a:endPar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7BC886D-4F13-4F07-BF7E-F4B9B180674B}"/>
              </a:ext>
            </a:extLst>
          </p:cNvPr>
          <p:cNvSpPr/>
          <p:nvPr/>
        </p:nvSpPr>
        <p:spPr>
          <a:xfrm>
            <a:off x="381000" y="7620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120CCE9C-FC94-4024-8CF1-C79232A8AB26}"/>
              </a:ext>
            </a:extLst>
          </p:cNvPr>
          <p:cNvCxnSpPr/>
          <p:nvPr/>
        </p:nvCxnSpPr>
        <p:spPr>
          <a:xfrm>
            <a:off x="551234" y="1938867"/>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F61C2-A971-45FD-9D49-253E8E198F56}"/>
              </a:ext>
            </a:extLst>
          </p:cNvPr>
          <p:cNvCxnSpPr/>
          <p:nvPr/>
        </p:nvCxnSpPr>
        <p:spPr>
          <a:xfrm>
            <a:off x="551234" y="24299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96C942-70EA-4D35-AE0F-A3969193C565}"/>
              </a:ext>
            </a:extLst>
          </p:cNvPr>
          <p:cNvCxnSpPr/>
          <p:nvPr/>
        </p:nvCxnSpPr>
        <p:spPr>
          <a:xfrm>
            <a:off x="551234" y="29210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C2688B-8D5A-4224-9EA0-B22BE3E42319}"/>
              </a:ext>
            </a:extLst>
          </p:cNvPr>
          <p:cNvCxnSpPr/>
          <p:nvPr/>
        </p:nvCxnSpPr>
        <p:spPr>
          <a:xfrm>
            <a:off x="551234" y="34120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2E7703-A7FE-4AB5-931C-D7E676484849}"/>
              </a:ext>
            </a:extLst>
          </p:cNvPr>
          <p:cNvCxnSpPr/>
          <p:nvPr/>
        </p:nvCxnSpPr>
        <p:spPr>
          <a:xfrm>
            <a:off x="551234" y="39031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3F66D0-6213-40FC-AE73-6A7BB4998FF5}"/>
              </a:ext>
            </a:extLst>
          </p:cNvPr>
          <p:cNvCxnSpPr/>
          <p:nvPr/>
        </p:nvCxnSpPr>
        <p:spPr>
          <a:xfrm>
            <a:off x="551234" y="43942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6E63D2-E610-427F-B977-FFB20454AFF3}"/>
              </a:ext>
            </a:extLst>
          </p:cNvPr>
          <p:cNvCxnSpPr/>
          <p:nvPr/>
        </p:nvCxnSpPr>
        <p:spPr>
          <a:xfrm>
            <a:off x="551234" y="48852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370A16-10B7-4C1B-9F2A-C1EE7618312D}"/>
              </a:ext>
            </a:extLst>
          </p:cNvPr>
          <p:cNvCxnSpPr/>
          <p:nvPr/>
        </p:nvCxnSpPr>
        <p:spPr>
          <a:xfrm>
            <a:off x="551234" y="53763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CFF4E4-E046-4250-B5ED-FA1B490820E1}"/>
              </a:ext>
            </a:extLst>
          </p:cNvPr>
          <p:cNvCxnSpPr/>
          <p:nvPr/>
        </p:nvCxnSpPr>
        <p:spPr>
          <a:xfrm>
            <a:off x="551234" y="58674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263480-C4BC-4E95-BF35-C394CD56920F}"/>
              </a:ext>
            </a:extLst>
          </p:cNvPr>
          <p:cNvSpPr txBox="1"/>
          <p:nvPr/>
        </p:nvSpPr>
        <p:spPr>
          <a:xfrm>
            <a:off x="396240" y="783080"/>
            <a:ext cx="5529525" cy="89255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Vai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trò</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đối</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với</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phát</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triển</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du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endPar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a:extLst>
              <a:ext uri="{FF2B5EF4-FFF2-40B4-BE49-F238E27FC236}">
                <a16:creationId xmlns:a16="http://schemas.microsoft.com/office/drawing/2014/main" id="{1C11DCF0-8DD6-483C-B8E0-22F7362314FC}"/>
              </a:ext>
            </a:extLst>
          </p:cNvPr>
          <p:cNvSpPr/>
          <p:nvPr/>
        </p:nvSpPr>
        <p:spPr>
          <a:xfrm>
            <a:off x="6296716" y="7620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2F04D319-CFD3-479B-81F7-3C935CDCF431}"/>
              </a:ext>
            </a:extLst>
          </p:cNvPr>
          <p:cNvCxnSpPr/>
          <p:nvPr/>
        </p:nvCxnSpPr>
        <p:spPr>
          <a:xfrm>
            <a:off x="6466950" y="24299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DD5A169-EE98-421E-80B2-5F300BFF69C7}"/>
              </a:ext>
            </a:extLst>
          </p:cNvPr>
          <p:cNvCxnSpPr/>
          <p:nvPr/>
        </p:nvCxnSpPr>
        <p:spPr>
          <a:xfrm>
            <a:off x="6466950" y="29210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0445AD-BDDF-441F-B45A-F59CE523405C}"/>
              </a:ext>
            </a:extLst>
          </p:cNvPr>
          <p:cNvCxnSpPr/>
          <p:nvPr/>
        </p:nvCxnSpPr>
        <p:spPr>
          <a:xfrm>
            <a:off x="6466950" y="34120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0BA26C-F9C4-474D-8C2E-3C601F3AD30C}"/>
              </a:ext>
            </a:extLst>
          </p:cNvPr>
          <p:cNvCxnSpPr/>
          <p:nvPr/>
        </p:nvCxnSpPr>
        <p:spPr>
          <a:xfrm>
            <a:off x="6466950" y="39031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40E6450-DF15-4809-BEFC-DB7E323BD5A8}"/>
              </a:ext>
            </a:extLst>
          </p:cNvPr>
          <p:cNvCxnSpPr/>
          <p:nvPr/>
        </p:nvCxnSpPr>
        <p:spPr>
          <a:xfrm>
            <a:off x="6466950" y="43942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2750CF-C54F-4C61-A5CC-E663FBB3A89C}"/>
              </a:ext>
            </a:extLst>
          </p:cNvPr>
          <p:cNvCxnSpPr/>
          <p:nvPr/>
        </p:nvCxnSpPr>
        <p:spPr>
          <a:xfrm>
            <a:off x="6466950" y="48852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BC9C55-F9B4-4E95-AE38-4ED970A998B3}"/>
              </a:ext>
            </a:extLst>
          </p:cNvPr>
          <p:cNvCxnSpPr/>
          <p:nvPr/>
        </p:nvCxnSpPr>
        <p:spPr>
          <a:xfrm>
            <a:off x="6466950" y="53763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56A49D-AA7B-4FA4-B238-C5FBBD4AD201}"/>
              </a:ext>
            </a:extLst>
          </p:cNvPr>
          <p:cNvCxnSpPr/>
          <p:nvPr/>
        </p:nvCxnSpPr>
        <p:spPr>
          <a:xfrm>
            <a:off x="6466950" y="58674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1F807B4-E5DE-40F8-892C-03A675A74271}"/>
              </a:ext>
            </a:extLst>
          </p:cNvPr>
          <p:cNvSpPr txBox="1"/>
          <p:nvPr/>
        </p:nvSpPr>
        <p:spPr>
          <a:xfrm>
            <a:off x="6327196" y="769441"/>
            <a:ext cx="5514286" cy="1384995"/>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en-US" sz="26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rPr>
              <a:t>Vai trò của du lịch và đối với việc bảo tồn di tích lịch sử,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rPr>
              <a:t> di tích văn hóa </a:t>
            </a:r>
            <a:endParaRPr kumimoji="0" lang="vi-VN"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374928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a:extLst>
              <a:ext uri="{FF2B5EF4-FFF2-40B4-BE49-F238E27FC236}">
                <a16:creationId xmlns:a16="http://schemas.microsoft.com/office/drawing/2014/main" id="{B4A60213-20D9-0D32-CE1C-48A0BD6B4C57}"/>
              </a:ext>
            </a:extLst>
          </p:cNvPr>
          <p:cNvSpPr/>
          <p:nvPr/>
        </p:nvSpPr>
        <p:spPr>
          <a:xfrm rot="728996">
            <a:off x="5747919" y="1356345"/>
            <a:ext cx="4694952" cy="937284"/>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7">
            <a:extLst>
              <a:ext uri="{FF2B5EF4-FFF2-40B4-BE49-F238E27FC236}">
                <a16:creationId xmlns:a16="http://schemas.microsoft.com/office/drawing/2014/main" id="{4ADEB15C-5496-3DD5-9259-45AF0FB3D2D5}"/>
              </a:ext>
            </a:extLst>
          </p:cNvPr>
          <p:cNvSpPr/>
          <p:nvPr/>
        </p:nvSpPr>
        <p:spPr>
          <a:xfrm rot="1383648">
            <a:off x="5311658" y="793735"/>
            <a:ext cx="773575" cy="1587596"/>
          </a:xfrm>
          <a:custGeom>
            <a:avLst/>
            <a:gdLst/>
            <a:ahLst/>
            <a:cxnLst>
              <a:cxn ang="0">
                <a:pos x="wd2" y="hd2"/>
              </a:cxn>
              <a:cxn ang="5400000">
                <a:pos x="wd2" y="hd2"/>
              </a:cxn>
              <a:cxn ang="10800000">
                <a:pos x="wd2" y="hd2"/>
              </a:cxn>
              <a:cxn ang="16200000">
                <a:pos x="wd2" y="hd2"/>
              </a:cxn>
            </a:cxnLst>
            <a:rect l="0" t="0" r="r" b="b"/>
            <a:pathLst>
              <a:path w="21600" h="21481" extrusionOk="0">
                <a:moveTo>
                  <a:pt x="21600" y="21403"/>
                </a:moveTo>
                <a:cubicBezTo>
                  <a:pt x="19466" y="21600"/>
                  <a:pt x="17304" y="21420"/>
                  <a:pt x="15466" y="20925"/>
                </a:cubicBezTo>
                <a:cubicBezTo>
                  <a:pt x="13806" y="20478"/>
                  <a:pt x="12448" y="19784"/>
                  <a:pt x="11612" y="18922"/>
                </a:cubicBezTo>
                <a:cubicBezTo>
                  <a:pt x="10362" y="17631"/>
                  <a:pt x="10496" y="16392"/>
                  <a:pt x="10830" y="15034"/>
                </a:cubicBezTo>
                <a:cubicBezTo>
                  <a:pt x="11332" y="13000"/>
                  <a:pt x="12230" y="10834"/>
                  <a:pt x="12005" y="8797"/>
                </a:cubicBezTo>
                <a:cubicBezTo>
                  <a:pt x="11590" y="5027"/>
                  <a:pt x="7019" y="1666"/>
                  <a:pt x="0" y="0"/>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Line">
            <a:extLst>
              <a:ext uri="{FF2B5EF4-FFF2-40B4-BE49-F238E27FC236}">
                <a16:creationId xmlns:a16="http://schemas.microsoft.com/office/drawing/2014/main" id="{AA3111CB-D612-D736-6364-6BD8B8028381}"/>
              </a:ext>
            </a:extLst>
          </p:cNvPr>
          <p:cNvSpPr/>
          <p:nvPr/>
        </p:nvSpPr>
        <p:spPr>
          <a:xfrm rot="20619433" flipH="1">
            <a:off x="1894126" y="1426717"/>
            <a:ext cx="4139784" cy="1035762"/>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BA5D5BD-93E8-6358-4B1E-8F534D69672A}"/>
              </a:ext>
            </a:extLst>
          </p:cNvPr>
          <p:cNvSpPr txBox="1"/>
          <p:nvPr/>
        </p:nvSpPr>
        <p:spPr>
          <a:xfrm>
            <a:off x="217491" y="2316667"/>
            <a:ext cx="3634069" cy="2062103"/>
          </a:xfrm>
          <a:prstGeom prst="rect">
            <a:avLst/>
          </a:prstGeom>
          <a:solidFill>
            <a:schemeClr val="accent5">
              <a:lumMod val="40000"/>
              <a:lumOff val="60000"/>
            </a:schemeClr>
          </a:solidFill>
        </p:spPr>
        <p:txBody>
          <a:bodyPr wrap="square" rtlCol="0">
            <a:spAutoFit/>
          </a:bodyPr>
          <a:lstStyle/>
          <a:p>
            <a:pPr lvl="0" algn="ctr"/>
            <a:r>
              <a:rPr lang="en-US" sz="3200">
                <a:latin typeface="Times New Roman" panose="02020603050405020304" pitchFamily="18" charset="0"/>
                <a:ea typeface="Calibri" panose="020F0502020204030204" pitchFamily="34" charset="0"/>
                <a:cs typeface="Times New Roman" panose="02020603050405020304" pitchFamily="18" charset="0"/>
              </a:rPr>
              <a:t>Là một nguồn tài nguyên quan trọng để khai thác và phát triển du lịch.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B3741F9-3B60-3B00-430B-703E5EC72F46}"/>
              </a:ext>
            </a:extLst>
          </p:cNvPr>
          <p:cNvSpPr txBox="1"/>
          <p:nvPr/>
        </p:nvSpPr>
        <p:spPr>
          <a:xfrm>
            <a:off x="4454674" y="2315541"/>
            <a:ext cx="3214340" cy="107721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704FC82-AE9E-E98C-5D00-6E68C42BC579}"/>
              </a:ext>
            </a:extLst>
          </p:cNvPr>
          <p:cNvSpPr txBox="1"/>
          <p:nvPr/>
        </p:nvSpPr>
        <p:spPr>
          <a:xfrm>
            <a:off x="8245969" y="2315541"/>
            <a:ext cx="3738841" cy="206210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B334F57-AF67-F68A-F358-F8B38C70BAAD}"/>
              </a:ext>
            </a:extLst>
          </p:cNvPr>
          <p:cNvSpPr txBox="1"/>
          <p:nvPr/>
        </p:nvSpPr>
        <p:spPr>
          <a:xfrm>
            <a:off x="1" y="0"/>
            <a:ext cx="12191999" cy="1303760"/>
          </a:xfrm>
          <a:prstGeom prst="rect">
            <a:avLst/>
          </a:prstGeom>
          <a:solidFill>
            <a:srgbClr val="00B050"/>
          </a:solidFill>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2.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Sử</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học</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với</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sự</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phát</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triển</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du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lịch</a:t>
            </a:r>
            <a:endPar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a) Vai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trò</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của</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lịch</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sử</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văn</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hóa</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đối</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với</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sự</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du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lịch</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p>
        </p:txBody>
      </p:sp>
    </p:spTree>
    <p:extLst>
      <p:ext uri="{BB962C8B-B14F-4D97-AF65-F5344CB8AC3E}">
        <p14:creationId xmlns:p14="http://schemas.microsoft.com/office/powerpoint/2010/main" val="307867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a:extLst>
              <a:ext uri="{FF2B5EF4-FFF2-40B4-BE49-F238E27FC236}">
                <a16:creationId xmlns:a16="http://schemas.microsoft.com/office/drawing/2014/main" id="{B4A60213-20D9-0D32-CE1C-48A0BD6B4C57}"/>
              </a:ext>
            </a:extLst>
          </p:cNvPr>
          <p:cNvSpPr/>
          <p:nvPr/>
        </p:nvSpPr>
        <p:spPr>
          <a:xfrm rot="728996">
            <a:off x="5747919" y="1092185"/>
            <a:ext cx="4694952" cy="937284"/>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7">
            <a:extLst>
              <a:ext uri="{FF2B5EF4-FFF2-40B4-BE49-F238E27FC236}">
                <a16:creationId xmlns:a16="http://schemas.microsoft.com/office/drawing/2014/main" id="{4ADEB15C-5496-3DD5-9259-45AF0FB3D2D5}"/>
              </a:ext>
            </a:extLst>
          </p:cNvPr>
          <p:cNvSpPr/>
          <p:nvPr/>
        </p:nvSpPr>
        <p:spPr>
          <a:xfrm rot="1383648">
            <a:off x="5311658" y="529575"/>
            <a:ext cx="773575" cy="1587596"/>
          </a:xfrm>
          <a:custGeom>
            <a:avLst/>
            <a:gdLst/>
            <a:ahLst/>
            <a:cxnLst>
              <a:cxn ang="0">
                <a:pos x="wd2" y="hd2"/>
              </a:cxn>
              <a:cxn ang="5400000">
                <a:pos x="wd2" y="hd2"/>
              </a:cxn>
              <a:cxn ang="10800000">
                <a:pos x="wd2" y="hd2"/>
              </a:cxn>
              <a:cxn ang="16200000">
                <a:pos x="wd2" y="hd2"/>
              </a:cxn>
            </a:cxnLst>
            <a:rect l="0" t="0" r="r" b="b"/>
            <a:pathLst>
              <a:path w="21600" h="21481" extrusionOk="0">
                <a:moveTo>
                  <a:pt x="21600" y="21403"/>
                </a:moveTo>
                <a:cubicBezTo>
                  <a:pt x="19466" y="21600"/>
                  <a:pt x="17304" y="21420"/>
                  <a:pt x="15466" y="20925"/>
                </a:cubicBezTo>
                <a:cubicBezTo>
                  <a:pt x="13806" y="20478"/>
                  <a:pt x="12448" y="19784"/>
                  <a:pt x="11612" y="18922"/>
                </a:cubicBezTo>
                <a:cubicBezTo>
                  <a:pt x="10362" y="17631"/>
                  <a:pt x="10496" y="16392"/>
                  <a:pt x="10830" y="15034"/>
                </a:cubicBezTo>
                <a:cubicBezTo>
                  <a:pt x="11332" y="13000"/>
                  <a:pt x="12230" y="10834"/>
                  <a:pt x="12005" y="8797"/>
                </a:cubicBezTo>
                <a:cubicBezTo>
                  <a:pt x="11590" y="5027"/>
                  <a:pt x="7019" y="1666"/>
                  <a:pt x="0" y="0"/>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Line">
            <a:extLst>
              <a:ext uri="{FF2B5EF4-FFF2-40B4-BE49-F238E27FC236}">
                <a16:creationId xmlns:a16="http://schemas.microsoft.com/office/drawing/2014/main" id="{AA3111CB-D612-D736-6364-6BD8B8028381}"/>
              </a:ext>
            </a:extLst>
          </p:cNvPr>
          <p:cNvSpPr/>
          <p:nvPr/>
        </p:nvSpPr>
        <p:spPr>
          <a:xfrm rot="20619433" flipH="1">
            <a:off x="1894126" y="1162557"/>
            <a:ext cx="4139784" cy="1035762"/>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BA5D5BD-93E8-6358-4B1E-8F534D69672A}"/>
              </a:ext>
            </a:extLst>
          </p:cNvPr>
          <p:cNvSpPr txBox="1"/>
          <p:nvPr/>
        </p:nvSpPr>
        <p:spPr>
          <a:xfrm>
            <a:off x="60960" y="2052507"/>
            <a:ext cx="3998791" cy="1631216"/>
          </a:xfrm>
          <a:prstGeom prst="rect">
            <a:avLst/>
          </a:prstGeom>
          <a:solidFill>
            <a:schemeClr val="accent5">
              <a:lumMod val="40000"/>
              <a:lumOff val="60000"/>
            </a:schemeClr>
          </a:solidFill>
        </p:spPr>
        <p:txBody>
          <a:bodyPr wrap="square" rtlCol="0">
            <a:spAutoFit/>
          </a:bodyPr>
          <a:lstStyle/>
          <a:p>
            <a:pPr lvl="0" algn="ctr"/>
            <a:r>
              <a:rPr lang="en-US" sz="2800">
                <a:latin typeface="Times New Roman" panose="02020603050405020304" pitchFamily="18" charset="0"/>
                <a:cs typeface="Times New Roman" panose="02020603050405020304" pitchFamily="18" charset="0"/>
              </a:rPr>
              <a:t>Bảo tồn di sản là việc giữ gìn nguyên dạng</a:t>
            </a:r>
            <a:r>
              <a:rPr lang="en-US" sz="2800" b="1">
                <a:latin typeface="Times New Roman" panose="02020603050405020304" pitchFamily="18" charset="0"/>
                <a:cs typeface="Times New Roman" panose="02020603050405020304" pitchFamily="18" charset="0"/>
              </a:rPr>
              <a:t> giá trị gốc </a:t>
            </a:r>
            <a:r>
              <a:rPr lang="en-US" sz="2800">
                <a:latin typeface="Times New Roman" panose="02020603050405020304" pitchFamily="18" charset="0"/>
                <a:cs typeface="Times New Roman" panose="02020603050405020304" pitchFamily="18" charset="0"/>
              </a:rPr>
              <a:t>của di sản</a:t>
            </a:r>
            <a:r>
              <a:rPr lang="en-US" sz="4400">
                <a:latin typeface="Times New Roman" panose="02020603050405020304" pitchFamily="18" charset="0"/>
                <a:ea typeface="Calibri" panose="020F0502020204030204" pitchFamily="34"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B3741F9-3B60-3B00-430B-703E5EC72F46}"/>
              </a:ext>
            </a:extLst>
          </p:cNvPr>
          <p:cNvSpPr txBox="1"/>
          <p:nvPr/>
        </p:nvSpPr>
        <p:spPr>
          <a:xfrm>
            <a:off x="4520940" y="2051381"/>
            <a:ext cx="3463034" cy="2677656"/>
          </a:xfrm>
          <a:prstGeom prst="rect">
            <a:avLst/>
          </a:prstGeom>
          <a:solidFill>
            <a:schemeClr val="accent2">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Phát huy giá trị di sản là sự kế thừa, phát triển và sử dụng hiệu quả những giá trị của di sản trong đời sống hiện tại và tương lai.</a:t>
            </a:r>
          </a:p>
        </p:txBody>
      </p:sp>
      <p:sp>
        <p:nvSpPr>
          <p:cNvPr id="8" name="TextBox 7">
            <a:extLst>
              <a:ext uri="{FF2B5EF4-FFF2-40B4-BE49-F238E27FC236}">
                <a16:creationId xmlns:a16="http://schemas.microsoft.com/office/drawing/2014/main" id="{6704FC82-AE9E-E98C-5D00-6E68C42BC579}"/>
              </a:ext>
            </a:extLst>
          </p:cNvPr>
          <p:cNvSpPr txBox="1"/>
          <p:nvPr/>
        </p:nvSpPr>
        <p:spPr>
          <a:xfrm>
            <a:off x="8272128" y="2051381"/>
            <a:ext cx="3858912" cy="2677656"/>
          </a:xfrm>
          <a:prstGeom prst="rect">
            <a:avLst/>
          </a:prstGeom>
          <a:solidFill>
            <a:schemeClr val="accent6">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Duy trì kí ức và bản sắc cộng đồng, giáo dục thế hệ trẻ, đồng thời góp phần thúc đẩy kinh tế – xã hội phát triển bền vững.</a:t>
            </a:r>
          </a:p>
        </p:txBody>
      </p:sp>
      <p:sp>
        <p:nvSpPr>
          <p:cNvPr id="9" name="TextBox 8">
            <a:extLst>
              <a:ext uri="{FF2B5EF4-FFF2-40B4-BE49-F238E27FC236}">
                <a16:creationId xmlns:a16="http://schemas.microsoft.com/office/drawing/2014/main" id="{8B334F57-AF67-F68A-F358-F8B38C70BAAD}"/>
              </a:ext>
            </a:extLst>
          </p:cNvPr>
          <p:cNvSpPr txBox="1"/>
          <p:nvPr/>
        </p:nvSpPr>
        <p:spPr>
          <a:xfrm>
            <a:off x="60960" y="246413"/>
            <a:ext cx="12191999" cy="1076960"/>
          </a:xfrm>
          <a:prstGeom prst="rect">
            <a:avLst/>
          </a:prstGeom>
          <a:solidFill>
            <a:srgbClr val="00B050"/>
          </a:solidFill>
        </p:spPr>
        <p:txBody>
          <a:bodyPr vert="horz" lIns="91440" tIns="45720" rIns="91440" bIns="45720" rtlCol="0" anchor="b">
            <a:normAutofit fontScale="32500" lnSpcReduction="20000"/>
          </a:bodyPr>
          <a:lstStyle/>
          <a:p>
            <a:pPr algn="ctr">
              <a:lnSpc>
                <a:spcPct val="90000"/>
              </a:lnSpc>
              <a:spcBef>
                <a:spcPct val="0"/>
              </a:spcBef>
              <a:spcAft>
                <a:spcPts val="600"/>
              </a:spcAft>
              <a:defRPr/>
            </a:pPr>
            <a:endParaRPr kumimoji="0" lang="en-US" sz="4400" b="1" i="1" u="none" strike="noStrike" kern="1200" cap="none" spc="0" normalizeH="0" baseline="0" noProof="0">
              <a:ln>
                <a:noFill/>
              </a:ln>
              <a:solidFill>
                <a:prstClr val="white"/>
              </a:solidFill>
              <a:effectLst/>
              <a:uLnTx/>
              <a:uFillTx/>
              <a:latin typeface="Sitka Banner" pitchFamily="2" charset="0"/>
              <a:ea typeface="+mn-ea"/>
              <a:cs typeface="Times New Roman" panose="02020603050405020304" pitchFamily="18" charset="0"/>
            </a:endParaRPr>
          </a:p>
          <a:p>
            <a:pPr algn="ctr">
              <a:lnSpc>
                <a:spcPct val="90000"/>
              </a:lnSpc>
              <a:spcBef>
                <a:spcPct val="0"/>
              </a:spcBef>
              <a:spcAft>
                <a:spcPts val="600"/>
              </a:spcAft>
              <a:defRPr/>
            </a:pPr>
            <a:r>
              <a:rPr kumimoji="0" lang="en-US" sz="8000" b="1" i="1" u="none" strike="noStrike" kern="1200" cap="none" spc="0" normalizeH="0" baseline="0" noProof="0">
                <a:ln>
                  <a:noFill/>
                </a:ln>
                <a:solidFill>
                  <a:schemeClr val="bg1"/>
                </a:solidFill>
                <a:effectLst/>
                <a:uLnTx/>
                <a:uFillTx/>
                <a:latin typeface="Sitka Banner" pitchFamily="2" charset="0"/>
                <a:ea typeface="+mn-ea"/>
                <a:cs typeface="Times New Roman" panose="02020603050405020304" pitchFamily="18" charset="0"/>
              </a:rPr>
              <a:t>b) </a:t>
            </a:r>
            <a:r>
              <a:rPr lang="en-US" sz="8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Vai trò của công tác bảo tồn và phát huy giá trị di sản văn hoá, di sản thiên nhiên</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111353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259405" y="203567"/>
            <a:ext cx="11673191" cy="1036712"/>
          </a:xfrm>
          <a:prstGeom prst="rect">
            <a:avLst/>
          </a:prstGeom>
        </p:spPr>
      </p:pic>
      <p:sp>
        <p:nvSpPr>
          <p:cNvPr id="9" name="TextBox 8">
            <a:extLst>
              <a:ext uri="{FF2B5EF4-FFF2-40B4-BE49-F238E27FC236}">
                <a16:creationId xmlns:a16="http://schemas.microsoft.com/office/drawing/2014/main" id="{FA37A04B-6198-4DEC-AD50-8819F101C561}"/>
              </a:ext>
            </a:extLst>
          </p:cNvPr>
          <p:cNvSpPr txBox="1"/>
          <p:nvPr/>
        </p:nvSpPr>
        <p:spPr>
          <a:xfrm>
            <a:off x="3250660" y="283283"/>
            <a:ext cx="5690681" cy="884088"/>
          </a:xfrm>
          <a:prstGeom prst="rect">
            <a:avLst/>
          </a:prstGeom>
          <a:noFill/>
        </p:spPr>
        <p:txBody>
          <a:bodyPr wrap="square" lIns="0" tIns="0" rIns="0" bIns="0" rtlCol="0">
            <a:spAutoFit/>
          </a:bodyPr>
          <a:lstStyle/>
          <a:p>
            <a:pPr algn="ctr" defTabSz="875492"/>
            <a:r>
              <a:rPr lang="en-US" sz="5745">
                <a:solidFill>
                  <a:prstClr val="white"/>
                </a:solidFill>
                <a:latin typeface="#9Slide01 Tieu de ngan" panose="00000800000000000000" pitchFamily="2" charset="0"/>
                <a:cs typeface="Times New Roman" panose="02020603050405020304" pitchFamily="18" charset="0"/>
              </a:rPr>
              <a:t>VẬN DỤNG</a:t>
            </a:r>
          </a:p>
        </p:txBody>
      </p:sp>
      <p:sp>
        <p:nvSpPr>
          <p:cNvPr id="4" name="TextBox 13">
            <a:extLst>
              <a:ext uri="{FF2B5EF4-FFF2-40B4-BE49-F238E27FC236}">
                <a16:creationId xmlns:a16="http://schemas.microsoft.com/office/drawing/2014/main" id="{1BD69076-E2A7-4070-A8A2-5CEFECA82EA2}"/>
              </a:ext>
            </a:extLst>
          </p:cNvPr>
          <p:cNvSpPr txBox="1"/>
          <p:nvPr/>
        </p:nvSpPr>
        <p:spPr>
          <a:xfrm>
            <a:off x="259410" y="1290096"/>
            <a:ext cx="6128422" cy="2357697"/>
          </a:xfrm>
          <a:prstGeom prst="rect">
            <a:avLst/>
          </a:prstGeom>
        </p:spPr>
        <p:txBody>
          <a:bodyPr wrap="square" lIns="0" tIns="0" rIns="0" bIns="0" rtlCol="0" anchor="t">
            <a:spAutoFit/>
          </a:bodyPr>
          <a:lstStyle/>
          <a:p>
            <a:pPr algn="ctr" defTabSz="3501969">
              <a:defRPr/>
            </a:pPr>
            <a:r>
              <a:rPr lang="en-US" sz="3064">
                <a:solidFill>
                  <a:srgbClr val="6EC961"/>
                </a:solidFill>
                <a:latin typeface="Times New Roman" panose="02020603050405020304" pitchFamily="18" charset="0"/>
                <a:cs typeface="Times New Roman" panose="02020603050405020304" pitchFamily="18" charset="0"/>
              </a:rPr>
              <a:t>3. Hãy sưu tầm các tranh ảnh đẹp về di sản văn hóa Việt Nam và tạo thành cuốn sách hoặc thực hiện một đoạn phim ngắn về di sản văn hóa tại địa phương em để giới thiệu với bạn bè.</a:t>
            </a:r>
          </a:p>
        </p:txBody>
      </p:sp>
      <p:sp>
        <p:nvSpPr>
          <p:cNvPr id="6" name="Freeform 3">
            <a:extLst>
              <a:ext uri="{FF2B5EF4-FFF2-40B4-BE49-F238E27FC236}">
                <a16:creationId xmlns:a16="http://schemas.microsoft.com/office/drawing/2014/main" id="{67DDD7E6-2C79-47AD-B4F8-9E980FE64E11}"/>
              </a:ext>
            </a:extLst>
          </p:cNvPr>
          <p:cNvSpPr/>
          <p:nvPr/>
        </p:nvSpPr>
        <p:spPr>
          <a:xfrm>
            <a:off x="6936336" y="1319993"/>
            <a:ext cx="3966235" cy="5447436"/>
          </a:xfrm>
          <a:custGeom>
            <a:avLst/>
            <a:gdLst/>
            <a:ahLst/>
            <a:cxnLst/>
            <a:rect l="l" t="t" r="r" b="b"/>
            <a:pathLst>
              <a:path w="2461138" h="3582788">
                <a:moveTo>
                  <a:pt x="41711" y="0"/>
                </a:moveTo>
                <a:lnTo>
                  <a:pt x="2419426" y="0"/>
                </a:lnTo>
                <a:cubicBezTo>
                  <a:pt x="2430489" y="0"/>
                  <a:pt x="2441098" y="4395"/>
                  <a:pt x="2448921" y="12217"/>
                </a:cubicBezTo>
                <a:cubicBezTo>
                  <a:pt x="2456743" y="20039"/>
                  <a:pt x="2461138" y="30649"/>
                  <a:pt x="2461138" y="41711"/>
                </a:cubicBezTo>
                <a:lnTo>
                  <a:pt x="2461138" y="3541076"/>
                </a:lnTo>
                <a:cubicBezTo>
                  <a:pt x="2461138" y="3552139"/>
                  <a:pt x="2456743" y="3562748"/>
                  <a:pt x="2448921" y="3570571"/>
                </a:cubicBezTo>
                <a:cubicBezTo>
                  <a:pt x="2441098" y="3578393"/>
                  <a:pt x="2430489" y="3582788"/>
                  <a:pt x="2419426" y="3582788"/>
                </a:cubicBezTo>
                <a:lnTo>
                  <a:pt x="41711" y="3582788"/>
                </a:lnTo>
                <a:cubicBezTo>
                  <a:pt x="18675" y="3582788"/>
                  <a:pt x="0" y="3564113"/>
                  <a:pt x="0" y="3541076"/>
                </a:cubicBezTo>
                <a:lnTo>
                  <a:pt x="0" y="41711"/>
                </a:lnTo>
                <a:cubicBezTo>
                  <a:pt x="0" y="30649"/>
                  <a:pt x="4395" y="20039"/>
                  <a:pt x="12217" y="12217"/>
                </a:cubicBezTo>
                <a:cubicBezTo>
                  <a:pt x="20039" y="4395"/>
                  <a:pt x="30649" y="0"/>
                  <a:pt x="41711" y="0"/>
                </a:cubicBezTo>
                <a:close/>
              </a:path>
            </a:pathLst>
          </a:custGeom>
          <a:solidFill>
            <a:srgbClr val="FFFFFF"/>
          </a:solidFill>
        </p:spPr>
        <p:txBody>
          <a:bodyPr/>
          <a:lstStyle/>
          <a:p>
            <a:pPr defTabSz="3501969"/>
            <a:endParaRPr lang="en-US" sz="6894">
              <a:solidFill>
                <a:prstClr val="black"/>
              </a:solidFill>
              <a:latin typeface="#9Slide02 Noi dung dai"/>
            </a:endParaRPr>
          </a:p>
        </p:txBody>
      </p:sp>
      <p:sp>
        <p:nvSpPr>
          <p:cNvPr id="7" name="TextBox 4">
            <a:extLst>
              <a:ext uri="{FF2B5EF4-FFF2-40B4-BE49-F238E27FC236}">
                <a16:creationId xmlns:a16="http://schemas.microsoft.com/office/drawing/2014/main" id="{36D993E2-5FC0-486D-9E99-3DC5914F7AFA}"/>
              </a:ext>
            </a:extLst>
          </p:cNvPr>
          <p:cNvSpPr txBox="1"/>
          <p:nvPr/>
        </p:nvSpPr>
        <p:spPr>
          <a:xfrm>
            <a:off x="6958223" y="1247473"/>
            <a:ext cx="1309864" cy="1293748"/>
          </a:xfrm>
          <a:prstGeom prst="rect">
            <a:avLst/>
          </a:prstGeom>
        </p:spPr>
        <p:txBody>
          <a:bodyPr lIns="32580" tIns="32580" rIns="32580" bIns="32580" rtlCol="0" anchor="ctr"/>
          <a:lstStyle/>
          <a:p>
            <a:pPr algn="ctr" defTabSz="586580">
              <a:lnSpc>
                <a:spcPts val="1436"/>
              </a:lnSpc>
            </a:pPr>
            <a:endParaRPr sz="1532">
              <a:solidFill>
                <a:prstClr val="black"/>
              </a:solidFill>
              <a:latin typeface="Times New Roman" panose="02020603050405020304" pitchFamily="18" charset="0"/>
              <a:cs typeface="Times New Roman" panose="02020603050405020304" pitchFamily="18" charset="0"/>
            </a:endParaRPr>
          </a:p>
        </p:txBody>
      </p:sp>
      <p:pic>
        <p:nvPicPr>
          <p:cNvPr id="1026" name="Picture 2" descr="Close Book GIFs - Get the best GIF on GIPHY">
            <a:extLst>
              <a:ext uri="{FF2B5EF4-FFF2-40B4-BE49-F238E27FC236}">
                <a16:creationId xmlns:a16="http://schemas.microsoft.com/office/drawing/2014/main" id="{92A32FA9-1DD3-4627-AD07-DB77648E1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524329"/>
            <a:ext cx="2518146" cy="2518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m Roll GIFs - Get the best GIF on GIPHY">
            <a:extLst>
              <a:ext uri="{FF2B5EF4-FFF2-40B4-BE49-F238E27FC236}">
                <a16:creationId xmlns:a16="http://schemas.microsoft.com/office/drawing/2014/main" id="{4C6EE08E-E873-47D9-BDED-3FE69B075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306389"/>
            <a:ext cx="2314654" cy="231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39A374-4D50-4B24-AB00-357316A97E02}"/>
              </a:ext>
            </a:extLst>
          </p:cNvPr>
          <p:cNvPicPr>
            <a:picLocks noChangeAspect="1"/>
          </p:cNvPicPr>
          <p:nvPr/>
        </p:nvPicPr>
        <p:blipFill>
          <a:blip r:embed="rId4"/>
          <a:stretch>
            <a:fillRect/>
          </a:stretch>
        </p:blipFill>
        <p:spPr>
          <a:xfrm>
            <a:off x="259405" y="207649"/>
            <a:ext cx="11673191" cy="1032629"/>
          </a:xfrm>
          <a:prstGeom prst="rect">
            <a:avLst/>
          </a:prstGeom>
        </p:spPr>
      </p:pic>
      <p:sp>
        <p:nvSpPr>
          <p:cNvPr id="11" name="TextBox 10">
            <a:extLst>
              <a:ext uri="{FF2B5EF4-FFF2-40B4-BE49-F238E27FC236}">
                <a16:creationId xmlns:a16="http://schemas.microsoft.com/office/drawing/2014/main" id="{36AECCC8-9113-49C7-ACC0-762269CA065D}"/>
              </a:ext>
            </a:extLst>
          </p:cNvPr>
          <p:cNvSpPr txBox="1"/>
          <p:nvPr/>
        </p:nvSpPr>
        <p:spPr>
          <a:xfrm>
            <a:off x="1143000" y="356241"/>
            <a:ext cx="10515600" cy="861774"/>
          </a:xfrm>
          <a:prstGeom prst="rect">
            <a:avLst/>
          </a:prstGeom>
          <a:noFill/>
        </p:spPr>
        <p:txBody>
          <a:bodyPr wrap="square" lIns="0" tIns="0" rIns="0" bIns="0" rtlCol="0">
            <a:spAutoFit/>
          </a:bodyPr>
          <a:lstStyle/>
          <a:p>
            <a:pPr algn="ctr"/>
            <a:r>
              <a:rPr lang="en-US" sz="2800">
                <a:solidFill>
                  <a:srgbClr val="0F2C33"/>
                </a:solidFill>
                <a:latin typeface="Times New Roman" panose="02020603050405020304" pitchFamily="18" charset="0"/>
                <a:cs typeface="Times New Roman" panose="02020603050405020304" pitchFamily="18" charset="0"/>
              </a:rPr>
              <a:t>Bản tin ngày 17/8/2022 về vụ cháy bên trong di tích </a:t>
            </a:r>
          </a:p>
          <a:p>
            <a:pPr algn="ctr"/>
            <a:r>
              <a:rPr lang="en-US" sz="2800">
                <a:solidFill>
                  <a:srgbClr val="0F2C33"/>
                </a:solidFill>
                <a:latin typeface="Times New Roman" panose="02020603050405020304" pitchFamily="18" charset="0"/>
                <a:cs typeface="Times New Roman" panose="02020603050405020304" pitchFamily="18" charset="0"/>
              </a:rPr>
              <a:t>Quốc tử giám - Huế.</a:t>
            </a:r>
            <a:endParaRPr lang="en-US" sz="2800" dirty="0">
              <a:solidFill>
                <a:srgbClr val="0F2C33"/>
              </a:solidFill>
              <a:latin typeface="Times New Roman" panose="02020603050405020304" pitchFamily="18" charset="0"/>
              <a:cs typeface="Times New Roman" panose="02020603050405020304" pitchFamily="18" charset="0"/>
            </a:endParaRPr>
          </a:p>
        </p:txBody>
      </p:sp>
      <p:pic>
        <p:nvPicPr>
          <p:cNvPr id="2" name="Hiện trường vụ cháy tại di tích Quốc Tử Giám triều Nguyễn">
            <a:hlinkClick r:id="" action="ppaction://media"/>
            <a:extLst>
              <a:ext uri="{FF2B5EF4-FFF2-40B4-BE49-F238E27FC236}">
                <a16:creationId xmlns:a16="http://schemas.microsoft.com/office/drawing/2014/main" id="{A1CB5F8E-BA07-4DF7-9FCD-E2CC929BBC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3200" y="1386192"/>
            <a:ext cx="9338546" cy="5252936"/>
          </a:xfrm>
          <a:prstGeom prst="rect">
            <a:avLst/>
          </a:prstGeom>
        </p:spPr>
      </p:pic>
      <p:pic>
        <p:nvPicPr>
          <p:cNvPr id="6" name="Picture 5">
            <a:extLst>
              <a:ext uri="{FF2B5EF4-FFF2-40B4-BE49-F238E27FC236}">
                <a16:creationId xmlns:a16="http://schemas.microsoft.com/office/drawing/2014/main" id="{4A09AE0D-2692-4712-A97D-6F653B7C9C8A}"/>
              </a:ext>
            </a:extLst>
          </p:cNvPr>
          <p:cNvPicPr>
            <a:picLocks noChangeAspect="1"/>
          </p:cNvPicPr>
          <p:nvPr/>
        </p:nvPicPr>
        <p:blipFill>
          <a:blip r:embed="rId6"/>
          <a:stretch>
            <a:fillRect/>
          </a:stretch>
        </p:blipFill>
        <p:spPr>
          <a:xfrm>
            <a:off x="-228600" y="2438400"/>
            <a:ext cx="2869660" cy="2270323"/>
          </a:xfrm>
          <a:prstGeom prst="rect">
            <a:avLst/>
          </a:prstGeom>
        </p:spPr>
      </p:pic>
    </p:spTree>
    <p:extLst>
      <p:ext uri="{BB962C8B-B14F-4D97-AF65-F5344CB8AC3E}">
        <p14:creationId xmlns:p14="http://schemas.microsoft.com/office/powerpoint/2010/main" val="38474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259405" y="207649"/>
            <a:ext cx="11673191" cy="1032629"/>
          </a:xfrm>
          <a:prstGeom prst="rect">
            <a:avLst/>
          </a:prstGeom>
        </p:spPr>
      </p:pic>
      <p:sp>
        <p:nvSpPr>
          <p:cNvPr id="11" name="TextBox 10">
            <a:extLst>
              <a:ext uri="{FF2B5EF4-FFF2-40B4-BE49-F238E27FC236}">
                <a16:creationId xmlns:a16="http://schemas.microsoft.com/office/drawing/2014/main" id="{36AECCC8-9113-49C7-ACC0-762269CA065D}"/>
              </a:ext>
            </a:extLst>
          </p:cNvPr>
          <p:cNvSpPr txBox="1"/>
          <p:nvPr/>
        </p:nvSpPr>
        <p:spPr>
          <a:xfrm>
            <a:off x="3250660" y="356241"/>
            <a:ext cx="5690681" cy="884088"/>
          </a:xfrm>
          <a:prstGeom prst="rect">
            <a:avLst/>
          </a:prstGeom>
          <a:noFill/>
        </p:spPr>
        <p:txBody>
          <a:bodyPr wrap="square" lIns="0" tIns="0" rIns="0" bIns="0" rtlCol="0">
            <a:spAutoFit/>
          </a:bodyPr>
          <a:lstStyle/>
          <a:p>
            <a:pPr algn="ctr" defTabSz="875492"/>
            <a:r>
              <a:rPr lang="en-US" sz="5745">
                <a:solidFill>
                  <a:prstClr val="white"/>
                </a:solidFill>
                <a:latin typeface="#9Slide01 Tieu de ngan" panose="00000800000000000000" pitchFamily="2" charset="0"/>
                <a:cs typeface="Times New Roman" panose="02020603050405020304" pitchFamily="18" charset="0"/>
              </a:rPr>
              <a:t>KHỞI ĐỘNG</a:t>
            </a:r>
          </a:p>
        </p:txBody>
      </p:sp>
      <p:sp>
        <p:nvSpPr>
          <p:cNvPr id="13" name="TextBox 13">
            <a:extLst>
              <a:ext uri="{FF2B5EF4-FFF2-40B4-BE49-F238E27FC236}">
                <a16:creationId xmlns:a16="http://schemas.microsoft.com/office/drawing/2014/main" id="{0CDA3A9E-676C-42F1-9265-F79E8D2A7D68}"/>
              </a:ext>
            </a:extLst>
          </p:cNvPr>
          <p:cNvSpPr txBox="1"/>
          <p:nvPr/>
        </p:nvSpPr>
        <p:spPr>
          <a:xfrm>
            <a:off x="1134895" y="1265033"/>
            <a:ext cx="10154302" cy="1256754"/>
          </a:xfrm>
          <a:prstGeom prst="rect">
            <a:avLst/>
          </a:prstGeom>
        </p:spPr>
        <p:txBody>
          <a:bodyPr wrap="square" lIns="0" tIns="0" rIns="0" bIns="0" rtlCol="0" anchor="t">
            <a:spAutoFit/>
          </a:bodyPr>
          <a:lstStyle/>
          <a:p>
            <a:pPr defTabSz="3501969">
              <a:lnSpc>
                <a:spcPts val="4933"/>
              </a:lnSpc>
            </a:pPr>
            <a:r>
              <a:rPr lang="en-US" sz="4485">
                <a:solidFill>
                  <a:srgbClr val="588058"/>
                </a:solidFill>
                <a:latin typeface="Times New Roman" panose="02020603050405020304" pitchFamily="18" charset="0"/>
                <a:cs typeface="Times New Roman" panose="02020603050405020304" pitchFamily="18" charset="0"/>
              </a:rPr>
              <a:t>Quan sát hình ảnh và thảo luận cặp đôi, trả lời các câu hỏi sau</a:t>
            </a:r>
          </a:p>
        </p:txBody>
      </p:sp>
      <p:pic>
        <p:nvPicPr>
          <p:cNvPr id="3" name="Picture 2">
            <a:extLst>
              <a:ext uri="{FF2B5EF4-FFF2-40B4-BE49-F238E27FC236}">
                <a16:creationId xmlns:a16="http://schemas.microsoft.com/office/drawing/2014/main" id="{0F086F76-CE17-4685-AEA5-DE7FE3027EC6}"/>
              </a:ext>
            </a:extLst>
          </p:cNvPr>
          <p:cNvPicPr>
            <a:picLocks noChangeAspect="1"/>
          </p:cNvPicPr>
          <p:nvPr/>
        </p:nvPicPr>
        <p:blipFill>
          <a:blip r:embed="rId3"/>
          <a:stretch>
            <a:fillRect/>
          </a:stretch>
        </p:blipFill>
        <p:spPr>
          <a:xfrm>
            <a:off x="551234" y="2588660"/>
            <a:ext cx="6361660" cy="4085617"/>
          </a:xfrm>
          <a:prstGeom prst="rect">
            <a:avLst/>
          </a:prstGeom>
        </p:spPr>
      </p:pic>
      <p:sp>
        <p:nvSpPr>
          <p:cNvPr id="14" name="TextBox 13">
            <a:extLst>
              <a:ext uri="{FF2B5EF4-FFF2-40B4-BE49-F238E27FC236}">
                <a16:creationId xmlns:a16="http://schemas.microsoft.com/office/drawing/2014/main" id="{DE2E6481-F7A5-4BC4-BF23-BF0FCDC62529}"/>
              </a:ext>
            </a:extLst>
          </p:cNvPr>
          <p:cNvSpPr txBox="1"/>
          <p:nvPr/>
        </p:nvSpPr>
        <p:spPr>
          <a:xfrm>
            <a:off x="6876417" y="2845340"/>
            <a:ext cx="5056181" cy="412549"/>
          </a:xfrm>
          <a:prstGeom prst="rect">
            <a:avLst/>
          </a:prstGeom>
          <a:noFill/>
        </p:spPr>
        <p:txBody>
          <a:bodyPr wrap="square" lIns="0" tIns="0" rIns="0" bIns="0" rtlCol="0">
            <a:spAutoFit/>
          </a:bodyPr>
          <a:lstStyle/>
          <a:p>
            <a:pPr marL="656619" indent="-656619" defTabSz="875492">
              <a:buFont typeface="Wingdings" panose="05000000000000000000" pitchFamily="2" charset="2"/>
              <a:buChar char="v"/>
            </a:pPr>
            <a:r>
              <a:rPr lang="en-US" sz="2681" b="1">
                <a:solidFill>
                  <a:prstClr val="black">
                    <a:lumMod val="50000"/>
                    <a:lumOff val="50000"/>
                  </a:prstClr>
                </a:solidFill>
                <a:latin typeface="#9Slide02 Noi dung dai"/>
              </a:rPr>
              <a:t>Em nhìn thầy điều gì?</a:t>
            </a:r>
          </a:p>
        </p:txBody>
      </p:sp>
      <p:sp>
        <p:nvSpPr>
          <p:cNvPr id="16" name="TextBox 15">
            <a:extLst>
              <a:ext uri="{FF2B5EF4-FFF2-40B4-BE49-F238E27FC236}">
                <a16:creationId xmlns:a16="http://schemas.microsoft.com/office/drawing/2014/main" id="{A8CC60F6-55A7-4FB9-B04B-A6048A74C50F}"/>
              </a:ext>
            </a:extLst>
          </p:cNvPr>
          <p:cNvSpPr txBox="1"/>
          <p:nvPr/>
        </p:nvSpPr>
        <p:spPr>
          <a:xfrm>
            <a:off x="6876417" y="3698971"/>
            <a:ext cx="5056181" cy="825098"/>
          </a:xfrm>
          <a:prstGeom prst="rect">
            <a:avLst/>
          </a:prstGeom>
          <a:noFill/>
        </p:spPr>
        <p:txBody>
          <a:bodyPr wrap="square" lIns="0" tIns="0" rIns="0" bIns="0" rtlCol="0">
            <a:spAutoFit/>
          </a:bodyPr>
          <a:lstStyle/>
          <a:p>
            <a:pPr marL="656619" indent="-656619" defTabSz="875492">
              <a:buFont typeface="Wingdings" panose="05000000000000000000" pitchFamily="2" charset="2"/>
              <a:buChar char="v"/>
            </a:pPr>
            <a:r>
              <a:rPr lang="en-US" sz="2681" b="1">
                <a:solidFill>
                  <a:prstClr val="black">
                    <a:lumMod val="50000"/>
                    <a:lumOff val="50000"/>
                  </a:prstClr>
                </a:solidFill>
                <a:latin typeface="#9Slide02 Noi dung dai"/>
              </a:rPr>
              <a:t>Em nghĩ điều gì sẽ xảy ra nếu tài liệu này bị cháy hết?</a:t>
            </a:r>
          </a:p>
        </p:txBody>
      </p:sp>
      <p:sp>
        <p:nvSpPr>
          <p:cNvPr id="17" name="TextBox 16">
            <a:extLst>
              <a:ext uri="{FF2B5EF4-FFF2-40B4-BE49-F238E27FC236}">
                <a16:creationId xmlns:a16="http://schemas.microsoft.com/office/drawing/2014/main" id="{CEC7C79D-726E-4C3D-9C8A-30D00D4C3447}"/>
              </a:ext>
            </a:extLst>
          </p:cNvPr>
          <p:cNvSpPr txBox="1"/>
          <p:nvPr/>
        </p:nvSpPr>
        <p:spPr>
          <a:xfrm>
            <a:off x="6876417" y="5083026"/>
            <a:ext cx="5056181" cy="825098"/>
          </a:xfrm>
          <a:prstGeom prst="rect">
            <a:avLst/>
          </a:prstGeom>
          <a:noFill/>
        </p:spPr>
        <p:txBody>
          <a:bodyPr wrap="square" lIns="0" tIns="0" rIns="0" bIns="0" rtlCol="0">
            <a:spAutoFit/>
          </a:bodyPr>
          <a:lstStyle/>
          <a:p>
            <a:pPr marL="656619" indent="-656619" defTabSz="875492">
              <a:buFont typeface="Wingdings" panose="05000000000000000000" pitchFamily="2" charset="2"/>
              <a:buChar char="v"/>
            </a:pPr>
            <a:r>
              <a:rPr lang="en-US" sz="2681" b="1">
                <a:solidFill>
                  <a:prstClr val="black">
                    <a:lumMod val="50000"/>
                    <a:lumOff val="50000"/>
                  </a:prstClr>
                </a:solidFill>
                <a:latin typeface="#9Slide02 Noi dung dai"/>
              </a:rPr>
              <a:t>Điều này khiến em băn khoăn về vấn đề gì?</a:t>
            </a:r>
          </a:p>
        </p:txBody>
      </p:sp>
    </p:spTree>
    <p:extLst>
      <p:ext uri="{BB962C8B-B14F-4D97-AF65-F5344CB8AC3E}">
        <p14:creationId xmlns:p14="http://schemas.microsoft.com/office/powerpoint/2010/main" val="25532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694B6-81CB-4CF1-811A-FB1F872146F6}"/>
              </a:ext>
            </a:extLst>
          </p:cNvPr>
          <p:cNvSpPr/>
          <p:nvPr/>
        </p:nvSpPr>
        <p:spPr>
          <a:xfrm>
            <a:off x="381000" y="1295400"/>
            <a:ext cx="6934200" cy="4800600"/>
          </a:xfrm>
          <a:prstGeom prst="rect">
            <a:avLst/>
          </a:prstGeom>
          <a:solidFill>
            <a:srgbClr val="FD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F24EDE-8A0C-4F7B-AD5F-149A6513940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bwMode="auto">
          <a:xfrm>
            <a:off x="567485" y="1614318"/>
            <a:ext cx="6561230" cy="41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0A749A-D77E-4733-A765-D27B7913513D}"/>
              </a:ext>
            </a:extLst>
          </p:cNvPr>
          <p:cNvSpPr txBox="1"/>
          <p:nvPr/>
        </p:nvSpPr>
        <p:spPr>
          <a:xfrm>
            <a:off x="7620000" y="762000"/>
            <a:ext cx="4343400" cy="5632311"/>
          </a:xfrm>
          <a:prstGeom prst="rect">
            <a:avLst/>
          </a:prstGeom>
          <a:noFill/>
        </p:spPr>
        <p:txBody>
          <a:bodyPr wrap="square" rtlCol="0">
            <a:spAutoFit/>
          </a:bodyPr>
          <a:lstStyle/>
          <a:p>
            <a:pPr algn="just"/>
            <a:r>
              <a:rPr lang="vi-VN" b="1" i="0">
                <a:solidFill>
                  <a:srgbClr val="222222"/>
                </a:solidFill>
                <a:effectLst/>
                <a:latin typeface="Verdana" panose="020B0604030504040204" pitchFamily="34" charset="0"/>
              </a:rPr>
              <a:t>Vịnh Hạ Long</a:t>
            </a:r>
            <a:r>
              <a:rPr lang="en-US" b="1" i="0">
                <a:solidFill>
                  <a:srgbClr val="222222"/>
                </a:solidFill>
                <a:effectLst/>
                <a:latin typeface="Verdana" panose="020B0604030504040204" pitchFamily="34" charset="0"/>
              </a:rPr>
              <a:t> (Quảng Ninh)</a:t>
            </a:r>
            <a:r>
              <a:rPr lang="vi-VN" b="0" i="0">
                <a:solidFill>
                  <a:srgbClr val="222222"/>
                </a:solidFill>
                <a:effectLst/>
                <a:latin typeface="Verdana" panose="020B0604030504040204" pitchFamily="34" charset="0"/>
              </a:rPr>
              <a:t> là một trong những vịnh lớn và đẹp nhất nước ta, là một di sản thiên nhiên thế giới được UNESCO nhiều lần công nhận. </a:t>
            </a:r>
            <a:r>
              <a:rPr lang="en-US" b="0" i="0">
                <a:solidFill>
                  <a:srgbClr val="222222"/>
                </a:solidFill>
                <a:effectLst/>
                <a:latin typeface="Verdana" panose="020B0604030504040204" pitchFamily="34" charset="0"/>
              </a:rPr>
              <a:t>Vịnh là minh chứng độc đáo cho sự </a:t>
            </a:r>
            <a:r>
              <a:rPr lang="en-US" b="1" i="0">
                <a:solidFill>
                  <a:srgbClr val="222222"/>
                </a:solidFill>
                <a:effectLst/>
                <a:latin typeface="Verdana" panose="020B0604030504040204" pitchFamily="34" charset="0"/>
              </a:rPr>
              <a:t>kiến tạo của trái đấ</a:t>
            </a:r>
            <a:r>
              <a:rPr lang="en-US" b="0" i="0">
                <a:solidFill>
                  <a:srgbClr val="222222"/>
                </a:solidFill>
                <a:effectLst/>
                <a:latin typeface="Verdana" panose="020B0604030504040204" pitchFamily="34" charset="0"/>
              </a:rPr>
              <a:t>t. Hiện trên vịnh còn lưu giữ được nhiều </a:t>
            </a:r>
            <a:r>
              <a:rPr lang="en-US" b="1" i="0">
                <a:solidFill>
                  <a:srgbClr val="222222"/>
                </a:solidFill>
                <a:effectLst/>
                <a:latin typeface="Verdana" panose="020B0604030504040204" pitchFamily="34" charset="0"/>
              </a:rPr>
              <a:t>hệ sinh thái điển hình </a:t>
            </a:r>
            <a:r>
              <a:rPr lang="en-US" b="0" i="0">
                <a:solidFill>
                  <a:srgbClr val="222222"/>
                </a:solidFill>
                <a:effectLst/>
                <a:latin typeface="Verdana" panose="020B0604030504040204" pitchFamily="34" charset="0"/>
              </a:rPr>
              <a:t>của vùng biển nhiệt đới như: đồi núi, hang động, rừng ngập mặn, rạn san hô...là môi trường thuận lợi cho nhiều loài sinh vật.</a:t>
            </a:r>
          </a:p>
          <a:p>
            <a:pPr algn="just"/>
            <a:r>
              <a:rPr lang="en-US">
                <a:solidFill>
                  <a:srgbClr val="222222"/>
                </a:solidFill>
                <a:latin typeface="Verdana" panose="020B0604030504040204" pitchFamily="34" charset="0"/>
              </a:rPr>
              <a:t>Những kết quả nghiên cứu khảo cổ và văn hóa học cũng cho thấy những cư dân </a:t>
            </a:r>
            <a:r>
              <a:rPr lang="en-US" b="1">
                <a:solidFill>
                  <a:srgbClr val="222222"/>
                </a:solidFill>
                <a:latin typeface="Verdana" panose="020B0604030504040204" pitchFamily="34" charset="0"/>
              </a:rPr>
              <a:t>thời tiền sử </a:t>
            </a:r>
            <a:r>
              <a:rPr lang="en-US">
                <a:solidFill>
                  <a:srgbClr val="222222"/>
                </a:solidFill>
                <a:latin typeface="Verdana" panose="020B0604030504040204" pitchFamily="34" charset="0"/>
              </a:rPr>
              <a:t>cư trú trên vùng vịnh Hạ Long từ khá sớm với các nền văn hóa nối tiếp nhau như: Soi Nhụ, Cái Bèo, Hạ Long...</a:t>
            </a:r>
            <a:endParaRPr lang="vi-VN" b="0" i="0">
              <a:solidFill>
                <a:srgbClr val="222222"/>
              </a:solidFill>
              <a:effectLst/>
              <a:latin typeface="Verdana" panose="020B0604030504040204" pitchFamily="34" charset="0"/>
            </a:endParaRPr>
          </a:p>
          <a:p>
            <a:br>
              <a:rPr lang="vi-VN"/>
            </a:br>
            <a:endParaRPr lang="en-US"/>
          </a:p>
        </p:txBody>
      </p:sp>
    </p:spTree>
    <p:extLst>
      <p:ext uri="{BB962C8B-B14F-4D97-AF65-F5344CB8AC3E}">
        <p14:creationId xmlns:p14="http://schemas.microsoft.com/office/powerpoint/2010/main" val="32617895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a:extLst>
              <a:ext uri="{FF2B5EF4-FFF2-40B4-BE49-F238E27FC236}">
                <a16:creationId xmlns:a16="http://schemas.microsoft.com/office/drawing/2014/main" id="{00FFDDBC-9CAD-43C9-BAB3-58A1BE39524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bwMode="auto">
          <a:xfrm>
            <a:off x="2410014" y="1094451"/>
            <a:ext cx="7381497" cy="434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20">
            <a:extLst>
              <a:ext uri="{FF2B5EF4-FFF2-40B4-BE49-F238E27FC236}">
                <a16:creationId xmlns:a16="http://schemas.microsoft.com/office/drawing/2014/main" id="{04348BE6-E33D-45BF-B905-806AD90CC792}"/>
              </a:ext>
            </a:extLst>
          </p:cNvPr>
          <p:cNvSpPr/>
          <p:nvPr/>
        </p:nvSpPr>
        <p:spPr>
          <a:xfrm>
            <a:off x="838200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19">
            <a:extLst>
              <a:ext uri="{FF2B5EF4-FFF2-40B4-BE49-F238E27FC236}">
                <a16:creationId xmlns:a16="http://schemas.microsoft.com/office/drawing/2014/main" id="{AF04B122-3CE1-4B81-821A-6F050E59BF8A}"/>
              </a:ext>
            </a:extLst>
          </p:cNvPr>
          <p:cNvSpPr/>
          <p:nvPr/>
        </p:nvSpPr>
        <p:spPr>
          <a:xfrm>
            <a:off x="6865938" y="4603115"/>
            <a:ext cx="1530350" cy="1341438"/>
          </a:xfrm>
          <a:prstGeom prst="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6" name="18">
            <a:extLst>
              <a:ext uri="{FF2B5EF4-FFF2-40B4-BE49-F238E27FC236}">
                <a16:creationId xmlns:a16="http://schemas.microsoft.com/office/drawing/2014/main" id="{C6989269-6C4F-4191-BC67-676CB8C35D1C}"/>
              </a:ext>
            </a:extLst>
          </p:cNvPr>
          <p:cNvSpPr/>
          <p:nvPr/>
        </p:nvSpPr>
        <p:spPr>
          <a:xfrm>
            <a:off x="534035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7" name="17">
            <a:extLst>
              <a:ext uri="{FF2B5EF4-FFF2-40B4-BE49-F238E27FC236}">
                <a16:creationId xmlns:a16="http://schemas.microsoft.com/office/drawing/2014/main" id="{6FF59758-4C4D-44D0-AE5A-31B5FEE575FD}"/>
              </a:ext>
            </a:extLst>
          </p:cNvPr>
          <p:cNvSpPr/>
          <p:nvPr/>
        </p:nvSpPr>
        <p:spPr>
          <a:xfrm>
            <a:off x="3814763" y="4603115"/>
            <a:ext cx="1530350" cy="1341438"/>
          </a:xfrm>
          <a:prstGeom prst="rect">
            <a:avLst/>
          </a:prstGeom>
          <a:solidFill>
            <a:srgbClr val="E50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8" name="16">
            <a:extLst>
              <a:ext uri="{FF2B5EF4-FFF2-40B4-BE49-F238E27FC236}">
                <a16:creationId xmlns:a16="http://schemas.microsoft.com/office/drawing/2014/main" id="{880650EC-8469-4186-B782-B5614D8E7CC3}"/>
              </a:ext>
            </a:extLst>
          </p:cNvPr>
          <p:cNvSpPr/>
          <p:nvPr/>
        </p:nvSpPr>
        <p:spPr>
          <a:xfrm>
            <a:off x="2289175" y="4603115"/>
            <a:ext cx="1530350" cy="134143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9" name="15">
            <a:extLst>
              <a:ext uri="{FF2B5EF4-FFF2-40B4-BE49-F238E27FC236}">
                <a16:creationId xmlns:a16="http://schemas.microsoft.com/office/drawing/2014/main" id="{62BC1B25-8315-4C2A-91C7-990C9F23862D}"/>
              </a:ext>
            </a:extLst>
          </p:cNvPr>
          <p:cNvSpPr/>
          <p:nvPr/>
        </p:nvSpPr>
        <p:spPr>
          <a:xfrm>
            <a:off x="8382000" y="3277553"/>
            <a:ext cx="1530350" cy="134143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0" name="14">
            <a:extLst>
              <a:ext uri="{FF2B5EF4-FFF2-40B4-BE49-F238E27FC236}">
                <a16:creationId xmlns:a16="http://schemas.microsoft.com/office/drawing/2014/main" id="{45FE9949-A524-469D-BAD4-82819E7A9FDE}"/>
              </a:ext>
            </a:extLst>
          </p:cNvPr>
          <p:cNvSpPr/>
          <p:nvPr/>
        </p:nvSpPr>
        <p:spPr>
          <a:xfrm>
            <a:off x="6865938" y="3269615"/>
            <a:ext cx="1530350" cy="1341438"/>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1" name="13">
            <a:extLst>
              <a:ext uri="{FF2B5EF4-FFF2-40B4-BE49-F238E27FC236}">
                <a16:creationId xmlns:a16="http://schemas.microsoft.com/office/drawing/2014/main" id="{28BD7709-E148-4BC4-891F-2B0D964061AB}"/>
              </a:ext>
            </a:extLst>
          </p:cNvPr>
          <p:cNvSpPr/>
          <p:nvPr/>
        </p:nvSpPr>
        <p:spPr>
          <a:xfrm>
            <a:off x="5345575" y="3269615"/>
            <a:ext cx="1530350" cy="134143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12">
            <a:extLst>
              <a:ext uri="{FF2B5EF4-FFF2-40B4-BE49-F238E27FC236}">
                <a16:creationId xmlns:a16="http://schemas.microsoft.com/office/drawing/2014/main" id="{A660EDDA-72AA-4797-855C-1A580626F766}"/>
              </a:ext>
            </a:extLst>
          </p:cNvPr>
          <p:cNvSpPr/>
          <p:nvPr/>
        </p:nvSpPr>
        <p:spPr>
          <a:xfrm>
            <a:off x="3811588" y="3269615"/>
            <a:ext cx="1530350" cy="134143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3" name="11">
            <a:extLst>
              <a:ext uri="{FF2B5EF4-FFF2-40B4-BE49-F238E27FC236}">
                <a16:creationId xmlns:a16="http://schemas.microsoft.com/office/drawing/2014/main" id="{504EA3A2-EFD1-47F5-9B68-CD29AA4D0EA1}"/>
              </a:ext>
            </a:extLst>
          </p:cNvPr>
          <p:cNvSpPr/>
          <p:nvPr/>
        </p:nvSpPr>
        <p:spPr>
          <a:xfrm>
            <a:off x="2289175" y="3269615"/>
            <a:ext cx="1530350" cy="134143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4" name="10">
            <a:extLst>
              <a:ext uri="{FF2B5EF4-FFF2-40B4-BE49-F238E27FC236}">
                <a16:creationId xmlns:a16="http://schemas.microsoft.com/office/drawing/2014/main" id="{799204B2-C010-4B87-A04D-0488413399C8}"/>
              </a:ext>
            </a:extLst>
          </p:cNvPr>
          <p:cNvSpPr/>
          <p:nvPr/>
        </p:nvSpPr>
        <p:spPr>
          <a:xfrm>
            <a:off x="8382000" y="1944053"/>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9">
            <a:extLst>
              <a:ext uri="{FF2B5EF4-FFF2-40B4-BE49-F238E27FC236}">
                <a16:creationId xmlns:a16="http://schemas.microsoft.com/office/drawing/2014/main" id="{7B7E98F5-D3BD-4EE4-866A-2BE280B72671}"/>
              </a:ext>
            </a:extLst>
          </p:cNvPr>
          <p:cNvSpPr/>
          <p:nvPr/>
        </p:nvSpPr>
        <p:spPr>
          <a:xfrm>
            <a:off x="6865938"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8">
            <a:extLst>
              <a:ext uri="{FF2B5EF4-FFF2-40B4-BE49-F238E27FC236}">
                <a16:creationId xmlns:a16="http://schemas.microsoft.com/office/drawing/2014/main" id="{4003C82E-7A5B-46EB-81BF-9E8D14AA95D3}"/>
              </a:ext>
            </a:extLst>
          </p:cNvPr>
          <p:cNvSpPr/>
          <p:nvPr/>
        </p:nvSpPr>
        <p:spPr>
          <a:xfrm>
            <a:off x="5340350" y="1936115"/>
            <a:ext cx="1530350" cy="1341438"/>
          </a:xfrm>
          <a:prstGeom prst="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7" name="7">
            <a:extLst>
              <a:ext uri="{FF2B5EF4-FFF2-40B4-BE49-F238E27FC236}">
                <a16:creationId xmlns:a16="http://schemas.microsoft.com/office/drawing/2014/main" id="{5E64A9BC-0D8A-4D1F-B8FB-0A23568AD389}"/>
              </a:ext>
            </a:extLst>
          </p:cNvPr>
          <p:cNvSpPr/>
          <p:nvPr/>
        </p:nvSpPr>
        <p:spPr>
          <a:xfrm>
            <a:off x="3814763"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8" name="6">
            <a:extLst>
              <a:ext uri="{FF2B5EF4-FFF2-40B4-BE49-F238E27FC236}">
                <a16:creationId xmlns:a16="http://schemas.microsoft.com/office/drawing/2014/main" id="{B0349894-F0B5-4858-864D-C84339F387C9}"/>
              </a:ext>
            </a:extLst>
          </p:cNvPr>
          <p:cNvSpPr/>
          <p:nvPr/>
        </p:nvSpPr>
        <p:spPr>
          <a:xfrm>
            <a:off x="2289175" y="1936115"/>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5">
            <a:extLst>
              <a:ext uri="{FF2B5EF4-FFF2-40B4-BE49-F238E27FC236}">
                <a16:creationId xmlns:a16="http://schemas.microsoft.com/office/drawing/2014/main" id="{BE6FED08-09AB-4718-A2DA-DD9DAF519224}"/>
              </a:ext>
            </a:extLst>
          </p:cNvPr>
          <p:cNvSpPr/>
          <p:nvPr/>
        </p:nvSpPr>
        <p:spPr>
          <a:xfrm>
            <a:off x="8382000" y="610553"/>
            <a:ext cx="1530350" cy="1341438"/>
          </a:xfrm>
          <a:prstGeom prst="rect">
            <a:avLst/>
          </a:prstGeom>
          <a:solidFill>
            <a:srgbClr val="E50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4">
            <a:extLst>
              <a:ext uri="{FF2B5EF4-FFF2-40B4-BE49-F238E27FC236}">
                <a16:creationId xmlns:a16="http://schemas.microsoft.com/office/drawing/2014/main" id="{420439E5-F20E-4A43-AC13-B68D672C078E}"/>
              </a:ext>
            </a:extLst>
          </p:cNvPr>
          <p:cNvSpPr/>
          <p:nvPr/>
        </p:nvSpPr>
        <p:spPr>
          <a:xfrm>
            <a:off x="6865938" y="602615"/>
            <a:ext cx="1530350" cy="134143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1" name="3">
            <a:extLst>
              <a:ext uri="{FF2B5EF4-FFF2-40B4-BE49-F238E27FC236}">
                <a16:creationId xmlns:a16="http://schemas.microsoft.com/office/drawing/2014/main" id="{B41A38F9-AAD9-4C44-8D95-E128AE51AFDE}"/>
              </a:ext>
            </a:extLst>
          </p:cNvPr>
          <p:cNvSpPr/>
          <p:nvPr/>
        </p:nvSpPr>
        <p:spPr>
          <a:xfrm>
            <a:off x="5340350" y="602615"/>
            <a:ext cx="1530350" cy="134143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2" name="2">
            <a:extLst>
              <a:ext uri="{FF2B5EF4-FFF2-40B4-BE49-F238E27FC236}">
                <a16:creationId xmlns:a16="http://schemas.microsoft.com/office/drawing/2014/main" id="{18821249-CFB1-4269-82A9-E3F4654A9F5E}"/>
              </a:ext>
            </a:extLst>
          </p:cNvPr>
          <p:cNvSpPr/>
          <p:nvPr/>
        </p:nvSpPr>
        <p:spPr>
          <a:xfrm>
            <a:off x="3814763" y="602615"/>
            <a:ext cx="1530350" cy="134143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3" name="1">
            <a:extLst>
              <a:ext uri="{FF2B5EF4-FFF2-40B4-BE49-F238E27FC236}">
                <a16:creationId xmlns:a16="http://schemas.microsoft.com/office/drawing/2014/main" id="{A04ECCE7-5B39-4454-9F12-95B57623ACB8}"/>
              </a:ext>
            </a:extLst>
          </p:cNvPr>
          <p:cNvSpPr/>
          <p:nvPr/>
        </p:nvSpPr>
        <p:spPr>
          <a:xfrm>
            <a:off x="2289175" y="602615"/>
            <a:ext cx="1530350" cy="1341438"/>
          </a:xfrm>
          <a:prstGeom prst="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2" name="Rectangle: Rounded Corners 1">
            <a:extLst>
              <a:ext uri="{FF2B5EF4-FFF2-40B4-BE49-F238E27FC236}">
                <a16:creationId xmlns:a16="http://schemas.microsoft.com/office/drawing/2014/main" id="{AB3160FC-10BF-4697-9A6E-80F1F54A9385}"/>
              </a:ext>
            </a:extLst>
          </p:cNvPr>
          <p:cNvSpPr/>
          <p:nvPr/>
        </p:nvSpPr>
        <p:spPr>
          <a:xfrm>
            <a:off x="3078480" y="6035040"/>
            <a:ext cx="6035040" cy="701040"/>
          </a:xfrm>
          <a:prstGeom prst="round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Twinkl"/>
                <a:ea typeface="+mn-ea"/>
                <a:cs typeface="+mn-cs"/>
              </a:rPr>
              <a:t>Tín ngưỡng thờ cúng Hùng Vương</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Rounded Corners 63">
            <a:extLst>
              <a:ext uri="{FF2B5EF4-FFF2-40B4-BE49-F238E27FC236}">
                <a16:creationId xmlns:a16="http://schemas.microsoft.com/office/drawing/2014/main" id="{8091CFC6-8DD9-4972-9B91-AF9FF6EA700B}"/>
              </a:ext>
            </a:extLst>
          </p:cNvPr>
          <p:cNvSpPr/>
          <p:nvPr/>
        </p:nvSpPr>
        <p:spPr>
          <a:xfrm>
            <a:off x="3078480" y="6035040"/>
            <a:ext cx="6035040" cy="701040"/>
          </a:xfrm>
          <a:prstGeom prst="round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winkl"/>
                <a:ea typeface="+mn-ea"/>
                <a:cs typeface="+mn-cs"/>
              </a:rPr>
              <a:t>Đáp</a:t>
            </a:r>
            <a:r>
              <a:rPr kumimoji="0" lang="en-GB" sz="3200" b="1" i="0" u="none" strike="noStrike" kern="1200" cap="none" spc="0" normalizeH="0" baseline="0" noProof="0" dirty="0">
                <a:ln>
                  <a:noFill/>
                </a:ln>
                <a:solidFill>
                  <a:prstClr val="white"/>
                </a:solidFill>
                <a:effectLst/>
                <a:uLnTx/>
                <a:uFillTx/>
                <a:latin typeface="Twinkl"/>
                <a:ea typeface="+mn-ea"/>
                <a:cs typeface="+mn-cs"/>
              </a:rPr>
              <a:t> </a:t>
            </a:r>
            <a:r>
              <a:rPr kumimoji="0" lang="en-GB" sz="3200" b="1" i="0" u="none" strike="noStrike" kern="1200" cap="none" spc="0" normalizeH="0" baseline="0" noProof="0" dirty="0" err="1">
                <a:ln>
                  <a:noFill/>
                </a:ln>
                <a:solidFill>
                  <a:prstClr val="white"/>
                </a:solidFill>
                <a:effectLst/>
                <a:uLnTx/>
                <a:uFillTx/>
                <a:latin typeface="Twinkl"/>
                <a:ea typeface="+mn-ea"/>
                <a:cs typeface="+mn-cs"/>
              </a:rPr>
              <a:t>án</a:t>
            </a:r>
            <a:endParaRPr kumimoji="0" lang="en-GB" sz="3200" b="1"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83E52F2A-A349-40FF-8416-E970A8365C4B}"/>
              </a:ext>
            </a:extLst>
          </p:cNvPr>
          <p:cNvSpPr/>
          <p:nvPr/>
        </p:nvSpPr>
        <p:spPr>
          <a:xfrm>
            <a:off x="609600" y="1464967"/>
            <a:ext cx="1666035"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ln w="0"/>
                <a:solidFill>
                  <a:srgbClr val="E34192"/>
                </a:solidFill>
                <a:effectLst>
                  <a:outerShdw blurRad="38100" dist="25400" dir="5400000" algn="ctr" rotWithShape="0">
                    <a:srgbClr val="6E747A">
                      <a:alpha val="43000"/>
                    </a:srgbClr>
                  </a:outerShdw>
                </a:effectLst>
                <a:latin typeface="Twinkl"/>
              </a:rPr>
              <a:t>Đây là di sản nào?</a:t>
            </a:r>
            <a:endParaRPr kumimoji="0" lang="en-US" sz="5400" b="0" i="0" u="none" strike="noStrike" kern="1200" cap="none" spc="0" normalizeH="0" baseline="0" noProof="0" dirty="0">
              <a:ln w="0"/>
              <a:solidFill>
                <a:srgbClr val="E34192"/>
              </a:solidFill>
              <a:effectLst>
                <a:outerShdw blurRad="38100" dist="25400" dir="5400000" algn="ctr" rotWithShape="0">
                  <a:srgbClr val="6E747A">
                    <a:alpha val="43000"/>
                  </a:srgbClr>
                </a:outerShdw>
              </a:effectLst>
              <a:uLnTx/>
              <a:uFillTx/>
              <a:latin typeface="Twinkl"/>
              <a:ea typeface="+mn-ea"/>
              <a:cs typeface="+mn-cs"/>
            </a:endParaRPr>
          </a:p>
        </p:txBody>
      </p:sp>
    </p:spTree>
    <p:extLst>
      <p:ext uri="{BB962C8B-B14F-4D97-AF65-F5344CB8AC3E}">
        <p14:creationId xmlns:p14="http://schemas.microsoft.com/office/powerpoint/2010/main" val="270539485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61"/>
                                        </p:tgtEl>
                                      </p:cBhvr>
                                    </p:animEffect>
                                    <p:set>
                                      <p:cBhvr>
                                        <p:cTn id="1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57"/>
                                        </p:tgtEl>
                                      </p:cBhvr>
                                    </p:animEffect>
                                    <p:set>
                                      <p:cBhvr>
                                        <p:cTn id="4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54"/>
                                        </p:tgtEl>
                                      </p:cBhvr>
                                    </p:animEffect>
                                    <p:set>
                                      <p:cBhvr>
                                        <p:cTn id="6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grpId="0" nodeType="clickEffect">
                                  <p:stCondLst>
                                    <p:cond delay="0"/>
                                  </p:stCondLst>
                                  <p:childTnLst>
                                    <p:animEffect transition="out" filter="barn(inVertical)">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grpId="0" nodeType="clickEffect">
                                  <p:stCondLst>
                                    <p:cond delay="0"/>
                                  </p:stCondLst>
                                  <p:childTnLst>
                                    <p:animEffect transition="out" filter="barn(inVertical)">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grpId="0" nodeType="clickEffect">
                                  <p:stCondLst>
                                    <p:cond delay="0"/>
                                  </p:stCondLst>
                                  <p:childTnLst>
                                    <p:animEffect transition="out" filter="barn(inVertical)">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grpId="0" nodeType="clickEffect">
                                  <p:stCondLst>
                                    <p:cond delay="0"/>
                                  </p:stCondLst>
                                  <p:childTnLst>
                                    <p:animEffect transition="out" filter="barn(inVertical)">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grpId="0" nodeType="clickEffect">
                                  <p:stCondLst>
                                    <p:cond delay="0"/>
                                  </p:stCondLst>
                                  <p:childTnLst>
                                    <p:animEffect transition="out" filter="barn(inVertical)">
                                      <p:cBhvr>
                                        <p:cTn id="96" dur="500"/>
                                        <p:tgtEl>
                                          <p:spTgt spid="48"/>
                                        </p:tgtEl>
                                      </p:cBhvr>
                                    </p:animEffect>
                                    <p:set>
                                      <p:cBhvr>
                                        <p:cTn id="9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8" restart="whenNotActive" fill="hold" evtFilter="cancelBubble" nodeType="interactiveSeq">
                <p:stCondLst>
                  <p:cond evt="onClick" delay="0">
                    <p:tgtEl>
                      <p:spTgt spid="47"/>
                    </p:tgtEl>
                  </p:cond>
                </p:stCondLst>
                <p:endSync evt="end" delay="0">
                  <p:rtn val="all"/>
                </p:endSync>
                <p:childTnLst>
                  <p:par>
                    <p:cTn id="99" fill="hold">
                      <p:stCondLst>
                        <p:cond delay="0"/>
                      </p:stCondLst>
                      <p:childTnLst>
                        <p:par>
                          <p:cTn id="100" fill="hold">
                            <p:stCondLst>
                              <p:cond delay="0"/>
                            </p:stCondLst>
                            <p:childTnLst>
                              <p:par>
                                <p:cTn id="101" presetID="16" presetClass="exit" presetSubtype="21" fill="hold" grpId="0" nodeType="clickEffect">
                                  <p:stCondLst>
                                    <p:cond delay="0"/>
                                  </p:stCondLst>
                                  <p:childTnLst>
                                    <p:animEffect transition="out" filter="barn(inVertical)">
                                      <p:cBhvr>
                                        <p:cTn id="102" dur="500"/>
                                        <p:tgtEl>
                                          <p:spTgt spid="47"/>
                                        </p:tgtEl>
                                      </p:cBhvr>
                                    </p:animEffect>
                                    <p:set>
                                      <p:cBhvr>
                                        <p:cTn id="10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4" restart="whenNotActive" fill="hold" evtFilter="cancelBubble" nodeType="interactiveSeq">
                <p:stCondLst>
                  <p:cond evt="onClick" delay="0">
                    <p:tgtEl>
                      <p:spTgt spid="46"/>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16" presetClass="exit" presetSubtype="21" fill="hold" grpId="0" nodeType="clickEffect">
                                  <p:stCondLst>
                                    <p:cond delay="0"/>
                                  </p:stCondLst>
                                  <p:childTnLst>
                                    <p:animEffect transition="out" filter="barn(inVertical)">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6" restart="whenNotActive" fill="hold" evtFilter="cancelBubble" nodeType="interactiveSeq">
                <p:stCondLst>
                  <p:cond evt="onClick" delay="0">
                    <p:tgtEl>
                      <p:spTgt spid="44"/>
                    </p:tgtEl>
                  </p:cond>
                </p:stCondLst>
                <p:endSync evt="end" delay="0">
                  <p:rtn val="all"/>
                </p:endSync>
                <p:childTnLst>
                  <p:par>
                    <p:cTn id="117" fill="hold">
                      <p:stCondLst>
                        <p:cond delay="0"/>
                      </p:stCondLst>
                      <p:childTnLst>
                        <p:par>
                          <p:cTn id="118" fill="hold">
                            <p:stCondLst>
                              <p:cond delay="0"/>
                            </p:stCondLst>
                            <p:childTnLst>
                              <p:par>
                                <p:cTn id="119" presetID="16" presetClass="exit" presetSubtype="21" fill="hold" grpId="0" nodeType="clickEffect">
                                  <p:stCondLst>
                                    <p:cond delay="0"/>
                                  </p:stCondLst>
                                  <p:childTnLst>
                                    <p:animEffect transition="out" filter="barn(inVertical)">
                                      <p:cBhvr>
                                        <p:cTn id="120" dur="500"/>
                                        <p:tgtEl>
                                          <p:spTgt spid="44"/>
                                        </p:tgtEl>
                                      </p:cBhvr>
                                    </p:animEffect>
                                    <p:set>
                                      <p:cBhvr>
                                        <p:cTn id="12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2" restart="whenNotActive" fill="hold" evtFilter="cancelBubble" nodeType="interactiveSeq">
                <p:stCondLst>
                  <p:cond evt="onClick" delay="0">
                    <p:tgtEl>
                      <p:spTgt spid="64"/>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0" nodeType="clickEffect">
                                  <p:stCondLst>
                                    <p:cond delay="0"/>
                                  </p:stCondLst>
                                  <p:childTnLst>
                                    <p:animEffect transition="out" filter="randombar(horizontal)">
                                      <p:cBhvr>
                                        <p:cTn id="126" dur="1000"/>
                                        <p:tgtEl>
                                          <p:spTgt spid="64"/>
                                        </p:tgtEl>
                                      </p:cBhvr>
                                    </p:animEffect>
                                    <p:set>
                                      <p:cBhvr>
                                        <p:cTn id="127"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694B6-81CB-4CF1-811A-FB1F872146F6}"/>
              </a:ext>
            </a:extLst>
          </p:cNvPr>
          <p:cNvSpPr/>
          <p:nvPr/>
        </p:nvSpPr>
        <p:spPr>
          <a:xfrm>
            <a:off x="381000" y="1295400"/>
            <a:ext cx="6934200" cy="4800600"/>
          </a:xfrm>
          <a:prstGeom prst="rect">
            <a:avLst/>
          </a:prstGeom>
          <a:solidFill>
            <a:srgbClr val="FD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A1F757-65E2-461F-8DAE-58E8244584BE}"/>
              </a:ext>
            </a:extLst>
          </p:cNvPr>
          <p:cNvSpPr txBox="1"/>
          <p:nvPr/>
        </p:nvSpPr>
        <p:spPr>
          <a:xfrm>
            <a:off x="7315200" y="117693"/>
            <a:ext cx="4648200" cy="6740307"/>
          </a:xfrm>
          <a:prstGeom prst="rect">
            <a:avLst/>
          </a:prstGeom>
          <a:noFill/>
        </p:spPr>
        <p:txBody>
          <a:bodyPr wrap="square" rtlCol="0">
            <a:spAutoFit/>
          </a:bodyPr>
          <a:lstStyle/>
          <a:p>
            <a:pPr algn="just"/>
            <a:r>
              <a:rPr lang="en-US" b="1" i="0">
                <a:solidFill>
                  <a:srgbClr val="222222"/>
                </a:solidFill>
                <a:effectLst/>
                <a:latin typeface="Verdana" panose="020B0604030504040204" pitchFamily="34" charset="0"/>
              </a:rPr>
              <a:t>Tín ngưỡng thờ cúng Hùng Vương </a:t>
            </a:r>
            <a:r>
              <a:rPr lang="en-US" i="0">
                <a:solidFill>
                  <a:srgbClr val="222222"/>
                </a:solidFill>
                <a:effectLst/>
                <a:latin typeface="Verdana" panose="020B0604030504040204" pitchFamily="34" charset="0"/>
              </a:rPr>
              <a:t>- trở thành một biểu tượng văn hóa - tín ngưỡng kết nối quá khứ với hiện tại có tác dụng vun đắp tình cảm gia đình, làng xã và dân tộc tạo nên truyền thống đoàn kết yêu thương, đùm bọc lẫn nhau. Theo đánh giá của của chuyên gia UNESCO "tín ngưỡng thờ cúng Hùng Vương" đã đáp ứng được tiêu chí quan trọng nhất trong 5 tiêu chí, đó là di sản có giá trị nổi bật mang tính toàn cầu khích lệ ý thức chung của mọi dân tộc trong việc thúc đẩy giá trị đó, Nghi lễ thờ cúng Hùng Vương thể hiện đạo lí "uống nước nhớ nguồn", lòng biết ơn, sự tôn trọng đa dạng văn hóa giữa các dân tộc. Những nghi lễ trong tín ngưỡng thờ cúng Hùng Vương được đồng bào ta thực hiện trang trọng, nhuần nhuyễn và bền vững từ thế hệ này sang thế hệ khác nên UNESCO đánh giá rất cao theo tiêu chí "thực hành tốt nhất trong đời sống" </a:t>
            </a:r>
            <a:endParaRPr lang="en-US"/>
          </a:p>
        </p:txBody>
      </p:sp>
      <p:pic>
        <p:nvPicPr>
          <p:cNvPr id="6" name="Picture 2">
            <a:extLst>
              <a:ext uri="{FF2B5EF4-FFF2-40B4-BE49-F238E27FC236}">
                <a16:creationId xmlns:a16="http://schemas.microsoft.com/office/drawing/2014/main" id="{3B5E7645-C069-4F5C-BD0A-7BA0A76683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bwMode="auto">
          <a:xfrm>
            <a:off x="688276" y="1681015"/>
            <a:ext cx="6319648" cy="402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8946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4A631-D01C-27B1-02ED-B9D56B81C2C1}"/>
              </a:ext>
            </a:extLst>
          </p:cNvPr>
          <p:cNvPicPr>
            <a:picLocks noChangeAspect="1"/>
          </p:cNvPicPr>
          <p:nvPr/>
        </p:nvPicPr>
        <p:blipFill>
          <a:blip r:embed="rId3"/>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E70F6543-DE31-D193-1B08-D2866E5A28CA}"/>
              </a:ext>
            </a:extLst>
          </p:cNvPr>
          <p:cNvPicPr>
            <a:picLocks noChangeAspect="1"/>
          </p:cNvPicPr>
          <p:nvPr/>
        </p:nvPicPr>
        <p:blipFill rotWithShape="1">
          <a:blip r:embed="rId4"/>
          <a:srcRect b="50000"/>
          <a:stretch/>
        </p:blipFill>
        <p:spPr>
          <a:xfrm>
            <a:off x="6096000" y="0"/>
            <a:ext cx="6096000" cy="6858000"/>
          </a:xfrm>
          <a:prstGeom prst="rect">
            <a:avLst/>
          </a:prstGeom>
        </p:spPr>
      </p:pic>
    </p:spTree>
    <p:extLst>
      <p:ext uri="{BB962C8B-B14F-4D97-AF65-F5344CB8AC3E}">
        <p14:creationId xmlns:p14="http://schemas.microsoft.com/office/powerpoint/2010/main" val="321011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470CE-9DCD-41EF-B4B3-D55EB504D2AA}"/>
              </a:ext>
            </a:extLst>
          </p:cNvPr>
          <p:cNvPicPr>
            <a:picLocks noChangeAspect="1"/>
          </p:cNvPicPr>
          <p:nvPr/>
        </p:nvPicPr>
        <p:blipFill>
          <a:blip r:embed="rId2"/>
          <a:stretch>
            <a:fillRect/>
          </a:stretch>
        </p:blipFill>
        <p:spPr>
          <a:xfrm>
            <a:off x="259405" y="207649"/>
            <a:ext cx="11673191" cy="1032629"/>
          </a:xfrm>
          <a:prstGeom prst="rect">
            <a:avLst/>
          </a:prstGeom>
        </p:spPr>
      </p:pic>
      <p:sp>
        <p:nvSpPr>
          <p:cNvPr id="4" name="TextBox 3">
            <a:extLst>
              <a:ext uri="{FF2B5EF4-FFF2-40B4-BE49-F238E27FC236}">
                <a16:creationId xmlns:a16="http://schemas.microsoft.com/office/drawing/2014/main" id="{AAFC4B2C-B3CD-4FA1-9F7A-5DC8CEFB5B4C}"/>
              </a:ext>
            </a:extLst>
          </p:cNvPr>
          <p:cNvSpPr txBox="1"/>
          <p:nvPr/>
        </p:nvSpPr>
        <p:spPr>
          <a:xfrm>
            <a:off x="1295400" y="512802"/>
            <a:ext cx="10560995" cy="553998"/>
          </a:xfrm>
          <a:prstGeom prst="rect">
            <a:avLst/>
          </a:prstGeom>
          <a:noFill/>
        </p:spPr>
        <p:txBody>
          <a:bodyPr wrap="square" lIns="0" tIns="0" rIns="0" bIns="0" rtlCol="0">
            <a:spAutoFit/>
          </a:bodyPr>
          <a:lstStyle/>
          <a:p>
            <a:pPr algn="ctr" defTabSz="875492"/>
            <a:r>
              <a:rPr lang="en-US" sz="3600">
                <a:solidFill>
                  <a:prstClr val="white"/>
                </a:solidFill>
                <a:latin typeface="#9Slide01 Tieu de ngan" panose="00000800000000000000" pitchFamily="2" charset="0"/>
                <a:cs typeface="Times New Roman" panose="02020603050405020304" pitchFamily="18" charset="0"/>
              </a:rPr>
              <a:t>Hãy xác định các di sản sau thuộc loại nào?</a:t>
            </a:r>
          </a:p>
        </p:txBody>
      </p:sp>
      <p:graphicFrame>
        <p:nvGraphicFramePr>
          <p:cNvPr id="5" name="Table 5">
            <a:extLst>
              <a:ext uri="{FF2B5EF4-FFF2-40B4-BE49-F238E27FC236}">
                <a16:creationId xmlns:a16="http://schemas.microsoft.com/office/drawing/2014/main" id="{D191D14F-8014-4CF9-8A5F-6EC2CEEB8420}"/>
              </a:ext>
            </a:extLst>
          </p:cNvPr>
          <p:cNvGraphicFramePr>
            <a:graphicFrameLocks noGrp="1"/>
          </p:cNvGraphicFramePr>
          <p:nvPr>
            <p:extLst>
              <p:ext uri="{D42A27DB-BD31-4B8C-83A1-F6EECF244321}">
                <p14:modId xmlns:p14="http://schemas.microsoft.com/office/powerpoint/2010/main" val="35662439"/>
              </p:ext>
            </p:extLst>
          </p:nvPr>
        </p:nvGraphicFramePr>
        <p:xfrm>
          <a:off x="533400" y="1447800"/>
          <a:ext cx="10972800" cy="5212436"/>
        </p:xfrm>
        <a:graphic>
          <a:graphicData uri="http://schemas.openxmlformats.org/drawingml/2006/table">
            <a:tbl>
              <a:tblPr firstRow="1" bandRow="1">
                <a:tableStyleId>{5940675A-B579-460E-94D1-54222C63F5DA}</a:tableStyleId>
              </a:tblPr>
              <a:tblGrid>
                <a:gridCol w="3352800">
                  <a:extLst>
                    <a:ext uri="{9D8B030D-6E8A-4147-A177-3AD203B41FA5}">
                      <a16:colId xmlns:a16="http://schemas.microsoft.com/office/drawing/2014/main" val="3356094394"/>
                    </a:ext>
                  </a:extLst>
                </a:gridCol>
                <a:gridCol w="2133600">
                  <a:extLst>
                    <a:ext uri="{9D8B030D-6E8A-4147-A177-3AD203B41FA5}">
                      <a16:colId xmlns:a16="http://schemas.microsoft.com/office/drawing/2014/main" val="2327038709"/>
                    </a:ext>
                  </a:extLst>
                </a:gridCol>
                <a:gridCol w="2743200">
                  <a:extLst>
                    <a:ext uri="{9D8B030D-6E8A-4147-A177-3AD203B41FA5}">
                      <a16:colId xmlns:a16="http://schemas.microsoft.com/office/drawing/2014/main" val="657672286"/>
                    </a:ext>
                  </a:extLst>
                </a:gridCol>
                <a:gridCol w="2743200">
                  <a:extLst>
                    <a:ext uri="{9D8B030D-6E8A-4147-A177-3AD203B41FA5}">
                      <a16:colId xmlns:a16="http://schemas.microsoft.com/office/drawing/2014/main" val="3855853486"/>
                    </a:ext>
                  </a:extLst>
                </a:gridCol>
              </a:tblGrid>
              <a:tr h="678451">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42742936"/>
                  </a:ext>
                </a:extLst>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45854028"/>
                  </a:ext>
                </a:extLst>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75630113"/>
                  </a:ext>
                </a:extLst>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23802265"/>
                  </a:ext>
                </a:extLst>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9216340"/>
                  </a:ext>
                </a:extLst>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11294947"/>
                  </a:ext>
                </a:extLst>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08073843"/>
                  </a:ext>
                </a:extLst>
              </a:tr>
            </a:tbl>
          </a:graphicData>
        </a:graphic>
      </p:graphicFrame>
      <p:sp>
        <p:nvSpPr>
          <p:cNvPr id="6" name="TextBox 5">
            <a:extLst>
              <a:ext uri="{FF2B5EF4-FFF2-40B4-BE49-F238E27FC236}">
                <a16:creationId xmlns:a16="http://schemas.microsoft.com/office/drawing/2014/main" id="{3D1AAE24-6FB7-4BFF-B9F8-CED34C436753}"/>
              </a:ext>
            </a:extLst>
          </p:cNvPr>
          <p:cNvSpPr txBox="1"/>
          <p:nvPr/>
        </p:nvSpPr>
        <p:spPr>
          <a:xfrm>
            <a:off x="914400" y="1524001"/>
            <a:ext cx="1981200" cy="553998"/>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a:t>
            </a:r>
          </a:p>
        </p:txBody>
      </p:sp>
      <p:sp>
        <p:nvSpPr>
          <p:cNvPr id="7" name="TextBox 6">
            <a:extLst>
              <a:ext uri="{FF2B5EF4-FFF2-40B4-BE49-F238E27FC236}">
                <a16:creationId xmlns:a16="http://schemas.microsoft.com/office/drawing/2014/main" id="{5F581E18-61AC-4341-804C-5190F0FBE407}"/>
              </a:ext>
            </a:extLst>
          </p:cNvPr>
          <p:cNvSpPr txBox="1"/>
          <p:nvPr/>
        </p:nvSpPr>
        <p:spPr>
          <a:xfrm>
            <a:off x="3962399" y="1447801"/>
            <a:ext cx="2590801" cy="1107996"/>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 văn hóa vật thể</a:t>
            </a:r>
          </a:p>
        </p:txBody>
      </p:sp>
      <p:sp>
        <p:nvSpPr>
          <p:cNvPr id="8" name="TextBox 7">
            <a:extLst>
              <a:ext uri="{FF2B5EF4-FFF2-40B4-BE49-F238E27FC236}">
                <a16:creationId xmlns:a16="http://schemas.microsoft.com/office/drawing/2014/main" id="{A0838FF3-FA5D-406D-BCAA-D6189A4DC590}"/>
              </a:ext>
            </a:extLst>
          </p:cNvPr>
          <p:cNvSpPr txBox="1"/>
          <p:nvPr/>
        </p:nvSpPr>
        <p:spPr>
          <a:xfrm>
            <a:off x="6019800" y="1447801"/>
            <a:ext cx="2819399" cy="1107996"/>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 văn hóa phi vật thể</a:t>
            </a:r>
          </a:p>
        </p:txBody>
      </p:sp>
      <p:sp>
        <p:nvSpPr>
          <p:cNvPr id="9" name="TextBox 8">
            <a:extLst>
              <a:ext uri="{FF2B5EF4-FFF2-40B4-BE49-F238E27FC236}">
                <a16:creationId xmlns:a16="http://schemas.microsoft.com/office/drawing/2014/main" id="{1B201432-FFB9-407D-92D4-D7526BC330C2}"/>
              </a:ext>
            </a:extLst>
          </p:cNvPr>
          <p:cNvSpPr txBox="1"/>
          <p:nvPr/>
        </p:nvSpPr>
        <p:spPr>
          <a:xfrm>
            <a:off x="8935655" y="1447801"/>
            <a:ext cx="2590801" cy="1107996"/>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 thiên nhiên</a:t>
            </a:r>
          </a:p>
        </p:txBody>
      </p:sp>
      <p:sp>
        <p:nvSpPr>
          <p:cNvPr id="10" name="TextBox 9">
            <a:extLst>
              <a:ext uri="{FF2B5EF4-FFF2-40B4-BE49-F238E27FC236}">
                <a16:creationId xmlns:a16="http://schemas.microsoft.com/office/drawing/2014/main" id="{732E45DC-3141-46F3-B4A8-636F7129D6B0}"/>
              </a:ext>
            </a:extLst>
          </p:cNvPr>
          <p:cNvSpPr txBox="1"/>
          <p:nvPr/>
        </p:nvSpPr>
        <p:spPr>
          <a:xfrm>
            <a:off x="533400" y="2620341"/>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Phố cổ Hội An</a:t>
            </a:r>
          </a:p>
        </p:txBody>
      </p:sp>
      <p:sp>
        <p:nvSpPr>
          <p:cNvPr id="11" name="TextBox 10">
            <a:extLst>
              <a:ext uri="{FF2B5EF4-FFF2-40B4-BE49-F238E27FC236}">
                <a16:creationId xmlns:a16="http://schemas.microsoft.com/office/drawing/2014/main" id="{ED967608-0932-4EF7-817F-370F3A9F03DD}"/>
              </a:ext>
            </a:extLst>
          </p:cNvPr>
          <p:cNvSpPr txBox="1"/>
          <p:nvPr/>
        </p:nvSpPr>
        <p:spPr>
          <a:xfrm>
            <a:off x="533400" y="3315543"/>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Vịnh Hạ Long</a:t>
            </a:r>
          </a:p>
        </p:txBody>
      </p:sp>
      <p:sp>
        <p:nvSpPr>
          <p:cNvPr id="12" name="TextBox 11">
            <a:extLst>
              <a:ext uri="{FF2B5EF4-FFF2-40B4-BE49-F238E27FC236}">
                <a16:creationId xmlns:a16="http://schemas.microsoft.com/office/drawing/2014/main" id="{A66716AA-754D-4F47-B05A-5B8C7C3D6DEA}"/>
              </a:ext>
            </a:extLst>
          </p:cNvPr>
          <p:cNvSpPr txBox="1"/>
          <p:nvPr/>
        </p:nvSpPr>
        <p:spPr>
          <a:xfrm>
            <a:off x="533400" y="4010745"/>
            <a:ext cx="3352800" cy="615553"/>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Tín ngưỡng thờ cúng Hùng Vương</a:t>
            </a:r>
          </a:p>
        </p:txBody>
      </p:sp>
      <p:sp>
        <p:nvSpPr>
          <p:cNvPr id="13" name="TextBox 12">
            <a:extLst>
              <a:ext uri="{FF2B5EF4-FFF2-40B4-BE49-F238E27FC236}">
                <a16:creationId xmlns:a16="http://schemas.microsoft.com/office/drawing/2014/main" id="{F8A23EE4-D8BC-4D0F-9CE6-80393FDEB0D2}"/>
              </a:ext>
            </a:extLst>
          </p:cNvPr>
          <p:cNvSpPr txBox="1"/>
          <p:nvPr/>
        </p:nvSpPr>
        <p:spPr>
          <a:xfrm>
            <a:off x="533400" y="4705947"/>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Dân ca quan họ Bắc Ninh</a:t>
            </a:r>
          </a:p>
        </p:txBody>
      </p:sp>
      <p:sp>
        <p:nvSpPr>
          <p:cNvPr id="14" name="TextBox 13">
            <a:extLst>
              <a:ext uri="{FF2B5EF4-FFF2-40B4-BE49-F238E27FC236}">
                <a16:creationId xmlns:a16="http://schemas.microsoft.com/office/drawing/2014/main" id="{9DAF0C99-F515-4421-9EDE-6A6634E2900C}"/>
              </a:ext>
            </a:extLst>
          </p:cNvPr>
          <p:cNvSpPr txBox="1"/>
          <p:nvPr/>
        </p:nvSpPr>
        <p:spPr>
          <a:xfrm>
            <a:off x="533400" y="5401149"/>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Một góc thành phố Vơ-ni-dơ (Ý)</a:t>
            </a:r>
          </a:p>
        </p:txBody>
      </p:sp>
      <p:sp>
        <p:nvSpPr>
          <p:cNvPr id="15" name="TextBox 14">
            <a:extLst>
              <a:ext uri="{FF2B5EF4-FFF2-40B4-BE49-F238E27FC236}">
                <a16:creationId xmlns:a16="http://schemas.microsoft.com/office/drawing/2014/main" id="{CEF20C6C-C5E9-4632-97C3-9B3D3C2BE639}"/>
              </a:ext>
            </a:extLst>
          </p:cNvPr>
          <p:cNvSpPr txBox="1"/>
          <p:nvPr/>
        </p:nvSpPr>
        <p:spPr>
          <a:xfrm>
            <a:off x="533400" y="6096353"/>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Hang Sơn Đòng (Quảng Bình)</a:t>
            </a:r>
          </a:p>
        </p:txBody>
      </p:sp>
      <p:pic>
        <p:nvPicPr>
          <p:cNvPr id="16" name="Picture 15" descr="Dân ca quan họ Bắc Ninh làm say đắm lòng người | baotintuc.vn">
            <a:extLst>
              <a:ext uri="{FF2B5EF4-FFF2-40B4-BE49-F238E27FC236}">
                <a16:creationId xmlns:a16="http://schemas.microsoft.com/office/drawing/2014/main" id="{1B7942AA-98AA-4830-ADAD-90EA8A38D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360" y="505122"/>
            <a:ext cx="7915060" cy="511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Checkbox Checked outline">
            <a:extLst>
              <a:ext uri="{FF2B5EF4-FFF2-40B4-BE49-F238E27FC236}">
                <a16:creationId xmlns:a16="http://schemas.microsoft.com/office/drawing/2014/main" id="{5F2EC0AF-D9F5-41BB-A63C-7409425AD3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5799" y="2438400"/>
            <a:ext cx="914400" cy="914400"/>
          </a:xfrm>
          <a:prstGeom prst="rect">
            <a:avLst/>
          </a:prstGeom>
        </p:spPr>
      </p:pic>
      <p:pic>
        <p:nvPicPr>
          <p:cNvPr id="21" name="Graphic 20" descr="Checkbox Checked outline">
            <a:extLst>
              <a:ext uri="{FF2B5EF4-FFF2-40B4-BE49-F238E27FC236}">
                <a16:creationId xmlns:a16="http://schemas.microsoft.com/office/drawing/2014/main" id="{FDBB1C69-2B53-4D8C-9424-DD316A2F8B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9277" y="3139618"/>
            <a:ext cx="914400" cy="914400"/>
          </a:xfrm>
          <a:prstGeom prst="rect">
            <a:avLst/>
          </a:prstGeom>
        </p:spPr>
      </p:pic>
      <p:pic>
        <p:nvPicPr>
          <p:cNvPr id="22" name="Graphic 21" descr="Checkbox Checked outline">
            <a:extLst>
              <a:ext uri="{FF2B5EF4-FFF2-40B4-BE49-F238E27FC236}">
                <a16:creationId xmlns:a16="http://schemas.microsoft.com/office/drawing/2014/main" id="{E698F3BF-9F60-4C59-8019-06BBE0C31E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0505" y="3845004"/>
            <a:ext cx="914400" cy="914400"/>
          </a:xfrm>
          <a:prstGeom prst="rect">
            <a:avLst/>
          </a:prstGeom>
        </p:spPr>
      </p:pic>
      <p:pic>
        <p:nvPicPr>
          <p:cNvPr id="23" name="Graphic 22" descr="Checkbox Checked outline">
            <a:extLst>
              <a:ext uri="{FF2B5EF4-FFF2-40B4-BE49-F238E27FC236}">
                <a16:creationId xmlns:a16="http://schemas.microsoft.com/office/drawing/2014/main" id="{C558BCC8-701D-48F2-B074-33795259A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0505" y="4495800"/>
            <a:ext cx="914400" cy="914400"/>
          </a:xfrm>
          <a:prstGeom prst="rect">
            <a:avLst/>
          </a:prstGeom>
        </p:spPr>
      </p:pic>
      <p:pic>
        <p:nvPicPr>
          <p:cNvPr id="24" name="Graphic 23" descr="Checkbox Checked outline">
            <a:extLst>
              <a:ext uri="{FF2B5EF4-FFF2-40B4-BE49-F238E27FC236}">
                <a16:creationId xmlns:a16="http://schemas.microsoft.com/office/drawing/2014/main" id="{52427C92-CDAF-4019-ACAB-29A136424A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5799" y="5181600"/>
            <a:ext cx="914400" cy="914400"/>
          </a:xfrm>
          <a:prstGeom prst="rect">
            <a:avLst/>
          </a:prstGeom>
        </p:spPr>
      </p:pic>
      <p:pic>
        <p:nvPicPr>
          <p:cNvPr id="25" name="Graphic 24" descr="Checkbox Checked outline">
            <a:extLst>
              <a:ext uri="{FF2B5EF4-FFF2-40B4-BE49-F238E27FC236}">
                <a16:creationId xmlns:a16="http://schemas.microsoft.com/office/drawing/2014/main" id="{21B2D3DE-7BC1-4713-9728-FA370ADAD1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9277" y="5867400"/>
            <a:ext cx="914400" cy="914400"/>
          </a:xfrm>
          <a:prstGeom prst="rect">
            <a:avLst/>
          </a:prstGeom>
        </p:spPr>
      </p:pic>
    </p:spTree>
    <p:extLst>
      <p:ext uri="{BB962C8B-B14F-4D97-AF65-F5344CB8AC3E}">
        <p14:creationId xmlns:p14="http://schemas.microsoft.com/office/powerpoint/2010/main" val="506473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3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1090</TotalTime>
  <Words>2639</Words>
  <Application>Microsoft Office PowerPoint</Application>
  <PresentationFormat>Widescreen</PresentationFormat>
  <Paragraphs>114</Paragraphs>
  <Slides>24</Slides>
  <Notes>4</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#9Slide01 Tieu de ngan</vt:lpstr>
      <vt:lpstr>#9Slide01 Tieu de ngan Bold</vt:lpstr>
      <vt:lpstr>#9Slide02 Noi dung dai</vt:lpstr>
      <vt:lpstr>#9Slide02 Tieu de dai</vt:lpstr>
      <vt:lpstr>Arial</vt:lpstr>
      <vt:lpstr>Calibri</vt:lpstr>
      <vt:lpstr>Calibri Light</vt:lpstr>
      <vt:lpstr>Garet Bold</vt:lpstr>
      <vt:lpstr>Sitka Banner</vt:lpstr>
      <vt:lpstr>Ti'</vt:lpstr>
      <vt:lpstr>Times New Roman</vt:lpstr>
      <vt:lpstr>Twinkl</vt:lpstr>
      <vt:lpstr>Verdana</vt:lpstr>
      <vt:lpstr>Wingdings</vt:lpstr>
      <vt:lpstr>1_Office Theme</vt:lpstr>
      <vt:lpstr>2_Office Theme</vt:lpstr>
      <vt:lpstr>3_Office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Trang Ngô</cp:lastModifiedBy>
  <cp:revision>41</cp:revision>
  <dcterms:created xsi:type="dcterms:W3CDTF">2022-09-15T13:12:12Z</dcterms:created>
  <dcterms:modified xsi:type="dcterms:W3CDTF">2024-10-05T05:50:05Z</dcterms:modified>
  <cp:category>9Slide.vn</cp:category>
  <cp:contentStatus>9Slide</cp:contentStatus>
</cp:coreProperties>
</file>