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9" r:id="rId3"/>
    <p:sldMasterId id="2147483692" r:id="rId4"/>
    <p:sldMasterId id="2147483699" r:id="rId5"/>
    <p:sldMasterId id="2147483719" r:id="rId6"/>
    <p:sldMasterId id="2147483746" r:id="rId7"/>
    <p:sldMasterId id="2147483791" r:id="rId8"/>
  </p:sldMasterIdLst>
  <p:notesMasterIdLst>
    <p:notesMasterId r:id="rId36"/>
  </p:notesMasterIdLst>
  <p:sldIdLst>
    <p:sldId id="704" r:id="rId9"/>
    <p:sldId id="669" r:id="rId10"/>
    <p:sldId id="703" r:id="rId11"/>
    <p:sldId id="705" r:id="rId12"/>
    <p:sldId id="11088821" r:id="rId13"/>
    <p:sldId id="720" r:id="rId14"/>
    <p:sldId id="721" r:id="rId15"/>
    <p:sldId id="722" r:id="rId16"/>
    <p:sldId id="723" r:id="rId17"/>
    <p:sldId id="724" r:id="rId18"/>
    <p:sldId id="725" r:id="rId19"/>
    <p:sldId id="740" r:id="rId20"/>
    <p:sldId id="753" r:id="rId21"/>
    <p:sldId id="755" r:id="rId22"/>
    <p:sldId id="11088807" r:id="rId23"/>
    <p:sldId id="11088811" r:id="rId24"/>
    <p:sldId id="301" r:id="rId25"/>
    <p:sldId id="302" r:id="rId26"/>
    <p:sldId id="727" r:id="rId27"/>
    <p:sldId id="710" r:id="rId28"/>
    <p:sldId id="729" r:id="rId29"/>
    <p:sldId id="11088817" r:id="rId30"/>
    <p:sldId id="736" r:id="rId31"/>
    <p:sldId id="11088851" r:id="rId32"/>
    <p:sldId id="738" r:id="rId33"/>
    <p:sldId id="303" r:id="rId34"/>
    <p:sldId id="739" r:id="rId35"/>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6341"/>
  </p:normalViewPr>
  <p:slideViewPr>
    <p:cSldViewPr snapToGrid="0" snapToObjects="1" showGuides="1">
      <p:cViewPr varScale="1">
        <p:scale>
          <a:sx n="76" d="100"/>
          <a:sy n="76" d="100"/>
        </p:scale>
        <p:origin x="204" y="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3F828-1964-0C43-9E60-F8C5E544F2B3}" type="datetimeFigureOut">
              <a:rPr lang="x-none" smtClean="0"/>
              <a:t>10/5/2024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5AD2E-4699-A84D-982A-156A5757F480}" type="slidenum">
              <a:rPr lang="x-none" smtClean="0"/>
              <a:t>‹#›</a:t>
            </a:fld>
            <a:endParaRPr lang="x-none"/>
          </a:p>
        </p:txBody>
      </p:sp>
    </p:spTree>
    <p:extLst>
      <p:ext uri="{BB962C8B-B14F-4D97-AF65-F5344CB8AC3E}">
        <p14:creationId xmlns:p14="http://schemas.microsoft.com/office/powerpoint/2010/main" val="3104856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488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08401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583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9240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9657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e5c872c3c5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e5c872c3c5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5907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931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129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731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g788287017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9" name="Google Shape;1339;g788287017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068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A50E8-038E-F1ED-FECE-346B633D57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5196A1C9-C0BB-F6BB-0F47-6EB3888F22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84F33DAD-09A9-7C49-B153-67AAF1AAEA42}"/>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5" name="Footer Placeholder 4">
            <a:extLst>
              <a:ext uri="{FF2B5EF4-FFF2-40B4-BE49-F238E27FC236}">
                <a16:creationId xmlns:a16="http://schemas.microsoft.com/office/drawing/2014/main" id="{38C44407-081A-CD20-9945-DA3CF3E2B28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B5EF1657-3F43-E057-93C1-9D9BFEF51A7B}"/>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69168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6EA3-8993-927A-D60E-725CE6407D8A}"/>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99AE2530-3FD8-0822-2D9C-E0C3ED54F6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4356411B-2E4D-B78B-F8CD-9614C1889B8B}"/>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5" name="Footer Placeholder 4">
            <a:extLst>
              <a:ext uri="{FF2B5EF4-FFF2-40B4-BE49-F238E27FC236}">
                <a16:creationId xmlns:a16="http://schemas.microsoft.com/office/drawing/2014/main" id="{C537ADEA-0D82-41A3-F22D-F1F2FE92629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1A00EE4-8399-0ECE-6932-EF44878AF780}"/>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37308661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4"/>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392" indent="0">
              <a:buNone/>
              <a:defRPr sz="3799"/>
            </a:lvl2pPr>
            <a:lvl3pPr marL="1218785" indent="0">
              <a:buNone/>
              <a:defRPr sz="3199"/>
            </a:lvl3pPr>
            <a:lvl4pPr marL="1828175" indent="0">
              <a:buNone/>
              <a:defRPr sz="2699"/>
            </a:lvl4pPr>
            <a:lvl5pPr marL="2437567" indent="0">
              <a:buNone/>
              <a:defRPr sz="2699"/>
            </a:lvl5pPr>
            <a:lvl6pPr marL="3046958" indent="0">
              <a:buNone/>
              <a:defRPr sz="2699"/>
            </a:lvl6pPr>
            <a:lvl7pPr marL="3656351" indent="0">
              <a:buNone/>
              <a:defRPr sz="2699"/>
            </a:lvl7pPr>
            <a:lvl8pPr marL="4265741" indent="0">
              <a:buNone/>
              <a:defRPr sz="2699"/>
            </a:lvl8pPr>
            <a:lvl9pPr marL="4875133" indent="0">
              <a:buNone/>
              <a:defRPr sz="2699"/>
            </a:lvl9pPr>
          </a:lstStyle>
          <a:p>
            <a:endParaRPr lang="en-US" dirty="0"/>
          </a:p>
        </p:txBody>
      </p:sp>
      <p:sp>
        <p:nvSpPr>
          <p:cNvPr id="4" name="Text Placeholder 3"/>
          <p:cNvSpPr>
            <a:spLocks noGrp="1"/>
          </p:cNvSpPr>
          <p:nvPr>
            <p:ph type="body" sz="half" idx="2"/>
          </p:nvPr>
        </p:nvSpPr>
        <p:spPr>
          <a:xfrm>
            <a:off x="2389717" y="5367343"/>
            <a:ext cx="7315200" cy="804863"/>
          </a:xfrm>
        </p:spPr>
        <p:txBody>
          <a:bodyPr/>
          <a:lstStyle>
            <a:lvl1pPr marL="0" indent="0">
              <a:buNone/>
              <a:defRPr sz="1900"/>
            </a:lvl1pPr>
            <a:lvl2pPr marL="609392" indent="0">
              <a:buNone/>
              <a:defRPr sz="1600"/>
            </a:lvl2pPr>
            <a:lvl3pPr marL="1218785" indent="0">
              <a:buNone/>
              <a:defRPr sz="1400"/>
            </a:lvl3pPr>
            <a:lvl4pPr marL="1828175" indent="0">
              <a:buNone/>
              <a:defRPr sz="1200"/>
            </a:lvl4pPr>
            <a:lvl5pPr marL="2437567" indent="0">
              <a:buNone/>
              <a:defRPr sz="1200"/>
            </a:lvl5pPr>
            <a:lvl6pPr marL="3046958" indent="0">
              <a:buNone/>
              <a:defRPr sz="1200"/>
            </a:lvl6pPr>
            <a:lvl7pPr marL="3656351" indent="0">
              <a:buNone/>
              <a:defRPr sz="1200"/>
            </a:lvl7pPr>
            <a:lvl8pPr marL="4265741" indent="0">
              <a:buNone/>
              <a:defRPr sz="1200"/>
            </a:lvl8pPr>
            <a:lvl9pPr marL="487513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11">
              <a:defRPr/>
            </a:pPr>
            <a:fld id="{E257577C-F53D-4BB9-9408-EB84DEB3CD80}"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22287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1">
              <a:defRPr/>
            </a:pPr>
            <a:fld id="{77D58058-BD14-4845-947D-4A9B79A00D09}"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297476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1">
              <a:defRPr/>
            </a:pPr>
            <a:fld id="{18ECB469-C949-4E3F-B0CB-0C15DA7B7F92}"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323727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6"/>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1"/>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39">
              <a:buClr>
                <a:srgbClr val="000000"/>
              </a:buClr>
              <a:defRPr/>
            </a:pPr>
            <a:fld id="{00000000-1234-1234-1234-123412341234}" type="slidenum">
              <a:rPr lang="en" kern="0" smtClean="0">
                <a:solidFill>
                  <a:srgbClr val="000000">
                    <a:tint val="75000"/>
                  </a:srgbClr>
                </a:solidFill>
                <a:latin typeface="Arial"/>
                <a:cs typeface="Arial"/>
                <a:sym typeface="Arial"/>
              </a:rPr>
              <a:pPr defTabSz="1219139">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11791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4"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6"/>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39"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70" lvl="0" indent="-406380">
              <a:spcBef>
                <a:spcPts val="0"/>
              </a:spcBef>
              <a:spcAft>
                <a:spcPts val="0"/>
              </a:spcAft>
              <a:buClr>
                <a:srgbClr val="434343"/>
              </a:buClr>
              <a:buSzPts val="1200"/>
              <a:buFont typeface="Livvic"/>
              <a:buAutoNum type="arabicPeriod"/>
              <a:defRPr sz="1467"/>
            </a:lvl1pPr>
            <a:lvl2pPr marL="1219139" lvl="1" indent="-406380">
              <a:spcBef>
                <a:spcPts val="0"/>
              </a:spcBef>
              <a:spcAft>
                <a:spcPts val="0"/>
              </a:spcAft>
              <a:buClr>
                <a:srgbClr val="434343"/>
              </a:buClr>
              <a:buSzPts val="1200"/>
              <a:buFont typeface="Roboto Condensed Light"/>
              <a:buAutoNum type="alphaLcPeriod"/>
              <a:defRPr/>
            </a:lvl2pPr>
            <a:lvl3pPr marL="1828709" lvl="2" indent="-406380">
              <a:spcBef>
                <a:spcPts val="0"/>
              </a:spcBef>
              <a:spcAft>
                <a:spcPts val="0"/>
              </a:spcAft>
              <a:buClr>
                <a:srgbClr val="434343"/>
              </a:buClr>
              <a:buSzPts val="1200"/>
              <a:buFont typeface="Roboto Condensed Light"/>
              <a:buAutoNum type="romanLcPeriod"/>
              <a:defRPr/>
            </a:lvl3pPr>
            <a:lvl4pPr marL="2438278" lvl="3" indent="-406380">
              <a:spcBef>
                <a:spcPts val="0"/>
              </a:spcBef>
              <a:spcAft>
                <a:spcPts val="0"/>
              </a:spcAft>
              <a:buClr>
                <a:srgbClr val="434343"/>
              </a:buClr>
              <a:buSzPts val="1200"/>
              <a:buFont typeface="Roboto Condensed Light"/>
              <a:buAutoNum type="arabicPeriod"/>
              <a:defRPr/>
            </a:lvl4pPr>
            <a:lvl5pPr marL="3047848" lvl="4" indent="-406380">
              <a:spcBef>
                <a:spcPts val="0"/>
              </a:spcBef>
              <a:spcAft>
                <a:spcPts val="0"/>
              </a:spcAft>
              <a:buClr>
                <a:srgbClr val="434343"/>
              </a:buClr>
              <a:buSzPts val="1200"/>
              <a:buFont typeface="Roboto Condensed Light"/>
              <a:buAutoNum type="alphaLcPeriod"/>
              <a:defRPr/>
            </a:lvl5pPr>
            <a:lvl6pPr marL="3657418" lvl="5" indent="-406380">
              <a:spcBef>
                <a:spcPts val="0"/>
              </a:spcBef>
              <a:spcAft>
                <a:spcPts val="0"/>
              </a:spcAft>
              <a:buClr>
                <a:srgbClr val="434343"/>
              </a:buClr>
              <a:buSzPts val="1200"/>
              <a:buFont typeface="Roboto Condensed Light"/>
              <a:buAutoNum type="romanLcPeriod"/>
              <a:defRPr/>
            </a:lvl6pPr>
            <a:lvl7pPr marL="4266986" lvl="6" indent="-406380">
              <a:spcBef>
                <a:spcPts val="0"/>
              </a:spcBef>
              <a:spcAft>
                <a:spcPts val="0"/>
              </a:spcAft>
              <a:buClr>
                <a:srgbClr val="434343"/>
              </a:buClr>
              <a:buSzPts val="1200"/>
              <a:buFont typeface="Roboto Condensed Light"/>
              <a:buAutoNum type="arabicPeriod"/>
              <a:defRPr/>
            </a:lvl7pPr>
            <a:lvl8pPr marL="4876556" lvl="7" indent="-406380">
              <a:spcBef>
                <a:spcPts val="0"/>
              </a:spcBef>
              <a:spcAft>
                <a:spcPts val="0"/>
              </a:spcAft>
              <a:buClr>
                <a:srgbClr val="434343"/>
              </a:buClr>
              <a:buSzPts val="1200"/>
              <a:buFont typeface="Roboto Condensed Light"/>
              <a:buAutoNum type="alphaLcPeriod"/>
              <a:defRPr/>
            </a:lvl8pPr>
            <a:lvl9pPr marL="5486126" lvl="8" indent="-40638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2"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39">
              <a:buClr>
                <a:srgbClr val="000000"/>
              </a:buClr>
              <a:defRPr/>
            </a:pPr>
            <a:fld id="{00000000-1234-1234-1234-123412341234}" type="slidenum">
              <a:rPr lang="en" kern="0" smtClean="0">
                <a:solidFill>
                  <a:srgbClr val="000000">
                    <a:tint val="75000"/>
                  </a:srgbClr>
                </a:solidFill>
                <a:latin typeface="Arial"/>
                <a:cs typeface="Arial"/>
                <a:sym typeface="Arial"/>
              </a:rPr>
              <a:pPr defTabSz="1219139">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6461236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3" y="3886200"/>
            <a:ext cx="8534400" cy="1752600"/>
          </a:xfrm>
        </p:spPr>
        <p:txBody>
          <a:bodyPr/>
          <a:lstStyle>
            <a:lvl1pPr marL="0" indent="0" algn="ctr">
              <a:buNone/>
              <a:defRPr>
                <a:solidFill>
                  <a:schemeClr val="tx1">
                    <a:tint val="75000"/>
                  </a:schemeClr>
                </a:solidFill>
              </a:defRPr>
            </a:lvl1pPr>
            <a:lvl2pPr marL="609433" indent="0" algn="ctr">
              <a:buNone/>
              <a:defRPr>
                <a:solidFill>
                  <a:schemeClr val="tx1">
                    <a:tint val="75000"/>
                  </a:schemeClr>
                </a:solidFill>
              </a:defRPr>
            </a:lvl2pPr>
            <a:lvl3pPr marL="1218866" indent="0" algn="ctr">
              <a:buNone/>
              <a:defRPr>
                <a:solidFill>
                  <a:schemeClr val="tx1">
                    <a:tint val="75000"/>
                  </a:schemeClr>
                </a:solidFill>
              </a:defRPr>
            </a:lvl3pPr>
            <a:lvl4pPr marL="1828297" indent="0" algn="ctr">
              <a:buNone/>
              <a:defRPr>
                <a:solidFill>
                  <a:schemeClr val="tx1">
                    <a:tint val="75000"/>
                  </a:schemeClr>
                </a:solidFill>
              </a:defRPr>
            </a:lvl4pPr>
            <a:lvl5pPr marL="2437730" indent="0" algn="ctr">
              <a:buNone/>
              <a:defRPr>
                <a:solidFill>
                  <a:schemeClr val="tx1">
                    <a:tint val="75000"/>
                  </a:schemeClr>
                </a:solidFill>
              </a:defRPr>
            </a:lvl5pPr>
            <a:lvl6pPr marL="3047162" indent="0" algn="ctr">
              <a:buNone/>
              <a:defRPr>
                <a:solidFill>
                  <a:schemeClr val="tx1">
                    <a:tint val="75000"/>
                  </a:schemeClr>
                </a:solidFill>
              </a:defRPr>
            </a:lvl6pPr>
            <a:lvl7pPr marL="3656594" indent="0" algn="ctr">
              <a:buNone/>
              <a:defRPr>
                <a:solidFill>
                  <a:schemeClr val="tx1">
                    <a:tint val="75000"/>
                  </a:schemeClr>
                </a:solidFill>
              </a:defRPr>
            </a:lvl7pPr>
            <a:lvl8pPr marL="4266027" indent="0" algn="ctr">
              <a:buNone/>
              <a:defRPr>
                <a:solidFill>
                  <a:schemeClr val="tx1">
                    <a:tint val="75000"/>
                  </a:schemeClr>
                </a:solidFill>
              </a:defRPr>
            </a:lvl8pPr>
            <a:lvl9pPr marL="487545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52646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046286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7" y="2906716"/>
            <a:ext cx="10363200" cy="1500187"/>
          </a:xfrm>
        </p:spPr>
        <p:txBody>
          <a:bodyPr anchor="b"/>
          <a:lstStyle>
            <a:lvl1pPr marL="0" indent="0">
              <a:buNone/>
              <a:defRPr sz="2699">
                <a:solidFill>
                  <a:schemeClr val="tx1">
                    <a:tint val="75000"/>
                  </a:schemeClr>
                </a:solidFill>
              </a:defRPr>
            </a:lvl1pPr>
            <a:lvl2pPr marL="609433" indent="0">
              <a:buNone/>
              <a:defRPr sz="2400">
                <a:solidFill>
                  <a:schemeClr val="tx1">
                    <a:tint val="75000"/>
                  </a:schemeClr>
                </a:solidFill>
              </a:defRPr>
            </a:lvl2pPr>
            <a:lvl3pPr marL="1218866" indent="0">
              <a:buNone/>
              <a:defRPr sz="2200">
                <a:solidFill>
                  <a:schemeClr val="tx1">
                    <a:tint val="75000"/>
                  </a:schemeClr>
                </a:solidFill>
              </a:defRPr>
            </a:lvl3pPr>
            <a:lvl4pPr marL="1828297" indent="0">
              <a:buNone/>
              <a:defRPr sz="1900">
                <a:solidFill>
                  <a:schemeClr val="tx1">
                    <a:tint val="75000"/>
                  </a:schemeClr>
                </a:solidFill>
              </a:defRPr>
            </a:lvl4pPr>
            <a:lvl5pPr marL="2437730" indent="0">
              <a:buNone/>
              <a:defRPr sz="1900">
                <a:solidFill>
                  <a:schemeClr val="tx1">
                    <a:tint val="75000"/>
                  </a:schemeClr>
                </a:solidFill>
              </a:defRPr>
            </a:lvl5pPr>
            <a:lvl6pPr marL="3047162" indent="0">
              <a:buNone/>
              <a:defRPr sz="1900">
                <a:solidFill>
                  <a:schemeClr val="tx1">
                    <a:tint val="75000"/>
                  </a:schemeClr>
                </a:solidFill>
              </a:defRPr>
            </a:lvl6pPr>
            <a:lvl7pPr marL="3656594" indent="0">
              <a:buNone/>
              <a:defRPr sz="1900">
                <a:solidFill>
                  <a:schemeClr val="tx1">
                    <a:tint val="75000"/>
                  </a:schemeClr>
                </a:solidFill>
              </a:defRPr>
            </a:lvl7pPr>
            <a:lvl8pPr marL="4266027" indent="0">
              <a:buNone/>
              <a:defRPr sz="1900">
                <a:solidFill>
                  <a:schemeClr val="tx1">
                    <a:tint val="75000"/>
                  </a:schemeClr>
                </a:solidFill>
              </a:defRPr>
            </a:lvl8pPr>
            <a:lvl9pPr marL="4875459"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592731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3"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1160352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6"/>
            <a:ext cx="5389033" cy="639763"/>
          </a:xfrm>
        </p:spPr>
        <p:txBody>
          <a:bodyPr anchor="b"/>
          <a:lstStyle>
            <a:lvl1pPr marL="0" indent="0">
              <a:buNone/>
              <a:defRPr sz="3199" b="1"/>
            </a:lvl1pPr>
            <a:lvl2pPr marL="609433" indent="0">
              <a:buNone/>
              <a:defRPr sz="2699" b="1"/>
            </a:lvl2pPr>
            <a:lvl3pPr marL="1218866" indent="0">
              <a:buNone/>
              <a:defRPr sz="2400" b="1"/>
            </a:lvl3pPr>
            <a:lvl4pPr marL="1828297" indent="0">
              <a:buNone/>
              <a:defRPr sz="2200" b="1"/>
            </a:lvl4pPr>
            <a:lvl5pPr marL="2437730" indent="0">
              <a:buNone/>
              <a:defRPr sz="2200" b="1"/>
            </a:lvl5pPr>
            <a:lvl6pPr marL="3047162" indent="0">
              <a:buNone/>
              <a:defRPr sz="2200" b="1"/>
            </a:lvl6pPr>
            <a:lvl7pPr marL="3656594" indent="0">
              <a:buNone/>
              <a:defRPr sz="2200" b="1"/>
            </a:lvl7pPr>
            <a:lvl8pPr marL="4266027" indent="0">
              <a:buNone/>
              <a:defRPr sz="2200" b="1"/>
            </a:lvl8pPr>
            <a:lvl9pPr marL="4875459"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6"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42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760A1D-BA50-4A56-61DA-93E8720415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E8B961A-86B6-2116-FB41-A738688D7F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3BBA504-3FB9-4C18-38F9-768D43DE43AF}"/>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5" name="Footer Placeholder 4">
            <a:extLst>
              <a:ext uri="{FF2B5EF4-FFF2-40B4-BE49-F238E27FC236}">
                <a16:creationId xmlns:a16="http://schemas.microsoft.com/office/drawing/2014/main" id="{623DA087-085D-E34E-A1E2-F7F1B24816D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778B645C-5CEF-362C-58F6-89FD2E337A30}"/>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26088878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079801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9"/>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8" y="6451899"/>
            <a:ext cx="391889" cy="2201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172"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8736533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4923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2"/>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5" y="273056"/>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7"/>
            <a:ext cx="4011084" cy="46910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6125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33" indent="0">
              <a:buNone/>
              <a:defRPr sz="3799"/>
            </a:lvl2pPr>
            <a:lvl3pPr marL="1218866" indent="0">
              <a:buNone/>
              <a:defRPr sz="3199"/>
            </a:lvl3pPr>
            <a:lvl4pPr marL="1828297" indent="0">
              <a:buNone/>
              <a:defRPr sz="2699"/>
            </a:lvl4pPr>
            <a:lvl5pPr marL="2437730" indent="0">
              <a:buNone/>
              <a:defRPr sz="2699"/>
            </a:lvl5pPr>
            <a:lvl6pPr marL="3047162" indent="0">
              <a:buNone/>
              <a:defRPr sz="2699"/>
            </a:lvl6pPr>
            <a:lvl7pPr marL="3656594" indent="0">
              <a:buNone/>
              <a:defRPr sz="2699"/>
            </a:lvl7pPr>
            <a:lvl8pPr marL="4266027" indent="0">
              <a:buNone/>
              <a:defRPr sz="2699"/>
            </a:lvl8pPr>
            <a:lvl9pPr marL="4875459"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33" indent="0">
              <a:buNone/>
              <a:defRPr sz="1600"/>
            </a:lvl2pPr>
            <a:lvl3pPr marL="1218866" indent="0">
              <a:buNone/>
              <a:defRPr sz="1400"/>
            </a:lvl3pPr>
            <a:lvl4pPr marL="1828297" indent="0">
              <a:buNone/>
              <a:defRPr sz="1200"/>
            </a:lvl4pPr>
            <a:lvl5pPr marL="2437730" indent="0">
              <a:buNone/>
              <a:defRPr sz="1200"/>
            </a:lvl5pPr>
            <a:lvl6pPr marL="3047162" indent="0">
              <a:buNone/>
              <a:defRPr sz="1200"/>
            </a:lvl6pPr>
            <a:lvl7pPr marL="3656594" indent="0">
              <a:buNone/>
              <a:defRPr sz="1200"/>
            </a:lvl7pPr>
            <a:lvl8pPr marL="4266027" indent="0">
              <a:buNone/>
              <a:defRPr sz="1200"/>
            </a:lvl8pPr>
            <a:lvl9pPr marL="4875459"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65751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9775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9225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483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48833" y="3331444"/>
            <a:ext cx="9494400" cy="1451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4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80700" y="4730209"/>
            <a:ext cx="5830800" cy="4604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800"/>
              <a:buNone/>
              <a:defRPr sz="2667">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11" name="Google Shape;11;p2"/>
          <p:cNvGrpSpPr/>
          <p:nvPr/>
        </p:nvGrpSpPr>
        <p:grpSpPr>
          <a:xfrm>
            <a:off x="127560" y="103934"/>
            <a:ext cx="11936880" cy="6650133"/>
            <a:chOff x="70350" y="96500"/>
            <a:chExt cx="8952660" cy="4987600"/>
          </a:xfrm>
        </p:grpSpPr>
        <p:sp>
          <p:nvSpPr>
            <p:cNvPr id="12" name="Google Shape;12;p2"/>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5924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sp>
        <p:nvSpPr>
          <p:cNvPr id="93" name="Google Shape;93;p3"/>
          <p:cNvSpPr txBox="1">
            <a:spLocks noGrp="1"/>
          </p:cNvSpPr>
          <p:nvPr>
            <p:ph type="title"/>
          </p:nvPr>
        </p:nvSpPr>
        <p:spPr>
          <a:xfrm>
            <a:off x="5344035" y="3355867"/>
            <a:ext cx="3982000" cy="11224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4" name="Google Shape;94;p3"/>
          <p:cNvSpPr txBox="1">
            <a:spLocks noGrp="1"/>
          </p:cNvSpPr>
          <p:nvPr>
            <p:ph type="title" idx="2" hasCustomPrompt="1"/>
          </p:nvPr>
        </p:nvSpPr>
        <p:spPr>
          <a:xfrm>
            <a:off x="3199180" y="2916667"/>
            <a:ext cx="1918400" cy="2618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95" name="Google Shape;95;p3"/>
          <p:cNvSpPr txBox="1">
            <a:spLocks noGrp="1"/>
          </p:cNvSpPr>
          <p:nvPr>
            <p:ph type="subTitle" idx="1"/>
          </p:nvPr>
        </p:nvSpPr>
        <p:spPr>
          <a:xfrm>
            <a:off x="5463672" y="4395867"/>
            <a:ext cx="3316800" cy="6996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96" name="Google Shape;96;p3"/>
          <p:cNvGrpSpPr/>
          <p:nvPr/>
        </p:nvGrpSpPr>
        <p:grpSpPr>
          <a:xfrm>
            <a:off x="127560" y="103934"/>
            <a:ext cx="11936880" cy="6650133"/>
            <a:chOff x="70350" y="96500"/>
            <a:chExt cx="8952660" cy="4987600"/>
          </a:xfrm>
        </p:grpSpPr>
        <p:sp>
          <p:nvSpPr>
            <p:cNvPr id="97" name="Google Shape;97;p3"/>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3"/>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467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7"/>
        <p:cNvGrpSpPr/>
        <p:nvPr/>
      </p:nvGrpSpPr>
      <p:grpSpPr>
        <a:xfrm>
          <a:off x="0" y="0"/>
          <a:ext cx="0" cy="0"/>
          <a:chOff x="0" y="0"/>
          <a:chExt cx="0" cy="0"/>
        </a:xfrm>
      </p:grpSpPr>
      <p:sp>
        <p:nvSpPr>
          <p:cNvPr id="178" name="Google Shape;178;p4"/>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sp>
        <p:nvSpPr>
          <p:cNvPr id="179" name="Google Shape;179;p4"/>
          <p:cNvSpPr txBox="1">
            <a:spLocks noGrp="1"/>
          </p:cNvSpPr>
          <p:nvPr>
            <p:ph type="body" idx="1"/>
          </p:nvPr>
        </p:nvSpPr>
        <p:spPr>
          <a:xfrm>
            <a:off x="960000" y="1449967"/>
            <a:ext cx="10272000" cy="4642000"/>
          </a:xfrm>
          <a:prstGeom prst="rect">
            <a:avLst/>
          </a:prstGeom>
        </p:spPr>
        <p:txBody>
          <a:bodyPr spcFirstLastPara="1" wrap="square" lIns="0" tIns="0" rIns="0" bIns="0" anchor="t" anchorCtr="0">
            <a:noAutofit/>
          </a:bodyPr>
          <a:lstStyle>
            <a:lvl1pPr marL="609585" lvl="0" indent="-406390">
              <a:lnSpc>
                <a:spcPct val="100000"/>
              </a:lnSpc>
              <a:spcBef>
                <a:spcPts val="0"/>
              </a:spcBef>
              <a:spcAft>
                <a:spcPts val="0"/>
              </a:spcAft>
              <a:buClr>
                <a:schemeClr val="dk1"/>
              </a:buClr>
              <a:buSzPts val="1200"/>
              <a:buFont typeface="Darker Grotesque"/>
              <a:buChar char="●"/>
              <a:defRPr sz="1733">
                <a:latin typeface="Darker Grotesque"/>
                <a:ea typeface="Darker Grotesque"/>
                <a:cs typeface="Darker Grotesque"/>
                <a:sym typeface="Darker Grotesque"/>
              </a:defRPr>
            </a:lvl1pPr>
            <a:lvl2pPr marL="1219170" lvl="1" indent="-406390">
              <a:spcBef>
                <a:spcPts val="0"/>
              </a:spcBef>
              <a:spcAft>
                <a:spcPts val="0"/>
              </a:spcAft>
              <a:buClr>
                <a:srgbClr val="434343"/>
              </a:buClr>
              <a:buSzPts val="1200"/>
              <a:buFont typeface="Roboto Condensed Light"/>
              <a:buChar char="○"/>
              <a:defRPr/>
            </a:lvl2pPr>
            <a:lvl3pPr marL="1828754" lvl="2" indent="-406390">
              <a:spcBef>
                <a:spcPts val="0"/>
              </a:spcBef>
              <a:spcAft>
                <a:spcPts val="0"/>
              </a:spcAft>
              <a:buClr>
                <a:srgbClr val="434343"/>
              </a:buClr>
              <a:buSzPts val="1200"/>
              <a:buFont typeface="Roboto Condensed Light"/>
              <a:buChar char="■"/>
              <a:defRPr/>
            </a:lvl3pPr>
            <a:lvl4pPr marL="2438339" lvl="3" indent="-406390">
              <a:spcBef>
                <a:spcPts val="0"/>
              </a:spcBef>
              <a:spcAft>
                <a:spcPts val="0"/>
              </a:spcAft>
              <a:buClr>
                <a:srgbClr val="434343"/>
              </a:buClr>
              <a:buSzPts val="1200"/>
              <a:buFont typeface="Roboto Condensed Light"/>
              <a:buChar char="●"/>
              <a:defRPr/>
            </a:lvl4pPr>
            <a:lvl5pPr marL="3047924" lvl="4" indent="-406390">
              <a:spcBef>
                <a:spcPts val="0"/>
              </a:spcBef>
              <a:spcAft>
                <a:spcPts val="0"/>
              </a:spcAft>
              <a:buClr>
                <a:srgbClr val="434343"/>
              </a:buClr>
              <a:buSzPts val="1200"/>
              <a:buFont typeface="Roboto Condensed Light"/>
              <a:buChar char="○"/>
              <a:defRPr/>
            </a:lvl5pPr>
            <a:lvl6pPr marL="3657509" lvl="5" indent="-406390">
              <a:spcBef>
                <a:spcPts val="0"/>
              </a:spcBef>
              <a:spcAft>
                <a:spcPts val="0"/>
              </a:spcAft>
              <a:buClr>
                <a:srgbClr val="434343"/>
              </a:buClr>
              <a:buSzPts val="1200"/>
              <a:buFont typeface="Roboto Condensed Light"/>
              <a:buChar char="■"/>
              <a:defRPr/>
            </a:lvl6pPr>
            <a:lvl7pPr marL="4267093" lvl="6" indent="-406390">
              <a:spcBef>
                <a:spcPts val="0"/>
              </a:spcBef>
              <a:spcAft>
                <a:spcPts val="0"/>
              </a:spcAft>
              <a:buClr>
                <a:srgbClr val="434343"/>
              </a:buClr>
              <a:buSzPts val="1200"/>
              <a:buFont typeface="Roboto Condensed Light"/>
              <a:buChar char="●"/>
              <a:defRPr/>
            </a:lvl7pPr>
            <a:lvl8pPr marL="4876678" lvl="7" indent="-406390">
              <a:spcBef>
                <a:spcPts val="0"/>
              </a:spcBef>
              <a:spcAft>
                <a:spcPts val="0"/>
              </a:spcAft>
              <a:buClr>
                <a:srgbClr val="434343"/>
              </a:buClr>
              <a:buSzPts val="1200"/>
              <a:buFont typeface="Roboto Condensed Light"/>
              <a:buChar char="○"/>
              <a:defRPr/>
            </a:lvl8pPr>
            <a:lvl9pPr marL="5486263" lvl="8" indent="-406390">
              <a:spcBef>
                <a:spcPts val="0"/>
              </a:spcBef>
              <a:spcAft>
                <a:spcPts val="0"/>
              </a:spcAft>
              <a:buClr>
                <a:srgbClr val="434343"/>
              </a:buClr>
              <a:buSzPts val="1200"/>
              <a:buFont typeface="Roboto Condensed Light"/>
              <a:buChar char="■"/>
              <a:defRPr/>
            </a:lvl9pPr>
          </a:lstStyle>
          <a:p>
            <a:endParaRPr/>
          </a:p>
        </p:txBody>
      </p:sp>
      <p:grpSp>
        <p:nvGrpSpPr>
          <p:cNvPr id="180" name="Google Shape;180;p4"/>
          <p:cNvGrpSpPr/>
          <p:nvPr/>
        </p:nvGrpSpPr>
        <p:grpSpPr>
          <a:xfrm>
            <a:off x="127560" y="103934"/>
            <a:ext cx="11936880" cy="6650133"/>
            <a:chOff x="70350" y="96500"/>
            <a:chExt cx="8952660" cy="4987600"/>
          </a:xfrm>
        </p:grpSpPr>
        <p:sp>
          <p:nvSpPr>
            <p:cNvPr id="181" name="Google Shape;181;p4"/>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4"/>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4"/>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4"/>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4"/>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4"/>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4"/>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4"/>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4"/>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4"/>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4"/>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4"/>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4"/>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4"/>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4"/>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4"/>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4"/>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4"/>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4"/>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4"/>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4"/>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4"/>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4"/>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4"/>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4"/>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4"/>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3958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1"/>
        <p:cNvGrpSpPr/>
        <p:nvPr/>
      </p:nvGrpSpPr>
      <p:grpSpPr>
        <a:xfrm>
          <a:off x="0" y="0"/>
          <a:ext cx="0" cy="0"/>
          <a:chOff x="0" y="0"/>
          <a:chExt cx="0" cy="0"/>
        </a:xfrm>
      </p:grpSpPr>
      <p:sp>
        <p:nvSpPr>
          <p:cNvPr id="262" name="Google Shape;262;p5"/>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grpSp>
        <p:nvGrpSpPr>
          <p:cNvPr id="263" name="Google Shape;263;p5"/>
          <p:cNvGrpSpPr/>
          <p:nvPr/>
        </p:nvGrpSpPr>
        <p:grpSpPr>
          <a:xfrm>
            <a:off x="127560" y="103934"/>
            <a:ext cx="11936880" cy="6650133"/>
            <a:chOff x="70350" y="96500"/>
            <a:chExt cx="8952660" cy="4987600"/>
          </a:xfrm>
        </p:grpSpPr>
        <p:sp>
          <p:nvSpPr>
            <p:cNvPr id="264" name="Google Shape;264;p5"/>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5"/>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5"/>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5"/>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5"/>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5"/>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5"/>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5"/>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5"/>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5"/>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5"/>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5"/>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5"/>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5"/>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5"/>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5"/>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5"/>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5"/>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5"/>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5"/>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5"/>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5"/>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5"/>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5"/>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5"/>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5"/>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5"/>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5"/>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5"/>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5"/>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5"/>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5"/>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5"/>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5"/>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5"/>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5"/>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5"/>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5"/>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5"/>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5"/>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5"/>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5"/>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5"/>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5"/>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5"/>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5"/>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5"/>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5"/>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5"/>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5"/>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5"/>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5"/>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5"/>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5"/>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5"/>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5"/>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5"/>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5"/>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5"/>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5"/>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5"/>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5"/>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5"/>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5"/>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5"/>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4" name="Google Shape;344;p5"/>
          <p:cNvSpPr txBox="1">
            <a:spLocks noGrp="1"/>
          </p:cNvSpPr>
          <p:nvPr>
            <p:ph type="subTitle" idx="1"/>
          </p:nvPr>
        </p:nvSpPr>
        <p:spPr>
          <a:xfrm>
            <a:off x="4920233" y="2721667"/>
            <a:ext cx="4362000" cy="10804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5" name="Google Shape;345;p5"/>
          <p:cNvSpPr txBox="1">
            <a:spLocks noGrp="1"/>
          </p:cNvSpPr>
          <p:nvPr>
            <p:ph type="subTitle" idx="2"/>
          </p:nvPr>
        </p:nvSpPr>
        <p:spPr>
          <a:xfrm>
            <a:off x="4920233" y="2083333"/>
            <a:ext cx="2786400" cy="638400"/>
          </a:xfrm>
          <a:prstGeom prst="rect">
            <a:avLst/>
          </a:prstGeom>
        </p:spPr>
        <p:txBody>
          <a:bodyPr spcFirstLastPara="1" wrap="square" lIns="0" tIns="0" rIns="0" bIns="0" anchor="t" anchorCtr="0">
            <a:noAutofit/>
          </a:bodyPr>
          <a:lstStyle>
            <a:lvl1pPr lvl="0" rtl="0">
              <a:spcBef>
                <a:spcPts val="0"/>
              </a:spcBef>
              <a:spcAft>
                <a:spcPts val="0"/>
              </a:spcAft>
              <a:buSzPts val="2400"/>
              <a:buFont typeface="Caveat Brush"/>
              <a:buNone/>
              <a:defRPr sz="3733">
                <a:latin typeface="Caveat Brush"/>
                <a:ea typeface="Caveat Brush"/>
                <a:cs typeface="Caveat Brush"/>
                <a:sym typeface="Caveat Brush"/>
              </a:defRPr>
            </a:lvl1pPr>
            <a:lvl2pPr lvl="1" rtl="0">
              <a:spcBef>
                <a:spcPts val="0"/>
              </a:spcBef>
              <a:spcAft>
                <a:spcPts val="0"/>
              </a:spcAft>
              <a:buSzPts val="2400"/>
              <a:buFont typeface="Caveat Brush"/>
              <a:buNone/>
              <a:defRPr sz="3200">
                <a:latin typeface="Caveat Brush"/>
                <a:ea typeface="Caveat Brush"/>
                <a:cs typeface="Caveat Brush"/>
                <a:sym typeface="Caveat Brush"/>
              </a:defRPr>
            </a:lvl2pPr>
            <a:lvl3pPr lvl="2" rtl="0">
              <a:spcBef>
                <a:spcPts val="0"/>
              </a:spcBef>
              <a:spcAft>
                <a:spcPts val="0"/>
              </a:spcAft>
              <a:buSzPts val="2400"/>
              <a:buFont typeface="Caveat Brush"/>
              <a:buNone/>
              <a:defRPr sz="3200">
                <a:latin typeface="Caveat Brush"/>
                <a:ea typeface="Caveat Brush"/>
                <a:cs typeface="Caveat Brush"/>
                <a:sym typeface="Caveat Brush"/>
              </a:defRPr>
            </a:lvl3pPr>
            <a:lvl4pPr lvl="3" rtl="0">
              <a:spcBef>
                <a:spcPts val="0"/>
              </a:spcBef>
              <a:spcAft>
                <a:spcPts val="0"/>
              </a:spcAft>
              <a:buSzPts val="2400"/>
              <a:buFont typeface="Caveat Brush"/>
              <a:buNone/>
              <a:defRPr sz="3200">
                <a:latin typeface="Caveat Brush"/>
                <a:ea typeface="Caveat Brush"/>
                <a:cs typeface="Caveat Brush"/>
                <a:sym typeface="Caveat Brush"/>
              </a:defRPr>
            </a:lvl4pPr>
            <a:lvl5pPr lvl="4" rtl="0">
              <a:spcBef>
                <a:spcPts val="0"/>
              </a:spcBef>
              <a:spcAft>
                <a:spcPts val="0"/>
              </a:spcAft>
              <a:buSzPts val="2400"/>
              <a:buFont typeface="Caveat Brush"/>
              <a:buNone/>
              <a:defRPr sz="3200">
                <a:latin typeface="Caveat Brush"/>
                <a:ea typeface="Caveat Brush"/>
                <a:cs typeface="Caveat Brush"/>
                <a:sym typeface="Caveat Brush"/>
              </a:defRPr>
            </a:lvl5pPr>
            <a:lvl6pPr lvl="5" rtl="0">
              <a:spcBef>
                <a:spcPts val="0"/>
              </a:spcBef>
              <a:spcAft>
                <a:spcPts val="0"/>
              </a:spcAft>
              <a:buSzPts val="2400"/>
              <a:buFont typeface="Caveat Brush"/>
              <a:buNone/>
              <a:defRPr sz="3200">
                <a:latin typeface="Caveat Brush"/>
                <a:ea typeface="Caveat Brush"/>
                <a:cs typeface="Caveat Brush"/>
                <a:sym typeface="Caveat Brush"/>
              </a:defRPr>
            </a:lvl6pPr>
            <a:lvl7pPr lvl="6" rtl="0">
              <a:spcBef>
                <a:spcPts val="0"/>
              </a:spcBef>
              <a:spcAft>
                <a:spcPts val="0"/>
              </a:spcAft>
              <a:buSzPts val="2400"/>
              <a:buFont typeface="Caveat Brush"/>
              <a:buNone/>
              <a:defRPr sz="3200">
                <a:latin typeface="Caveat Brush"/>
                <a:ea typeface="Caveat Brush"/>
                <a:cs typeface="Caveat Brush"/>
                <a:sym typeface="Caveat Brush"/>
              </a:defRPr>
            </a:lvl7pPr>
            <a:lvl8pPr lvl="7" rtl="0">
              <a:spcBef>
                <a:spcPts val="0"/>
              </a:spcBef>
              <a:spcAft>
                <a:spcPts val="0"/>
              </a:spcAft>
              <a:buSzPts val="2400"/>
              <a:buFont typeface="Caveat Brush"/>
              <a:buNone/>
              <a:defRPr sz="3200">
                <a:latin typeface="Caveat Brush"/>
                <a:ea typeface="Caveat Brush"/>
                <a:cs typeface="Caveat Brush"/>
                <a:sym typeface="Caveat Brush"/>
              </a:defRPr>
            </a:lvl8pPr>
            <a:lvl9pPr lvl="8" rtl="0">
              <a:spcBef>
                <a:spcPts val="0"/>
              </a:spcBef>
              <a:spcAft>
                <a:spcPts val="0"/>
              </a:spcAft>
              <a:buSzPts val="2400"/>
              <a:buFont typeface="Caveat Brush"/>
              <a:buNone/>
              <a:defRPr sz="3200">
                <a:latin typeface="Caveat Brush"/>
                <a:ea typeface="Caveat Brush"/>
                <a:cs typeface="Caveat Brush"/>
                <a:sym typeface="Caveat Brush"/>
              </a:defRPr>
            </a:lvl9pPr>
          </a:lstStyle>
          <a:p>
            <a:endParaRPr/>
          </a:p>
        </p:txBody>
      </p:sp>
      <p:sp>
        <p:nvSpPr>
          <p:cNvPr id="346" name="Google Shape;346;p5"/>
          <p:cNvSpPr txBox="1">
            <a:spLocks noGrp="1"/>
          </p:cNvSpPr>
          <p:nvPr>
            <p:ph type="subTitle" idx="3"/>
          </p:nvPr>
        </p:nvSpPr>
        <p:spPr>
          <a:xfrm>
            <a:off x="4920233" y="4653967"/>
            <a:ext cx="4362000" cy="10804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47" name="Google Shape;347;p5"/>
          <p:cNvSpPr txBox="1">
            <a:spLocks noGrp="1"/>
          </p:cNvSpPr>
          <p:nvPr>
            <p:ph type="subTitle" idx="4"/>
          </p:nvPr>
        </p:nvSpPr>
        <p:spPr>
          <a:xfrm>
            <a:off x="4920233" y="4015633"/>
            <a:ext cx="2786400" cy="638400"/>
          </a:xfrm>
          <a:prstGeom prst="rect">
            <a:avLst/>
          </a:prstGeom>
        </p:spPr>
        <p:txBody>
          <a:bodyPr spcFirstLastPara="1" wrap="square" lIns="0" tIns="0" rIns="0" bIns="0" anchor="t" anchorCtr="0">
            <a:noAutofit/>
          </a:bodyPr>
          <a:lstStyle>
            <a:lvl1pPr lvl="0" rtl="0">
              <a:spcBef>
                <a:spcPts val="0"/>
              </a:spcBef>
              <a:spcAft>
                <a:spcPts val="0"/>
              </a:spcAft>
              <a:buSzPts val="2400"/>
              <a:buFont typeface="Caveat Brush"/>
              <a:buNone/>
              <a:defRPr sz="3733">
                <a:latin typeface="Caveat Brush"/>
                <a:ea typeface="Caveat Brush"/>
                <a:cs typeface="Caveat Brush"/>
                <a:sym typeface="Caveat Brush"/>
              </a:defRPr>
            </a:lvl1pPr>
            <a:lvl2pPr lvl="1" rtl="0">
              <a:spcBef>
                <a:spcPts val="0"/>
              </a:spcBef>
              <a:spcAft>
                <a:spcPts val="0"/>
              </a:spcAft>
              <a:buSzPts val="2400"/>
              <a:buFont typeface="Caveat Brush"/>
              <a:buNone/>
              <a:defRPr sz="3200">
                <a:latin typeface="Caveat Brush"/>
                <a:ea typeface="Caveat Brush"/>
                <a:cs typeface="Caveat Brush"/>
                <a:sym typeface="Caveat Brush"/>
              </a:defRPr>
            </a:lvl2pPr>
            <a:lvl3pPr lvl="2" rtl="0">
              <a:spcBef>
                <a:spcPts val="0"/>
              </a:spcBef>
              <a:spcAft>
                <a:spcPts val="0"/>
              </a:spcAft>
              <a:buSzPts val="2400"/>
              <a:buFont typeface="Caveat Brush"/>
              <a:buNone/>
              <a:defRPr sz="3200">
                <a:latin typeface="Caveat Brush"/>
                <a:ea typeface="Caveat Brush"/>
                <a:cs typeface="Caveat Brush"/>
                <a:sym typeface="Caveat Brush"/>
              </a:defRPr>
            </a:lvl3pPr>
            <a:lvl4pPr lvl="3" rtl="0">
              <a:spcBef>
                <a:spcPts val="0"/>
              </a:spcBef>
              <a:spcAft>
                <a:spcPts val="0"/>
              </a:spcAft>
              <a:buSzPts val="2400"/>
              <a:buFont typeface="Caveat Brush"/>
              <a:buNone/>
              <a:defRPr sz="3200">
                <a:latin typeface="Caveat Brush"/>
                <a:ea typeface="Caveat Brush"/>
                <a:cs typeface="Caveat Brush"/>
                <a:sym typeface="Caveat Brush"/>
              </a:defRPr>
            </a:lvl4pPr>
            <a:lvl5pPr lvl="4" rtl="0">
              <a:spcBef>
                <a:spcPts val="0"/>
              </a:spcBef>
              <a:spcAft>
                <a:spcPts val="0"/>
              </a:spcAft>
              <a:buSzPts val="2400"/>
              <a:buFont typeface="Caveat Brush"/>
              <a:buNone/>
              <a:defRPr sz="3200">
                <a:latin typeface="Caveat Brush"/>
                <a:ea typeface="Caveat Brush"/>
                <a:cs typeface="Caveat Brush"/>
                <a:sym typeface="Caveat Brush"/>
              </a:defRPr>
            </a:lvl5pPr>
            <a:lvl6pPr lvl="5" rtl="0">
              <a:spcBef>
                <a:spcPts val="0"/>
              </a:spcBef>
              <a:spcAft>
                <a:spcPts val="0"/>
              </a:spcAft>
              <a:buSzPts val="2400"/>
              <a:buFont typeface="Caveat Brush"/>
              <a:buNone/>
              <a:defRPr sz="3200">
                <a:latin typeface="Caveat Brush"/>
                <a:ea typeface="Caveat Brush"/>
                <a:cs typeface="Caveat Brush"/>
                <a:sym typeface="Caveat Brush"/>
              </a:defRPr>
            </a:lvl6pPr>
            <a:lvl7pPr lvl="6" rtl="0">
              <a:spcBef>
                <a:spcPts val="0"/>
              </a:spcBef>
              <a:spcAft>
                <a:spcPts val="0"/>
              </a:spcAft>
              <a:buSzPts val="2400"/>
              <a:buFont typeface="Caveat Brush"/>
              <a:buNone/>
              <a:defRPr sz="3200">
                <a:latin typeface="Caveat Brush"/>
                <a:ea typeface="Caveat Brush"/>
                <a:cs typeface="Caveat Brush"/>
                <a:sym typeface="Caveat Brush"/>
              </a:defRPr>
            </a:lvl7pPr>
            <a:lvl8pPr lvl="7" rtl="0">
              <a:spcBef>
                <a:spcPts val="0"/>
              </a:spcBef>
              <a:spcAft>
                <a:spcPts val="0"/>
              </a:spcAft>
              <a:buSzPts val="2400"/>
              <a:buFont typeface="Caveat Brush"/>
              <a:buNone/>
              <a:defRPr sz="3200">
                <a:latin typeface="Caveat Brush"/>
                <a:ea typeface="Caveat Brush"/>
                <a:cs typeface="Caveat Brush"/>
                <a:sym typeface="Caveat Brush"/>
              </a:defRPr>
            </a:lvl8pPr>
            <a:lvl9pPr lvl="8" rtl="0">
              <a:spcBef>
                <a:spcPts val="0"/>
              </a:spcBef>
              <a:spcAft>
                <a:spcPts val="0"/>
              </a:spcAft>
              <a:buSzPts val="2400"/>
              <a:buFont typeface="Caveat Brush"/>
              <a:buNone/>
              <a:defRPr sz="3200">
                <a:latin typeface="Caveat Brush"/>
                <a:ea typeface="Caveat Brush"/>
                <a:cs typeface="Caveat Brush"/>
                <a:sym typeface="Caveat Brush"/>
              </a:defRPr>
            </a:lvl9pPr>
          </a:lstStyle>
          <a:p>
            <a:endParaRPr/>
          </a:p>
        </p:txBody>
      </p:sp>
    </p:spTree>
    <p:extLst>
      <p:ext uri="{BB962C8B-B14F-4D97-AF65-F5344CB8AC3E}">
        <p14:creationId xmlns:p14="http://schemas.microsoft.com/office/powerpoint/2010/main" val="785441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48"/>
        <p:cNvGrpSpPr/>
        <p:nvPr/>
      </p:nvGrpSpPr>
      <p:grpSpPr>
        <a:xfrm>
          <a:off x="0" y="0"/>
          <a:ext cx="0" cy="0"/>
          <a:chOff x="0" y="0"/>
          <a:chExt cx="0" cy="0"/>
        </a:xfrm>
      </p:grpSpPr>
      <p:sp>
        <p:nvSpPr>
          <p:cNvPr id="349" name="Google Shape;349;p6"/>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4000"/>
              <a:buNone/>
              <a:defRPr/>
            </a:lvl2pPr>
            <a:lvl3pPr lvl="2">
              <a:spcBef>
                <a:spcPts val="0"/>
              </a:spcBef>
              <a:spcAft>
                <a:spcPts val="0"/>
              </a:spcAft>
              <a:buSzPts val="4000"/>
              <a:buNone/>
              <a:defRPr/>
            </a:lvl3pPr>
            <a:lvl4pPr lvl="3">
              <a:spcBef>
                <a:spcPts val="0"/>
              </a:spcBef>
              <a:spcAft>
                <a:spcPts val="0"/>
              </a:spcAft>
              <a:buSzPts val="4000"/>
              <a:buNone/>
              <a:defRPr/>
            </a:lvl4pPr>
            <a:lvl5pPr lvl="4">
              <a:spcBef>
                <a:spcPts val="0"/>
              </a:spcBef>
              <a:spcAft>
                <a:spcPts val="0"/>
              </a:spcAft>
              <a:buSzPts val="4000"/>
              <a:buNone/>
              <a:defRPr/>
            </a:lvl5pPr>
            <a:lvl6pPr lvl="5">
              <a:spcBef>
                <a:spcPts val="0"/>
              </a:spcBef>
              <a:spcAft>
                <a:spcPts val="0"/>
              </a:spcAft>
              <a:buSzPts val="4000"/>
              <a:buNone/>
              <a:defRPr/>
            </a:lvl6pPr>
            <a:lvl7pPr lvl="6">
              <a:spcBef>
                <a:spcPts val="0"/>
              </a:spcBef>
              <a:spcAft>
                <a:spcPts val="0"/>
              </a:spcAft>
              <a:buSzPts val="4000"/>
              <a:buNone/>
              <a:defRPr/>
            </a:lvl7pPr>
            <a:lvl8pPr lvl="7">
              <a:spcBef>
                <a:spcPts val="0"/>
              </a:spcBef>
              <a:spcAft>
                <a:spcPts val="0"/>
              </a:spcAft>
              <a:buSzPts val="4000"/>
              <a:buNone/>
              <a:defRPr/>
            </a:lvl8pPr>
            <a:lvl9pPr lvl="8">
              <a:spcBef>
                <a:spcPts val="0"/>
              </a:spcBef>
              <a:spcAft>
                <a:spcPts val="0"/>
              </a:spcAft>
              <a:buSzPts val="4000"/>
              <a:buNone/>
              <a:defRPr/>
            </a:lvl9pPr>
          </a:lstStyle>
          <a:p>
            <a:endParaRPr/>
          </a:p>
        </p:txBody>
      </p:sp>
      <p:grpSp>
        <p:nvGrpSpPr>
          <p:cNvPr id="350" name="Google Shape;350;p6"/>
          <p:cNvGrpSpPr/>
          <p:nvPr/>
        </p:nvGrpSpPr>
        <p:grpSpPr>
          <a:xfrm>
            <a:off x="127560" y="103934"/>
            <a:ext cx="11936880" cy="6650133"/>
            <a:chOff x="70350" y="96500"/>
            <a:chExt cx="8952660" cy="4987600"/>
          </a:xfrm>
        </p:grpSpPr>
        <p:sp>
          <p:nvSpPr>
            <p:cNvPr id="351" name="Google Shape;351;p6"/>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6"/>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6"/>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6"/>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6"/>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6"/>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6"/>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6"/>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6"/>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6"/>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6"/>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6"/>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6"/>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6"/>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6"/>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6"/>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6"/>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6"/>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6"/>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6"/>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6"/>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6"/>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6"/>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6"/>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6"/>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6"/>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6"/>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6"/>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6"/>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6"/>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6"/>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6"/>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6"/>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6"/>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6"/>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6"/>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6"/>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6"/>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6"/>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6"/>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6"/>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6"/>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6"/>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6"/>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6"/>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6"/>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6"/>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6"/>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6"/>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6"/>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6"/>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6"/>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6"/>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6"/>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6"/>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6"/>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6"/>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6"/>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6"/>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6"/>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6"/>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6"/>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6"/>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6"/>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6"/>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6"/>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6"/>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6"/>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6"/>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6"/>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6"/>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6"/>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6"/>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6"/>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6"/>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6"/>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6"/>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6"/>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2143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1"/>
        <p:cNvGrpSpPr/>
        <p:nvPr/>
      </p:nvGrpSpPr>
      <p:grpSpPr>
        <a:xfrm>
          <a:off x="0" y="0"/>
          <a:ext cx="0" cy="0"/>
          <a:chOff x="0" y="0"/>
          <a:chExt cx="0" cy="0"/>
        </a:xfrm>
      </p:grpSpPr>
      <p:grpSp>
        <p:nvGrpSpPr>
          <p:cNvPr id="432" name="Google Shape;432;p7"/>
          <p:cNvGrpSpPr/>
          <p:nvPr/>
        </p:nvGrpSpPr>
        <p:grpSpPr>
          <a:xfrm>
            <a:off x="127560" y="103934"/>
            <a:ext cx="11936880" cy="6650133"/>
            <a:chOff x="70350" y="96500"/>
            <a:chExt cx="8952660" cy="4987600"/>
          </a:xfrm>
        </p:grpSpPr>
        <p:sp>
          <p:nvSpPr>
            <p:cNvPr id="433" name="Google Shape;433;p7"/>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7"/>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7"/>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7"/>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7"/>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7"/>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7"/>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7"/>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7"/>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7"/>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7"/>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7"/>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7"/>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7"/>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7"/>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7"/>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7"/>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7"/>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7"/>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7"/>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7"/>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7"/>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7"/>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7"/>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7"/>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7"/>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7"/>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7"/>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7"/>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7"/>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7"/>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7"/>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7"/>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7"/>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7"/>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7"/>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7"/>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7"/>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7"/>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7"/>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7"/>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7"/>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7"/>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7"/>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7"/>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7"/>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7"/>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7"/>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7"/>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7"/>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7"/>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7"/>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7"/>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7"/>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7"/>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3" name="Google Shape;513;p7"/>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sp>
        <p:nvSpPr>
          <p:cNvPr id="514" name="Google Shape;514;p7"/>
          <p:cNvSpPr txBox="1">
            <a:spLocks noGrp="1"/>
          </p:cNvSpPr>
          <p:nvPr>
            <p:ph type="body" idx="1"/>
          </p:nvPr>
        </p:nvSpPr>
        <p:spPr>
          <a:xfrm>
            <a:off x="6012000" y="2291033"/>
            <a:ext cx="5220000" cy="3031600"/>
          </a:xfrm>
          <a:prstGeom prst="rect">
            <a:avLst/>
          </a:prstGeom>
        </p:spPr>
        <p:txBody>
          <a:bodyPr spcFirstLastPara="1" wrap="square" lIns="0" tIns="0" rIns="0" bIns="0" anchor="t" anchorCtr="0">
            <a:noAutofit/>
          </a:bodyPr>
          <a:lstStyle>
            <a:lvl1pPr marL="609585" lvl="0" indent="-440256" rtl="0">
              <a:lnSpc>
                <a:spcPct val="100000"/>
              </a:lnSpc>
              <a:spcBef>
                <a:spcPts val="0"/>
              </a:spcBef>
              <a:spcAft>
                <a:spcPts val="0"/>
              </a:spcAft>
              <a:buClr>
                <a:srgbClr val="434343"/>
              </a:buClr>
              <a:buSzPts val="1600"/>
              <a:buFont typeface="Anaheim"/>
              <a:buChar char="●"/>
              <a:defRPr/>
            </a:lvl1pPr>
            <a:lvl2pPr marL="1219170" lvl="1" indent="-440256" rtl="0">
              <a:spcBef>
                <a:spcPts val="0"/>
              </a:spcBef>
              <a:spcAft>
                <a:spcPts val="0"/>
              </a:spcAft>
              <a:buClr>
                <a:srgbClr val="434343"/>
              </a:buClr>
              <a:buSzPts val="1600"/>
              <a:buFont typeface="Roboto Condensed Light"/>
              <a:buChar char="○"/>
              <a:defRPr/>
            </a:lvl2pPr>
            <a:lvl3pPr marL="1828754" lvl="2" indent="-440256" rtl="0">
              <a:spcBef>
                <a:spcPts val="0"/>
              </a:spcBef>
              <a:spcAft>
                <a:spcPts val="0"/>
              </a:spcAft>
              <a:buClr>
                <a:srgbClr val="434343"/>
              </a:buClr>
              <a:buSzPts val="1600"/>
              <a:buFont typeface="Roboto Condensed Light"/>
              <a:buChar char="■"/>
              <a:defRPr/>
            </a:lvl3pPr>
            <a:lvl4pPr marL="2438339" lvl="3" indent="-440256" rtl="0">
              <a:spcBef>
                <a:spcPts val="0"/>
              </a:spcBef>
              <a:spcAft>
                <a:spcPts val="0"/>
              </a:spcAft>
              <a:buClr>
                <a:srgbClr val="434343"/>
              </a:buClr>
              <a:buSzPts val="1600"/>
              <a:buFont typeface="Roboto Condensed Light"/>
              <a:buChar char="●"/>
              <a:defRPr/>
            </a:lvl4pPr>
            <a:lvl5pPr marL="3047924" lvl="4" indent="-440256" rtl="0">
              <a:spcBef>
                <a:spcPts val="0"/>
              </a:spcBef>
              <a:spcAft>
                <a:spcPts val="0"/>
              </a:spcAft>
              <a:buClr>
                <a:srgbClr val="434343"/>
              </a:buClr>
              <a:buSzPts val="1600"/>
              <a:buFont typeface="Roboto Condensed Light"/>
              <a:buChar char="○"/>
              <a:defRPr/>
            </a:lvl5pPr>
            <a:lvl6pPr marL="3657509" lvl="5" indent="-440256" rtl="0">
              <a:spcBef>
                <a:spcPts val="0"/>
              </a:spcBef>
              <a:spcAft>
                <a:spcPts val="0"/>
              </a:spcAft>
              <a:buClr>
                <a:srgbClr val="434343"/>
              </a:buClr>
              <a:buSzPts val="1600"/>
              <a:buFont typeface="Roboto Condensed Light"/>
              <a:buChar char="■"/>
              <a:defRPr/>
            </a:lvl6pPr>
            <a:lvl7pPr marL="4267093" lvl="6" indent="-440256" rtl="0">
              <a:spcBef>
                <a:spcPts val="0"/>
              </a:spcBef>
              <a:spcAft>
                <a:spcPts val="0"/>
              </a:spcAft>
              <a:buClr>
                <a:srgbClr val="434343"/>
              </a:buClr>
              <a:buSzPts val="1600"/>
              <a:buFont typeface="Roboto Condensed Light"/>
              <a:buChar char="●"/>
              <a:defRPr/>
            </a:lvl7pPr>
            <a:lvl8pPr marL="4876678" lvl="7" indent="-440256" rtl="0">
              <a:spcBef>
                <a:spcPts val="0"/>
              </a:spcBef>
              <a:spcAft>
                <a:spcPts val="0"/>
              </a:spcAft>
              <a:buClr>
                <a:srgbClr val="434343"/>
              </a:buClr>
              <a:buSzPts val="1600"/>
              <a:buFont typeface="Roboto Condensed Light"/>
              <a:buChar char="○"/>
              <a:defRPr/>
            </a:lvl8pPr>
            <a:lvl9pPr marL="5486263" lvl="8" indent="-440256" rtl="0">
              <a:spcBef>
                <a:spcPts val="0"/>
              </a:spcBef>
              <a:spcAft>
                <a:spcPts val="0"/>
              </a:spcAft>
              <a:buClr>
                <a:srgbClr val="434343"/>
              </a:buClr>
              <a:buSzPts val="1600"/>
              <a:buFont typeface="Roboto Condensed Light"/>
              <a:buChar char="■"/>
              <a:defRPr/>
            </a:lvl9pPr>
          </a:lstStyle>
          <a:p>
            <a:endParaRPr/>
          </a:p>
        </p:txBody>
      </p:sp>
    </p:spTree>
    <p:extLst>
      <p:ext uri="{BB962C8B-B14F-4D97-AF65-F5344CB8AC3E}">
        <p14:creationId xmlns:p14="http://schemas.microsoft.com/office/powerpoint/2010/main" val="11088512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5"/>
        <p:cNvGrpSpPr/>
        <p:nvPr/>
      </p:nvGrpSpPr>
      <p:grpSpPr>
        <a:xfrm>
          <a:off x="0" y="0"/>
          <a:ext cx="0" cy="0"/>
          <a:chOff x="0" y="0"/>
          <a:chExt cx="0" cy="0"/>
        </a:xfrm>
      </p:grpSpPr>
      <p:sp>
        <p:nvSpPr>
          <p:cNvPr id="516" name="Google Shape;516;p8"/>
          <p:cNvSpPr txBox="1">
            <a:spLocks noGrp="1"/>
          </p:cNvSpPr>
          <p:nvPr>
            <p:ph type="title"/>
          </p:nvPr>
        </p:nvSpPr>
        <p:spPr>
          <a:xfrm>
            <a:off x="1850800" y="2254021"/>
            <a:ext cx="8490400" cy="202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121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517" name="Google Shape;517;p8"/>
          <p:cNvGrpSpPr/>
          <p:nvPr/>
        </p:nvGrpSpPr>
        <p:grpSpPr>
          <a:xfrm>
            <a:off x="127560" y="103934"/>
            <a:ext cx="11936880" cy="6650133"/>
            <a:chOff x="70350" y="96500"/>
            <a:chExt cx="8952660" cy="4987600"/>
          </a:xfrm>
        </p:grpSpPr>
        <p:sp>
          <p:nvSpPr>
            <p:cNvPr id="518" name="Google Shape;518;p8"/>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8"/>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8"/>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8"/>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8"/>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8"/>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8"/>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8"/>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8"/>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8"/>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8"/>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8"/>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8"/>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8"/>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8"/>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8"/>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8"/>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8"/>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8"/>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8"/>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8"/>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8"/>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8"/>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8"/>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8"/>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8"/>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8"/>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8"/>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8"/>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8"/>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8"/>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8"/>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8"/>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8"/>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8"/>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8"/>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8"/>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8"/>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8"/>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8"/>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8"/>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8"/>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8"/>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8"/>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8"/>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8"/>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8"/>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8"/>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8"/>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8"/>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8"/>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8"/>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8"/>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8"/>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8"/>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8"/>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8"/>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8"/>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8"/>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8"/>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8"/>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8"/>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8"/>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8"/>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8"/>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8"/>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8"/>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8"/>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8"/>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8"/>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8"/>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8"/>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8"/>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8"/>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8"/>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8"/>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8"/>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8"/>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8"/>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8"/>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88824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98"/>
        <p:cNvGrpSpPr/>
        <p:nvPr/>
      </p:nvGrpSpPr>
      <p:grpSpPr>
        <a:xfrm>
          <a:off x="0" y="0"/>
          <a:ext cx="0" cy="0"/>
          <a:chOff x="0" y="0"/>
          <a:chExt cx="0" cy="0"/>
        </a:xfrm>
      </p:grpSpPr>
      <p:sp>
        <p:nvSpPr>
          <p:cNvPr id="599" name="Google Shape;599;p9"/>
          <p:cNvSpPr txBox="1">
            <a:spLocks noGrp="1"/>
          </p:cNvSpPr>
          <p:nvPr>
            <p:ph type="title"/>
          </p:nvPr>
        </p:nvSpPr>
        <p:spPr>
          <a:xfrm>
            <a:off x="3399200" y="1993400"/>
            <a:ext cx="5393600" cy="1976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117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600" name="Google Shape;600;p9"/>
          <p:cNvSpPr txBox="1">
            <a:spLocks noGrp="1"/>
          </p:cNvSpPr>
          <p:nvPr>
            <p:ph type="subTitle" idx="1"/>
          </p:nvPr>
        </p:nvSpPr>
        <p:spPr>
          <a:xfrm>
            <a:off x="3475000" y="3883400"/>
            <a:ext cx="5242000" cy="7780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601" name="Google Shape;601;p9"/>
          <p:cNvGrpSpPr/>
          <p:nvPr/>
        </p:nvGrpSpPr>
        <p:grpSpPr>
          <a:xfrm>
            <a:off x="127560" y="103934"/>
            <a:ext cx="11936880" cy="6650133"/>
            <a:chOff x="70350" y="96500"/>
            <a:chExt cx="8952660" cy="4987600"/>
          </a:xfrm>
        </p:grpSpPr>
        <p:sp>
          <p:nvSpPr>
            <p:cNvPr id="602" name="Google Shape;602;p9"/>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9"/>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9"/>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9"/>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9"/>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9"/>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9"/>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9"/>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9"/>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9"/>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9"/>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9"/>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9"/>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9"/>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9"/>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9"/>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9"/>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9"/>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9"/>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9"/>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9"/>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9"/>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9"/>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9"/>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9"/>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9"/>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9"/>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9"/>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9"/>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9"/>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9"/>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9"/>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9"/>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9"/>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9"/>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9"/>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9"/>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9"/>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9"/>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9"/>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9"/>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9"/>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9"/>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9"/>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9"/>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9"/>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9"/>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9"/>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9"/>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9"/>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9"/>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9"/>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9"/>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9"/>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9"/>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9"/>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9"/>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9"/>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9"/>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9"/>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9"/>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9"/>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9"/>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9"/>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9"/>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9"/>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9"/>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9"/>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9"/>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9"/>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9"/>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9"/>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9"/>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9"/>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9"/>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9"/>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9"/>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9"/>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9"/>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9"/>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48633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C5A57-5861-C5F9-088F-7DA935CA9A9C}"/>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FA183014-FA2E-ADC4-F2AC-59132F1537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FF4D0E20-88A3-0CB9-7143-B948C1ADD4BD}"/>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5" name="Footer Placeholder 4">
            <a:extLst>
              <a:ext uri="{FF2B5EF4-FFF2-40B4-BE49-F238E27FC236}">
                <a16:creationId xmlns:a16="http://schemas.microsoft.com/office/drawing/2014/main" id="{477034F5-B27F-A5D8-C5DB-C83FC816C93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641A5260-529A-F106-0DCF-061320550ACE}"/>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3267020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82"/>
        <p:cNvGrpSpPr/>
        <p:nvPr/>
      </p:nvGrpSpPr>
      <p:grpSpPr>
        <a:xfrm>
          <a:off x="0" y="0"/>
          <a:ext cx="0" cy="0"/>
          <a:chOff x="0" y="0"/>
          <a:chExt cx="0" cy="0"/>
        </a:xfrm>
      </p:grpSpPr>
      <p:sp>
        <p:nvSpPr>
          <p:cNvPr id="683" name="Google Shape;683;p10"/>
          <p:cNvSpPr txBox="1">
            <a:spLocks noGrp="1"/>
          </p:cNvSpPr>
          <p:nvPr>
            <p:ph type="body" idx="1"/>
          </p:nvPr>
        </p:nvSpPr>
        <p:spPr>
          <a:xfrm>
            <a:off x="960000" y="4802900"/>
            <a:ext cx="4072400" cy="1295200"/>
          </a:xfrm>
          <a:prstGeom prst="rect">
            <a:avLst/>
          </a:prstGeom>
        </p:spPr>
        <p:txBody>
          <a:bodyPr spcFirstLastPara="1" wrap="square" lIns="0" tIns="0" rIns="0" bIns="0" anchor="ctr" anchorCtr="0">
            <a:noAutofit/>
          </a:bodyPr>
          <a:lstStyle>
            <a:lvl1pPr marL="609585" lvl="0" indent="-304792">
              <a:lnSpc>
                <a:spcPct val="100000"/>
              </a:lnSpc>
              <a:spcBef>
                <a:spcPts val="0"/>
              </a:spcBef>
              <a:spcAft>
                <a:spcPts val="0"/>
              </a:spcAft>
              <a:buSzPts val="1600"/>
              <a:buFont typeface="Caveat Brush"/>
              <a:buNone/>
              <a:defRPr sz="4667">
                <a:solidFill>
                  <a:schemeClr val="lt1"/>
                </a:solidFill>
                <a:latin typeface="Caveat Brush"/>
                <a:ea typeface="Caveat Brush"/>
                <a:cs typeface="Caveat Brush"/>
                <a:sym typeface="Caveat Brush"/>
              </a:defRPr>
            </a:lvl1pPr>
          </a:lstStyle>
          <a:p>
            <a:endParaRPr/>
          </a:p>
        </p:txBody>
      </p:sp>
      <p:grpSp>
        <p:nvGrpSpPr>
          <p:cNvPr id="684" name="Google Shape;684;p10"/>
          <p:cNvGrpSpPr/>
          <p:nvPr/>
        </p:nvGrpSpPr>
        <p:grpSpPr>
          <a:xfrm>
            <a:off x="127560" y="103934"/>
            <a:ext cx="11936880" cy="6650133"/>
            <a:chOff x="70350" y="96500"/>
            <a:chExt cx="8952660" cy="4987600"/>
          </a:xfrm>
        </p:grpSpPr>
        <p:sp>
          <p:nvSpPr>
            <p:cNvPr id="685" name="Google Shape;685;p10"/>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10"/>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10"/>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10"/>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10"/>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10"/>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10"/>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10"/>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10"/>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10"/>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10"/>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10"/>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10"/>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10"/>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10"/>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10"/>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10"/>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10"/>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10"/>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10"/>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10"/>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10"/>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10"/>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10"/>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10"/>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10"/>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10"/>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10"/>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10"/>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10"/>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10"/>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10"/>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10"/>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10"/>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10"/>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10"/>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10"/>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10"/>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10"/>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10"/>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10"/>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10"/>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10"/>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10"/>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10"/>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10"/>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10"/>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10"/>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10"/>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10"/>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10"/>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10"/>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10"/>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10"/>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10"/>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10"/>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10"/>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10"/>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10"/>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10"/>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10"/>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10"/>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10"/>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10"/>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10"/>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10"/>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10"/>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10"/>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10"/>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10"/>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10"/>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10"/>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10"/>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10"/>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10"/>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10"/>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10"/>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10"/>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93676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65"/>
        <p:cNvGrpSpPr/>
        <p:nvPr/>
      </p:nvGrpSpPr>
      <p:grpSpPr>
        <a:xfrm>
          <a:off x="0" y="0"/>
          <a:ext cx="0" cy="0"/>
          <a:chOff x="0" y="0"/>
          <a:chExt cx="0" cy="0"/>
        </a:xfrm>
      </p:grpSpPr>
      <p:sp>
        <p:nvSpPr>
          <p:cNvPr id="766" name="Google Shape;766;p11"/>
          <p:cNvSpPr txBox="1">
            <a:spLocks noGrp="1"/>
          </p:cNvSpPr>
          <p:nvPr>
            <p:ph type="title" hasCustomPrompt="1"/>
          </p:nvPr>
        </p:nvSpPr>
        <p:spPr>
          <a:xfrm>
            <a:off x="1551400" y="2006451"/>
            <a:ext cx="9089200" cy="2618000"/>
          </a:xfrm>
          <a:prstGeom prst="rect">
            <a:avLst/>
          </a:prstGeom>
        </p:spPr>
        <p:txBody>
          <a:bodyPr spcFirstLastPara="1" wrap="square" lIns="91425" tIns="91425" rIns="91425" bIns="91425" anchor="b" anchorCtr="0">
            <a:noAutofit/>
          </a:bodyPr>
          <a:lstStyle>
            <a:lvl1pPr lvl="0">
              <a:spcBef>
                <a:spcPts val="0"/>
              </a:spcBef>
              <a:spcAft>
                <a:spcPts val="0"/>
              </a:spcAft>
              <a:buSzPts val="12000"/>
              <a:buNone/>
              <a:defRPr sz="19466"/>
            </a:lvl1pPr>
            <a:lvl2pPr lvl="1">
              <a:spcBef>
                <a:spcPts val="0"/>
              </a:spcBef>
              <a:spcAft>
                <a:spcPts val="0"/>
              </a:spcAft>
              <a:buSzPts val="12000"/>
              <a:buNone/>
              <a:defRPr sz="16000"/>
            </a:lvl2pPr>
            <a:lvl3pPr lvl="2">
              <a:spcBef>
                <a:spcPts val="0"/>
              </a:spcBef>
              <a:spcAft>
                <a:spcPts val="0"/>
              </a:spcAft>
              <a:buSzPts val="12000"/>
              <a:buNone/>
              <a:defRPr sz="16000"/>
            </a:lvl3pPr>
            <a:lvl4pPr lvl="3">
              <a:spcBef>
                <a:spcPts val="0"/>
              </a:spcBef>
              <a:spcAft>
                <a:spcPts val="0"/>
              </a:spcAft>
              <a:buSzPts val="12000"/>
              <a:buNone/>
              <a:defRPr sz="16000"/>
            </a:lvl4pPr>
            <a:lvl5pPr lvl="4">
              <a:spcBef>
                <a:spcPts val="0"/>
              </a:spcBef>
              <a:spcAft>
                <a:spcPts val="0"/>
              </a:spcAft>
              <a:buSzPts val="12000"/>
              <a:buNone/>
              <a:defRPr sz="16000"/>
            </a:lvl5pPr>
            <a:lvl6pPr lvl="5">
              <a:spcBef>
                <a:spcPts val="0"/>
              </a:spcBef>
              <a:spcAft>
                <a:spcPts val="0"/>
              </a:spcAft>
              <a:buSzPts val="12000"/>
              <a:buNone/>
              <a:defRPr sz="16000"/>
            </a:lvl6pPr>
            <a:lvl7pPr lvl="6">
              <a:spcBef>
                <a:spcPts val="0"/>
              </a:spcBef>
              <a:spcAft>
                <a:spcPts val="0"/>
              </a:spcAft>
              <a:buSzPts val="12000"/>
              <a:buNone/>
              <a:defRPr sz="16000"/>
            </a:lvl7pPr>
            <a:lvl8pPr lvl="7">
              <a:spcBef>
                <a:spcPts val="0"/>
              </a:spcBef>
              <a:spcAft>
                <a:spcPts val="0"/>
              </a:spcAft>
              <a:buSzPts val="12000"/>
              <a:buNone/>
              <a:defRPr sz="16000"/>
            </a:lvl8pPr>
            <a:lvl9pPr lvl="8">
              <a:spcBef>
                <a:spcPts val="0"/>
              </a:spcBef>
              <a:spcAft>
                <a:spcPts val="0"/>
              </a:spcAft>
              <a:buSzPts val="12000"/>
              <a:buNone/>
              <a:defRPr sz="16000"/>
            </a:lvl9pPr>
          </a:lstStyle>
          <a:p>
            <a:r>
              <a:t>xx%</a:t>
            </a:r>
          </a:p>
        </p:txBody>
      </p:sp>
      <p:sp>
        <p:nvSpPr>
          <p:cNvPr id="767" name="Google Shape;767;p11"/>
          <p:cNvSpPr txBox="1">
            <a:spLocks noGrp="1"/>
          </p:cNvSpPr>
          <p:nvPr>
            <p:ph type="subTitle" idx="1"/>
          </p:nvPr>
        </p:nvSpPr>
        <p:spPr>
          <a:xfrm>
            <a:off x="2905233" y="4451551"/>
            <a:ext cx="6484800" cy="400000"/>
          </a:xfrm>
          <a:prstGeom prst="rect">
            <a:avLst/>
          </a:prstGeom>
        </p:spPr>
        <p:txBody>
          <a:bodyPr spcFirstLastPara="1" wrap="square" lIns="0" tIns="0" rIns="0" bIns="0"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grpSp>
        <p:nvGrpSpPr>
          <p:cNvPr id="768" name="Google Shape;768;p11"/>
          <p:cNvGrpSpPr/>
          <p:nvPr/>
        </p:nvGrpSpPr>
        <p:grpSpPr>
          <a:xfrm>
            <a:off x="127560" y="103934"/>
            <a:ext cx="11936880" cy="6650133"/>
            <a:chOff x="70350" y="96500"/>
            <a:chExt cx="8952660" cy="4987600"/>
          </a:xfrm>
        </p:grpSpPr>
        <p:sp>
          <p:nvSpPr>
            <p:cNvPr id="769" name="Google Shape;769;p11"/>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11"/>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1"/>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1"/>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1"/>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11"/>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11"/>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11"/>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11"/>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11"/>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11"/>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11"/>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11"/>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11"/>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11"/>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11"/>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11"/>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11"/>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11"/>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1"/>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1"/>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1"/>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1"/>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1"/>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1"/>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1"/>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11"/>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11"/>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1"/>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1"/>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1"/>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11"/>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11"/>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1"/>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1"/>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1"/>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11"/>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11"/>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1"/>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1"/>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1"/>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11"/>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11"/>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1"/>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1"/>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1"/>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11"/>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11"/>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11"/>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11"/>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11"/>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1"/>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1"/>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1"/>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11"/>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11"/>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11"/>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1"/>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1"/>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11"/>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11"/>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11"/>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1"/>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1"/>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1"/>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11"/>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1"/>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1"/>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1"/>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1"/>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11"/>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11"/>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1"/>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1"/>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1"/>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1"/>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1"/>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1"/>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850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782936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0"/>
        <p:cNvGrpSpPr/>
        <p:nvPr/>
      </p:nvGrpSpPr>
      <p:grpSpPr>
        <a:xfrm>
          <a:off x="0" y="0"/>
          <a:ext cx="0" cy="0"/>
          <a:chOff x="0" y="0"/>
          <a:chExt cx="0" cy="0"/>
        </a:xfrm>
      </p:grpSpPr>
      <p:sp>
        <p:nvSpPr>
          <p:cNvPr id="851" name="Google Shape;851;p13"/>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852" name="Google Shape;852;p13"/>
          <p:cNvGrpSpPr/>
          <p:nvPr/>
        </p:nvGrpSpPr>
        <p:grpSpPr>
          <a:xfrm>
            <a:off x="127560" y="103934"/>
            <a:ext cx="11936880" cy="6650133"/>
            <a:chOff x="70350" y="96500"/>
            <a:chExt cx="8952660" cy="4987600"/>
          </a:xfrm>
        </p:grpSpPr>
        <p:sp>
          <p:nvSpPr>
            <p:cNvPr id="853" name="Google Shape;853;p13"/>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3"/>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3"/>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3"/>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3"/>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3"/>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3" name="Google Shape;933;p13"/>
          <p:cNvSpPr txBox="1">
            <a:spLocks noGrp="1"/>
          </p:cNvSpPr>
          <p:nvPr>
            <p:ph type="subTitle" idx="1"/>
          </p:nvPr>
        </p:nvSpPr>
        <p:spPr>
          <a:xfrm>
            <a:off x="3019484" y="2787867"/>
            <a:ext cx="2786400" cy="7636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934" name="Google Shape;934;p13"/>
          <p:cNvSpPr txBox="1">
            <a:spLocks noGrp="1"/>
          </p:cNvSpPr>
          <p:nvPr>
            <p:ph type="subTitle" idx="2"/>
          </p:nvPr>
        </p:nvSpPr>
        <p:spPr>
          <a:xfrm>
            <a:off x="3019484" y="2251133"/>
            <a:ext cx="2786400" cy="516000"/>
          </a:xfrm>
          <a:prstGeom prst="rect">
            <a:avLst/>
          </a:prstGeom>
        </p:spPr>
        <p:txBody>
          <a:bodyPr spcFirstLastPara="1" wrap="square" lIns="0" tIns="0" rIns="0" bIns="0" anchor="t" anchorCtr="0">
            <a:noAutofit/>
          </a:bodyPr>
          <a:lstStyle>
            <a:lvl1pPr lvl="0" rtl="0">
              <a:spcBef>
                <a:spcPts val="0"/>
              </a:spcBef>
              <a:spcAft>
                <a:spcPts val="0"/>
              </a:spcAft>
              <a:buSzPts val="2400"/>
              <a:buFont typeface="Caveat Brush"/>
              <a:buNone/>
              <a:defRPr sz="3733">
                <a:latin typeface="Caveat Brush"/>
                <a:ea typeface="Caveat Brush"/>
                <a:cs typeface="Caveat Brush"/>
                <a:sym typeface="Caveat Brush"/>
              </a:defRPr>
            </a:lvl1pPr>
            <a:lvl2pPr lvl="1" rtl="0">
              <a:spcBef>
                <a:spcPts val="0"/>
              </a:spcBef>
              <a:spcAft>
                <a:spcPts val="0"/>
              </a:spcAft>
              <a:buSzPts val="2400"/>
              <a:buFont typeface="Caveat Brush"/>
              <a:buNone/>
              <a:defRPr sz="3200">
                <a:latin typeface="Caveat Brush"/>
                <a:ea typeface="Caveat Brush"/>
                <a:cs typeface="Caveat Brush"/>
                <a:sym typeface="Caveat Brush"/>
              </a:defRPr>
            </a:lvl2pPr>
            <a:lvl3pPr lvl="2" rtl="0">
              <a:spcBef>
                <a:spcPts val="0"/>
              </a:spcBef>
              <a:spcAft>
                <a:spcPts val="0"/>
              </a:spcAft>
              <a:buSzPts val="2400"/>
              <a:buFont typeface="Caveat Brush"/>
              <a:buNone/>
              <a:defRPr sz="3200">
                <a:latin typeface="Caveat Brush"/>
                <a:ea typeface="Caveat Brush"/>
                <a:cs typeface="Caveat Brush"/>
                <a:sym typeface="Caveat Brush"/>
              </a:defRPr>
            </a:lvl3pPr>
            <a:lvl4pPr lvl="3" rtl="0">
              <a:spcBef>
                <a:spcPts val="0"/>
              </a:spcBef>
              <a:spcAft>
                <a:spcPts val="0"/>
              </a:spcAft>
              <a:buSzPts val="2400"/>
              <a:buFont typeface="Caveat Brush"/>
              <a:buNone/>
              <a:defRPr sz="3200">
                <a:latin typeface="Caveat Brush"/>
                <a:ea typeface="Caveat Brush"/>
                <a:cs typeface="Caveat Brush"/>
                <a:sym typeface="Caveat Brush"/>
              </a:defRPr>
            </a:lvl4pPr>
            <a:lvl5pPr lvl="4" rtl="0">
              <a:spcBef>
                <a:spcPts val="0"/>
              </a:spcBef>
              <a:spcAft>
                <a:spcPts val="0"/>
              </a:spcAft>
              <a:buSzPts val="2400"/>
              <a:buFont typeface="Caveat Brush"/>
              <a:buNone/>
              <a:defRPr sz="3200">
                <a:latin typeface="Caveat Brush"/>
                <a:ea typeface="Caveat Brush"/>
                <a:cs typeface="Caveat Brush"/>
                <a:sym typeface="Caveat Brush"/>
              </a:defRPr>
            </a:lvl5pPr>
            <a:lvl6pPr lvl="5" rtl="0">
              <a:spcBef>
                <a:spcPts val="0"/>
              </a:spcBef>
              <a:spcAft>
                <a:spcPts val="0"/>
              </a:spcAft>
              <a:buSzPts val="2400"/>
              <a:buFont typeface="Caveat Brush"/>
              <a:buNone/>
              <a:defRPr sz="3200">
                <a:latin typeface="Caveat Brush"/>
                <a:ea typeface="Caveat Brush"/>
                <a:cs typeface="Caveat Brush"/>
                <a:sym typeface="Caveat Brush"/>
              </a:defRPr>
            </a:lvl6pPr>
            <a:lvl7pPr lvl="6" rtl="0">
              <a:spcBef>
                <a:spcPts val="0"/>
              </a:spcBef>
              <a:spcAft>
                <a:spcPts val="0"/>
              </a:spcAft>
              <a:buSzPts val="2400"/>
              <a:buFont typeface="Caveat Brush"/>
              <a:buNone/>
              <a:defRPr sz="3200">
                <a:latin typeface="Caveat Brush"/>
                <a:ea typeface="Caveat Brush"/>
                <a:cs typeface="Caveat Brush"/>
                <a:sym typeface="Caveat Brush"/>
              </a:defRPr>
            </a:lvl7pPr>
            <a:lvl8pPr lvl="7" rtl="0">
              <a:spcBef>
                <a:spcPts val="0"/>
              </a:spcBef>
              <a:spcAft>
                <a:spcPts val="0"/>
              </a:spcAft>
              <a:buSzPts val="2400"/>
              <a:buFont typeface="Caveat Brush"/>
              <a:buNone/>
              <a:defRPr sz="3200">
                <a:latin typeface="Caveat Brush"/>
                <a:ea typeface="Caveat Brush"/>
                <a:cs typeface="Caveat Brush"/>
                <a:sym typeface="Caveat Brush"/>
              </a:defRPr>
            </a:lvl8pPr>
            <a:lvl9pPr lvl="8" rtl="0">
              <a:spcBef>
                <a:spcPts val="0"/>
              </a:spcBef>
              <a:spcAft>
                <a:spcPts val="0"/>
              </a:spcAft>
              <a:buSzPts val="2400"/>
              <a:buFont typeface="Caveat Brush"/>
              <a:buNone/>
              <a:defRPr sz="3200">
                <a:latin typeface="Caveat Brush"/>
                <a:ea typeface="Caveat Brush"/>
                <a:cs typeface="Caveat Brush"/>
                <a:sym typeface="Caveat Brush"/>
              </a:defRPr>
            </a:lvl9pPr>
          </a:lstStyle>
          <a:p>
            <a:endParaRPr/>
          </a:p>
        </p:txBody>
      </p:sp>
      <p:sp>
        <p:nvSpPr>
          <p:cNvPr id="935" name="Google Shape;935;p13"/>
          <p:cNvSpPr txBox="1">
            <a:spLocks noGrp="1"/>
          </p:cNvSpPr>
          <p:nvPr>
            <p:ph type="title" idx="3" hasCustomPrompt="1"/>
          </p:nvPr>
        </p:nvSpPr>
        <p:spPr>
          <a:xfrm>
            <a:off x="1279251" y="1946333"/>
            <a:ext cx="1654000" cy="14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85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936" name="Google Shape;936;p13"/>
          <p:cNvSpPr txBox="1">
            <a:spLocks noGrp="1"/>
          </p:cNvSpPr>
          <p:nvPr>
            <p:ph type="subTitle" idx="4"/>
          </p:nvPr>
        </p:nvSpPr>
        <p:spPr>
          <a:xfrm>
            <a:off x="3019484" y="4768033"/>
            <a:ext cx="2786400" cy="7636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37" name="Google Shape;937;p13"/>
          <p:cNvSpPr txBox="1">
            <a:spLocks noGrp="1"/>
          </p:cNvSpPr>
          <p:nvPr>
            <p:ph type="subTitle" idx="5"/>
          </p:nvPr>
        </p:nvSpPr>
        <p:spPr>
          <a:xfrm>
            <a:off x="3019484" y="4231300"/>
            <a:ext cx="2786400" cy="516000"/>
          </a:xfrm>
          <a:prstGeom prst="rect">
            <a:avLst/>
          </a:prstGeom>
        </p:spPr>
        <p:txBody>
          <a:bodyPr spcFirstLastPara="1" wrap="square" lIns="0" tIns="0" rIns="0" bIns="0" anchor="t" anchorCtr="0">
            <a:noAutofit/>
          </a:bodyPr>
          <a:lstStyle>
            <a:lvl1pPr lvl="0" rtl="0">
              <a:spcBef>
                <a:spcPts val="0"/>
              </a:spcBef>
              <a:spcAft>
                <a:spcPts val="0"/>
              </a:spcAft>
              <a:buSzPts val="2400"/>
              <a:buFont typeface="Caveat Brush"/>
              <a:buNone/>
              <a:defRPr sz="3733">
                <a:latin typeface="Caveat Brush"/>
                <a:ea typeface="Caveat Brush"/>
                <a:cs typeface="Caveat Brush"/>
                <a:sym typeface="Caveat Brush"/>
              </a:defRPr>
            </a:lvl1pPr>
            <a:lvl2pPr lvl="1" rtl="0">
              <a:spcBef>
                <a:spcPts val="0"/>
              </a:spcBef>
              <a:spcAft>
                <a:spcPts val="0"/>
              </a:spcAft>
              <a:buSzPts val="2400"/>
              <a:buFont typeface="Caveat Brush"/>
              <a:buNone/>
              <a:defRPr sz="3200">
                <a:latin typeface="Caveat Brush"/>
                <a:ea typeface="Caveat Brush"/>
                <a:cs typeface="Caveat Brush"/>
                <a:sym typeface="Caveat Brush"/>
              </a:defRPr>
            </a:lvl2pPr>
            <a:lvl3pPr lvl="2" rtl="0">
              <a:spcBef>
                <a:spcPts val="0"/>
              </a:spcBef>
              <a:spcAft>
                <a:spcPts val="0"/>
              </a:spcAft>
              <a:buSzPts val="2400"/>
              <a:buFont typeface="Caveat Brush"/>
              <a:buNone/>
              <a:defRPr sz="3200">
                <a:latin typeface="Caveat Brush"/>
                <a:ea typeface="Caveat Brush"/>
                <a:cs typeface="Caveat Brush"/>
                <a:sym typeface="Caveat Brush"/>
              </a:defRPr>
            </a:lvl3pPr>
            <a:lvl4pPr lvl="3" rtl="0">
              <a:spcBef>
                <a:spcPts val="0"/>
              </a:spcBef>
              <a:spcAft>
                <a:spcPts val="0"/>
              </a:spcAft>
              <a:buSzPts val="2400"/>
              <a:buFont typeface="Caveat Brush"/>
              <a:buNone/>
              <a:defRPr sz="3200">
                <a:latin typeface="Caveat Brush"/>
                <a:ea typeface="Caveat Brush"/>
                <a:cs typeface="Caveat Brush"/>
                <a:sym typeface="Caveat Brush"/>
              </a:defRPr>
            </a:lvl4pPr>
            <a:lvl5pPr lvl="4" rtl="0">
              <a:spcBef>
                <a:spcPts val="0"/>
              </a:spcBef>
              <a:spcAft>
                <a:spcPts val="0"/>
              </a:spcAft>
              <a:buSzPts val="2400"/>
              <a:buFont typeface="Caveat Brush"/>
              <a:buNone/>
              <a:defRPr sz="3200">
                <a:latin typeface="Caveat Brush"/>
                <a:ea typeface="Caveat Brush"/>
                <a:cs typeface="Caveat Brush"/>
                <a:sym typeface="Caveat Brush"/>
              </a:defRPr>
            </a:lvl5pPr>
            <a:lvl6pPr lvl="5" rtl="0">
              <a:spcBef>
                <a:spcPts val="0"/>
              </a:spcBef>
              <a:spcAft>
                <a:spcPts val="0"/>
              </a:spcAft>
              <a:buSzPts val="2400"/>
              <a:buFont typeface="Caveat Brush"/>
              <a:buNone/>
              <a:defRPr sz="3200">
                <a:latin typeface="Caveat Brush"/>
                <a:ea typeface="Caveat Brush"/>
                <a:cs typeface="Caveat Brush"/>
                <a:sym typeface="Caveat Brush"/>
              </a:defRPr>
            </a:lvl6pPr>
            <a:lvl7pPr lvl="6" rtl="0">
              <a:spcBef>
                <a:spcPts val="0"/>
              </a:spcBef>
              <a:spcAft>
                <a:spcPts val="0"/>
              </a:spcAft>
              <a:buSzPts val="2400"/>
              <a:buFont typeface="Caveat Brush"/>
              <a:buNone/>
              <a:defRPr sz="3200">
                <a:latin typeface="Caveat Brush"/>
                <a:ea typeface="Caveat Brush"/>
                <a:cs typeface="Caveat Brush"/>
                <a:sym typeface="Caveat Brush"/>
              </a:defRPr>
            </a:lvl7pPr>
            <a:lvl8pPr lvl="7" rtl="0">
              <a:spcBef>
                <a:spcPts val="0"/>
              </a:spcBef>
              <a:spcAft>
                <a:spcPts val="0"/>
              </a:spcAft>
              <a:buSzPts val="2400"/>
              <a:buFont typeface="Caveat Brush"/>
              <a:buNone/>
              <a:defRPr sz="3200">
                <a:latin typeface="Caveat Brush"/>
                <a:ea typeface="Caveat Brush"/>
                <a:cs typeface="Caveat Brush"/>
                <a:sym typeface="Caveat Brush"/>
              </a:defRPr>
            </a:lvl8pPr>
            <a:lvl9pPr lvl="8" rtl="0">
              <a:spcBef>
                <a:spcPts val="0"/>
              </a:spcBef>
              <a:spcAft>
                <a:spcPts val="0"/>
              </a:spcAft>
              <a:buSzPts val="2400"/>
              <a:buFont typeface="Caveat Brush"/>
              <a:buNone/>
              <a:defRPr sz="3200">
                <a:latin typeface="Caveat Brush"/>
                <a:ea typeface="Caveat Brush"/>
                <a:cs typeface="Caveat Brush"/>
                <a:sym typeface="Caveat Brush"/>
              </a:defRPr>
            </a:lvl9pPr>
          </a:lstStyle>
          <a:p>
            <a:endParaRPr/>
          </a:p>
        </p:txBody>
      </p:sp>
      <p:sp>
        <p:nvSpPr>
          <p:cNvPr id="938" name="Google Shape;938;p13"/>
          <p:cNvSpPr txBox="1">
            <a:spLocks noGrp="1"/>
          </p:cNvSpPr>
          <p:nvPr>
            <p:ph type="title" idx="6" hasCustomPrompt="1"/>
          </p:nvPr>
        </p:nvSpPr>
        <p:spPr>
          <a:xfrm>
            <a:off x="1279251" y="3926500"/>
            <a:ext cx="1654000" cy="14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85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939" name="Google Shape;939;p13"/>
          <p:cNvSpPr txBox="1">
            <a:spLocks noGrp="1"/>
          </p:cNvSpPr>
          <p:nvPr>
            <p:ph type="subTitle" idx="7"/>
          </p:nvPr>
        </p:nvSpPr>
        <p:spPr>
          <a:xfrm>
            <a:off x="8126351" y="2787867"/>
            <a:ext cx="2786400" cy="7636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40" name="Google Shape;940;p13"/>
          <p:cNvSpPr txBox="1">
            <a:spLocks noGrp="1"/>
          </p:cNvSpPr>
          <p:nvPr>
            <p:ph type="subTitle" idx="8"/>
          </p:nvPr>
        </p:nvSpPr>
        <p:spPr>
          <a:xfrm>
            <a:off x="8126351" y="2251133"/>
            <a:ext cx="2786400" cy="516000"/>
          </a:xfrm>
          <a:prstGeom prst="rect">
            <a:avLst/>
          </a:prstGeom>
        </p:spPr>
        <p:txBody>
          <a:bodyPr spcFirstLastPara="1" wrap="square" lIns="0" tIns="0" rIns="0" bIns="0" anchor="t" anchorCtr="0">
            <a:noAutofit/>
          </a:bodyPr>
          <a:lstStyle>
            <a:lvl1pPr lvl="0" rtl="0">
              <a:spcBef>
                <a:spcPts val="0"/>
              </a:spcBef>
              <a:spcAft>
                <a:spcPts val="0"/>
              </a:spcAft>
              <a:buSzPts val="2400"/>
              <a:buFont typeface="Caveat Brush"/>
              <a:buNone/>
              <a:defRPr sz="3733">
                <a:latin typeface="Caveat Brush"/>
                <a:ea typeface="Caveat Brush"/>
                <a:cs typeface="Caveat Brush"/>
                <a:sym typeface="Caveat Brush"/>
              </a:defRPr>
            </a:lvl1pPr>
            <a:lvl2pPr lvl="1" rtl="0">
              <a:spcBef>
                <a:spcPts val="0"/>
              </a:spcBef>
              <a:spcAft>
                <a:spcPts val="0"/>
              </a:spcAft>
              <a:buSzPts val="2400"/>
              <a:buFont typeface="Caveat Brush"/>
              <a:buNone/>
              <a:defRPr sz="3200">
                <a:latin typeface="Caveat Brush"/>
                <a:ea typeface="Caveat Brush"/>
                <a:cs typeface="Caveat Brush"/>
                <a:sym typeface="Caveat Brush"/>
              </a:defRPr>
            </a:lvl2pPr>
            <a:lvl3pPr lvl="2" rtl="0">
              <a:spcBef>
                <a:spcPts val="0"/>
              </a:spcBef>
              <a:spcAft>
                <a:spcPts val="0"/>
              </a:spcAft>
              <a:buSzPts val="2400"/>
              <a:buFont typeface="Caveat Brush"/>
              <a:buNone/>
              <a:defRPr sz="3200">
                <a:latin typeface="Caveat Brush"/>
                <a:ea typeface="Caveat Brush"/>
                <a:cs typeface="Caveat Brush"/>
                <a:sym typeface="Caveat Brush"/>
              </a:defRPr>
            </a:lvl3pPr>
            <a:lvl4pPr lvl="3" rtl="0">
              <a:spcBef>
                <a:spcPts val="0"/>
              </a:spcBef>
              <a:spcAft>
                <a:spcPts val="0"/>
              </a:spcAft>
              <a:buSzPts val="2400"/>
              <a:buFont typeface="Caveat Brush"/>
              <a:buNone/>
              <a:defRPr sz="3200">
                <a:latin typeface="Caveat Brush"/>
                <a:ea typeface="Caveat Brush"/>
                <a:cs typeface="Caveat Brush"/>
                <a:sym typeface="Caveat Brush"/>
              </a:defRPr>
            </a:lvl4pPr>
            <a:lvl5pPr lvl="4" rtl="0">
              <a:spcBef>
                <a:spcPts val="0"/>
              </a:spcBef>
              <a:spcAft>
                <a:spcPts val="0"/>
              </a:spcAft>
              <a:buSzPts val="2400"/>
              <a:buFont typeface="Caveat Brush"/>
              <a:buNone/>
              <a:defRPr sz="3200">
                <a:latin typeface="Caveat Brush"/>
                <a:ea typeface="Caveat Brush"/>
                <a:cs typeface="Caveat Brush"/>
                <a:sym typeface="Caveat Brush"/>
              </a:defRPr>
            </a:lvl5pPr>
            <a:lvl6pPr lvl="5" rtl="0">
              <a:spcBef>
                <a:spcPts val="0"/>
              </a:spcBef>
              <a:spcAft>
                <a:spcPts val="0"/>
              </a:spcAft>
              <a:buSzPts val="2400"/>
              <a:buFont typeface="Caveat Brush"/>
              <a:buNone/>
              <a:defRPr sz="3200">
                <a:latin typeface="Caveat Brush"/>
                <a:ea typeface="Caveat Brush"/>
                <a:cs typeface="Caveat Brush"/>
                <a:sym typeface="Caveat Brush"/>
              </a:defRPr>
            </a:lvl6pPr>
            <a:lvl7pPr lvl="6" rtl="0">
              <a:spcBef>
                <a:spcPts val="0"/>
              </a:spcBef>
              <a:spcAft>
                <a:spcPts val="0"/>
              </a:spcAft>
              <a:buSzPts val="2400"/>
              <a:buFont typeface="Caveat Brush"/>
              <a:buNone/>
              <a:defRPr sz="3200">
                <a:latin typeface="Caveat Brush"/>
                <a:ea typeface="Caveat Brush"/>
                <a:cs typeface="Caveat Brush"/>
                <a:sym typeface="Caveat Brush"/>
              </a:defRPr>
            </a:lvl7pPr>
            <a:lvl8pPr lvl="7" rtl="0">
              <a:spcBef>
                <a:spcPts val="0"/>
              </a:spcBef>
              <a:spcAft>
                <a:spcPts val="0"/>
              </a:spcAft>
              <a:buSzPts val="2400"/>
              <a:buFont typeface="Caveat Brush"/>
              <a:buNone/>
              <a:defRPr sz="3200">
                <a:latin typeface="Caveat Brush"/>
                <a:ea typeface="Caveat Brush"/>
                <a:cs typeface="Caveat Brush"/>
                <a:sym typeface="Caveat Brush"/>
              </a:defRPr>
            </a:lvl8pPr>
            <a:lvl9pPr lvl="8" rtl="0">
              <a:spcBef>
                <a:spcPts val="0"/>
              </a:spcBef>
              <a:spcAft>
                <a:spcPts val="0"/>
              </a:spcAft>
              <a:buSzPts val="2400"/>
              <a:buFont typeface="Caveat Brush"/>
              <a:buNone/>
              <a:defRPr sz="3200">
                <a:latin typeface="Caveat Brush"/>
                <a:ea typeface="Caveat Brush"/>
                <a:cs typeface="Caveat Brush"/>
                <a:sym typeface="Caveat Brush"/>
              </a:defRPr>
            </a:lvl9pPr>
          </a:lstStyle>
          <a:p>
            <a:endParaRPr/>
          </a:p>
        </p:txBody>
      </p:sp>
      <p:sp>
        <p:nvSpPr>
          <p:cNvPr id="941" name="Google Shape;941;p13"/>
          <p:cNvSpPr txBox="1">
            <a:spLocks noGrp="1"/>
          </p:cNvSpPr>
          <p:nvPr>
            <p:ph type="title" idx="9" hasCustomPrompt="1"/>
          </p:nvPr>
        </p:nvSpPr>
        <p:spPr>
          <a:xfrm>
            <a:off x="6386117" y="1946333"/>
            <a:ext cx="1654000" cy="14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85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942" name="Google Shape;942;p13"/>
          <p:cNvSpPr txBox="1">
            <a:spLocks noGrp="1"/>
          </p:cNvSpPr>
          <p:nvPr>
            <p:ph type="subTitle" idx="13"/>
          </p:nvPr>
        </p:nvSpPr>
        <p:spPr>
          <a:xfrm>
            <a:off x="8126351" y="4768033"/>
            <a:ext cx="2786400" cy="7636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43" name="Google Shape;943;p13"/>
          <p:cNvSpPr txBox="1">
            <a:spLocks noGrp="1"/>
          </p:cNvSpPr>
          <p:nvPr>
            <p:ph type="subTitle" idx="14"/>
          </p:nvPr>
        </p:nvSpPr>
        <p:spPr>
          <a:xfrm>
            <a:off x="8126351" y="4231300"/>
            <a:ext cx="2786400" cy="516000"/>
          </a:xfrm>
          <a:prstGeom prst="rect">
            <a:avLst/>
          </a:prstGeom>
        </p:spPr>
        <p:txBody>
          <a:bodyPr spcFirstLastPara="1" wrap="square" lIns="0" tIns="0" rIns="0" bIns="0" anchor="t" anchorCtr="0">
            <a:noAutofit/>
          </a:bodyPr>
          <a:lstStyle>
            <a:lvl1pPr lvl="0" rtl="0">
              <a:spcBef>
                <a:spcPts val="0"/>
              </a:spcBef>
              <a:spcAft>
                <a:spcPts val="0"/>
              </a:spcAft>
              <a:buSzPts val="2400"/>
              <a:buFont typeface="Caveat Brush"/>
              <a:buNone/>
              <a:defRPr sz="3733">
                <a:latin typeface="Caveat Brush"/>
                <a:ea typeface="Caveat Brush"/>
                <a:cs typeface="Caveat Brush"/>
                <a:sym typeface="Caveat Brush"/>
              </a:defRPr>
            </a:lvl1pPr>
            <a:lvl2pPr lvl="1" rtl="0">
              <a:spcBef>
                <a:spcPts val="0"/>
              </a:spcBef>
              <a:spcAft>
                <a:spcPts val="0"/>
              </a:spcAft>
              <a:buSzPts val="2400"/>
              <a:buFont typeface="Caveat Brush"/>
              <a:buNone/>
              <a:defRPr sz="3200">
                <a:latin typeface="Caveat Brush"/>
                <a:ea typeface="Caveat Brush"/>
                <a:cs typeface="Caveat Brush"/>
                <a:sym typeface="Caveat Brush"/>
              </a:defRPr>
            </a:lvl2pPr>
            <a:lvl3pPr lvl="2" rtl="0">
              <a:spcBef>
                <a:spcPts val="0"/>
              </a:spcBef>
              <a:spcAft>
                <a:spcPts val="0"/>
              </a:spcAft>
              <a:buSzPts val="2400"/>
              <a:buFont typeface="Caveat Brush"/>
              <a:buNone/>
              <a:defRPr sz="3200">
                <a:latin typeface="Caveat Brush"/>
                <a:ea typeface="Caveat Brush"/>
                <a:cs typeface="Caveat Brush"/>
                <a:sym typeface="Caveat Brush"/>
              </a:defRPr>
            </a:lvl3pPr>
            <a:lvl4pPr lvl="3" rtl="0">
              <a:spcBef>
                <a:spcPts val="0"/>
              </a:spcBef>
              <a:spcAft>
                <a:spcPts val="0"/>
              </a:spcAft>
              <a:buSzPts val="2400"/>
              <a:buFont typeface="Caveat Brush"/>
              <a:buNone/>
              <a:defRPr sz="3200">
                <a:latin typeface="Caveat Brush"/>
                <a:ea typeface="Caveat Brush"/>
                <a:cs typeface="Caveat Brush"/>
                <a:sym typeface="Caveat Brush"/>
              </a:defRPr>
            </a:lvl4pPr>
            <a:lvl5pPr lvl="4" rtl="0">
              <a:spcBef>
                <a:spcPts val="0"/>
              </a:spcBef>
              <a:spcAft>
                <a:spcPts val="0"/>
              </a:spcAft>
              <a:buSzPts val="2400"/>
              <a:buFont typeface="Caveat Brush"/>
              <a:buNone/>
              <a:defRPr sz="3200">
                <a:latin typeface="Caveat Brush"/>
                <a:ea typeface="Caveat Brush"/>
                <a:cs typeface="Caveat Brush"/>
                <a:sym typeface="Caveat Brush"/>
              </a:defRPr>
            </a:lvl5pPr>
            <a:lvl6pPr lvl="5" rtl="0">
              <a:spcBef>
                <a:spcPts val="0"/>
              </a:spcBef>
              <a:spcAft>
                <a:spcPts val="0"/>
              </a:spcAft>
              <a:buSzPts val="2400"/>
              <a:buFont typeface="Caveat Brush"/>
              <a:buNone/>
              <a:defRPr sz="3200">
                <a:latin typeface="Caveat Brush"/>
                <a:ea typeface="Caveat Brush"/>
                <a:cs typeface="Caveat Brush"/>
                <a:sym typeface="Caveat Brush"/>
              </a:defRPr>
            </a:lvl6pPr>
            <a:lvl7pPr lvl="6" rtl="0">
              <a:spcBef>
                <a:spcPts val="0"/>
              </a:spcBef>
              <a:spcAft>
                <a:spcPts val="0"/>
              </a:spcAft>
              <a:buSzPts val="2400"/>
              <a:buFont typeface="Caveat Brush"/>
              <a:buNone/>
              <a:defRPr sz="3200">
                <a:latin typeface="Caveat Brush"/>
                <a:ea typeface="Caveat Brush"/>
                <a:cs typeface="Caveat Brush"/>
                <a:sym typeface="Caveat Brush"/>
              </a:defRPr>
            </a:lvl7pPr>
            <a:lvl8pPr lvl="7" rtl="0">
              <a:spcBef>
                <a:spcPts val="0"/>
              </a:spcBef>
              <a:spcAft>
                <a:spcPts val="0"/>
              </a:spcAft>
              <a:buSzPts val="2400"/>
              <a:buFont typeface="Caveat Brush"/>
              <a:buNone/>
              <a:defRPr sz="3200">
                <a:latin typeface="Caveat Brush"/>
                <a:ea typeface="Caveat Brush"/>
                <a:cs typeface="Caveat Brush"/>
                <a:sym typeface="Caveat Brush"/>
              </a:defRPr>
            </a:lvl8pPr>
            <a:lvl9pPr lvl="8" rtl="0">
              <a:spcBef>
                <a:spcPts val="0"/>
              </a:spcBef>
              <a:spcAft>
                <a:spcPts val="0"/>
              </a:spcAft>
              <a:buSzPts val="2400"/>
              <a:buFont typeface="Caveat Brush"/>
              <a:buNone/>
              <a:defRPr sz="3200">
                <a:latin typeface="Caveat Brush"/>
                <a:ea typeface="Caveat Brush"/>
                <a:cs typeface="Caveat Brush"/>
                <a:sym typeface="Caveat Brush"/>
              </a:defRPr>
            </a:lvl9pPr>
          </a:lstStyle>
          <a:p>
            <a:endParaRPr/>
          </a:p>
        </p:txBody>
      </p:sp>
      <p:sp>
        <p:nvSpPr>
          <p:cNvPr id="944" name="Google Shape;944;p13"/>
          <p:cNvSpPr txBox="1">
            <a:spLocks noGrp="1"/>
          </p:cNvSpPr>
          <p:nvPr>
            <p:ph type="title" idx="15" hasCustomPrompt="1"/>
          </p:nvPr>
        </p:nvSpPr>
        <p:spPr>
          <a:xfrm>
            <a:off x="6386117" y="3926500"/>
            <a:ext cx="1654000" cy="14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85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Tree>
    <p:extLst>
      <p:ext uri="{BB962C8B-B14F-4D97-AF65-F5344CB8AC3E}">
        <p14:creationId xmlns:p14="http://schemas.microsoft.com/office/powerpoint/2010/main" val="3988682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45"/>
        <p:cNvGrpSpPr/>
        <p:nvPr/>
      </p:nvGrpSpPr>
      <p:grpSpPr>
        <a:xfrm>
          <a:off x="0" y="0"/>
          <a:ext cx="0" cy="0"/>
          <a:chOff x="0" y="0"/>
          <a:chExt cx="0" cy="0"/>
        </a:xfrm>
      </p:grpSpPr>
      <p:grpSp>
        <p:nvGrpSpPr>
          <p:cNvPr id="946" name="Google Shape;946;p14"/>
          <p:cNvGrpSpPr/>
          <p:nvPr/>
        </p:nvGrpSpPr>
        <p:grpSpPr>
          <a:xfrm>
            <a:off x="127560" y="103934"/>
            <a:ext cx="11936880" cy="6650133"/>
            <a:chOff x="70350" y="96500"/>
            <a:chExt cx="8952660" cy="4987600"/>
          </a:xfrm>
        </p:grpSpPr>
        <p:sp>
          <p:nvSpPr>
            <p:cNvPr id="947" name="Google Shape;947;p14"/>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4"/>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4"/>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4"/>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4"/>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4"/>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4"/>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4"/>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4"/>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4"/>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4"/>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4"/>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4"/>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4"/>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4"/>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4"/>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4"/>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4"/>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4"/>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4"/>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4"/>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4"/>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4"/>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4"/>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4"/>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4"/>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4"/>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4"/>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4"/>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4"/>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4"/>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4"/>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4"/>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4"/>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4"/>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4"/>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14"/>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4"/>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4"/>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4"/>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4"/>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4"/>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4"/>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4"/>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4"/>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4"/>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4"/>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4"/>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4"/>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4"/>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4"/>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4"/>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4"/>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4"/>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4"/>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4"/>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4"/>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4"/>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4"/>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4"/>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4"/>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4"/>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4"/>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4"/>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4"/>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4"/>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4"/>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4"/>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4"/>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4"/>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4"/>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4"/>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4"/>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4"/>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4"/>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4"/>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4"/>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7" name="Google Shape;1027;p14"/>
          <p:cNvSpPr txBox="1">
            <a:spLocks noGrp="1"/>
          </p:cNvSpPr>
          <p:nvPr>
            <p:ph type="subTitle" idx="1"/>
          </p:nvPr>
        </p:nvSpPr>
        <p:spPr>
          <a:xfrm>
            <a:off x="960000" y="1599651"/>
            <a:ext cx="5883600" cy="2765600"/>
          </a:xfrm>
          <a:prstGeom prst="rect">
            <a:avLst/>
          </a:prstGeom>
        </p:spPr>
        <p:txBody>
          <a:bodyPr spcFirstLastPara="1" wrap="square" lIns="0" tIns="0" rIns="0" bIns="0" anchor="t" anchorCtr="0">
            <a:noAutofit/>
          </a:bodyPr>
          <a:lstStyle>
            <a:lvl1pPr lvl="0" algn="r">
              <a:spcBef>
                <a:spcPts val="0"/>
              </a:spcBef>
              <a:spcAft>
                <a:spcPts val="0"/>
              </a:spcAft>
              <a:buSzPts val="3200"/>
              <a:buNone/>
              <a:defRPr sz="4267"/>
            </a:lvl1pPr>
            <a:lvl2pPr lvl="1">
              <a:spcBef>
                <a:spcPts val="0"/>
              </a:spcBef>
              <a:spcAft>
                <a:spcPts val="0"/>
              </a:spcAft>
              <a:buSzPts val="3200"/>
              <a:buNone/>
              <a:defRPr sz="4267"/>
            </a:lvl2pPr>
            <a:lvl3pPr lvl="2">
              <a:spcBef>
                <a:spcPts val="0"/>
              </a:spcBef>
              <a:spcAft>
                <a:spcPts val="0"/>
              </a:spcAft>
              <a:buSzPts val="3200"/>
              <a:buNone/>
              <a:defRPr sz="4267"/>
            </a:lvl3pPr>
            <a:lvl4pPr lvl="3">
              <a:spcBef>
                <a:spcPts val="0"/>
              </a:spcBef>
              <a:spcAft>
                <a:spcPts val="0"/>
              </a:spcAft>
              <a:buSzPts val="3200"/>
              <a:buNone/>
              <a:defRPr sz="4267"/>
            </a:lvl4pPr>
            <a:lvl5pPr lvl="4">
              <a:spcBef>
                <a:spcPts val="0"/>
              </a:spcBef>
              <a:spcAft>
                <a:spcPts val="0"/>
              </a:spcAft>
              <a:buSzPts val="3200"/>
              <a:buNone/>
              <a:defRPr sz="4267"/>
            </a:lvl5pPr>
            <a:lvl6pPr lvl="5">
              <a:spcBef>
                <a:spcPts val="0"/>
              </a:spcBef>
              <a:spcAft>
                <a:spcPts val="0"/>
              </a:spcAft>
              <a:buSzPts val="3200"/>
              <a:buNone/>
              <a:defRPr sz="4267"/>
            </a:lvl6pPr>
            <a:lvl7pPr lvl="6">
              <a:spcBef>
                <a:spcPts val="0"/>
              </a:spcBef>
              <a:spcAft>
                <a:spcPts val="0"/>
              </a:spcAft>
              <a:buSzPts val="3200"/>
              <a:buNone/>
              <a:defRPr sz="4267"/>
            </a:lvl7pPr>
            <a:lvl8pPr lvl="7">
              <a:spcBef>
                <a:spcPts val="0"/>
              </a:spcBef>
              <a:spcAft>
                <a:spcPts val="0"/>
              </a:spcAft>
              <a:buSzPts val="3200"/>
              <a:buNone/>
              <a:defRPr sz="4267"/>
            </a:lvl8pPr>
            <a:lvl9pPr lvl="8">
              <a:spcBef>
                <a:spcPts val="0"/>
              </a:spcBef>
              <a:spcAft>
                <a:spcPts val="0"/>
              </a:spcAft>
              <a:buSzPts val="3200"/>
              <a:buNone/>
              <a:defRPr sz="4267"/>
            </a:lvl9pPr>
          </a:lstStyle>
          <a:p>
            <a:endParaRPr/>
          </a:p>
        </p:txBody>
      </p:sp>
      <p:sp>
        <p:nvSpPr>
          <p:cNvPr id="1028" name="Google Shape;1028;p14"/>
          <p:cNvSpPr txBox="1">
            <a:spLocks noGrp="1"/>
          </p:cNvSpPr>
          <p:nvPr>
            <p:ph type="subTitle" idx="2"/>
          </p:nvPr>
        </p:nvSpPr>
        <p:spPr>
          <a:xfrm>
            <a:off x="960000" y="4537951"/>
            <a:ext cx="5883600" cy="720400"/>
          </a:xfrm>
          <a:prstGeom prst="rect">
            <a:avLst/>
          </a:prstGeom>
        </p:spPr>
        <p:txBody>
          <a:bodyPr spcFirstLastPara="1" wrap="square" lIns="0" tIns="0" rIns="0" bIns="0" anchor="t" anchorCtr="0">
            <a:noAutofit/>
          </a:bodyPr>
          <a:lstStyle>
            <a:lvl1pPr lvl="0" algn="r"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Tree>
    <p:extLst>
      <p:ext uri="{BB962C8B-B14F-4D97-AF65-F5344CB8AC3E}">
        <p14:creationId xmlns:p14="http://schemas.microsoft.com/office/powerpoint/2010/main" val="2389040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029"/>
        <p:cNvGrpSpPr/>
        <p:nvPr/>
      </p:nvGrpSpPr>
      <p:grpSpPr>
        <a:xfrm>
          <a:off x="0" y="0"/>
          <a:ext cx="0" cy="0"/>
          <a:chOff x="0" y="0"/>
          <a:chExt cx="0" cy="0"/>
        </a:xfrm>
      </p:grpSpPr>
      <p:sp>
        <p:nvSpPr>
          <p:cNvPr id="1030" name="Google Shape;1030;p15"/>
          <p:cNvSpPr txBox="1">
            <a:spLocks noGrp="1"/>
          </p:cNvSpPr>
          <p:nvPr>
            <p:ph type="title"/>
          </p:nvPr>
        </p:nvSpPr>
        <p:spPr>
          <a:xfrm>
            <a:off x="6442453" y="3759100"/>
            <a:ext cx="41664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a:lvl1pPr>
            <a:lvl2pPr lvl="1" algn="l" rtl="0">
              <a:spcBef>
                <a:spcPts val="0"/>
              </a:spcBef>
              <a:spcAft>
                <a:spcPts val="0"/>
              </a:spcAft>
              <a:buSzPts val="3600"/>
              <a:buNone/>
              <a:defRPr sz="4800"/>
            </a:lvl2pPr>
            <a:lvl3pPr lvl="2" algn="l" rtl="0">
              <a:spcBef>
                <a:spcPts val="0"/>
              </a:spcBef>
              <a:spcAft>
                <a:spcPts val="0"/>
              </a:spcAft>
              <a:buSzPts val="3600"/>
              <a:buNone/>
              <a:defRPr sz="4800"/>
            </a:lvl3pPr>
            <a:lvl4pPr lvl="3" algn="l" rtl="0">
              <a:spcBef>
                <a:spcPts val="0"/>
              </a:spcBef>
              <a:spcAft>
                <a:spcPts val="0"/>
              </a:spcAft>
              <a:buSzPts val="3600"/>
              <a:buNone/>
              <a:defRPr sz="4800"/>
            </a:lvl4pPr>
            <a:lvl5pPr lvl="4" algn="l" rtl="0">
              <a:spcBef>
                <a:spcPts val="0"/>
              </a:spcBef>
              <a:spcAft>
                <a:spcPts val="0"/>
              </a:spcAft>
              <a:buSzPts val="3600"/>
              <a:buNone/>
              <a:defRPr sz="4800"/>
            </a:lvl5pPr>
            <a:lvl6pPr lvl="5" algn="l" rtl="0">
              <a:spcBef>
                <a:spcPts val="0"/>
              </a:spcBef>
              <a:spcAft>
                <a:spcPts val="0"/>
              </a:spcAft>
              <a:buSzPts val="3600"/>
              <a:buNone/>
              <a:defRPr sz="4800"/>
            </a:lvl6pPr>
            <a:lvl7pPr lvl="6" algn="l" rtl="0">
              <a:spcBef>
                <a:spcPts val="0"/>
              </a:spcBef>
              <a:spcAft>
                <a:spcPts val="0"/>
              </a:spcAft>
              <a:buSzPts val="3600"/>
              <a:buNone/>
              <a:defRPr sz="4800"/>
            </a:lvl7pPr>
            <a:lvl8pPr lvl="7" algn="l" rtl="0">
              <a:spcBef>
                <a:spcPts val="0"/>
              </a:spcBef>
              <a:spcAft>
                <a:spcPts val="0"/>
              </a:spcAft>
              <a:buSzPts val="3600"/>
              <a:buNone/>
              <a:defRPr sz="4800"/>
            </a:lvl8pPr>
            <a:lvl9pPr lvl="8" algn="l" rtl="0">
              <a:spcBef>
                <a:spcPts val="0"/>
              </a:spcBef>
              <a:spcAft>
                <a:spcPts val="0"/>
              </a:spcAft>
              <a:buSzPts val="3600"/>
              <a:buNone/>
              <a:defRPr sz="4800"/>
            </a:lvl9pPr>
          </a:lstStyle>
          <a:p>
            <a:endParaRPr/>
          </a:p>
        </p:txBody>
      </p:sp>
      <p:sp>
        <p:nvSpPr>
          <p:cNvPr id="1031" name="Google Shape;1031;p15"/>
          <p:cNvSpPr txBox="1">
            <a:spLocks noGrp="1"/>
          </p:cNvSpPr>
          <p:nvPr>
            <p:ph type="title" idx="2" hasCustomPrompt="1"/>
          </p:nvPr>
        </p:nvSpPr>
        <p:spPr>
          <a:xfrm>
            <a:off x="6442453" y="1123233"/>
            <a:ext cx="2287200" cy="2618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2000"/>
              <a:buNone/>
              <a:defRPr sz="16000"/>
            </a:lvl1pPr>
            <a:lvl2pPr lvl="1" algn="l" rtl="0">
              <a:spcBef>
                <a:spcPts val="0"/>
              </a:spcBef>
              <a:spcAft>
                <a:spcPts val="0"/>
              </a:spcAft>
              <a:buSzPts val="12000"/>
              <a:buNone/>
              <a:defRPr sz="16000"/>
            </a:lvl2pPr>
            <a:lvl3pPr lvl="2" algn="l" rtl="0">
              <a:spcBef>
                <a:spcPts val="0"/>
              </a:spcBef>
              <a:spcAft>
                <a:spcPts val="0"/>
              </a:spcAft>
              <a:buSzPts val="12000"/>
              <a:buNone/>
              <a:defRPr sz="16000"/>
            </a:lvl3pPr>
            <a:lvl4pPr lvl="3" algn="l" rtl="0">
              <a:spcBef>
                <a:spcPts val="0"/>
              </a:spcBef>
              <a:spcAft>
                <a:spcPts val="0"/>
              </a:spcAft>
              <a:buSzPts val="12000"/>
              <a:buNone/>
              <a:defRPr sz="16000"/>
            </a:lvl4pPr>
            <a:lvl5pPr lvl="4" algn="l" rtl="0">
              <a:spcBef>
                <a:spcPts val="0"/>
              </a:spcBef>
              <a:spcAft>
                <a:spcPts val="0"/>
              </a:spcAft>
              <a:buSzPts val="12000"/>
              <a:buNone/>
              <a:defRPr sz="16000"/>
            </a:lvl5pPr>
            <a:lvl6pPr lvl="5" algn="l" rtl="0">
              <a:spcBef>
                <a:spcPts val="0"/>
              </a:spcBef>
              <a:spcAft>
                <a:spcPts val="0"/>
              </a:spcAft>
              <a:buSzPts val="12000"/>
              <a:buNone/>
              <a:defRPr sz="16000"/>
            </a:lvl6pPr>
            <a:lvl7pPr lvl="6" algn="l" rtl="0">
              <a:spcBef>
                <a:spcPts val="0"/>
              </a:spcBef>
              <a:spcAft>
                <a:spcPts val="0"/>
              </a:spcAft>
              <a:buSzPts val="12000"/>
              <a:buNone/>
              <a:defRPr sz="16000"/>
            </a:lvl7pPr>
            <a:lvl8pPr lvl="7" algn="l" rtl="0">
              <a:spcBef>
                <a:spcPts val="0"/>
              </a:spcBef>
              <a:spcAft>
                <a:spcPts val="0"/>
              </a:spcAft>
              <a:buSzPts val="12000"/>
              <a:buNone/>
              <a:defRPr sz="16000"/>
            </a:lvl8pPr>
            <a:lvl9pPr lvl="8" algn="l" rtl="0">
              <a:spcBef>
                <a:spcPts val="0"/>
              </a:spcBef>
              <a:spcAft>
                <a:spcPts val="0"/>
              </a:spcAft>
              <a:buSzPts val="12000"/>
              <a:buNone/>
              <a:defRPr sz="16000"/>
            </a:lvl9pPr>
          </a:lstStyle>
          <a:p>
            <a:r>
              <a:t>xx%</a:t>
            </a:r>
          </a:p>
        </p:txBody>
      </p:sp>
      <p:sp>
        <p:nvSpPr>
          <p:cNvPr id="1032" name="Google Shape;1032;p15"/>
          <p:cNvSpPr txBox="1">
            <a:spLocks noGrp="1"/>
          </p:cNvSpPr>
          <p:nvPr>
            <p:ph type="subTitle" idx="1"/>
          </p:nvPr>
        </p:nvSpPr>
        <p:spPr>
          <a:xfrm>
            <a:off x="6635653" y="4799100"/>
            <a:ext cx="2631600" cy="6996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033" name="Google Shape;1033;p15"/>
          <p:cNvGrpSpPr/>
          <p:nvPr/>
        </p:nvGrpSpPr>
        <p:grpSpPr>
          <a:xfrm>
            <a:off x="127560" y="103934"/>
            <a:ext cx="11936880" cy="6650133"/>
            <a:chOff x="70350" y="96500"/>
            <a:chExt cx="8952660" cy="4987600"/>
          </a:xfrm>
        </p:grpSpPr>
        <p:sp>
          <p:nvSpPr>
            <p:cNvPr id="1034" name="Google Shape;1034;p15"/>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5"/>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5"/>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5"/>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5"/>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5"/>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5"/>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5"/>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5"/>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5"/>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5"/>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5"/>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15"/>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15"/>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5"/>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5"/>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5"/>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5"/>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5"/>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5"/>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5"/>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5"/>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5"/>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5"/>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5"/>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5"/>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5"/>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5"/>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5"/>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5"/>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5"/>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5"/>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5"/>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5"/>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5"/>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5"/>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5"/>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5"/>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5"/>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5"/>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5"/>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5"/>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5"/>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5"/>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5"/>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5"/>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5"/>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5"/>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5"/>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5"/>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5"/>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5"/>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5"/>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15"/>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15"/>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15"/>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5"/>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5"/>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15"/>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15"/>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5"/>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5"/>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5"/>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5"/>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5"/>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5"/>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5"/>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5"/>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5"/>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5"/>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5"/>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5"/>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5"/>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5"/>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5"/>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5"/>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5"/>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5"/>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5"/>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5"/>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816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114"/>
        <p:cNvGrpSpPr/>
        <p:nvPr/>
      </p:nvGrpSpPr>
      <p:grpSpPr>
        <a:xfrm>
          <a:off x="0" y="0"/>
          <a:ext cx="0" cy="0"/>
          <a:chOff x="0" y="0"/>
          <a:chExt cx="0" cy="0"/>
        </a:xfrm>
      </p:grpSpPr>
      <p:sp>
        <p:nvSpPr>
          <p:cNvPr id="1115" name="Google Shape;1115;p16"/>
          <p:cNvSpPr txBox="1">
            <a:spLocks noGrp="1"/>
          </p:cNvSpPr>
          <p:nvPr>
            <p:ph type="title"/>
          </p:nvPr>
        </p:nvSpPr>
        <p:spPr>
          <a:xfrm>
            <a:off x="5407703" y="1836833"/>
            <a:ext cx="5608400" cy="1836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116" name="Google Shape;1116;p16"/>
          <p:cNvGrpSpPr/>
          <p:nvPr/>
        </p:nvGrpSpPr>
        <p:grpSpPr>
          <a:xfrm>
            <a:off x="127560" y="103934"/>
            <a:ext cx="11936880" cy="6650133"/>
            <a:chOff x="70350" y="96500"/>
            <a:chExt cx="8952660" cy="4987600"/>
          </a:xfrm>
        </p:grpSpPr>
        <p:sp>
          <p:nvSpPr>
            <p:cNvPr id="1117" name="Google Shape;1117;p16"/>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6"/>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6"/>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6"/>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6"/>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6"/>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6"/>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6"/>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6"/>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6"/>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6"/>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6"/>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6"/>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6"/>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6"/>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6"/>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6"/>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6"/>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6"/>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6"/>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6"/>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6"/>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6"/>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6"/>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6"/>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6"/>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6"/>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6"/>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6"/>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6"/>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6"/>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6"/>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6"/>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6"/>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6"/>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6"/>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6"/>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6"/>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6"/>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6"/>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6"/>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6"/>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6"/>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6"/>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6"/>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6"/>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6"/>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6"/>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6"/>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6"/>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6"/>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6"/>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6"/>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6"/>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6"/>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7" name="Google Shape;1197;p16"/>
          <p:cNvSpPr txBox="1">
            <a:spLocks noGrp="1"/>
          </p:cNvSpPr>
          <p:nvPr>
            <p:ph type="subTitle" idx="1"/>
          </p:nvPr>
        </p:nvSpPr>
        <p:spPr>
          <a:xfrm>
            <a:off x="5509303" y="3827967"/>
            <a:ext cx="5118400" cy="1193200"/>
          </a:xfrm>
          <a:prstGeom prst="rect">
            <a:avLst/>
          </a:prstGeom>
        </p:spPr>
        <p:txBody>
          <a:bodyPr spcFirstLastPara="1" wrap="square" lIns="0" tIns="0" rIns="0" bIns="0" anchor="t"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2436152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98"/>
        <p:cNvGrpSpPr/>
        <p:nvPr/>
      </p:nvGrpSpPr>
      <p:grpSpPr>
        <a:xfrm>
          <a:off x="0" y="0"/>
          <a:ext cx="0" cy="0"/>
          <a:chOff x="0" y="0"/>
          <a:chExt cx="0" cy="0"/>
        </a:xfrm>
      </p:grpSpPr>
      <p:sp>
        <p:nvSpPr>
          <p:cNvPr id="1199" name="Google Shape;1199;p17"/>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200" name="Google Shape;1200;p17"/>
          <p:cNvGrpSpPr/>
          <p:nvPr/>
        </p:nvGrpSpPr>
        <p:grpSpPr>
          <a:xfrm>
            <a:off x="127560" y="103934"/>
            <a:ext cx="11936880" cy="6650133"/>
            <a:chOff x="70350" y="96500"/>
            <a:chExt cx="8952660" cy="4987600"/>
          </a:xfrm>
        </p:grpSpPr>
        <p:sp>
          <p:nvSpPr>
            <p:cNvPr id="1201" name="Google Shape;1201;p17"/>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7"/>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7"/>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7"/>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7"/>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7"/>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7"/>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7"/>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7"/>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7"/>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7"/>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7"/>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7"/>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7"/>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7"/>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7"/>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7"/>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7"/>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7"/>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7"/>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7"/>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7"/>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7"/>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7"/>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7"/>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7"/>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7"/>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7"/>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7"/>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7"/>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7"/>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7"/>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7"/>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7"/>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7"/>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7"/>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7"/>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7"/>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7"/>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7"/>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7"/>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7"/>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7"/>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7"/>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7"/>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7"/>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7"/>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7"/>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7"/>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7"/>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7"/>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7"/>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7"/>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7"/>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7"/>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7"/>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7"/>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7"/>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7"/>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7"/>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7"/>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7"/>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7"/>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7"/>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7"/>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7"/>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7"/>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7"/>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7"/>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7"/>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7"/>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7"/>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7"/>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7"/>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7"/>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7"/>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7"/>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7"/>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7"/>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7"/>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1" name="Google Shape;1281;p17"/>
          <p:cNvSpPr txBox="1">
            <a:spLocks noGrp="1"/>
          </p:cNvSpPr>
          <p:nvPr>
            <p:ph type="subTitle" idx="1"/>
          </p:nvPr>
        </p:nvSpPr>
        <p:spPr>
          <a:xfrm>
            <a:off x="1964667" y="2972500"/>
            <a:ext cx="3185200" cy="1389200"/>
          </a:xfrm>
          <a:prstGeom prst="rect">
            <a:avLst/>
          </a:prstGeom>
        </p:spPr>
        <p:txBody>
          <a:bodyPr spcFirstLastPara="1" wrap="square" lIns="0" tIns="0" rIns="0" bIns="0"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080445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82"/>
        <p:cNvGrpSpPr/>
        <p:nvPr/>
      </p:nvGrpSpPr>
      <p:grpSpPr>
        <a:xfrm>
          <a:off x="0" y="0"/>
          <a:ext cx="0" cy="0"/>
          <a:chOff x="0" y="0"/>
          <a:chExt cx="0" cy="0"/>
        </a:xfrm>
      </p:grpSpPr>
      <p:sp>
        <p:nvSpPr>
          <p:cNvPr id="1283" name="Google Shape;1283;p18"/>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284" name="Google Shape;1284;p18"/>
          <p:cNvGrpSpPr/>
          <p:nvPr/>
        </p:nvGrpSpPr>
        <p:grpSpPr>
          <a:xfrm>
            <a:off x="127560" y="103934"/>
            <a:ext cx="11936880" cy="6650133"/>
            <a:chOff x="70350" y="96500"/>
            <a:chExt cx="8952660" cy="4987600"/>
          </a:xfrm>
        </p:grpSpPr>
        <p:sp>
          <p:nvSpPr>
            <p:cNvPr id="1285" name="Google Shape;1285;p18"/>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8"/>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8"/>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8"/>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8"/>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8"/>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8"/>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8"/>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8"/>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8"/>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8"/>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8"/>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8"/>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8"/>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8"/>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8"/>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8"/>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8"/>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8"/>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8"/>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8"/>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8"/>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8"/>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8"/>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8"/>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8"/>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8"/>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8"/>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8"/>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8"/>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8"/>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8"/>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8"/>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8"/>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8"/>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8"/>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8"/>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8"/>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8"/>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8"/>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8"/>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8"/>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8"/>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8"/>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8"/>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8"/>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8"/>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8"/>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8"/>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8"/>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8"/>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8"/>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8"/>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8"/>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8"/>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8"/>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8"/>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8"/>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8"/>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8"/>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8"/>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8"/>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8"/>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8"/>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8"/>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8"/>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8"/>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8"/>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8"/>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8"/>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8"/>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8"/>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8"/>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8"/>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8"/>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8"/>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8"/>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8"/>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8"/>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8"/>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5" name="Google Shape;1365;p18"/>
          <p:cNvSpPr txBox="1">
            <a:spLocks noGrp="1"/>
          </p:cNvSpPr>
          <p:nvPr>
            <p:ph type="subTitle" idx="1"/>
          </p:nvPr>
        </p:nvSpPr>
        <p:spPr>
          <a:xfrm>
            <a:off x="6599533" y="2973733"/>
            <a:ext cx="3054000" cy="13676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48528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1366"/>
        <p:cNvGrpSpPr/>
        <p:nvPr/>
      </p:nvGrpSpPr>
      <p:grpSpPr>
        <a:xfrm>
          <a:off x="0" y="0"/>
          <a:ext cx="0" cy="0"/>
          <a:chOff x="0" y="0"/>
          <a:chExt cx="0" cy="0"/>
        </a:xfrm>
      </p:grpSpPr>
      <p:sp>
        <p:nvSpPr>
          <p:cNvPr id="1367" name="Google Shape;1367;p19"/>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368" name="Google Shape;1368;p19"/>
          <p:cNvGrpSpPr/>
          <p:nvPr/>
        </p:nvGrpSpPr>
        <p:grpSpPr>
          <a:xfrm>
            <a:off x="127560" y="103934"/>
            <a:ext cx="11936880" cy="6650133"/>
            <a:chOff x="70350" y="96500"/>
            <a:chExt cx="8952660" cy="4987600"/>
          </a:xfrm>
        </p:grpSpPr>
        <p:sp>
          <p:nvSpPr>
            <p:cNvPr id="1369" name="Google Shape;1369;p19"/>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9"/>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9"/>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9"/>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9"/>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9"/>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9"/>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9"/>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9"/>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9"/>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9"/>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9"/>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9"/>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9"/>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9"/>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9"/>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9"/>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9"/>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9"/>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9"/>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9"/>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9"/>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9"/>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9"/>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9"/>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9"/>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9"/>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9"/>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9"/>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9"/>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9"/>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9"/>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9"/>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9"/>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9"/>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9"/>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9"/>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9"/>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9"/>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9"/>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9"/>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9"/>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9"/>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9"/>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9"/>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9"/>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9"/>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9"/>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9"/>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9"/>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9"/>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9"/>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9"/>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9"/>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9"/>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9"/>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9"/>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9"/>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9"/>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9"/>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9"/>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9"/>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9"/>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9"/>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9"/>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9"/>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9"/>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9"/>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9"/>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9"/>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9"/>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9"/>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9"/>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9"/>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9"/>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9"/>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9"/>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9"/>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9"/>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9"/>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9" name="Google Shape;1449;p19"/>
          <p:cNvSpPr txBox="1">
            <a:spLocks noGrp="1"/>
          </p:cNvSpPr>
          <p:nvPr>
            <p:ph type="subTitle" idx="1"/>
          </p:nvPr>
        </p:nvSpPr>
        <p:spPr>
          <a:xfrm>
            <a:off x="2831400" y="4930867"/>
            <a:ext cx="2786400" cy="854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50" name="Google Shape;1450;p19"/>
          <p:cNvSpPr txBox="1">
            <a:spLocks noGrp="1"/>
          </p:cNvSpPr>
          <p:nvPr>
            <p:ph type="subTitle" idx="2"/>
          </p:nvPr>
        </p:nvSpPr>
        <p:spPr>
          <a:xfrm>
            <a:off x="2831400" y="4212567"/>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451" name="Google Shape;1451;p19"/>
          <p:cNvSpPr txBox="1">
            <a:spLocks noGrp="1"/>
          </p:cNvSpPr>
          <p:nvPr>
            <p:ph type="subTitle" idx="3"/>
          </p:nvPr>
        </p:nvSpPr>
        <p:spPr>
          <a:xfrm>
            <a:off x="6574200" y="4930867"/>
            <a:ext cx="2786400" cy="854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452" name="Google Shape;1452;p19"/>
          <p:cNvSpPr txBox="1">
            <a:spLocks noGrp="1"/>
          </p:cNvSpPr>
          <p:nvPr>
            <p:ph type="subTitle" idx="4"/>
          </p:nvPr>
        </p:nvSpPr>
        <p:spPr>
          <a:xfrm>
            <a:off x="6574200" y="4212567"/>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Tree>
    <p:extLst>
      <p:ext uri="{BB962C8B-B14F-4D97-AF65-F5344CB8AC3E}">
        <p14:creationId xmlns:p14="http://schemas.microsoft.com/office/powerpoint/2010/main" val="326853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7A2C7-15EE-2293-E440-1130347839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BD6BD765-4D52-36FB-B509-754DDB3ECF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35252B-6389-CEBE-0C0C-724ECB30C396}"/>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5" name="Footer Placeholder 4">
            <a:extLst>
              <a:ext uri="{FF2B5EF4-FFF2-40B4-BE49-F238E27FC236}">
                <a16:creationId xmlns:a16="http://schemas.microsoft.com/office/drawing/2014/main" id="{DA42EF1D-FBAB-22C9-AE75-0D48FBF9544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30F289F0-5516-7C76-41EB-190849C65737}"/>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2377319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53"/>
        <p:cNvGrpSpPr/>
        <p:nvPr/>
      </p:nvGrpSpPr>
      <p:grpSpPr>
        <a:xfrm>
          <a:off x="0" y="0"/>
          <a:ext cx="0" cy="0"/>
          <a:chOff x="0" y="0"/>
          <a:chExt cx="0" cy="0"/>
        </a:xfrm>
      </p:grpSpPr>
      <p:sp>
        <p:nvSpPr>
          <p:cNvPr id="1454" name="Google Shape;1454;p20"/>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455" name="Google Shape;1455;p20"/>
          <p:cNvGrpSpPr/>
          <p:nvPr/>
        </p:nvGrpSpPr>
        <p:grpSpPr>
          <a:xfrm>
            <a:off x="127560" y="103934"/>
            <a:ext cx="11936880" cy="6650133"/>
            <a:chOff x="70350" y="96500"/>
            <a:chExt cx="8952660" cy="4987600"/>
          </a:xfrm>
        </p:grpSpPr>
        <p:sp>
          <p:nvSpPr>
            <p:cNvPr id="1456" name="Google Shape;1456;p20"/>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20"/>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20"/>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0"/>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20"/>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20"/>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20"/>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20"/>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20"/>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0"/>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20"/>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20"/>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20"/>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20"/>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20"/>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20"/>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20"/>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20"/>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20"/>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20"/>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20"/>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20"/>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20"/>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20"/>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20"/>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20"/>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20"/>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20"/>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20"/>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20"/>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20"/>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20"/>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20"/>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20"/>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20"/>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20"/>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20"/>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20"/>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20"/>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20"/>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20"/>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20"/>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20"/>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20"/>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20"/>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20"/>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20"/>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20"/>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20"/>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20"/>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20"/>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20"/>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20"/>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20"/>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20"/>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20"/>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20"/>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20"/>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20"/>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20"/>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20"/>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20"/>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20"/>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20"/>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20"/>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20"/>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20"/>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0"/>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20"/>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20"/>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20"/>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20"/>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20"/>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0"/>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20"/>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20"/>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20"/>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20"/>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20"/>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20"/>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6" name="Google Shape;1536;p20"/>
          <p:cNvSpPr txBox="1">
            <a:spLocks noGrp="1"/>
          </p:cNvSpPr>
          <p:nvPr>
            <p:ph type="subTitle" idx="1"/>
          </p:nvPr>
        </p:nvSpPr>
        <p:spPr>
          <a:xfrm>
            <a:off x="960000" y="4067600"/>
            <a:ext cx="2786400" cy="1037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37" name="Google Shape;1537;p20"/>
          <p:cNvSpPr txBox="1">
            <a:spLocks noGrp="1"/>
          </p:cNvSpPr>
          <p:nvPr>
            <p:ph type="subTitle" idx="2"/>
          </p:nvPr>
        </p:nvSpPr>
        <p:spPr>
          <a:xfrm>
            <a:off x="960000" y="5165967"/>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538" name="Google Shape;1538;p20"/>
          <p:cNvSpPr txBox="1">
            <a:spLocks noGrp="1"/>
          </p:cNvSpPr>
          <p:nvPr>
            <p:ph type="subTitle" idx="3"/>
          </p:nvPr>
        </p:nvSpPr>
        <p:spPr>
          <a:xfrm>
            <a:off x="4702800" y="4067600"/>
            <a:ext cx="2786400" cy="1037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39" name="Google Shape;1539;p20"/>
          <p:cNvSpPr txBox="1">
            <a:spLocks noGrp="1"/>
          </p:cNvSpPr>
          <p:nvPr>
            <p:ph type="subTitle" idx="4"/>
          </p:nvPr>
        </p:nvSpPr>
        <p:spPr>
          <a:xfrm>
            <a:off x="4702800" y="5165967"/>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540" name="Google Shape;1540;p20"/>
          <p:cNvSpPr txBox="1">
            <a:spLocks noGrp="1"/>
          </p:cNvSpPr>
          <p:nvPr>
            <p:ph type="subTitle" idx="5"/>
          </p:nvPr>
        </p:nvSpPr>
        <p:spPr>
          <a:xfrm>
            <a:off x="8445600" y="4067600"/>
            <a:ext cx="2786400" cy="1037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541" name="Google Shape;1541;p20"/>
          <p:cNvSpPr txBox="1">
            <a:spLocks noGrp="1"/>
          </p:cNvSpPr>
          <p:nvPr>
            <p:ph type="subTitle" idx="6"/>
          </p:nvPr>
        </p:nvSpPr>
        <p:spPr>
          <a:xfrm>
            <a:off x="8445600" y="5165967"/>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Tree>
    <p:extLst>
      <p:ext uri="{BB962C8B-B14F-4D97-AF65-F5344CB8AC3E}">
        <p14:creationId xmlns:p14="http://schemas.microsoft.com/office/powerpoint/2010/main" val="2822012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42"/>
        <p:cNvGrpSpPr/>
        <p:nvPr/>
      </p:nvGrpSpPr>
      <p:grpSpPr>
        <a:xfrm>
          <a:off x="0" y="0"/>
          <a:ext cx="0" cy="0"/>
          <a:chOff x="0" y="0"/>
          <a:chExt cx="0" cy="0"/>
        </a:xfrm>
      </p:grpSpPr>
      <p:sp>
        <p:nvSpPr>
          <p:cNvPr id="1543" name="Google Shape;1543;p21"/>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544" name="Google Shape;1544;p21"/>
          <p:cNvGrpSpPr/>
          <p:nvPr/>
        </p:nvGrpSpPr>
        <p:grpSpPr>
          <a:xfrm>
            <a:off x="127560" y="103934"/>
            <a:ext cx="11936880" cy="6650133"/>
            <a:chOff x="70350" y="96500"/>
            <a:chExt cx="8952660" cy="4987600"/>
          </a:xfrm>
        </p:grpSpPr>
        <p:sp>
          <p:nvSpPr>
            <p:cNvPr id="1545" name="Google Shape;1545;p21"/>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21"/>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21"/>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21"/>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21"/>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21"/>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21"/>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21"/>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21"/>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21"/>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21"/>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21"/>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21"/>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21"/>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21"/>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21"/>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21"/>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21"/>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21"/>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21"/>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21"/>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21"/>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21"/>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21"/>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21"/>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21"/>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21"/>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21"/>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21"/>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21"/>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21"/>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21"/>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21"/>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21"/>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21"/>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21"/>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21"/>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21"/>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21"/>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21"/>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21"/>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1"/>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21"/>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21"/>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21"/>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21"/>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21"/>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1"/>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21"/>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21"/>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1"/>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21"/>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21"/>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1"/>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21"/>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21"/>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1"/>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1"/>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1"/>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1"/>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1"/>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1"/>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1"/>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1"/>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1"/>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1"/>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1"/>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1"/>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21"/>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21"/>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21"/>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1"/>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1"/>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1"/>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1"/>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1"/>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1"/>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1"/>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1"/>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1"/>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5" name="Google Shape;1625;p21"/>
          <p:cNvSpPr txBox="1">
            <a:spLocks noGrp="1"/>
          </p:cNvSpPr>
          <p:nvPr>
            <p:ph type="subTitle" idx="1"/>
          </p:nvPr>
        </p:nvSpPr>
        <p:spPr>
          <a:xfrm>
            <a:off x="8089100" y="2922033"/>
            <a:ext cx="2598000" cy="854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626" name="Google Shape;1626;p21"/>
          <p:cNvSpPr txBox="1">
            <a:spLocks noGrp="1"/>
          </p:cNvSpPr>
          <p:nvPr>
            <p:ph type="subTitle" idx="2"/>
          </p:nvPr>
        </p:nvSpPr>
        <p:spPr>
          <a:xfrm>
            <a:off x="8089100" y="2283700"/>
            <a:ext cx="2598000" cy="638400"/>
          </a:xfrm>
          <a:prstGeom prst="rect">
            <a:avLst/>
          </a:prstGeom>
        </p:spPr>
        <p:txBody>
          <a:bodyPr spcFirstLastPara="1" wrap="square" lIns="0" tIns="0" rIns="0" bIns="0" anchor="t" anchorCtr="0">
            <a:noAutofit/>
          </a:bodyPr>
          <a:lstStyle>
            <a:lvl1pPr lvl="0"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627" name="Google Shape;1627;p21"/>
          <p:cNvSpPr txBox="1">
            <a:spLocks noGrp="1"/>
          </p:cNvSpPr>
          <p:nvPr>
            <p:ph type="subTitle" idx="3"/>
          </p:nvPr>
        </p:nvSpPr>
        <p:spPr>
          <a:xfrm>
            <a:off x="8089100" y="4854333"/>
            <a:ext cx="2598000" cy="854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628" name="Google Shape;1628;p21"/>
          <p:cNvSpPr txBox="1">
            <a:spLocks noGrp="1"/>
          </p:cNvSpPr>
          <p:nvPr>
            <p:ph type="subTitle" idx="4"/>
          </p:nvPr>
        </p:nvSpPr>
        <p:spPr>
          <a:xfrm>
            <a:off x="8089100" y="4216000"/>
            <a:ext cx="2598000" cy="638400"/>
          </a:xfrm>
          <a:prstGeom prst="rect">
            <a:avLst/>
          </a:prstGeom>
        </p:spPr>
        <p:txBody>
          <a:bodyPr spcFirstLastPara="1" wrap="square" lIns="0" tIns="0" rIns="0" bIns="0" anchor="t" anchorCtr="0">
            <a:noAutofit/>
          </a:bodyPr>
          <a:lstStyle>
            <a:lvl1pPr lvl="0"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629" name="Google Shape;1629;p21"/>
          <p:cNvSpPr txBox="1">
            <a:spLocks noGrp="1"/>
          </p:cNvSpPr>
          <p:nvPr>
            <p:ph type="subTitle" idx="5"/>
          </p:nvPr>
        </p:nvSpPr>
        <p:spPr>
          <a:xfrm>
            <a:off x="1504900" y="2922033"/>
            <a:ext cx="2598000" cy="854000"/>
          </a:xfrm>
          <a:prstGeom prst="rect">
            <a:avLst/>
          </a:prstGeom>
        </p:spPr>
        <p:txBody>
          <a:bodyPr spcFirstLastPara="1" wrap="square" lIns="0" tIns="0" rIns="0"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630" name="Google Shape;1630;p21"/>
          <p:cNvSpPr txBox="1">
            <a:spLocks noGrp="1"/>
          </p:cNvSpPr>
          <p:nvPr>
            <p:ph type="subTitle" idx="6"/>
          </p:nvPr>
        </p:nvSpPr>
        <p:spPr>
          <a:xfrm>
            <a:off x="1504900" y="2283700"/>
            <a:ext cx="2598000" cy="638400"/>
          </a:xfrm>
          <a:prstGeom prst="rect">
            <a:avLst/>
          </a:prstGeom>
        </p:spPr>
        <p:txBody>
          <a:bodyPr spcFirstLastPara="1" wrap="square" lIns="0" tIns="0" rIns="0" bIns="0" anchor="t" anchorCtr="0">
            <a:noAutofit/>
          </a:bodyPr>
          <a:lstStyle>
            <a:lvl1pPr lvl="0" algn="r" rtl="0">
              <a:spcBef>
                <a:spcPts val="0"/>
              </a:spcBef>
              <a:spcAft>
                <a:spcPts val="0"/>
              </a:spcAft>
              <a:buSzPts val="2800"/>
              <a:buFont typeface="Caveat Brush"/>
              <a:buNone/>
              <a:defRPr sz="3733">
                <a:latin typeface="Caveat Brush"/>
                <a:ea typeface="Caveat Brush"/>
                <a:cs typeface="Caveat Brush"/>
                <a:sym typeface="Caveat Brush"/>
              </a:defRPr>
            </a:lvl1pPr>
            <a:lvl2pPr lvl="1" algn="r" rtl="0">
              <a:spcBef>
                <a:spcPts val="0"/>
              </a:spcBef>
              <a:spcAft>
                <a:spcPts val="0"/>
              </a:spcAft>
              <a:buSzPts val="2800"/>
              <a:buFont typeface="Caveat Brush"/>
              <a:buNone/>
              <a:defRPr sz="3733">
                <a:latin typeface="Caveat Brush"/>
                <a:ea typeface="Caveat Brush"/>
                <a:cs typeface="Caveat Brush"/>
                <a:sym typeface="Caveat Brush"/>
              </a:defRPr>
            </a:lvl2pPr>
            <a:lvl3pPr lvl="2" algn="r" rtl="0">
              <a:spcBef>
                <a:spcPts val="0"/>
              </a:spcBef>
              <a:spcAft>
                <a:spcPts val="0"/>
              </a:spcAft>
              <a:buSzPts val="2800"/>
              <a:buFont typeface="Caveat Brush"/>
              <a:buNone/>
              <a:defRPr sz="3733">
                <a:latin typeface="Caveat Brush"/>
                <a:ea typeface="Caveat Brush"/>
                <a:cs typeface="Caveat Brush"/>
                <a:sym typeface="Caveat Brush"/>
              </a:defRPr>
            </a:lvl3pPr>
            <a:lvl4pPr lvl="3" algn="r" rtl="0">
              <a:spcBef>
                <a:spcPts val="0"/>
              </a:spcBef>
              <a:spcAft>
                <a:spcPts val="0"/>
              </a:spcAft>
              <a:buSzPts val="2800"/>
              <a:buFont typeface="Caveat Brush"/>
              <a:buNone/>
              <a:defRPr sz="3733">
                <a:latin typeface="Caveat Brush"/>
                <a:ea typeface="Caveat Brush"/>
                <a:cs typeface="Caveat Brush"/>
                <a:sym typeface="Caveat Brush"/>
              </a:defRPr>
            </a:lvl4pPr>
            <a:lvl5pPr lvl="4" algn="r" rtl="0">
              <a:spcBef>
                <a:spcPts val="0"/>
              </a:spcBef>
              <a:spcAft>
                <a:spcPts val="0"/>
              </a:spcAft>
              <a:buSzPts val="2800"/>
              <a:buFont typeface="Caveat Brush"/>
              <a:buNone/>
              <a:defRPr sz="3733">
                <a:latin typeface="Caveat Brush"/>
                <a:ea typeface="Caveat Brush"/>
                <a:cs typeface="Caveat Brush"/>
                <a:sym typeface="Caveat Brush"/>
              </a:defRPr>
            </a:lvl5pPr>
            <a:lvl6pPr lvl="5" algn="r" rtl="0">
              <a:spcBef>
                <a:spcPts val="0"/>
              </a:spcBef>
              <a:spcAft>
                <a:spcPts val="0"/>
              </a:spcAft>
              <a:buSzPts val="2800"/>
              <a:buFont typeface="Caveat Brush"/>
              <a:buNone/>
              <a:defRPr sz="3733">
                <a:latin typeface="Caveat Brush"/>
                <a:ea typeface="Caveat Brush"/>
                <a:cs typeface="Caveat Brush"/>
                <a:sym typeface="Caveat Brush"/>
              </a:defRPr>
            </a:lvl6pPr>
            <a:lvl7pPr lvl="6" algn="r" rtl="0">
              <a:spcBef>
                <a:spcPts val="0"/>
              </a:spcBef>
              <a:spcAft>
                <a:spcPts val="0"/>
              </a:spcAft>
              <a:buSzPts val="2800"/>
              <a:buFont typeface="Caveat Brush"/>
              <a:buNone/>
              <a:defRPr sz="3733">
                <a:latin typeface="Caveat Brush"/>
                <a:ea typeface="Caveat Brush"/>
                <a:cs typeface="Caveat Brush"/>
                <a:sym typeface="Caveat Brush"/>
              </a:defRPr>
            </a:lvl7pPr>
            <a:lvl8pPr lvl="7" algn="r" rtl="0">
              <a:spcBef>
                <a:spcPts val="0"/>
              </a:spcBef>
              <a:spcAft>
                <a:spcPts val="0"/>
              </a:spcAft>
              <a:buSzPts val="2800"/>
              <a:buFont typeface="Caveat Brush"/>
              <a:buNone/>
              <a:defRPr sz="3733">
                <a:latin typeface="Caveat Brush"/>
                <a:ea typeface="Caveat Brush"/>
                <a:cs typeface="Caveat Brush"/>
                <a:sym typeface="Caveat Brush"/>
              </a:defRPr>
            </a:lvl8pPr>
            <a:lvl9pPr lvl="8" algn="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631" name="Google Shape;1631;p21"/>
          <p:cNvSpPr txBox="1">
            <a:spLocks noGrp="1"/>
          </p:cNvSpPr>
          <p:nvPr>
            <p:ph type="subTitle" idx="7"/>
          </p:nvPr>
        </p:nvSpPr>
        <p:spPr>
          <a:xfrm>
            <a:off x="1504900" y="4854333"/>
            <a:ext cx="2598000" cy="854000"/>
          </a:xfrm>
          <a:prstGeom prst="rect">
            <a:avLst/>
          </a:prstGeom>
        </p:spPr>
        <p:txBody>
          <a:bodyPr spcFirstLastPara="1" wrap="square" lIns="0" tIns="0" rIns="0" bIns="0"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632" name="Google Shape;1632;p21"/>
          <p:cNvSpPr txBox="1">
            <a:spLocks noGrp="1"/>
          </p:cNvSpPr>
          <p:nvPr>
            <p:ph type="subTitle" idx="8"/>
          </p:nvPr>
        </p:nvSpPr>
        <p:spPr>
          <a:xfrm>
            <a:off x="1504900" y="4216000"/>
            <a:ext cx="2598000" cy="638400"/>
          </a:xfrm>
          <a:prstGeom prst="rect">
            <a:avLst/>
          </a:prstGeom>
        </p:spPr>
        <p:txBody>
          <a:bodyPr spcFirstLastPara="1" wrap="square" lIns="0" tIns="0" rIns="0" bIns="0" anchor="t" anchorCtr="0">
            <a:noAutofit/>
          </a:bodyPr>
          <a:lstStyle>
            <a:lvl1pPr lvl="0" algn="r" rtl="0">
              <a:spcBef>
                <a:spcPts val="0"/>
              </a:spcBef>
              <a:spcAft>
                <a:spcPts val="0"/>
              </a:spcAft>
              <a:buSzPts val="2800"/>
              <a:buFont typeface="Caveat Brush"/>
              <a:buNone/>
              <a:defRPr sz="3733">
                <a:latin typeface="Caveat Brush"/>
                <a:ea typeface="Caveat Brush"/>
                <a:cs typeface="Caveat Brush"/>
                <a:sym typeface="Caveat Brush"/>
              </a:defRPr>
            </a:lvl1pPr>
            <a:lvl2pPr lvl="1" algn="r" rtl="0">
              <a:spcBef>
                <a:spcPts val="0"/>
              </a:spcBef>
              <a:spcAft>
                <a:spcPts val="0"/>
              </a:spcAft>
              <a:buSzPts val="2800"/>
              <a:buFont typeface="Caveat Brush"/>
              <a:buNone/>
              <a:defRPr sz="3733">
                <a:latin typeface="Caveat Brush"/>
                <a:ea typeface="Caveat Brush"/>
                <a:cs typeface="Caveat Brush"/>
                <a:sym typeface="Caveat Brush"/>
              </a:defRPr>
            </a:lvl2pPr>
            <a:lvl3pPr lvl="2" algn="r" rtl="0">
              <a:spcBef>
                <a:spcPts val="0"/>
              </a:spcBef>
              <a:spcAft>
                <a:spcPts val="0"/>
              </a:spcAft>
              <a:buSzPts val="2800"/>
              <a:buFont typeface="Caveat Brush"/>
              <a:buNone/>
              <a:defRPr sz="3733">
                <a:latin typeface="Caveat Brush"/>
                <a:ea typeface="Caveat Brush"/>
                <a:cs typeface="Caveat Brush"/>
                <a:sym typeface="Caveat Brush"/>
              </a:defRPr>
            </a:lvl3pPr>
            <a:lvl4pPr lvl="3" algn="r" rtl="0">
              <a:spcBef>
                <a:spcPts val="0"/>
              </a:spcBef>
              <a:spcAft>
                <a:spcPts val="0"/>
              </a:spcAft>
              <a:buSzPts val="2800"/>
              <a:buFont typeface="Caveat Brush"/>
              <a:buNone/>
              <a:defRPr sz="3733">
                <a:latin typeface="Caveat Brush"/>
                <a:ea typeface="Caveat Brush"/>
                <a:cs typeface="Caveat Brush"/>
                <a:sym typeface="Caveat Brush"/>
              </a:defRPr>
            </a:lvl4pPr>
            <a:lvl5pPr lvl="4" algn="r" rtl="0">
              <a:spcBef>
                <a:spcPts val="0"/>
              </a:spcBef>
              <a:spcAft>
                <a:spcPts val="0"/>
              </a:spcAft>
              <a:buSzPts val="2800"/>
              <a:buFont typeface="Caveat Brush"/>
              <a:buNone/>
              <a:defRPr sz="3733">
                <a:latin typeface="Caveat Brush"/>
                <a:ea typeface="Caveat Brush"/>
                <a:cs typeface="Caveat Brush"/>
                <a:sym typeface="Caveat Brush"/>
              </a:defRPr>
            </a:lvl5pPr>
            <a:lvl6pPr lvl="5" algn="r" rtl="0">
              <a:spcBef>
                <a:spcPts val="0"/>
              </a:spcBef>
              <a:spcAft>
                <a:spcPts val="0"/>
              </a:spcAft>
              <a:buSzPts val="2800"/>
              <a:buFont typeface="Caveat Brush"/>
              <a:buNone/>
              <a:defRPr sz="3733">
                <a:latin typeface="Caveat Brush"/>
                <a:ea typeface="Caveat Brush"/>
                <a:cs typeface="Caveat Brush"/>
                <a:sym typeface="Caveat Brush"/>
              </a:defRPr>
            </a:lvl6pPr>
            <a:lvl7pPr lvl="6" algn="r" rtl="0">
              <a:spcBef>
                <a:spcPts val="0"/>
              </a:spcBef>
              <a:spcAft>
                <a:spcPts val="0"/>
              </a:spcAft>
              <a:buSzPts val="2800"/>
              <a:buFont typeface="Caveat Brush"/>
              <a:buNone/>
              <a:defRPr sz="3733">
                <a:latin typeface="Caveat Brush"/>
                <a:ea typeface="Caveat Brush"/>
                <a:cs typeface="Caveat Brush"/>
                <a:sym typeface="Caveat Brush"/>
              </a:defRPr>
            </a:lvl7pPr>
            <a:lvl8pPr lvl="7" algn="r" rtl="0">
              <a:spcBef>
                <a:spcPts val="0"/>
              </a:spcBef>
              <a:spcAft>
                <a:spcPts val="0"/>
              </a:spcAft>
              <a:buSzPts val="2800"/>
              <a:buFont typeface="Caveat Brush"/>
              <a:buNone/>
              <a:defRPr sz="3733">
                <a:latin typeface="Caveat Brush"/>
                <a:ea typeface="Caveat Brush"/>
                <a:cs typeface="Caveat Brush"/>
                <a:sym typeface="Caveat Brush"/>
              </a:defRPr>
            </a:lvl8pPr>
            <a:lvl9pPr lvl="8" algn="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Tree>
    <p:extLst>
      <p:ext uri="{BB962C8B-B14F-4D97-AF65-F5344CB8AC3E}">
        <p14:creationId xmlns:p14="http://schemas.microsoft.com/office/powerpoint/2010/main" val="37108708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1633"/>
        <p:cNvGrpSpPr/>
        <p:nvPr/>
      </p:nvGrpSpPr>
      <p:grpSpPr>
        <a:xfrm>
          <a:off x="0" y="0"/>
          <a:ext cx="0" cy="0"/>
          <a:chOff x="0" y="0"/>
          <a:chExt cx="0" cy="0"/>
        </a:xfrm>
      </p:grpSpPr>
      <p:sp>
        <p:nvSpPr>
          <p:cNvPr id="1634" name="Google Shape;1634;p22"/>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635" name="Google Shape;1635;p22"/>
          <p:cNvGrpSpPr/>
          <p:nvPr/>
        </p:nvGrpSpPr>
        <p:grpSpPr>
          <a:xfrm>
            <a:off x="127560" y="103934"/>
            <a:ext cx="11936880" cy="6650133"/>
            <a:chOff x="70350" y="96500"/>
            <a:chExt cx="8952660" cy="4987600"/>
          </a:xfrm>
        </p:grpSpPr>
        <p:sp>
          <p:nvSpPr>
            <p:cNvPr id="1636" name="Google Shape;1636;p22"/>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2"/>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2"/>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2"/>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2"/>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2"/>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2"/>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2"/>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2"/>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2"/>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2"/>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2"/>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2"/>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2"/>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2"/>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2"/>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2"/>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2"/>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2"/>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2"/>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2"/>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2"/>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2"/>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2"/>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2"/>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2"/>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2"/>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2"/>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2"/>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2"/>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2"/>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2"/>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2"/>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2"/>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2"/>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2"/>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2"/>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2"/>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2"/>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2"/>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2"/>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2"/>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2"/>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2"/>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2"/>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2"/>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2"/>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2"/>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2"/>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2"/>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2"/>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2"/>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2"/>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2"/>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2"/>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2"/>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2"/>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2"/>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2"/>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2"/>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2"/>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2"/>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2"/>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2"/>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2"/>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2"/>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2"/>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2"/>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2"/>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2"/>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2"/>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2"/>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2"/>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2"/>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2"/>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2"/>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22"/>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22"/>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22"/>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22"/>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6" name="Google Shape;1716;p22"/>
          <p:cNvSpPr txBox="1">
            <a:spLocks noGrp="1"/>
          </p:cNvSpPr>
          <p:nvPr>
            <p:ph type="subTitle" idx="1"/>
          </p:nvPr>
        </p:nvSpPr>
        <p:spPr>
          <a:xfrm>
            <a:off x="5694400" y="2241167"/>
            <a:ext cx="5537600" cy="386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7" name="Google Shape;1717;p22"/>
          <p:cNvSpPr txBox="1">
            <a:spLocks noGrp="1"/>
          </p:cNvSpPr>
          <p:nvPr>
            <p:ph type="subTitle" idx="2"/>
          </p:nvPr>
        </p:nvSpPr>
        <p:spPr>
          <a:xfrm>
            <a:off x="3226700" y="2075700"/>
            <a:ext cx="1752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718" name="Google Shape;1718;p22"/>
          <p:cNvSpPr txBox="1">
            <a:spLocks noGrp="1"/>
          </p:cNvSpPr>
          <p:nvPr>
            <p:ph type="subTitle" idx="3"/>
          </p:nvPr>
        </p:nvSpPr>
        <p:spPr>
          <a:xfrm>
            <a:off x="5694400" y="2960667"/>
            <a:ext cx="5537600" cy="386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9" name="Google Shape;1719;p22"/>
          <p:cNvSpPr txBox="1">
            <a:spLocks noGrp="1"/>
          </p:cNvSpPr>
          <p:nvPr>
            <p:ph type="subTitle" idx="4"/>
          </p:nvPr>
        </p:nvSpPr>
        <p:spPr>
          <a:xfrm>
            <a:off x="3226700" y="2795200"/>
            <a:ext cx="1752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720" name="Google Shape;1720;p22"/>
          <p:cNvSpPr txBox="1">
            <a:spLocks noGrp="1"/>
          </p:cNvSpPr>
          <p:nvPr>
            <p:ph type="subTitle" idx="5"/>
          </p:nvPr>
        </p:nvSpPr>
        <p:spPr>
          <a:xfrm>
            <a:off x="5694400" y="3680167"/>
            <a:ext cx="5537600" cy="386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21" name="Google Shape;1721;p22"/>
          <p:cNvSpPr txBox="1">
            <a:spLocks noGrp="1"/>
          </p:cNvSpPr>
          <p:nvPr>
            <p:ph type="subTitle" idx="6"/>
          </p:nvPr>
        </p:nvSpPr>
        <p:spPr>
          <a:xfrm>
            <a:off x="3226700" y="3514700"/>
            <a:ext cx="1752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722" name="Google Shape;1722;p22"/>
          <p:cNvSpPr txBox="1">
            <a:spLocks noGrp="1"/>
          </p:cNvSpPr>
          <p:nvPr>
            <p:ph type="subTitle" idx="7"/>
          </p:nvPr>
        </p:nvSpPr>
        <p:spPr>
          <a:xfrm>
            <a:off x="5694400" y="4399667"/>
            <a:ext cx="5537600" cy="386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23" name="Google Shape;1723;p22"/>
          <p:cNvSpPr txBox="1">
            <a:spLocks noGrp="1"/>
          </p:cNvSpPr>
          <p:nvPr>
            <p:ph type="subTitle" idx="8"/>
          </p:nvPr>
        </p:nvSpPr>
        <p:spPr>
          <a:xfrm>
            <a:off x="3226700" y="4234200"/>
            <a:ext cx="1752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724" name="Google Shape;1724;p22"/>
          <p:cNvSpPr txBox="1">
            <a:spLocks noGrp="1"/>
          </p:cNvSpPr>
          <p:nvPr>
            <p:ph type="subTitle" idx="9"/>
          </p:nvPr>
        </p:nvSpPr>
        <p:spPr>
          <a:xfrm>
            <a:off x="5694400" y="5119167"/>
            <a:ext cx="5537600" cy="3860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25" name="Google Shape;1725;p22"/>
          <p:cNvSpPr txBox="1">
            <a:spLocks noGrp="1"/>
          </p:cNvSpPr>
          <p:nvPr>
            <p:ph type="subTitle" idx="13"/>
          </p:nvPr>
        </p:nvSpPr>
        <p:spPr>
          <a:xfrm>
            <a:off x="3226700" y="4953700"/>
            <a:ext cx="1752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rtl="0">
              <a:spcBef>
                <a:spcPts val="0"/>
              </a:spcBef>
              <a:spcAft>
                <a:spcPts val="0"/>
              </a:spcAft>
              <a:buSzPts val="2800"/>
              <a:buFont typeface="Caveat Brush"/>
              <a:buNone/>
              <a:defRPr sz="3733">
                <a:latin typeface="Caveat Brush"/>
                <a:ea typeface="Caveat Brush"/>
                <a:cs typeface="Caveat Brush"/>
                <a:sym typeface="Caveat Brush"/>
              </a:defRPr>
            </a:lvl2pPr>
            <a:lvl3pPr lvl="2" rtl="0">
              <a:spcBef>
                <a:spcPts val="0"/>
              </a:spcBef>
              <a:spcAft>
                <a:spcPts val="0"/>
              </a:spcAft>
              <a:buSzPts val="2800"/>
              <a:buFont typeface="Caveat Brush"/>
              <a:buNone/>
              <a:defRPr sz="3733">
                <a:latin typeface="Caveat Brush"/>
                <a:ea typeface="Caveat Brush"/>
                <a:cs typeface="Caveat Brush"/>
                <a:sym typeface="Caveat Brush"/>
              </a:defRPr>
            </a:lvl3pPr>
            <a:lvl4pPr lvl="3" rtl="0">
              <a:spcBef>
                <a:spcPts val="0"/>
              </a:spcBef>
              <a:spcAft>
                <a:spcPts val="0"/>
              </a:spcAft>
              <a:buSzPts val="2800"/>
              <a:buFont typeface="Caveat Brush"/>
              <a:buNone/>
              <a:defRPr sz="3733">
                <a:latin typeface="Caveat Brush"/>
                <a:ea typeface="Caveat Brush"/>
                <a:cs typeface="Caveat Brush"/>
                <a:sym typeface="Caveat Brush"/>
              </a:defRPr>
            </a:lvl4pPr>
            <a:lvl5pPr lvl="4" rtl="0">
              <a:spcBef>
                <a:spcPts val="0"/>
              </a:spcBef>
              <a:spcAft>
                <a:spcPts val="0"/>
              </a:spcAft>
              <a:buSzPts val="2800"/>
              <a:buFont typeface="Caveat Brush"/>
              <a:buNone/>
              <a:defRPr sz="3733">
                <a:latin typeface="Caveat Brush"/>
                <a:ea typeface="Caveat Brush"/>
                <a:cs typeface="Caveat Brush"/>
                <a:sym typeface="Caveat Brush"/>
              </a:defRPr>
            </a:lvl5pPr>
            <a:lvl6pPr lvl="5" rtl="0">
              <a:spcBef>
                <a:spcPts val="0"/>
              </a:spcBef>
              <a:spcAft>
                <a:spcPts val="0"/>
              </a:spcAft>
              <a:buSzPts val="2800"/>
              <a:buFont typeface="Caveat Brush"/>
              <a:buNone/>
              <a:defRPr sz="3733">
                <a:latin typeface="Caveat Brush"/>
                <a:ea typeface="Caveat Brush"/>
                <a:cs typeface="Caveat Brush"/>
                <a:sym typeface="Caveat Brush"/>
              </a:defRPr>
            </a:lvl6pPr>
            <a:lvl7pPr lvl="6" rtl="0">
              <a:spcBef>
                <a:spcPts val="0"/>
              </a:spcBef>
              <a:spcAft>
                <a:spcPts val="0"/>
              </a:spcAft>
              <a:buSzPts val="2800"/>
              <a:buFont typeface="Caveat Brush"/>
              <a:buNone/>
              <a:defRPr sz="3733">
                <a:latin typeface="Caveat Brush"/>
                <a:ea typeface="Caveat Brush"/>
                <a:cs typeface="Caveat Brush"/>
                <a:sym typeface="Caveat Brush"/>
              </a:defRPr>
            </a:lvl7pPr>
            <a:lvl8pPr lvl="7" rtl="0">
              <a:spcBef>
                <a:spcPts val="0"/>
              </a:spcBef>
              <a:spcAft>
                <a:spcPts val="0"/>
              </a:spcAft>
              <a:buSzPts val="2800"/>
              <a:buFont typeface="Caveat Brush"/>
              <a:buNone/>
              <a:defRPr sz="3733">
                <a:latin typeface="Caveat Brush"/>
                <a:ea typeface="Caveat Brush"/>
                <a:cs typeface="Caveat Brush"/>
                <a:sym typeface="Caveat Brush"/>
              </a:defRPr>
            </a:lvl8pPr>
            <a:lvl9pPr lvl="8"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Tree>
    <p:extLst>
      <p:ext uri="{BB962C8B-B14F-4D97-AF65-F5344CB8AC3E}">
        <p14:creationId xmlns:p14="http://schemas.microsoft.com/office/powerpoint/2010/main" val="2989839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726"/>
        <p:cNvGrpSpPr/>
        <p:nvPr/>
      </p:nvGrpSpPr>
      <p:grpSpPr>
        <a:xfrm>
          <a:off x="0" y="0"/>
          <a:ext cx="0" cy="0"/>
          <a:chOff x="0" y="0"/>
          <a:chExt cx="0" cy="0"/>
        </a:xfrm>
      </p:grpSpPr>
      <p:sp>
        <p:nvSpPr>
          <p:cNvPr id="1727" name="Google Shape;1727;p23"/>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728" name="Google Shape;1728;p23"/>
          <p:cNvGrpSpPr/>
          <p:nvPr/>
        </p:nvGrpSpPr>
        <p:grpSpPr>
          <a:xfrm>
            <a:off x="127560" y="103934"/>
            <a:ext cx="11936880" cy="6650133"/>
            <a:chOff x="70350" y="96500"/>
            <a:chExt cx="8952660" cy="4987600"/>
          </a:xfrm>
        </p:grpSpPr>
        <p:sp>
          <p:nvSpPr>
            <p:cNvPr id="1729" name="Google Shape;1729;p23"/>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3"/>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3"/>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3"/>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3"/>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3"/>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3"/>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3"/>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3"/>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3"/>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3"/>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3"/>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3"/>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3"/>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3"/>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3"/>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3"/>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3"/>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3"/>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3"/>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3"/>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3"/>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3"/>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3"/>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3"/>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23"/>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23"/>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3"/>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3"/>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3"/>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3"/>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3"/>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3"/>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3"/>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3"/>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3"/>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3"/>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3"/>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3"/>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3"/>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3"/>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3"/>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3"/>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3"/>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3"/>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3"/>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3"/>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3"/>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3"/>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3"/>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3"/>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3"/>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3"/>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3"/>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3"/>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3"/>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3"/>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3"/>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3"/>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3"/>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3"/>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3"/>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23"/>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23"/>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23"/>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23"/>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23"/>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23"/>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3"/>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9" name="Google Shape;1809;p23"/>
          <p:cNvSpPr txBox="1">
            <a:spLocks noGrp="1"/>
          </p:cNvSpPr>
          <p:nvPr>
            <p:ph type="subTitle" idx="1"/>
          </p:nvPr>
        </p:nvSpPr>
        <p:spPr>
          <a:xfrm>
            <a:off x="1067333" y="5452800"/>
            <a:ext cx="2571600" cy="685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10" name="Google Shape;1810;p23"/>
          <p:cNvSpPr txBox="1">
            <a:spLocks noGrp="1"/>
          </p:cNvSpPr>
          <p:nvPr>
            <p:ph type="subTitle" idx="2"/>
          </p:nvPr>
        </p:nvSpPr>
        <p:spPr>
          <a:xfrm>
            <a:off x="1067333" y="4916067"/>
            <a:ext cx="25716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811" name="Google Shape;1811;p23"/>
          <p:cNvSpPr txBox="1">
            <a:spLocks noGrp="1"/>
          </p:cNvSpPr>
          <p:nvPr>
            <p:ph type="subTitle" idx="3"/>
          </p:nvPr>
        </p:nvSpPr>
        <p:spPr>
          <a:xfrm>
            <a:off x="4810200" y="5452800"/>
            <a:ext cx="2571600" cy="685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12" name="Google Shape;1812;p23"/>
          <p:cNvSpPr txBox="1">
            <a:spLocks noGrp="1"/>
          </p:cNvSpPr>
          <p:nvPr>
            <p:ph type="subTitle" idx="4"/>
          </p:nvPr>
        </p:nvSpPr>
        <p:spPr>
          <a:xfrm>
            <a:off x="4810200" y="4916067"/>
            <a:ext cx="25716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813" name="Google Shape;1813;p23"/>
          <p:cNvSpPr txBox="1">
            <a:spLocks noGrp="1"/>
          </p:cNvSpPr>
          <p:nvPr>
            <p:ph type="subTitle" idx="5"/>
          </p:nvPr>
        </p:nvSpPr>
        <p:spPr>
          <a:xfrm>
            <a:off x="8553000" y="5452800"/>
            <a:ext cx="2571600" cy="685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14" name="Google Shape;1814;p23"/>
          <p:cNvSpPr txBox="1">
            <a:spLocks noGrp="1"/>
          </p:cNvSpPr>
          <p:nvPr>
            <p:ph type="subTitle" idx="6"/>
          </p:nvPr>
        </p:nvSpPr>
        <p:spPr>
          <a:xfrm>
            <a:off x="8553000" y="4916067"/>
            <a:ext cx="25716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815" name="Google Shape;1815;p23"/>
          <p:cNvSpPr txBox="1">
            <a:spLocks noGrp="1"/>
          </p:cNvSpPr>
          <p:nvPr>
            <p:ph type="subTitle" idx="7"/>
          </p:nvPr>
        </p:nvSpPr>
        <p:spPr>
          <a:xfrm>
            <a:off x="1067333" y="3103033"/>
            <a:ext cx="2571600" cy="685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16" name="Google Shape;1816;p23"/>
          <p:cNvSpPr txBox="1">
            <a:spLocks noGrp="1"/>
          </p:cNvSpPr>
          <p:nvPr>
            <p:ph type="subTitle" idx="8"/>
          </p:nvPr>
        </p:nvSpPr>
        <p:spPr>
          <a:xfrm>
            <a:off x="1067333" y="2566300"/>
            <a:ext cx="25716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817" name="Google Shape;1817;p23"/>
          <p:cNvSpPr txBox="1">
            <a:spLocks noGrp="1"/>
          </p:cNvSpPr>
          <p:nvPr>
            <p:ph type="subTitle" idx="9"/>
          </p:nvPr>
        </p:nvSpPr>
        <p:spPr>
          <a:xfrm>
            <a:off x="4810200" y="3103033"/>
            <a:ext cx="2571600" cy="685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18" name="Google Shape;1818;p23"/>
          <p:cNvSpPr txBox="1">
            <a:spLocks noGrp="1"/>
          </p:cNvSpPr>
          <p:nvPr>
            <p:ph type="subTitle" idx="13"/>
          </p:nvPr>
        </p:nvSpPr>
        <p:spPr>
          <a:xfrm>
            <a:off x="4810200" y="2566300"/>
            <a:ext cx="25716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819" name="Google Shape;1819;p23"/>
          <p:cNvSpPr txBox="1">
            <a:spLocks noGrp="1"/>
          </p:cNvSpPr>
          <p:nvPr>
            <p:ph type="subTitle" idx="14"/>
          </p:nvPr>
        </p:nvSpPr>
        <p:spPr>
          <a:xfrm>
            <a:off x="8553000" y="3103033"/>
            <a:ext cx="2571600" cy="6852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820" name="Google Shape;1820;p23"/>
          <p:cNvSpPr txBox="1">
            <a:spLocks noGrp="1"/>
          </p:cNvSpPr>
          <p:nvPr>
            <p:ph type="subTitle" idx="15"/>
          </p:nvPr>
        </p:nvSpPr>
        <p:spPr>
          <a:xfrm>
            <a:off x="8553000" y="2566300"/>
            <a:ext cx="25716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Tree>
    <p:extLst>
      <p:ext uri="{BB962C8B-B14F-4D97-AF65-F5344CB8AC3E}">
        <p14:creationId xmlns:p14="http://schemas.microsoft.com/office/powerpoint/2010/main" val="902372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21"/>
        <p:cNvGrpSpPr/>
        <p:nvPr/>
      </p:nvGrpSpPr>
      <p:grpSpPr>
        <a:xfrm>
          <a:off x="0" y="0"/>
          <a:ext cx="0" cy="0"/>
          <a:chOff x="0" y="0"/>
          <a:chExt cx="0" cy="0"/>
        </a:xfrm>
      </p:grpSpPr>
      <p:sp>
        <p:nvSpPr>
          <p:cNvPr id="1822" name="Google Shape;1822;p24"/>
          <p:cNvSpPr txBox="1">
            <a:spLocks noGrp="1"/>
          </p:cNvSpPr>
          <p:nvPr>
            <p:ph type="title"/>
          </p:nvPr>
        </p:nvSpPr>
        <p:spPr>
          <a:xfrm>
            <a:off x="960000" y="4917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None/>
              <a:defRPr/>
            </a:lvl1pPr>
            <a:lvl2pPr lvl="1" rtl="0">
              <a:spcBef>
                <a:spcPts val="0"/>
              </a:spcBef>
              <a:spcAft>
                <a:spcPts val="0"/>
              </a:spcAft>
              <a:buSzPts val="4000"/>
              <a:buNone/>
              <a:defRPr/>
            </a:lvl2pPr>
            <a:lvl3pPr lvl="2" rtl="0">
              <a:spcBef>
                <a:spcPts val="0"/>
              </a:spcBef>
              <a:spcAft>
                <a:spcPts val="0"/>
              </a:spcAft>
              <a:buSzPts val="4000"/>
              <a:buNone/>
              <a:defRPr/>
            </a:lvl3pPr>
            <a:lvl4pPr lvl="3" rtl="0">
              <a:spcBef>
                <a:spcPts val="0"/>
              </a:spcBef>
              <a:spcAft>
                <a:spcPts val="0"/>
              </a:spcAft>
              <a:buSzPts val="4000"/>
              <a:buNone/>
              <a:defRPr/>
            </a:lvl4pPr>
            <a:lvl5pPr lvl="4" rtl="0">
              <a:spcBef>
                <a:spcPts val="0"/>
              </a:spcBef>
              <a:spcAft>
                <a:spcPts val="0"/>
              </a:spcAft>
              <a:buSzPts val="4000"/>
              <a:buNone/>
              <a:defRPr/>
            </a:lvl5pPr>
            <a:lvl6pPr lvl="5" rtl="0">
              <a:spcBef>
                <a:spcPts val="0"/>
              </a:spcBef>
              <a:spcAft>
                <a:spcPts val="0"/>
              </a:spcAft>
              <a:buSzPts val="4000"/>
              <a:buNone/>
              <a:defRPr/>
            </a:lvl6pPr>
            <a:lvl7pPr lvl="6" rtl="0">
              <a:spcBef>
                <a:spcPts val="0"/>
              </a:spcBef>
              <a:spcAft>
                <a:spcPts val="0"/>
              </a:spcAft>
              <a:buSzPts val="4000"/>
              <a:buNone/>
              <a:defRPr/>
            </a:lvl7pPr>
            <a:lvl8pPr lvl="7" rtl="0">
              <a:spcBef>
                <a:spcPts val="0"/>
              </a:spcBef>
              <a:spcAft>
                <a:spcPts val="0"/>
              </a:spcAft>
              <a:buSzPts val="4000"/>
              <a:buNone/>
              <a:defRPr/>
            </a:lvl8pPr>
            <a:lvl9pPr lvl="8" rtl="0">
              <a:spcBef>
                <a:spcPts val="0"/>
              </a:spcBef>
              <a:spcAft>
                <a:spcPts val="0"/>
              </a:spcAft>
              <a:buSzPts val="4000"/>
              <a:buNone/>
              <a:defRPr/>
            </a:lvl9pPr>
          </a:lstStyle>
          <a:p>
            <a:endParaRPr/>
          </a:p>
        </p:txBody>
      </p:sp>
      <p:grpSp>
        <p:nvGrpSpPr>
          <p:cNvPr id="1823" name="Google Shape;1823;p24"/>
          <p:cNvGrpSpPr/>
          <p:nvPr/>
        </p:nvGrpSpPr>
        <p:grpSpPr>
          <a:xfrm>
            <a:off x="127560" y="103934"/>
            <a:ext cx="11936880" cy="6650133"/>
            <a:chOff x="70350" y="96500"/>
            <a:chExt cx="8952660" cy="4987600"/>
          </a:xfrm>
        </p:grpSpPr>
        <p:sp>
          <p:nvSpPr>
            <p:cNvPr id="1824" name="Google Shape;1824;p24"/>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4"/>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4"/>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4"/>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4"/>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4"/>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4"/>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4"/>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4"/>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4"/>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4"/>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4"/>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4"/>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4"/>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4"/>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4"/>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4"/>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4"/>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4"/>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4"/>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4"/>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4"/>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4"/>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4"/>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4"/>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4"/>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4"/>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4"/>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4"/>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4"/>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4"/>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4"/>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4"/>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4"/>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4"/>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4"/>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4"/>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4"/>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4"/>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4"/>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4"/>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4"/>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4"/>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4"/>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4"/>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4"/>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4"/>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4"/>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4"/>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4"/>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4"/>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4"/>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4"/>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4"/>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4"/>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4"/>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4"/>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4"/>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4"/>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4"/>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4"/>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4"/>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4"/>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4"/>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4"/>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4"/>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4"/>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24"/>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4"/>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24"/>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24"/>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4"/>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4"/>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4"/>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24"/>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24"/>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4"/>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4"/>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24"/>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24"/>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4" name="Google Shape;1904;p24"/>
          <p:cNvSpPr txBox="1">
            <a:spLocks noGrp="1"/>
          </p:cNvSpPr>
          <p:nvPr>
            <p:ph type="subTitle" idx="1"/>
          </p:nvPr>
        </p:nvSpPr>
        <p:spPr>
          <a:xfrm>
            <a:off x="960000" y="4925133"/>
            <a:ext cx="2786400" cy="854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905" name="Google Shape;1905;p24"/>
          <p:cNvSpPr txBox="1">
            <a:spLocks noGrp="1"/>
          </p:cNvSpPr>
          <p:nvPr>
            <p:ph type="subTitle" idx="2"/>
          </p:nvPr>
        </p:nvSpPr>
        <p:spPr>
          <a:xfrm>
            <a:off x="960000" y="4206833"/>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906" name="Google Shape;1906;p24"/>
          <p:cNvSpPr txBox="1">
            <a:spLocks noGrp="1"/>
          </p:cNvSpPr>
          <p:nvPr>
            <p:ph type="subTitle" idx="3"/>
          </p:nvPr>
        </p:nvSpPr>
        <p:spPr>
          <a:xfrm>
            <a:off x="4702800" y="4925133"/>
            <a:ext cx="2786400" cy="854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907" name="Google Shape;1907;p24"/>
          <p:cNvSpPr txBox="1">
            <a:spLocks noGrp="1"/>
          </p:cNvSpPr>
          <p:nvPr>
            <p:ph type="subTitle" idx="4"/>
          </p:nvPr>
        </p:nvSpPr>
        <p:spPr>
          <a:xfrm>
            <a:off x="4702800" y="4206833"/>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908" name="Google Shape;1908;p24"/>
          <p:cNvSpPr txBox="1">
            <a:spLocks noGrp="1"/>
          </p:cNvSpPr>
          <p:nvPr>
            <p:ph type="subTitle" idx="5"/>
          </p:nvPr>
        </p:nvSpPr>
        <p:spPr>
          <a:xfrm>
            <a:off x="8445600" y="4925133"/>
            <a:ext cx="2786400" cy="8540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909" name="Google Shape;1909;p24"/>
          <p:cNvSpPr txBox="1">
            <a:spLocks noGrp="1"/>
          </p:cNvSpPr>
          <p:nvPr>
            <p:ph type="subTitle" idx="6"/>
          </p:nvPr>
        </p:nvSpPr>
        <p:spPr>
          <a:xfrm>
            <a:off x="8445600" y="4206833"/>
            <a:ext cx="2786400" cy="638400"/>
          </a:xfrm>
          <a:prstGeom prst="rect">
            <a:avLst/>
          </a:prstGeom>
        </p:spPr>
        <p:txBody>
          <a:bodyPr spcFirstLastPara="1" wrap="square" lIns="0" tIns="0" rIns="0" bIns="0" anchor="t" anchorCtr="0">
            <a:noAutofit/>
          </a:bodyPr>
          <a:lstStyle>
            <a:lvl1pPr lvl="0" algn="ctr" rtl="0">
              <a:spcBef>
                <a:spcPts val="0"/>
              </a:spcBef>
              <a:spcAft>
                <a:spcPts val="0"/>
              </a:spcAft>
              <a:buSzPts val="2800"/>
              <a:buFont typeface="Caveat Brush"/>
              <a:buNone/>
              <a:defRPr sz="3733">
                <a:latin typeface="Caveat Brush"/>
                <a:ea typeface="Caveat Brush"/>
                <a:cs typeface="Caveat Brush"/>
                <a:sym typeface="Caveat Brush"/>
              </a:defRPr>
            </a:lvl1pPr>
            <a:lvl2pPr lvl="1" algn="ctr" rtl="0">
              <a:spcBef>
                <a:spcPts val="0"/>
              </a:spcBef>
              <a:spcAft>
                <a:spcPts val="0"/>
              </a:spcAft>
              <a:buSzPts val="2800"/>
              <a:buFont typeface="Caveat Brush"/>
              <a:buNone/>
              <a:defRPr sz="3733">
                <a:latin typeface="Caveat Brush"/>
                <a:ea typeface="Caveat Brush"/>
                <a:cs typeface="Caveat Brush"/>
                <a:sym typeface="Caveat Brush"/>
              </a:defRPr>
            </a:lvl2pPr>
            <a:lvl3pPr lvl="2" algn="ctr" rtl="0">
              <a:spcBef>
                <a:spcPts val="0"/>
              </a:spcBef>
              <a:spcAft>
                <a:spcPts val="0"/>
              </a:spcAft>
              <a:buSzPts val="2800"/>
              <a:buFont typeface="Caveat Brush"/>
              <a:buNone/>
              <a:defRPr sz="3733">
                <a:latin typeface="Caveat Brush"/>
                <a:ea typeface="Caveat Brush"/>
                <a:cs typeface="Caveat Brush"/>
                <a:sym typeface="Caveat Brush"/>
              </a:defRPr>
            </a:lvl3pPr>
            <a:lvl4pPr lvl="3" algn="ctr" rtl="0">
              <a:spcBef>
                <a:spcPts val="0"/>
              </a:spcBef>
              <a:spcAft>
                <a:spcPts val="0"/>
              </a:spcAft>
              <a:buSzPts val="2800"/>
              <a:buFont typeface="Caveat Brush"/>
              <a:buNone/>
              <a:defRPr sz="3733">
                <a:latin typeface="Caveat Brush"/>
                <a:ea typeface="Caveat Brush"/>
                <a:cs typeface="Caveat Brush"/>
                <a:sym typeface="Caveat Brush"/>
              </a:defRPr>
            </a:lvl4pPr>
            <a:lvl5pPr lvl="4" algn="ctr" rtl="0">
              <a:spcBef>
                <a:spcPts val="0"/>
              </a:spcBef>
              <a:spcAft>
                <a:spcPts val="0"/>
              </a:spcAft>
              <a:buSzPts val="2800"/>
              <a:buFont typeface="Caveat Brush"/>
              <a:buNone/>
              <a:defRPr sz="3733">
                <a:latin typeface="Caveat Brush"/>
                <a:ea typeface="Caveat Brush"/>
                <a:cs typeface="Caveat Brush"/>
                <a:sym typeface="Caveat Brush"/>
              </a:defRPr>
            </a:lvl5pPr>
            <a:lvl6pPr lvl="5" algn="ctr" rtl="0">
              <a:spcBef>
                <a:spcPts val="0"/>
              </a:spcBef>
              <a:spcAft>
                <a:spcPts val="0"/>
              </a:spcAft>
              <a:buSzPts val="2800"/>
              <a:buFont typeface="Caveat Brush"/>
              <a:buNone/>
              <a:defRPr sz="3733">
                <a:latin typeface="Caveat Brush"/>
                <a:ea typeface="Caveat Brush"/>
                <a:cs typeface="Caveat Brush"/>
                <a:sym typeface="Caveat Brush"/>
              </a:defRPr>
            </a:lvl6pPr>
            <a:lvl7pPr lvl="6" algn="ctr" rtl="0">
              <a:spcBef>
                <a:spcPts val="0"/>
              </a:spcBef>
              <a:spcAft>
                <a:spcPts val="0"/>
              </a:spcAft>
              <a:buSzPts val="2800"/>
              <a:buFont typeface="Caveat Brush"/>
              <a:buNone/>
              <a:defRPr sz="3733">
                <a:latin typeface="Caveat Brush"/>
                <a:ea typeface="Caveat Brush"/>
                <a:cs typeface="Caveat Brush"/>
                <a:sym typeface="Caveat Brush"/>
              </a:defRPr>
            </a:lvl7pPr>
            <a:lvl8pPr lvl="7" algn="ctr" rtl="0">
              <a:spcBef>
                <a:spcPts val="0"/>
              </a:spcBef>
              <a:spcAft>
                <a:spcPts val="0"/>
              </a:spcAft>
              <a:buSzPts val="2800"/>
              <a:buFont typeface="Caveat Brush"/>
              <a:buNone/>
              <a:defRPr sz="3733">
                <a:latin typeface="Caveat Brush"/>
                <a:ea typeface="Caveat Brush"/>
                <a:cs typeface="Caveat Brush"/>
                <a:sym typeface="Caveat Brush"/>
              </a:defRPr>
            </a:lvl8pPr>
            <a:lvl9pPr lvl="8" algn="ctr" rtl="0">
              <a:spcBef>
                <a:spcPts val="0"/>
              </a:spcBef>
              <a:spcAft>
                <a:spcPts val="0"/>
              </a:spcAft>
              <a:buSzPts val="2800"/>
              <a:buFont typeface="Caveat Brush"/>
              <a:buNone/>
              <a:defRPr sz="3733">
                <a:latin typeface="Caveat Brush"/>
                <a:ea typeface="Caveat Brush"/>
                <a:cs typeface="Caveat Brush"/>
                <a:sym typeface="Caveat Brush"/>
              </a:defRPr>
            </a:lvl9pPr>
          </a:lstStyle>
          <a:p>
            <a:endParaRPr/>
          </a:p>
        </p:txBody>
      </p:sp>
      <p:sp>
        <p:nvSpPr>
          <p:cNvPr id="1910" name="Google Shape;1910;p24"/>
          <p:cNvSpPr txBox="1">
            <a:spLocks noGrp="1"/>
          </p:cNvSpPr>
          <p:nvPr>
            <p:ph type="title" idx="7" hasCustomPrompt="1"/>
          </p:nvPr>
        </p:nvSpPr>
        <p:spPr>
          <a:xfrm>
            <a:off x="960000" y="2150500"/>
            <a:ext cx="2786400" cy="14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9333">
                <a:solidFill>
                  <a:schemeClr val="accent2"/>
                </a:solidFill>
              </a:defRPr>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911" name="Google Shape;1911;p24"/>
          <p:cNvSpPr txBox="1">
            <a:spLocks noGrp="1"/>
          </p:cNvSpPr>
          <p:nvPr>
            <p:ph type="title" idx="8" hasCustomPrompt="1"/>
          </p:nvPr>
        </p:nvSpPr>
        <p:spPr>
          <a:xfrm>
            <a:off x="4702800" y="2150500"/>
            <a:ext cx="2786400" cy="14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9333">
                <a:solidFill>
                  <a:schemeClr val="accent2"/>
                </a:solidFill>
              </a:defRPr>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912" name="Google Shape;1912;p24"/>
          <p:cNvSpPr txBox="1">
            <a:spLocks noGrp="1"/>
          </p:cNvSpPr>
          <p:nvPr>
            <p:ph type="title" idx="9" hasCustomPrompt="1"/>
          </p:nvPr>
        </p:nvSpPr>
        <p:spPr>
          <a:xfrm>
            <a:off x="8445600" y="2150500"/>
            <a:ext cx="2786400" cy="149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9333">
                <a:solidFill>
                  <a:schemeClr val="accent2"/>
                </a:solidFill>
              </a:defRPr>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Tree>
    <p:extLst>
      <p:ext uri="{BB962C8B-B14F-4D97-AF65-F5344CB8AC3E}">
        <p14:creationId xmlns:p14="http://schemas.microsoft.com/office/powerpoint/2010/main" val="2788676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13"/>
        <p:cNvGrpSpPr/>
        <p:nvPr/>
      </p:nvGrpSpPr>
      <p:grpSpPr>
        <a:xfrm>
          <a:off x="0" y="0"/>
          <a:ext cx="0" cy="0"/>
          <a:chOff x="0" y="0"/>
          <a:chExt cx="0" cy="0"/>
        </a:xfrm>
      </p:grpSpPr>
      <p:sp>
        <p:nvSpPr>
          <p:cNvPr id="1914" name="Google Shape;1914;p25"/>
          <p:cNvSpPr txBox="1">
            <a:spLocks noGrp="1"/>
          </p:cNvSpPr>
          <p:nvPr>
            <p:ph type="ctrTitle"/>
          </p:nvPr>
        </p:nvSpPr>
        <p:spPr>
          <a:xfrm>
            <a:off x="3180633" y="1306700"/>
            <a:ext cx="5830800" cy="145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915" name="Google Shape;1915;p25"/>
          <p:cNvSpPr txBox="1">
            <a:spLocks noGrp="1"/>
          </p:cNvSpPr>
          <p:nvPr>
            <p:ph type="subTitle" idx="1"/>
          </p:nvPr>
        </p:nvSpPr>
        <p:spPr>
          <a:xfrm>
            <a:off x="3180700" y="3362884"/>
            <a:ext cx="5830800" cy="10788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dk1"/>
              </a:buClr>
              <a:buSzPts val="2800"/>
              <a:buNone/>
              <a:defRPr>
                <a:solidFill>
                  <a:schemeClr val="dk1"/>
                </a:solidFill>
              </a:defRPr>
            </a:lvl1pPr>
            <a:lvl2pPr lvl="1" algn="ctr" rtl="0">
              <a:lnSpc>
                <a:spcPct val="100000"/>
              </a:lnSpc>
              <a:spcBef>
                <a:spcPts val="0"/>
              </a:spcBef>
              <a:spcAft>
                <a:spcPts val="0"/>
              </a:spcAft>
              <a:buClr>
                <a:schemeClr val="dk1"/>
              </a:buClr>
              <a:buSzPts val="2800"/>
              <a:buNone/>
              <a:defRPr sz="3733">
                <a:solidFill>
                  <a:schemeClr val="dk1"/>
                </a:solidFill>
              </a:defRPr>
            </a:lvl2pPr>
            <a:lvl3pPr lvl="2" algn="ctr" rtl="0">
              <a:lnSpc>
                <a:spcPct val="100000"/>
              </a:lnSpc>
              <a:spcBef>
                <a:spcPts val="0"/>
              </a:spcBef>
              <a:spcAft>
                <a:spcPts val="0"/>
              </a:spcAft>
              <a:buClr>
                <a:schemeClr val="dk1"/>
              </a:buClr>
              <a:buSzPts val="2800"/>
              <a:buNone/>
              <a:defRPr sz="3733">
                <a:solidFill>
                  <a:schemeClr val="dk1"/>
                </a:solidFill>
              </a:defRPr>
            </a:lvl3pPr>
            <a:lvl4pPr lvl="3" algn="ctr" rtl="0">
              <a:lnSpc>
                <a:spcPct val="100000"/>
              </a:lnSpc>
              <a:spcBef>
                <a:spcPts val="0"/>
              </a:spcBef>
              <a:spcAft>
                <a:spcPts val="0"/>
              </a:spcAft>
              <a:buClr>
                <a:schemeClr val="dk1"/>
              </a:buClr>
              <a:buSzPts val="2800"/>
              <a:buNone/>
              <a:defRPr sz="3733">
                <a:solidFill>
                  <a:schemeClr val="dk1"/>
                </a:solidFill>
              </a:defRPr>
            </a:lvl4pPr>
            <a:lvl5pPr lvl="4" algn="ctr" rtl="0">
              <a:lnSpc>
                <a:spcPct val="100000"/>
              </a:lnSpc>
              <a:spcBef>
                <a:spcPts val="0"/>
              </a:spcBef>
              <a:spcAft>
                <a:spcPts val="0"/>
              </a:spcAft>
              <a:buClr>
                <a:schemeClr val="dk1"/>
              </a:buClr>
              <a:buSzPts val="2800"/>
              <a:buNone/>
              <a:defRPr sz="3733">
                <a:solidFill>
                  <a:schemeClr val="dk1"/>
                </a:solidFill>
              </a:defRPr>
            </a:lvl5pPr>
            <a:lvl6pPr lvl="5" algn="ctr" rtl="0">
              <a:lnSpc>
                <a:spcPct val="100000"/>
              </a:lnSpc>
              <a:spcBef>
                <a:spcPts val="0"/>
              </a:spcBef>
              <a:spcAft>
                <a:spcPts val="0"/>
              </a:spcAft>
              <a:buClr>
                <a:schemeClr val="dk1"/>
              </a:buClr>
              <a:buSzPts val="2800"/>
              <a:buNone/>
              <a:defRPr sz="3733">
                <a:solidFill>
                  <a:schemeClr val="dk1"/>
                </a:solidFill>
              </a:defRPr>
            </a:lvl6pPr>
            <a:lvl7pPr lvl="6" algn="ctr" rtl="0">
              <a:lnSpc>
                <a:spcPct val="100000"/>
              </a:lnSpc>
              <a:spcBef>
                <a:spcPts val="0"/>
              </a:spcBef>
              <a:spcAft>
                <a:spcPts val="0"/>
              </a:spcAft>
              <a:buClr>
                <a:schemeClr val="dk1"/>
              </a:buClr>
              <a:buSzPts val="2800"/>
              <a:buNone/>
              <a:defRPr sz="3733">
                <a:solidFill>
                  <a:schemeClr val="dk1"/>
                </a:solidFill>
              </a:defRPr>
            </a:lvl7pPr>
            <a:lvl8pPr lvl="7" algn="ctr" rtl="0">
              <a:lnSpc>
                <a:spcPct val="100000"/>
              </a:lnSpc>
              <a:spcBef>
                <a:spcPts val="0"/>
              </a:spcBef>
              <a:spcAft>
                <a:spcPts val="0"/>
              </a:spcAft>
              <a:buClr>
                <a:schemeClr val="dk1"/>
              </a:buClr>
              <a:buSzPts val="2800"/>
              <a:buNone/>
              <a:defRPr sz="3733">
                <a:solidFill>
                  <a:schemeClr val="dk1"/>
                </a:solidFill>
              </a:defRPr>
            </a:lvl8pPr>
            <a:lvl9pPr lvl="8" algn="ctr"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916" name="Google Shape;1916;p25"/>
          <p:cNvSpPr txBox="1">
            <a:spLocks noGrp="1"/>
          </p:cNvSpPr>
          <p:nvPr>
            <p:ph type="subTitle" idx="2"/>
          </p:nvPr>
        </p:nvSpPr>
        <p:spPr>
          <a:xfrm>
            <a:off x="3180700" y="2693833"/>
            <a:ext cx="5830800" cy="460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1pPr>
            <a:lvl2pPr lvl="1"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2pPr>
            <a:lvl3pPr lvl="2"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3pPr>
            <a:lvl4pPr lvl="3"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4pPr>
            <a:lvl5pPr lvl="4"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5pPr>
            <a:lvl6pPr lvl="5"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6pPr>
            <a:lvl7pPr lvl="6"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7pPr>
            <a:lvl8pPr lvl="7"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8pPr>
            <a:lvl9pPr lvl="8" algn="ctr" rtl="0">
              <a:lnSpc>
                <a:spcPct val="100000"/>
              </a:lnSpc>
              <a:spcBef>
                <a:spcPts val="0"/>
              </a:spcBef>
              <a:spcAft>
                <a:spcPts val="0"/>
              </a:spcAft>
              <a:buClr>
                <a:schemeClr val="accent2"/>
              </a:buClr>
              <a:buSzPts val="2800"/>
              <a:buFont typeface="Caveat Brush"/>
              <a:buNone/>
              <a:defRPr sz="3733">
                <a:solidFill>
                  <a:schemeClr val="accent2"/>
                </a:solidFill>
                <a:latin typeface="Caveat Brush"/>
                <a:ea typeface="Caveat Brush"/>
                <a:cs typeface="Caveat Brush"/>
                <a:sym typeface="Caveat Brush"/>
              </a:defRPr>
            </a:lvl9pPr>
          </a:lstStyle>
          <a:p>
            <a:endParaRPr/>
          </a:p>
        </p:txBody>
      </p:sp>
      <p:sp>
        <p:nvSpPr>
          <p:cNvPr id="1917" name="Google Shape;1917;p25"/>
          <p:cNvSpPr txBox="1"/>
          <p:nvPr/>
        </p:nvSpPr>
        <p:spPr>
          <a:xfrm>
            <a:off x="960000" y="5170800"/>
            <a:ext cx="10272000" cy="4040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 sz="1600" b="1">
                <a:solidFill>
                  <a:schemeClr val="dk1"/>
                </a:solidFill>
                <a:latin typeface="Darker Grotesque"/>
                <a:ea typeface="Darker Grotesque"/>
                <a:cs typeface="Darker Grotesque"/>
                <a:sym typeface="Darker Grotesque"/>
              </a:rPr>
              <a:t>CREDITS: </a:t>
            </a:r>
            <a:r>
              <a:rPr lang="en" sz="1600">
                <a:solidFill>
                  <a:schemeClr val="dk1"/>
                </a:solidFill>
                <a:latin typeface="Darker Grotesque Medium"/>
                <a:ea typeface="Darker Grotesque Medium"/>
                <a:cs typeface="Darker Grotesque Medium"/>
                <a:sym typeface="Darker Grotesque Medium"/>
              </a:rPr>
              <a:t>This presentation template was created by</a:t>
            </a:r>
            <a:r>
              <a:rPr lang="en" sz="1600">
                <a:solidFill>
                  <a:schemeClr val="dk1"/>
                </a:solidFill>
                <a:latin typeface="Darker Grotesque"/>
                <a:ea typeface="Darker Grotesque"/>
                <a:cs typeface="Darker Grotesque"/>
                <a:sym typeface="Darker Grotesque"/>
              </a:rPr>
              <a:t> </a:t>
            </a:r>
            <a:r>
              <a:rPr lang="en" sz="1600" b="1">
                <a:solidFill>
                  <a:schemeClr val="dk1"/>
                </a:solidFill>
                <a:uFill>
                  <a:noFill/>
                </a:uFill>
                <a:latin typeface="Darker Grotesque"/>
                <a:ea typeface="Darker Grotesque"/>
                <a:cs typeface="Darker Grotesque"/>
                <a:sym typeface="Darker Grotesque"/>
                <a:hlinkClick r:id="rId2">
                  <a:extLst>
                    <a:ext uri="{A12FA001-AC4F-418D-AE19-62706E023703}">
                      <ahyp:hlinkClr xmlns:ahyp="http://schemas.microsoft.com/office/drawing/2018/hyperlinkcolor" val="tx"/>
                    </a:ext>
                  </a:extLst>
                </a:hlinkClick>
              </a:rPr>
              <a:t>Slidesgo</a:t>
            </a:r>
            <a:r>
              <a:rPr lang="en" sz="1600">
                <a:solidFill>
                  <a:schemeClr val="dk1"/>
                </a:solidFill>
                <a:latin typeface="Darker Grotesque Medium"/>
                <a:ea typeface="Darker Grotesque Medium"/>
                <a:cs typeface="Darker Grotesque Medium"/>
                <a:sym typeface="Darker Grotesque Medium"/>
              </a:rPr>
              <a:t>, including icons by </a:t>
            </a:r>
            <a:r>
              <a:rPr lang="en" sz="1600">
                <a:solidFill>
                  <a:schemeClr val="dk1"/>
                </a:solidFill>
                <a:uFill>
                  <a:noFill/>
                </a:uFill>
                <a:latin typeface="Darker Grotesque Medium"/>
                <a:ea typeface="Darker Grotesque Medium"/>
                <a:cs typeface="Darker Grotesque Medium"/>
                <a:sym typeface="Darker Grotesque Medium"/>
                <a:hlinkClick r:id="rId3">
                  <a:extLst>
                    <a:ext uri="{A12FA001-AC4F-418D-AE19-62706E023703}">
                      <ahyp:hlinkClr xmlns:ahyp="http://schemas.microsoft.com/office/drawing/2018/hyperlinkcolor" val="tx"/>
                    </a:ext>
                  </a:extLst>
                </a:hlinkClick>
              </a:rPr>
              <a:t>Flaticon</a:t>
            </a:r>
            <a:r>
              <a:rPr lang="en" sz="1600">
                <a:solidFill>
                  <a:schemeClr val="dk1"/>
                </a:solidFill>
                <a:latin typeface="Darker Grotesque Medium"/>
                <a:ea typeface="Darker Grotesque Medium"/>
                <a:cs typeface="Darker Grotesque Medium"/>
                <a:sym typeface="Darker Grotesque Medium"/>
              </a:rPr>
              <a:t> and infographics &amp; images by </a:t>
            </a:r>
            <a:r>
              <a:rPr lang="en" sz="1600" b="1">
                <a:solidFill>
                  <a:schemeClr val="dk1"/>
                </a:solidFill>
                <a:uFill>
                  <a:noFill/>
                </a:uFill>
                <a:latin typeface="Darker Grotesque"/>
                <a:ea typeface="Darker Grotesque"/>
                <a:cs typeface="Darker Grotesque"/>
                <a:sym typeface="Darker Grotesque"/>
                <a:hlinkClick r:id="rId4">
                  <a:extLst>
                    <a:ext uri="{A12FA001-AC4F-418D-AE19-62706E023703}">
                      <ahyp:hlinkClr xmlns:ahyp="http://schemas.microsoft.com/office/drawing/2018/hyperlinkcolor" val="tx"/>
                    </a:ext>
                  </a:extLst>
                </a:hlinkClick>
              </a:rPr>
              <a:t>Freepik</a:t>
            </a:r>
            <a:endParaRPr sz="1600" b="1">
              <a:solidFill>
                <a:schemeClr val="dk1"/>
              </a:solidFill>
              <a:latin typeface="Darker Grotesque"/>
              <a:ea typeface="Darker Grotesque"/>
              <a:cs typeface="Darker Grotesque"/>
              <a:sym typeface="Darker Grotesque"/>
            </a:endParaRPr>
          </a:p>
        </p:txBody>
      </p:sp>
      <p:grpSp>
        <p:nvGrpSpPr>
          <p:cNvPr id="1918" name="Google Shape;1918;p25"/>
          <p:cNvGrpSpPr/>
          <p:nvPr/>
        </p:nvGrpSpPr>
        <p:grpSpPr>
          <a:xfrm>
            <a:off x="127560" y="103934"/>
            <a:ext cx="11936880" cy="6650133"/>
            <a:chOff x="70350" y="96500"/>
            <a:chExt cx="8952660" cy="4987600"/>
          </a:xfrm>
        </p:grpSpPr>
        <p:sp>
          <p:nvSpPr>
            <p:cNvPr id="1919" name="Google Shape;1919;p25"/>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25"/>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25"/>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25"/>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25"/>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25"/>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25"/>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25"/>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25"/>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5"/>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5"/>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5"/>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5"/>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5"/>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5"/>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5"/>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5"/>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5"/>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5"/>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5"/>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5"/>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5"/>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5"/>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25"/>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25"/>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25"/>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25"/>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25"/>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25"/>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25"/>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25"/>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25"/>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25"/>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25"/>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25"/>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5"/>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5"/>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25"/>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25"/>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5"/>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5"/>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5"/>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25"/>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25"/>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25"/>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25"/>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5"/>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5"/>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25"/>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25"/>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5"/>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5"/>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5"/>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25"/>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25"/>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25"/>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5"/>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5"/>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5"/>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5"/>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5"/>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5"/>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5"/>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5"/>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5"/>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5"/>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5"/>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25"/>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25"/>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5"/>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5"/>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5"/>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25"/>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25"/>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5"/>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5"/>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5"/>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25"/>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25"/>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5"/>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46014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99"/>
        <p:cNvGrpSpPr/>
        <p:nvPr/>
      </p:nvGrpSpPr>
      <p:grpSpPr>
        <a:xfrm>
          <a:off x="0" y="0"/>
          <a:ext cx="0" cy="0"/>
          <a:chOff x="0" y="0"/>
          <a:chExt cx="0" cy="0"/>
        </a:xfrm>
      </p:grpSpPr>
      <p:grpSp>
        <p:nvGrpSpPr>
          <p:cNvPr id="2000" name="Google Shape;2000;p26"/>
          <p:cNvGrpSpPr/>
          <p:nvPr/>
        </p:nvGrpSpPr>
        <p:grpSpPr>
          <a:xfrm>
            <a:off x="127560" y="103934"/>
            <a:ext cx="11936880" cy="6650133"/>
            <a:chOff x="70350" y="96500"/>
            <a:chExt cx="8952660" cy="4987600"/>
          </a:xfrm>
        </p:grpSpPr>
        <p:sp>
          <p:nvSpPr>
            <p:cNvPr id="2001" name="Google Shape;2001;p26"/>
            <p:cNvSpPr/>
            <p:nvPr/>
          </p:nvSpPr>
          <p:spPr>
            <a:xfrm>
              <a:off x="1734373" y="114932"/>
              <a:ext cx="1834741" cy="214464"/>
            </a:xfrm>
            <a:custGeom>
              <a:avLst/>
              <a:gdLst/>
              <a:ahLst/>
              <a:cxnLst/>
              <a:rect l="l" t="t" r="r" b="b"/>
              <a:pathLst>
                <a:path w="10651" h="1245" extrusionOk="0">
                  <a:moveTo>
                    <a:pt x="7916" y="1"/>
                  </a:moveTo>
                  <a:cubicBezTo>
                    <a:pt x="7679" y="24"/>
                    <a:pt x="7560" y="308"/>
                    <a:pt x="7750" y="462"/>
                  </a:cubicBezTo>
                  <a:cubicBezTo>
                    <a:pt x="7881" y="569"/>
                    <a:pt x="8023" y="651"/>
                    <a:pt x="8176" y="698"/>
                  </a:cubicBezTo>
                  <a:cubicBezTo>
                    <a:pt x="8058" y="698"/>
                    <a:pt x="7952" y="698"/>
                    <a:pt x="7845" y="687"/>
                  </a:cubicBezTo>
                  <a:cubicBezTo>
                    <a:pt x="7407" y="651"/>
                    <a:pt x="6957" y="627"/>
                    <a:pt x="6519" y="569"/>
                  </a:cubicBezTo>
                  <a:cubicBezTo>
                    <a:pt x="6045" y="521"/>
                    <a:pt x="5572" y="474"/>
                    <a:pt x="5098" y="414"/>
                  </a:cubicBezTo>
                  <a:cubicBezTo>
                    <a:pt x="4258" y="308"/>
                    <a:pt x="3394" y="201"/>
                    <a:pt x="2542" y="143"/>
                  </a:cubicBezTo>
                  <a:cubicBezTo>
                    <a:pt x="2317" y="130"/>
                    <a:pt x="2104" y="143"/>
                    <a:pt x="1879" y="119"/>
                  </a:cubicBezTo>
                  <a:cubicBezTo>
                    <a:pt x="1689" y="95"/>
                    <a:pt x="1489" y="72"/>
                    <a:pt x="1299" y="72"/>
                  </a:cubicBezTo>
                  <a:cubicBezTo>
                    <a:pt x="955" y="72"/>
                    <a:pt x="553" y="107"/>
                    <a:pt x="329" y="414"/>
                  </a:cubicBezTo>
                  <a:cubicBezTo>
                    <a:pt x="1" y="855"/>
                    <a:pt x="554" y="1245"/>
                    <a:pt x="928" y="1245"/>
                  </a:cubicBezTo>
                  <a:cubicBezTo>
                    <a:pt x="1067" y="1245"/>
                    <a:pt x="1181" y="1191"/>
                    <a:pt x="1216" y="1066"/>
                  </a:cubicBezTo>
                  <a:cubicBezTo>
                    <a:pt x="1233" y="1023"/>
                    <a:pt x="1200" y="992"/>
                    <a:pt x="1163" y="992"/>
                  </a:cubicBezTo>
                  <a:cubicBezTo>
                    <a:pt x="1149" y="992"/>
                    <a:pt x="1134"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8" y="367"/>
                    <a:pt x="1903" y="393"/>
                    <a:pt x="2152"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18" y="840"/>
                    <a:pt x="7821" y="888"/>
                    <a:pt x="8236" y="888"/>
                  </a:cubicBezTo>
                  <a:cubicBezTo>
                    <a:pt x="8320" y="891"/>
                    <a:pt x="8406" y="892"/>
                    <a:pt x="8493" y="892"/>
                  </a:cubicBezTo>
                  <a:cubicBezTo>
                    <a:pt x="8770" y="892"/>
                    <a:pt x="9054" y="877"/>
                    <a:pt x="9325" y="840"/>
                  </a:cubicBezTo>
                  <a:cubicBezTo>
                    <a:pt x="9667" y="782"/>
                    <a:pt x="10650" y="687"/>
                    <a:pt x="10567" y="143"/>
                  </a:cubicBezTo>
                  <a:cubicBezTo>
                    <a:pt x="10561" y="109"/>
                    <a:pt x="10531" y="94"/>
                    <a:pt x="10503" y="94"/>
                  </a:cubicBezTo>
                  <a:cubicBezTo>
                    <a:pt x="10481" y="94"/>
                    <a:pt x="10459" y="103"/>
                    <a:pt x="10449" y="119"/>
                  </a:cubicBezTo>
                  <a:cubicBezTo>
                    <a:pt x="10425" y="119"/>
                    <a:pt x="10414" y="130"/>
                    <a:pt x="10401" y="143"/>
                  </a:cubicBezTo>
                  <a:cubicBezTo>
                    <a:pt x="10059" y="427"/>
                    <a:pt x="9596" y="580"/>
                    <a:pt x="9147" y="580"/>
                  </a:cubicBezTo>
                  <a:cubicBezTo>
                    <a:pt x="9077" y="580"/>
                    <a:pt x="9007" y="581"/>
                    <a:pt x="8937" y="581"/>
                  </a:cubicBezTo>
                  <a:cubicBezTo>
                    <a:pt x="8767" y="581"/>
                    <a:pt x="8596" y="575"/>
                    <a:pt x="8436"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26"/>
            <p:cNvSpPr/>
            <p:nvPr/>
          </p:nvSpPr>
          <p:spPr>
            <a:xfrm>
              <a:off x="3183416" y="123028"/>
              <a:ext cx="57363" cy="55985"/>
            </a:xfrm>
            <a:custGeom>
              <a:avLst/>
              <a:gdLst/>
              <a:ahLst/>
              <a:cxnLst/>
              <a:rect l="l" t="t" r="r" b="b"/>
              <a:pathLst>
                <a:path w="333" h="325" extrusionOk="0">
                  <a:moveTo>
                    <a:pt x="190" y="1"/>
                  </a:moveTo>
                  <a:cubicBezTo>
                    <a:pt x="119" y="1"/>
                    <a:pt x="60" y="36"/>
                    <a:pt x="37" y="96"/>
                  </a:cubicBezTo>
                  <a:cubicBezTo>
                    <a:pt x="1" y="154"/>
                    <a:pt x="13" y="214"/>
                    <a:pt x="37" y="261"/>
                  </a:cubicBezTo>
                  <a:cubicBezTo>
                    <a:pt x="37" y="261"/>
                    <a:pt x="37" y="273"/>
                    <a:pt x="48" y="273"/>
                  </a:cubicBezTo>
                  <a:lnTo>
                    <a:pt x="48" y="285"/>
                  </a:lnTo>
                  <a:cubicBezTo>
                    <a:pt x="60" y="285"/>
                    <a:pt x="60" y="296"/>
                    <a:pt x="60" y="296"/>
                  </a:cubicBezTo>
                  <a:cubicBezTo>
                    <a:pt x="78" y="314"/>
                    <a:pt x="108" y="325"/>
                    <a:pt x="136" y="325"/>
                  </a:cubicBezTo>
                  <a:cubicBezTo>
                    <a:pt x="147" y="325"/>
                    <a:pt x="157" y="323"/>
                    <a:pt x="166" y="320"/>
                  </a:cubicBezTo>
                  <a:cubicBezTo>
                    <a:pt x="190" y="320"/>
                    <a:pt x="214" y="296"/>
                    <a:pt x="226" y="273"/>
                  </a:cubicBezTo>
                  <a:cubicBezTo>
                    <a:pt x="237" y="261"/>
                    <a:pt x="250" y="261"/>
                    <a:pt x="261" y="249"/>
                  </a:cubicBezTo>
                  <a:cubicBezTo>
                    <a:pt x="321" y="225"/>
                    <a:pt x="332" y="154"/>
                    <a:pt x="321" y="96"/>
                  </a:cubicBezTo>
                  <a:cubicBezTo>
                    <a:pt x="308"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26"/>
            <p:cNvSpPr/>
            <p:nvPr/>
          </p:nvSpPr>
          <p:spPr>
            <a:xfrm>
              <a:off x="3267134" y="120961"/>
              <a:ext cx="59257" cy="53745"/>
            </a:xfrm>
            <a:custGeom>
              <a:avLst/>
              <a:gdLst/>
              <a:ahLst/>
              <a:cxnLst/>
              <a:rect l="l" t="t" r="r" b="b"/>
              <a:pathLst>
                <a:path w="344" h="312" extrusionOk="0">
                  <a:moveTo>
                    <a:pt x="178" y="1"/>
                  </a:moveTo>
                  <a:cubicBezTo>
                    <a:pt x="130" y="1"/>
                    <a:pt x="83" y="24"/>
                    <a:pt x="48" y="48"/>
                  </a:cubicBezTo>
                  <a:cubicBezTo>
                    <a:pt x="36" y="72"/>
                    <a:pt x="12" y="95"/>
                    <a:pt x="12" y="131"/>
                  </a:cubicBezTo>
                  <a:cubicBezTo>
                    <a:pt x="2" y="141"/>
                    <a:pt x="1" y="161"/>
                    <a:pt x="1" y="182"/>
                  </a:cubicBezTo>
                  <a:lnTo>
                    <a:pt x="1" y="182"/>
                  </a:lnTo>
                  <a:cubicBezTo>
                    <a:pt x="1" y="181"/>
                    <a:pt x="1" y="180"/>
                    <a:pt x="1" y="179"/>
                  </a:cubicBezTo>
                  <a:lnTo>
                    <a:pt x="1" y="190"/>
                  </a:lnTo>
                  <a:cubicBezTo>
                    <a:pt x="1" y="187"/>
                    <a:pt x="1" y="185"/>
                    <a:pt x="1" y="182"/>
                  </a:cubicBezTo>
                  <a:lnTo>
                    <a:pt x="1" y="182"/>
                  </a:lnTo>
                  <a:cubicBezTo>
                    <a:pt x="1" y="193"/>
                    <a:pt x="2" y="204"/>
                    <a:pt x="12" y="214"/>
                  </a:cubicBezTo>
                  <a:cubicBezTo>
                    <a:pt x="12" y="237"/>
                    <a:pt x="24" y="250"/>
                    <a:pt x="36" y="261"/>
                  </a:cubicBezTo>
                  <a:cubicBezTo>
                    <a:pt x="55" y="290"/>
                    <a:pt x="83" y="312"/>
                    <a:pt x="118" y="312"/>
                  </a:cubicBezTo>
                  <a:cubicBezTo>
                    <a:pt x="126" y="312"/>
                    <a:pt x="134" y="311"/>
                    <a:pt x="143" y="308"/>
                  </a:cubicBezTo>
                  <a:lnTo>
                    <a:pt x="190" y="308"/>
                  </a:lnTo>
                  <a:cubicBezTo>
                    <a:pt x="201" y="308"/>
                    <a:pt x="214" y="308"/>
                    <a:pt x="225" y="297"/>
                  </a:cubicBezTo>
                  <a:cubicBezTo>
                    <a:pt x="237" y="297"/>
                    <a:pt x="261" y="285"/>
                    <a:pt x="272" y="273"/>
                  </a:cubicBezTo>
                  <a:cubicBezTo>
                    <a:pt x="296" y="261"/>
                    <a:pt x="320" y="250"/>
                    <a:pt x="332" y="226"/>
                  </a:cubicBezTo>
                  <a:cubicBezTo>
                    <a:pt x="343" y="202"/>
                    <a:pt x="343" y="179"/>
                    <a:pt x="343" y="155"/>
                  </a:cubicBezTo>
                  <a:cubicBezTo>
                    <a:pt x="343" y="95"/>
                    <a:pt x="320" y="48"/>
                    <a:pt x="272" y="24"/>
                  </a:cubicBezTo>
                  <a:cubicBezTo>
                    <a:pt x="261" y="24"/>
                    <a:pt x="261"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26"/>
            <p:cNvSpPr/>
            <p:nvPr/>
          </p:nvSpPr>
          <p:spPr>
            <a:xfrm>
              <a:off x="3362910" y="132502"/>
              <a:ext cx="43065" cy="39620"/>
            </a:xfrm>
            <a:custGeom>
              <a:avLst/>
              <a:gdLst/>
              <a:ahLst/>
              <a:cxnLst/>
              <a:rect l="l" t="t" r="r" b="b"/>
              <a:pathLst>
                <a:path w="250" h="230" extrusionOk="0">
                  <a:moveTo>
                    <a:pt x="124" y="0"/>
                  </a:moveTo>
                  <a:cubicBezTo>
                    <a:pt x="95" y="0"/>
                    <a:pt x="65" y="11"/>
                    <a:pt x="48" y="28"/>
                  </a:cubicBezTo>
                  <a:cubicBezTo>
                    <a:pt x="13" y="64"/>
                    <a:pt x="0" y="112"/>
                    <a:pt x="24" y="159"/>
                  </a:cubicBezTo>
                  <a:cubicBezTo>
                    <a:pt x="36" y="194"/>
                    <a:pt x="84" y="218"/>
                    <a:pt x="131" y="230"/>
                  </a:cubicBezTo>
                  <a:lnTo>
                    <a:pt x="142" y="230"/>
                  </a:lnTo>
                  <a:cubicBezTo>
                    <a:pt x="190" y="230"/>
                    <a:pt x="249"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26"/>
            <p:cNvSpPr/>
            <p:nvPr/>
          </p:nvSpPr>
          <p:spPr>
            <a:xfrm>
              <a:off x="70522" y="114932"/>
              <a:ext cx="1834741" cy="214464"/>
            </a:xfrm>
            <a:custGeom>
              <a:avLst/>
              <a:gdLst/>
              <a:ahLst/>
              <a:cxnLst/>
              <a:rect l="l" t="t" r="r" b="b"/>
              <a:pathLst>
                <a:path w="10651" h="1245" extrusionOk="0">
                  <a:moveTo>
                    <a:pt x="7916" y="1"/>
                  </a:moveTo>
                  <a:cubicBezTo>
                    <a:pt x="7679" y="24"/>
                    <a:pt x="7561" y="308"/>
                    <a:pt x="7739" y="462"/>
                  </a:cubicBezTo>
                  <a:cubicBezTo>
                    <a:pt x="7881" y="569"/>
                    <a:pt x="8023" y="651"/>
                    <a:pt x="8176" y="698"/>
                  </a:cubicBezTo>
                  <a:cubicBezTo>
                    <a:pt x="8058" y="698"/>
                    <a:pt x="7952" y="698"/>
                    <a:pt x="7845" y="687"/>
                  </a:cubicBezTo>
                  <a:cubicBezTo>
                    <a:pt x="7407" y="651"/>
                    <a:pt x="6957" y="627"/>
                    <a:pt x="6519" y="569"/>
                  </a:cubicBezTo>
                  <a:cubicBezTo>
                    <a:pt x="6045" y="521"/>
                    <a:pt x="5572" y="474"/>
                    <a:pt x="5099" y="414"/>
                  </a:cubicBezTo>
                  <a:cubicBezTo>
                    <a:pt x="4246" y="308"/>
                    <a:pt x="3394" y="201"/>
                    <a:pt x="2542" y="143"/>
                  </a:cubicBezTo>
                  <a:cubicBezTo>
                    <a:pt x="2317" y="130"/>
                    <a:pt x="2104" y="143"/>
                    <a:pt x="1879" y="119"/>
                  </a:cubicBezTo>
                  <a:cubicBezTo>
                    <a:pt x="1689" y="95"/>
                    <a:pt x="1489" y="72"/>
                    <a:pt x="1299" y="72"/>
                  </a:cubicBezTo>
                  <a:cubicBezTo>
                    <a:pt x="956" y="72"/>
                    <a:pt x="553" y="107"/>
                    <a:pt x="329" y="414"/>
                  </a:cubicBezTo>
                  <a:cubicBezTo>
                    <a:pt x="0" y="855"/>
                    <a:pt x="553" y="1245"/>
                    <a:pt x="928" y="1245"/>
                  </a:cubicBezTo>
                  <a:cubicBezTo>
                    <a:pt x="1067" y="1245"/>
                    <a:pt x="1181" y="1191"/>
                    <a:pt x="1216" y="1066"/>
                  </a:cubicBezTo>
                  <a:cubicBezTo>
                    <a:pt x="1233" y="1023"/>
                    <a:pt x="1195" y="992"/>
                    <a:pt x="1158" y="992"/>
                  </a:cubicBezTo>
                  <a:cubicBezTo>
                    <a:pt x="1145" y="992"/>
                    <a:pt x="1131" y="997"/>
                    <a:pt x="1121" y="1006"/>
                  </a:cubicBezTo>
                  <a:cubicBezTo>
                    <a:pt x="1088" y="1032"/>
                    <a:pt x="1043" y="1043"/>
                    <a:pt x="994" y="1043"/>
                  </a:cubicBezTo>
                  <a:cubicBezTo>
                    <a:pt x="817" y="1043"/>
                    <a:pt x="576" y="902"/>
                    <a:pt x="529" y="782"/>
                  </a:cubicBezTo>
                  <a:cubicBezTo>
                    <a:pt x="423" y="509"/>
                    <a:pt x="837" y="414"/>
                    <a:pt x="1015" y="391"/>
                  </a:cubicBezTo>
                  <a:cubicBezTo>
                    <a:pt x="1050" y="391"/>
                    <a:pt x="1098" y="379"/>
                    <a:pt x="1134" y="379"/>
                  </a:cubicBezTo>
                  <a:cubicBezTo>
                    <a:pt x="1110" y="414"/>
                    <a:pt x="1086" y="450"/>
                    <a:pt x="1074" y="485"/>
                  </a:cubicBezTo>
                  <a:cubicBezTo>
                    <a:pt x="1015" y="687"/>
                    <a:pt x="1145" y="924"/>
                    <a:pt x="1358" y="924"/>
                  </a:cubicBezTo>
                  <a:cubicBezTo>
                    <a:pt x="1362" y="924"/>
                    <a:pt x="1366" y="924"/>
                    <a:pt x="1370" y="924"/>
                  </a:cubicBezTo>
                  <a:cubicBezTo>
                    <a:pt x="1513" y="924"/>
                    <a:pt x="1520" y="721"/>
                    <a:pt x="1394" y="675"/>
                  </a:cubicBezTo>
                  <a:cubicBezTo>
                    <a:pt x="1311" y="640"/>
                    <a:pt x="1240" y="604"/>
                    <a:pt x="1299" y="509"/>
                  </a:cubicBezTo>
                  <a:cubicBezTo>
                    <a:pt x="1311" y="462"/>
                    <a:pt x="1358" y="414"/>
                    <a:pt x="1405" y="367"/>
                  </a:cubicBezTo>
                  <a:cubicBezTo>
                    <a:pt x="1659" y="367"/>
                    <a:pt x="1903" y="393"/>
                    <a:pt x="2153" y="393"/>
                  </a:cubicBezTo>
                  <a:cubicBezTo>
                    <a:pt x="2195" y="393"/>
                    <a:pt x="2238" y="392"/>
                    <a:pt x="2281" y="391"/>
                  </a:cubicBezTo>
                  <a:cubicBezTo>
                    <a:pt x="2319" y="390"/>
                    <a:pt x="2357" y="390"/>
                    <a:pt x="2395" y="390"/>
                  </a:cubicBezTo>
                  <a:cubicBezTo>
                    <a:pt x="3116" y="390"/>
                    <a:pt x="3846" y="489"/>
                    <a:pt x="4554" y="556"/>
                  </a:cubicBezTo>
                  <a:cubicBezTo>
                    <a:pt x="5371" y="640"/>
                    <a:pt x="6187" y="746"/>
                    <a:pt x="7005" y="817"/>
                  </a:cubicBezTo>
                  <a:cubicBezTo>
                    <a:pt x="7407" y="840"/>
                    <a:pt x="7821" y="888"/>
                    <a:pt x="8236" y="888"/>
                  </a:cubicBezTo>
                  <a:cubicBezTo>
                    <a:pt x="8320" y="891"/>
                    <a:pt x="8406" y="892"/>
                    <a:pt x="8493" y="892"/>
                  </a:cubicBezTo>
                  <a:cubicBezTo>
                    <a:pt x="8770" y="892"/>
                    <a:pt x="9054" y="877"/>
                    <a:pt x="9325" y="840"/>
                  </a:cubicBezTo>
                  <a:cubicBezTo>
                    <a:pt x="9668" y="782"/>
                    <a:pt x="10650" y="687"/>
                    <a:pt x="10567" y="143"/>
                  </a:cubicBezTo>
                  <a:cubicBezTo>
                    <a:pt x="10561" y="109"/>
                    <a:pt x="10532" y="94"/>
                    <a:pt x="10503" y="94"/>
                  </a:cubicBezTo>
                  <a:cubicBezTo>
                    <a:pt x="10481" y="94"/>
                    <a:pt x="10459" y="103"/>
                    <a:pt x="10449" y="119"/>
                  </a:cubicBezTo>
                  <a:cubicBezTo>
                    <a:pt x="10425" y="119"/>
                    <a:pt x="10414" y="130"/>
                    <a:pt x="10401" y="143"/>
                  </a:cubicBezTo>
                  <a:cubicBezTo>
                    <a:pt x="10059" y="427"/>
                    <a:pt x="9597" y="580"/>
                    <a:pt x="9147" y="580"/>
                  </a:cubicBezTo>
                  <a:cubicBezTo>
                    <a:pt x="9078" y="580"/>
                    <a:pt x="9007" y="581"/>
                    <a:pt x="8937" y="581"/>
                  </a:cubicBezTo>
                  <a:cubicBezTo>
                    <a:pt x="8766" y="581"/>
                    <a:pt x="8593" y="575"/>
                    <a:pt x="8425" y="533"/>
                  </a:cubicBezTo>
                  <a:cubicBezTo>
                    <a:pt x="8247" y="498"/>
                    <a:pt x="8117" y="403"/>
                    <a:pt x="7987" y="296"/>
                  </a:cubicBezTo>
                  <a:cubicBezTo>
                    <a:pt x="7987" y="285"/>
                    <a:pt x="7987" y="285"/>
                    <a:pt x="7999" y="285"/>
                  </a:cubicBezTo>
                  <a:cubicBezTo>
                    <a:pt x="8046" y="237"/>
                    <a:pt x="8081" y="190"/>
                    <a:pt x="8058" y="130"/>
                  </a:cubicBezTo>
                  <a:lnTo>
                    <a:pt x="8058" y="119"/>
                  </a:lnTo>
                  <a:cubicBezTo>
                    <a:pt x="8034" y="59"/>
                    <a:pt x="7975" y="1"/>
                    <a:pt x="79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6"/>
            <p:cNvSpPr/>
            <p:nvPr/>
          </p:nvSpPr>
          <p:spPr>
            <a:xfrm>
              <a:off x="1519566" y="123028"/>
              <a:ext cx="57363" cy="55985"/>
            </a:xfrm>
            <a:custGeom>
              <a:avLst/>
              <a:gdLst/>
              <a:ahLst/>
              <a:cxnLst/>
              <a:rect l="l" t="t" r="r" b="b"/>
              <a:pathLst>
                <a:path w="333" h="325" extrusionOk="0">
                  <a:moveTo>
                    <a:pt x="190" y="1"/>
                  </a:moveTo>
                  <a:cubicBezTo>
                    <a:pt x="119" y="1"/>
                    <a:pt x="60" y="36"/>
                    <a:pt x="37" y="96"/>
                  </a:cubicBezTo>
                  <a:cubicBezTo>
                    <a:pt x="1" y="154"/>
                    <a:pt x="1" y="214"/>
                    <a:pt x="37" y="261"/>
                  </a:cubicBezTo>
                  <a:lnTo>
                    <a:pt x="37" y="273"/>
                  </a:lnTo>
                  <a:cubicBezTo>
                    <a:pt x="48" y="273"/>
                    <a:pt x="48" y="273"/>
                    <a:pt x="48" y="285"/>
                  </a:cubicBezTo>
                  <a:lnTo>
                    <a:pt x="60" y="296"/>
                  </a:lnTo>
                  <a:cubicBezTo>
                    <a:pt x="78" y="314"/>
                    <a:pt x="108" y="325"/>
                    <a:pt x="136" y="325"/>
                  </a:cubicBezTo>
                  <a:cubicBezTo>
                    <a:pt x="147" y="325"/>
                    <a:pt x="157" y="323"/>
                    <a:pt x="167" y="320"/>
                  </a:cubicBezTo>
                  <a:cubicBezTo>
                    <a:pt x="190" y="320"/>
                    <a:pt x="214" y="296"/>
                    <a:pt x="226" y="273"/>
                  </a:cubicBezTo>
                  <a:cubicBezTo>
                    <a:pt x="238" y="261"/>
                    <a:pt x="250" y="261"/>
                    <a:pt x="261" y="249"/>
                  </a:cubicBezTo>
                  <a:cubicBezTo>
                    <a:pt x="321" y="225"/>
                    <a:pt x="332" y="154"/>
                    <a:pt x="321" y="96"/>
                  </a:cubicBezTo>
                  <a:cubicBezTo>
                    <a:pt x="309" y="36"/>
                    <a:pt x="250" y="1"/>
                    <a:pt x="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6"/>
            <p:cNvSpPr/>
            <p:nvPr/>
          </p:nvSpPr>
          <p:spPr>
            <a:xfrm>
              <a:off x="1603284" y="120961"/>
              <a:ext cx="59257" cy="53745"/>
            </a:xfrm>
            <a:custGeom>
              <a:avLst/>
              <a:gdLst/>
              <a:ahLst/>
              <a:cxnLst/>
              <a:rect l="l" t="t" r="r" b="b"/>
              <a:pathLst>
                <a:path w="344" h="312" extrusionOk="0">
                  <a:moveTo>
                    <a:pt x="178" y="1"/>
                  </a:moveTo>
                  <a:cubicBezTo>
                    <a:pt x="130" y="1"/>
                    <a:pt x="83" y="24"/>
                    <a:pt x="48" y="48"/>
                  </a:cubicBezTo>
                  <a:cubicBezTo>
                    <a:pt x="36" y="72"/>
                    <a:pt x="12" y="95"/>
                    <a:pt x="1" y="131"/>
                  </a:cubicBezTo>
                  <a:lnTo>
                    <a:pt x="1" y="190"/>
                  </a:lnTo>
                  <a:lnTo>
                    <a:pt x="1" y="214"/>
                  </a:lnTo>
                  <a:cubicBezTo>
                    <a:pt x="12" y="237"/>
                    <a:pt x="12" y="250"/>
                    <a:pt x="24" y="261"/>
                  </a:cubicBezTo>
                  <a:cubicBezTo>
                    <a:pt x="44" y="290"/>
                    <a:pt x="79" y="312"/>
                    <a:pt x="117" y="312"/>
                  </a:cubicBezTo>
                  <a:cubicBezTo>
                    <a:pt x="125" y="312"/>
                    <a:pt x="134" y="311"/>
                    <a:pt x="143" y="308"/>
                  </a:cubicBezTo>
                  <a:lnTo>
                    <a:pt x="178" y="308"/>
                  </a:lnTo>
                  <a:cubicBezTo>
                    <a:pt x="201" y="308"/>
                    <a:pt x="214" y="308"/>
                    <a:pt x="225" y="297"/>
                  </a:cubicBezTo>
                  <a:cubicBezTo>
                    <a:pt x="237" y="297"/>
                    <a:pt x="261" y="285"/>
                    <a:pt x="272" y="273"/>
                  </a:cubicBezTo>
                  <a:cubicBezTo>
                    <a:pt x="296" y="261"/>
                    <a:pt x="308" y="250"/>
                    <a:pt x="332" y="226"/>
                  </a:cubicBezTo>
                  <a:cubicBezTo>
                    <a:pt x="343" y="202"/>
                    <a:pt x="343" y="179"/>
                    <a:pt x="343" y="155"/>
                  </a:cubicBezTo>
                  <a:cubicBezTo>
                    <a:pt x="343" y="95"/>
                    <a:pt x="320" y="48"/>
                    <a:pt x="272" y="24"/>
                  </a:cubicBezTo>
                  <a:cubicBezTo>
                    <a:pt x="261" y="24"/>
                    <a:pt x="249" y="13"/>
                    <a:pt x="249" y="13"/>
                  </a:cubicBezTo>
                  <a:cubicBezTo>
                    <a:pt x="225" y="1"/>
                    <a:pt x="201" y="1"/>
                    <a:pt x="1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6"/>
            <p:cNvSpPr/>
            <p:nvPr/>
          </p:nvSpPr>
          <p:spPr>
            <a:xfrm>
              <a:off x="1699060" y="132502"/>
              <a:ext cx="40998" cy="39620"/>
            </a:xfrm>
            <a:custGeom>
              <a:avLst/>
              <a:gdLst/>
              <a:ahLst/>
              <a:cxnLst/>
              <a:rect l="l" t="t" r="r" b="b"/>
              <a:pathLst>
                <a:path w="238" h="230" extrusionOk="0">
                  <a:moveTo>
                    <a:pt x="124" y="0"/>
                  </a:moveTo>
                  <a:cubicBezTo>
                    <a:pt x="95" y="0"/>
                    <a:pt x="65" y="11"/>
                    <a:pt x="48" y="28"/>
                  </a:cubicBezTo>
                  <a:cubicBezTo>
                    <a:pt x="13" y="64"/>
                    <a:pt x="0" y="112"/>
                    <a:pt x="24" y="159"/>
                  </a:cubicBezTo>
                  <a:cubicBezTo>
                    <a:pt x="36" y="194"/>
                    <a:pt x="84" y="218"/>
                    <a:pt x="131" y="230"/>
                  </a:cubicBezTo>
                  <a:cubicBezTo>
                    <a:pt x="190" y="230"/>
                    <a:pt x="237" y="170"/>
                    <a:pt x="237" y="123"/>
                  </a:cubicBezTo>
                  <a:lnTo>
                    <a:pt x="237" y="112"/>
                  </a:lnTo>
                  <a:cubicBezTo>
                    <a:pt x="237" y="64"/>
                    <a:pt x="202" y="17"/>
                    <a:pt x="155" y="5"/>
                  </a:cubicBezTo>
                  <a:cubicBezTo>
                    <a:pt x="145" y="2"/>
                    <a:pt x="135"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6"/>
            <p:cNvSpPr/>
            <p:nvPr/>
          </p:nvSpPr>
          <p:spPr>
            <a:xfrm>
              <a:off x="3497962" y="96500"/>
              <a:ext cx="1062155" cy="154862"/>
            </a:xfrm>
            <a:custGeom>
              <a:avLst/>
              <a:gdLst/>
              <a:ahLst/>
              <a:cxnLst/>
              <a:rect l="l" t="t" r="r" b="b"/>
              <a:pathLst>
                <a:path w="6166" h="899" extrusionOk="0">
                  <a:moveTo>
                    <a:pt x="4579" y="1"/>
                  </a:moveTo>
                  <a:cubicBezTo>
                    <a:pt x="4448" y="24"/>
                    <a:pt x="4377" y="226"/>
                    <a:pt x="4484" y="332"/>
                  </a:cubicBezTo>
                  <a:cubicBezTo>
                    <a:pt x="4555" y="415"/>
                    <a:pt x="4638" y="474"/>
                    <a:pt x="4732" y="510"/>
                  </a:cubicBezTo>
                  <a:cubicBezTo>
                    <a:pt x="4661" y="510"/>
                    <a:pt x="4603" y="498"/>
                    <a:pt x="4543" y="498"/>
                  </a:cubicBezTo>
                  <a:cubicBezTo>
                    <a:pt x="4283" y="474"/>
                    <a:pt x="4034" y="450"/>
                    <a:pt x="3774" y="415"/>
                  </a:cubicBezTo>
                  <a:cubicBezTo>
                    <a:pt x="3501" y="379"/>
                    <a:pt x="3230" y="344"/>
                    <a:pt x="2957" y="297"/>
                  </a:cubicBezTo>
                  <a:cubicBezTo>
                    <a:pt x="2460" y="226"/>
                    <a:pt x="1963" y="143"/>
                    <a:pt x="1478" y="108"/>
                  </a:cubicBezTo>
                  <a:cubicBezTo>
                    <a:pt x="1347" y="95"/>
                    <a:pt x="1217" y="95"/>
                    <a:pt x="1087" y="84"/>
                  </a:cubicBezTo>
                  <a:cubicBezTo>
                    <a:pt x="981" y="72"/>
                    <a:pt x="862" y="48"/>
                    <a:pt x="755" y="48"/>
                  </a:cubicBezTo>
                  <a:cubicBezTo>
                    <a:pt x="554" y="60"/>
                    <a:pt x="329" y="84"/>
                    <a:pt x="199" y="297"/>
                  </a:cubicBezTo>
                  <a:cubicBezTo>
                    <a:pt x="0" y="616"/>
                    <a:pt x="325" y="898"/>
                    <a:pt x="543" y="898"/>
                  </a:cubicBezTo>
                  <a:cubicBezTo>
                    <a:pt x="623" y="898"/>
                    <a:pt x="689" y="860"/>
                    <a:pt x="708" y="770"/>
                  </a:cubicBezTo>
                  <a:cubicBezTo>
                    <a:pt x="717" y="736"/>
                    <a:pt x="694" y="714"/>
                    <a:pt x="672" y="714"/>
                  </a:cubicBezTo>
                  <a:cubicBezTo>
                    <a:pt x="663" y="714"/>
                    <a:pt x="655" y="717"/>
                    <a:pt x="649" y="723"/>
                  </a:cubicBezTo>
                  <a:cubicBezTo>
                    <a:pt x="630" y="745"/>
                    <a:pt x="604" y="754"/>
                    <a:pt x="575" y="754"/>
                  </a:cubicBezTo>
                  <a:cubicBezTo>
                    <a:pt x="477" y="754"/>
                    <a:pt x="345" y="651"/>
                    <a:pt x="318" y="569"/>
                  </a:cubicBezTo>
                  <a:cubicBezTo>
                    <a:pt x="247" y="368"/>
                    <a:pt x="483" y="308"/>
                    <a:pt x="589" y="285"/>
                  </a:cubicBezTo>
                  <a:cubicBezTo>
                    <a:pt x="613" y="285"/>
                    <a:pt x="637" y="273"/>
                    <a:pt x="660" y="273"/>
                  </a:cubicBezTo>
                  <a:cubicBezTo>
                    <a:pt x="649" y="297"/>
                    <a:pt x="637" y="321"/>
                    <a:pt x="625" y="356"/>
                  </a:cubicBezTo>
                  <a:cubicBezTo>
                    <a:pt x="589" y="498"/>
                    <a:pt x="660" y="663"/>
                    <a:pt x="791" y="676"/>
                  </a:cubicBezTo>
                  <a:cubicBezTo>
                    <a:pt x="874" y="676"/>
                    <a:pt x="886" y="521"/>
                    <a:pt x="815" y="486"/>
                  </a:cubicBezTo>
                  <a:cubicBezTo>
                    <a:pt x="755" y="463"/>
                    <a:pt x="720" y="439"/>
                    <a:pt x="755" y="368"/>
                  </a:cubicBezTo>
                  <a:cubicBezTo>
                    <a:pt x="767" y="332"/>
                    <a:pt x="791" y="297"/>
                    <a:pt x="815" y="261"/>
                  </a:cubicBezTo>
                  <a:cubicBezTo>
                    <a:pt x="992" y="261"/>
                    <a:pt x="1158" y="285"/>
                    <a:pt x="1323" y="285"/>
                  </a:cubicBezTo>
                  <a:cubicBezTo>
                    <a:pt x="1351" y="284"/>
                    <a:pt x="1379" y="284"/>
                    <a:pt x="1407" y="284"/>
                  </a:cubicBezTo>
                  <a:cubicBezTo>
                    <a:pt x="1819" y="284"/>
                    <a:pt x="2239" y="359"/>
                    <a:pt x="2638" y="403"/>
                  </a:cubicBezTo>
                  <a:cubicBezTo>
                    <a:pt x="3111" y="463"/>
                    <a:pt x="3585" y="545"/>
                    <a:pt x="4058" y="592"/>
                  </a:cubicBezTo>
                  <a:cubicBezTo>
                    <a:pt x="4295" y="616"/>
                    <a:pt x="4519" y="640"/>
                    <a:pt x="4768" y="640"/>
                  </a:cubicBezTo>
                  <a:cubicBezTo>
                    <a:pt x="4819" y="643"/>
                    <a:pt x="4871" y="644"/>
                    <a:pt x="4924" y="644"/>
                  </a:cubicBezTo>
                  <a:cubicBezTo>
                    <a:pt x="5081" y="644"/>
                    <a:pt x="5245" y="631"/>
                    <a:pt x="5395" y="605"/>
                  </a:cubicBezTo>
                  <a:cubicBezTo>
                    <a:pt x="5597" y="569"/>
                    <a:pt x="6165" y="498"/>
                    <a:pt x="6118" y="108"/>
                  </a:cubicBezTo>
                  <a:cubicBezTo>
                    <a:pt x="6111" y="82"/>
                    <a:pt x="6094" y="70"/>
                    <a:pt x="6079" y="70"/>
                  </a:cubicBezTo>
                  <a:cubicBezTo>
                    <a:pt x="6065" y="70"/>
                    <a:pt x="6052" y="79"/>
                    <a:pt x="6047" y="95"/>
                  </a:cubicBezTo>
                  <a:cubicBezTo>
                    <a:pt x="6034" y="95"/>
                    <a:pt x="6023" y="95"/>
                    <a:pt x="6023" y="108"/>
                  </a:cubicBezTo>
                  <a:cubicBezTo>
                    <a:pt x="5821" y="308"/>
                    <a:pt x="5550" y="415"/>
                    <a:pt x="5289" y="415"/>
                  </a:cubicBezTo>
                  <a:cubicBezTo>
                    <a:pt x="5238" y="415"/>
                    <a:pt x="5185" y="417"/>
                    <a:pt x="5130" y="417"/>
                  </a:cubicBezTo>
                  <a:cubicBezTo>
                    <a:pt x="5047" y="417"/>
                    <a:pt x="4961" y="413"/>
                    <a:pt x="4874" y="392"/>
                  </a:cubicBezTo>
                  <a:cubicBezTo>
                    <a:pt x="4768" y="356"/>
                    <a:pt x="4697" y="297"/>
                    <a:pt x="4626" y="214"/>
                  </a:cubicBezTo>
                  <a:lnTo>
                    <a:pt x="4626" y="202"/>
                  </a:lnTo>
                  <a:cubicBezTo>
                    <a:pt x="4661" y="179"/>
                    <a:pt x="4674" y="143"/>
                    <a:pt x="4661" y="95"/>
                  </a:cubicBezTo>
                  <a:lnTo>
                    <a:pt x="4661" y="84"/>
                  </a:lnTo>
                  <a:cubicBezTo>
                    <a:pt x="4650" y="37"/>
                    <a:pt x="4614" y="1"/>
                    <a:pt x="45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6"/>
            <p:cNvSpPr/>
            <p:nvPr/>
          </p:nvSpPr>
          <p:spPr>
            <a:xfrm>
              <a:off x="4337552" y="102701"/>
              <a:ext cx="32729" cy="40998"/>
            </a:xfrm>
            <a:custGeom>
              <a:avLst/>
              <a:gdLst/>
              <a:ahLst/>
              <a:cxnLst/>
              <a:rect l="l" t="t" r="r" b="b"/>
              <a:pathLst>
                <a:path w="190" h="238" extrusionOk="0">
                  <a:moveTo>
                    <a:pt x="107" y="1"/>
                  </a:moveTo>
                  <a:cubicBezTo>
                    <a:pt x="71" y="1"/>
                    <a:pt x="36" y="24"/>
                    <a:pt x="13" y="72"/>
                  </a:cubicBezTo>
                  <a:cubicBezTo>
                    <a:pt x="0" y="107"/>
                    <a:pt x="0" y="154"/>
                    <a:pt x="13" y="190"/>
                  </a:cubicBezTo>
                  <a:lnTo>
                    <a:pt x="24" y="190"/>
                  </a:lnTo>
                  <a:lnTo>
                    <a:pt x="24" y="201"/>
                  </a:lnTo>
                  <a:cubicBezTo>
                    <a:pt x="24" y="201"/>
                    <a:pt x="24" y="214"/>
                    <a:pt x="36" y="214"/>
                  </a:cubicBezTo>
                  <a:cubicBezTo>
                    <a:pt x="48" y="237"/>
                    <a:pt x="71" y="237"/>
                    <a:pt x="95" y="237"/>
                  </a:cubicBezTo>
                  <a:cubicBezTo>
                    <a:pt x="107" y="225"/>
                    <a:pt x="119" y="214"/>
                    <a:pt x="119" y="201"/>
                  </a:cubicBezTo>
                  <a:lnTo>
                    <a:pt x="131" y="201"/>
                  </a:lnTo>
                  <a:lnTo>
                    <a:pt x="131" y="190"/>
                  </a:lnTo>
                  <a:cubicBezTo>
                    <a:pt x="131" y="190"/>
                    <a:pt x="142" y="190"/>
                    <a:pt x="142" y="178"/>
                  </a:cubicBezTo>
                  <a:cubicBezTo>
                    <a:pt x="178" y="166"/>
                    <a:pt x="190" y="107"/>
                    <a:pt x="178" y="72"/>
                  </a:cubicBezTo>
                  <a:cubicBezTo>
                    <a:pt x="178" y="24"/>
                    <a:pt x="142"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6"/>
            <p:cNvSpPr/>
            <p:nvPr/>
          </p:nvSpPr>
          <p:spPr>
            <a:xfrm>
              <a:off x="4384579" y="100634"/>
              <a:ext cx="34624" cy="39448"/>
            </a:xfrm>
            <a:custGeom>
              <a:avLst/>
              <a:gdLst/>
              <a:ahLst/>
              <a:cxnLst/>
              <a:rect l="l" t="t" r="r" b="b"/>
              <a:pathLst>
                <a:path w="201" h="229" extrusionOk="0">
                  <a:moveTo>
                    <a:pt x="106" y="0"/>
                  </a:moveTo>
                  <a:cubicBezTo>
                    <a:pt x="82" y="0"/>
                    <a:pt x="59" y="13"/>
                    <a:pt x="35" y="36"/>
                  </a:cubicBezTo>
                  <a:cubicBezTo>
                    <a:pt x="24" y="60"/>
                    <a:pt x="11" y="71"/>
                    <a:pt x="11" y="95"/>
                  </a:cubicBezTo>
                  <a:cubicBezTo>
                    <a:pt x="0" y="107"/>
                    <a:pt x="0" y="119"/>
                    <a:pt x="0" y="131"/>
                  </a:cubicBezTo>
                  <a:cubicBezTo>
                    <a:pt x="0" y="142"/>
                    <a:pt x="0" y="155"/>
                    <a:pt x="11" y="155"/>
                  </a:cubicBezTo>
                  <a:cubicBezTo>
                    <a:pt x="11" y="166"/>
                    <a:pt x="11" y="178"/>
                    <a:pt x="24" y="190"/>
                  </a:cubicBezTo>
                  <a:cubicBezTo>
                    <a:pt x="33" y="209"/>
                    <a:pt x="51" y="229"/>
                    <a:pt x="70" y="229"/>
                  </a:cubicBezTo>
                  <a:cubicBezTo>
                    <a:pt x="74" y="229"/>
                    <a:pt x="78" y="228"/>
                    <a:pt x="82" y="226"/>
                  </a:cubicBezTo>
                  <a:lnTo>
                    <a:pt x="106" y="226"/>
                  </a:lnTo>
                  <a:cubicBezTo>
                    <a:pt x="118" y="226"/>
                    <a:pt x="130" y="226"/>
                    <a:pt x="130" y="213"/>
                  </a:cubicBezTo>
                  <a:cubicBezTo>
                    <a:pt x="142" y="213"/>
                    <a:pt x="154" y="213"/>
                    <a:pt x="154" y="202"/>
                  </a:cubicBezTo>
                  <a:lnTo>
                    <a:pt x="166" y="202"/>
                  </a:lnTo>
                  <a:cubicBezTo>
                    <a:pt x="177" y="190"/>
                    <a:pt x="189" y="178"/>
                    <a:pt x="189" y="166"/>
                  </a:cubicBezTo>
                  <a:cubicBezTo>
                    <a:pt x="201" y="142"/>
                    <a:pt x="201" y="131"/>
                    <a:pt x="201" y="107"/>
                  </a:cubicBezTo>
                  <a:cubicBezTo>
                    <a:pt x="201" y="71"/>
                    <a:pt x="189" y="36"/>
                    <a:pt x="166" y="24"/>
                  </a:cubicBezTo>
                  <a:cubicBezTo>
                    <a:pt x="154" y="13"/>
                    <a:pt x="154" y="13"/>
                    <a:pt x="142" y="13"/>
                  </a:cubicBezTo>
                  <a:cubicBezTo>
                    <a:pt x="130" y="0"/>
                    <a:pt x="118"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6"/>
            <p:cNvSpPr/>
            <p:nvPr/>
          </p:nvSpPr>
          <p:spPr>
            <a:xfrm>
              <a:off x="4441597" y="108730"/>
              <a:ext cx="22566" cy="28767"/>
            </a:xfrm>
            <a:custGeom>
              <a:avLst/>
              <a:gdLst/>
              <a:ahLst/>
              <a:cxnLst/>
              <a:rect l="l" t="t" r="r" b="b"/>
              <a:pathLst>
                <a:path w="131" h="167" extrusionOk="0">
                  <a:moveTo>
                    <a:pt x="83" y="1"/>
                  </a:moveTo>
                  <a:cubicBezTo>
                    <a:pt x="59" y="1"/>
                    <a:pt x="36" y="1"/>
                    <a:pt x="24" y="24"/>
                  </a:cubicBezTo>
                  <a:cubicBezTo>
                    <a:pt x="1" y="48"/>
                    <a:pt x="1" y="84"/>
                    <a:pt x="1" y="119"/>
                  </a:cubicBezTo>
                  <a:cubicBezTo>
                    <a:pt x="12" y="143"/>
                    <a:pt x="36" y="166"/>
                    <a:pt x="72" y="166"/>
                  </a:cubicBezTo>
                  <a:cubicBezTo>
                    <a:pt x="107" y="166"/>
                    <a:pt x="130" y="131"/>
                    <a:pt x="130" y="95"/>
                  </a:cubicBezTo>
                  <a:lnTo>
                    <a:pt x="130" y="84"/>
                  </a:lnTo>
                  <a:cubicBezTo>
                    <a:pt x="130" y="48"/>
                    <a:pt x="107" y="13"/>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6"/>
            <p:cNvSpPr/>
            <p:nvPr/>
          </p:nvSpPr>
          <p:spPr>
            <a:xfrm>
              <a:off x="4525143" y="96500"/>
              <a:ext cx="1062155" cy="154862"/>
            </a:xfrm>
            <a:custGeom>
              <a:avLst/>
              <a:gdLst/>
              <a:ahLst/>
              <a:cxnLst/>
              <a:rect l="l" t="t" r="r" b="b"/>
              <a:pathLst>
                <a:path w="6166" h="899" extrusionOk="0">
                  <a:moveTo>
                    <a:pt x="1587" y="1"/>
                  </a:moveTo>
                  <a:cubicBezTo>
                    <a:pt x="1551" y="1"/>
                    <a:pt x="1515" y="37"/>
                    <a:pt x="1504" y="84"/>
                  </a:cubicBezTo>
                  <a:lnTo>
                    <a:pt x="1504" y="95"/>
                  </a:lnTo>
                  <a:cubicBezTo>
                    <a:pt x="1492" y="143"/>
                    <a:pt x="1504" y="179"/>
                    <a:pt x="1539" y="202"/>
                  </a:cubicBezTo>
                  <a:lnTo>
                    <a:pt x="1539" y="214"/>
                  </a:lnTo>
                  <a:cubicBezTo>
                    <a:pt x="1468" y="297"/>
                    <a:pt x="1397" y="356"/>
                    <a:pt x="1291" y="392"/>
                  </a:cubicBezTo>
                  <a:cubicBezTo>
                    <a:pt x="1205" y="413"/>
                    <a:pt x="1119" y="417"/>
                    <a:pt x="1035" y="417"/>
                  </a:cubicBezTo>
                  <a:cubicBezTo>
                    <a:pt x="981" y="417"/>
                    <a:pt x="928" y="415"/>
                    <a:pt x="876" y="415"/>
                  </a:cubicBezTo>
                  <a:cubicBezTo>
                    <a:pt x="616" y="415"/>
                    <a:pt x="344" y="308"/>
                    <a:pt x="155" y="108"/>
                  </a:cubicBezTo>
                  <a:cubicBezTo>
                    <a:pt x="142" y="95"/>
                    <a:pt x="131" y="95"/>
                    <a:pt x="119" y="95"/>
                  </a:cubicBezTo>
                  <a:cubicBezTo>
                    <a:pt x="113" y="79"/>
                    <a:pt x="101" y="70"/>
                    <a:pt x="87" y="70"/>
                  </a:cubicBezTo>
                  <a:cubicBezTo>
                    <a:pt x="71" y="70"/>
                    <a:pt x="54" y="82"/>
                    <a:pt x="48" y="108"/>
                  </a:cubicBezTo>
                  <a:cubicBezTo>
                    <a:pt x="0" y="498"/>
                    <a:pt x="569" y="569"/>
                    <a:pt x="770" y="605"/>
                  </a:cubicBezTo>
                  <a:cubicBezTo>
                    <a:pt x="920" y="631"/>
                    <a:pt x="1084" y="644"/>
                    <a:pt x="1241" y="644"/>
                  </a:cubicBezTo>
                  <a:cubicBezTo>
                    <a:pt x="1294" y="644"/>
                    <a:pt x="1346" y="643"/>
                    <a:pt x="1397" y="640"/>
                  </a:cubicBezTo>
                  <a:cubicBezTo>
                    <a:pt x="1646" y="640"/>
                    <a:pt x="1871" y="616"/>
                    <a:pt x="2107" y="592"/>
                  </a:cubicBezTo>
                  <a:cubicBezTo>
                    <a:pt x="2581" y="545"/>
                    <a:pt x="3054" y="463"/>
                    <a:pt x="3528" y="403"/>
                  </a:cubicBezTo>
                  <a:cubicBezTo>
                    <a:pt x="3938" y="359"/>
                    <a:pt x="4348" y="284"/>
                    <a:pt x="4759" y="284"/>
                  </a:cubicBezTo>
                  <a:cubicBezTo>
                    <a:pt x="4787" y="284"/>
                    <a:pt x="4814" y="284"/>
                    <a:pt x="4842" y="285"/>
                  </a:cubicBezTo>
                  <a:cubicBezTo>
                    <a:pt x="5008" y="285"/>
                    <a:pt x="5174" y="261"/>
                    <a:pt x="5351" y="261"/>
                  </a:cubicBezTo>
                  <a:cubicBezTo>
                    <a:pt x="5374" y="297"/>
                    <a:pt x="5398" y="332"/>
                    <a:pt x="5410" y="368"/>
                  </a:cubicBezTo>
                  <a:cubicBezTo>
                    <a:pt x="5445" y="439"/>
                    <a:pt x="5410" y="463"/>
                    <a:pt x="5351" y="486"/>
                  </a:cubicBezTo>
                  <a:cubicBezTo>
                    <a:pt x="5280" y="521"/>
                    <a:pt x="5292" y="676"/>
                    <a:pt x="5374" y="676"/>
                  </a:cubicBezTo>
                  <a:cubicBezTo>
                    <a:pt x="5505" y="663"/>
                    <a:pt x="5576" y="498"/>
                    <a:pt x="5540" y="356"/>
                  </a:cubicBezTo>
                  <a:cubicBezTo>
                    <a:pt x="5529" y="321"/>
                    <a:pt x="5516" y="297"/>
                    <a:pt x="5505" y="273"/>
                  </a:cubicBezTo>
                  <a:cubicBezTo>
                    <a:pt x="5529" y="273"/>
                    <a:pt x="5552" y="285"/>
                    <a:pt x="5576" y="285"/>
                  </a:cubicBezTo>
                  <a:cubicBezTo>
                    <a:pt x="5682" y="308"/>
                    <a:pt x="5919" y="368"/>
                    <a:pt x="5848" y="569"/>
                  </a:cubicBezTo>
                  <a:cubicBezTo>
                    <a:pt x="5821" y="651"/>
                    <a:pt x="5688" y="754"/>
                    <a:pt x="5591" y="754"/>
                  </a:cubicBezTo>
                  <a:cubicBezTo>
                    <a:pt x="5562" y="754"/>
                    <a:pt x="5536" y="745"/>
                    <a:pt x="5516" y="723"/>
                  </a:cubicBezTo>
                  <a:cubicBezTo>
                    <a:pt x="5510" y="717"/>
                    <a:pt x="5502" y="714"/>
                    <a:pt x="5494" y="714"/>
                  </a:cubicBezTo>
                  <a:cubicBezTo>
                    <a:pt x="5472" y="714"/>
                    <a:pt x="5449" y="736"/>
                    <a:pt x="5458" y="770"/>
                  </a:cubicBezTo>
                  <a:cubicBezTo>
                    <a:pt x="5477" y="860"/>
                    <a:pt x="5543" y="898"/>
                    <a:pt x="5623" y="898"/>
                  </a:cubicBezTo>
                  <a:cubicBezTo>
                    <a:pt x="5840" y="898"/>
                    <a:pt x="6165" y="616"/>
                    <a:pt x="5966" y="297"/>
                  </a:cubicBezTo>
                  <a:cubicBezTo>
                    <a:pt x="5836" y="84"/>
                    <a:pt x="5611" y="60"/>
                    <a:pt x="5410" y="48"/>
                  </a:cubicBezTo>
                  <a:cubicBezTo>
                    <a:pt x="5303" y="48"/>
                    <a:pt x="5185" y="72"/>
                    <a:pt x="5079" y="84"/>
                  </a:cubicBezTo>
                  <a:cubicBezTo>
                    <a:pt x="4948" y="95"/>
                    <a:pt x="4818" y="95"/>
                    <a:pt x="4688" y="108"/>
                  </a:cubicBezTo>
                  <a:cubicBezTo>
                    <a:pt x="4203" y="143"/>
                    <a:pt x="3706" y="226"/>
                    <a:pt x="3209" y="297"/>
                  </a:cubicBezTo>
                  <a:cubicBezTo>
                    <a:pt x="2936" y="344"/>
                    <a:pt x="2664" y="379"/>
                    <a:pt x="2391" y="415"/>
                  </a:cubicBezTo>
                  <a:cubicBezTo>
                    <a:pt x="2131" y="450"/>
                    <a:pt x="1883" y="474"/>
                    <a:pt x="1623" y="498"/>
                  </a:cubicBezTo>
                  <a:cubicBezTo>
                    <a:pt x="1563" y="498"/>
                    <a:pt x="1504" y="510"/>
                    <a:pt x="1433" y="510"/>
                  </a:cubicBezTo>
                  <a:cubicBezTo>
                    <a:pt x="1528" y="474"/>
                    <a:pt x="1610" y="415"/>
                    <a:pt x="1681" y="332"/>
                  </a:cubicBezTo>
                  <a:cubicBezTo>
                    <a:pt x="1788" y="226"/>
                    <a:pt x="1717" y="24"/>
                    <a:pt x="15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26"/>
            <p:cNvSpPr/>
            <p:nvPr/>
          </p:nvSpPr>
          <p:spPr>
            <a:xfrm>
              <a:off x="4714800" y="102701"/>
              <a:ext cx="32902" cy="40998"/>
            </a:xfrm>
            <a:custGeom>
              <a:avLst/>
              <a:gdLst/>
              <a:ahLst/>
              <a:cxnLst/>
              <a:rect l="l" t="t" r="r" b="b"/>
              <a:pathLst>
                <a:path w="191" h="238" extrusionOk="0">
                  <a:moveTo>
                    <a:pt x="83" y="1"/>
                  </a:moveTo>
                  <a:cubicBezTo>
                    <a:pt x="48" y="1"/>
                    <a:pt x="12" y="24"/>
                    <a:pt x="12" y="72"/>
                  </a:cubicBezTo>
                  <a:cubicBezTo>
                    <a:pt x="1" y="107"/>
                    <a:pt x="12" y="166"/>
                    <a:pt x="48" y="178"/>
                  </a:cubicBezTo>
                  <a:cubicBezTo>
                    <a:pt x="48" y="190"/>
                    <a:pt x="59" y="190"/>
                    <a:pt x="59" y="190"/>
                  </a:cubicBezTo>
                  <a:lnTo>
                    <a:pt x="59" y="201"/>
                  </a:lnTo>
                  <a:lnTo>
                    <a:pt x="72" y="201"/>
                  </a:lnTo>
                  <a:cubicBezTo>
                    <a:pt x="72" y="214"/>
                    <a:pt x="83" y="225"/>
                    <a:pt x="107" y="237"/>
                  </a:cubicBezTo>
                  <a:cubicBezTo>
                    <a:pt x="119" y="237"/>
                    <a:pt x="143" y="237"/>
                    <a:pt x="154" y="214"/>
                  </a:cubicBezTo>
                  <a:cubicBezTo>
                    <a:pt x="166" y="214"/>
                    <a:pt x="166" y="201"/>
                    <a:pt x="166" y="201"/>
                  </a:cubicBezTo>
                  <a:lnTo>
                    <a:pt x="166" y="190"/>
                  </a:lnTo>
                  <a:lnTo>
                    <a:pt x="178" y="190"/>
                  </a:lnTo>
                  <a:cubicBezTo>
                    <a:pt x="190" y="154"/>
                    <a:pt x="190" y="107"/>
                    <a:pt x="178" y="72"/>
                  </a:cubicBezTo>
                  <a:cubicBezTo>
                    <a:pt x="166" y="24"/>
                    <a:pt x="119" y="1"/>
                    <a:pt x="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26"/>
            <p:cNvSpPr/>
            <p:nvPr/>
          </p:nvSpPr>
          <p:spPr>
            <a:xfrm>
              <a:off x="4665878" y="100634"/>
              <a:ext cx="34797" cy="39448"/>
            </a:xfrm>
            <a:custGeom>
              <a:avLst/>
              <a:gdLst/>
              <a:ahLst/>
              <a:cxnLst/>
              <a:rect l="l" t="t" r="r" b="b"/>
              <a:pathLst>
                <a:path w="202" h="229" extrusionOk="0">
                  <a:moveTo>
                    <a:pt x="95" y="0"/>
                  </a:moveTo>
                  <a:cubicBezTo>
                    <a:pt x="83" y="0"/>
                    <a:pt x="72" y="0"/>
                    <a:pt x="59" y="13"/>
                  </a:cubicBezTo>
                  <a:cubicBezTo>
                    <a:pt x="48" y="13"/>
                    <a:pt x="48" y="13"/>
                    <a:pt x="36" y="24"/>
                  </a:cubicBezTo>
                  <a:cubicBezTo>
                    <a:pt x="12" y="36"/>
                    <a:pt x="1" y="71"/>
                    <a:pt x="1" y="107"/>
                  </a:cubicBezTo>
                  <a:cubicBezTo>
                    <a:pt x="1" y="131"/>
                    <a:pt x="1" y="142"/>
                    <a:pt x="12" y="166"/>
                  </a:cubicBezTo>
                  <a:cubicBezTo>
                    <a:pt x="12" y="178"/>
                    <a:pt x="24" y="190"/>
                    <a:pt x="36" y="202"/>
                  </a:cubicBezTo>
                  <a:lnTo>
                    <a:pt x="48" y="202"/>
                  </a:lnTo>
                  <a:cubicBezTo>
                    <a:pt x="48" y="213"/>
                    <a:pt x="59" y="213"/>
                    <a:pt x="72" y="213"/>
                  </a:cubicBezTo>
                  <a:cubicBezTo>
                    <a:pt x="83" y="226"/>
                    <a:pt x="83" y="226"/>
                    <a:pt x="95" y="226"/>
                  </a:cubicBezTo>
                  <a:lnTo>
                    <a:pt x="119" y="226"/>
                  </a:lnTo>
                  <a:cubicBezTo>
                    <a:pt x="123" y="228"/>
                    <a:pt x="127" y="229"/>
                    <a:pt x="132" y="229"/>
                  </a:cubicBezTo>
                  <a:cubicBezTo>
                    <a:pt x="151" y="229"/>
                    <a:pt x="168" y="209"/>
                    <a:pt x="178" y="190"/>
                  </a:cubicBezTo>
                  <a:cubicBezTo>
                    <a:pt x="190" y="178"/>
                    <a:pt x="190" y="166"/>
                    <a:pt x="190" y="155"/>
                  </a:cubicBezTo>
                  <a:cubicBezTo>
                    <a:pt x="201" y="155"/>
                    <a:pt x="201" y="142"/>
                    <a:pt x="201" y="131"/>
                  </a:cubicBezTo>
                  <a:cubicBezTo>
                    <a:pt x="201" y="119"/>
                    <a:pt x="201" y="107"/>
                    <a:pt x="190" y="95"/>
                  </a:cubicBezTo>
                  <a:cubicBezTo>
                    <a:pt x="190" y="71"/>
                    <a:pt x="178" y="60"/>
                    <a:pt x="166" y="36"/>
                  </a:cubicBezTo>
                  <a:cubicBezTo>
                    <a:pt x="143" y="13"/>
                    <a:pt x="119"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6"/>
            <p:cNvSpPr/>
            <p:nvPr/>
          </p:nvSpPr>
          <p:spPr>
            <a:xfrm>
              <a:off x="4621091" y="108730"/>
              <a:ext cx="22394" cy="28767"/>
            </a:xfrm>
            <a:custGeom>
              <a:avLst/>
              <a:gdLst/>
              <a:ahLst/>
              <a:cxnLst/>
              <a:rect l="l" t="t" r="r" b="b"/>
              <a:pathLst>
                <a:path w="130" h="167" extrusionOk="0">
                  <a:moveTo>
                    <a:pt x="48" y="1"/>
                  </a:moveTo>
                  <a:cubicBezTo>
                    <a:pt x="24" y="13"/>
                    <a:pt x="0" y="48"/>
                    <a:pt x="0" y="84"/>
                  </a:cubicBezTo>
                  <a:lnTo>
                    <a:pt x="0" y="95"/>
                  </a:lnTo>
                  <a:cubicBezTo>
                    <a:pt x="0" y="131"/>
                    <a:pt x="24" y="166"/>
                    <a:pt x="59" y="166"/>
                  </a:cubicBezTo>
                  <a:cubicBezTo>
                    <a:pt x="95" y="166"/>
                    <a:pt x="119" y="143"/>
                    <a:pt x="130" y="119"/>
                  </a:cubicBezTo>
                  <a:cubicBezTo>
                    <a:pt x="130" y="84"/>
                    <a:pt x="130" y="48"/>
                    <a:pt x="106" y="24"/>
                  </a:cubicBezTo>
                  <a:cubicBezTo>
                    <a:pt x="95" y="1"/>
                    <a:pt x="71"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6"/>
            <p:cNvSpPr/>
            <p:nvPr/>
          </p:nvSpPr>
          <p:spPr>
            <a:xfrm>
              <a:off x="5503919" y="114932"/>
              <a:ext cx="1834052" cy="214464"/>
            </a:xfrm>
            <a:custGeom>
              <a:avLst/>
              <a:gdLst/>
              <a:ahLst/>
              <a:cxnLst/>
              <a:rect l="l" t="t" r="r" b="b"/>
              <a:pathLst>
                <a:path w="10647" h="1245" extrusionOk="0">
                  <a:moveTo>
                    <a:pt x="2735" y="1"/>
                  </a:moveTo>
                  <a:cubicBezTo>
                    <a:pt x="2664" y="1"/>
                    <a:pt x="2604" y="59"/>
                    <a:pt x="2593" y="119"/>
                  </a:cubicBezTo>
                  <a:cubicBezTo>
                    <a:pt x="2581" y="119"/>
                    <a:pt x="2581" y="119"/>
                    <a:pt x="2581" y="130"/>
                  </a:cubicBezTo>
                  <a:cubicBezTo>
                    <a:pt x="2569" y="190"/>
                    <a:pt x="2604" y="237"/>
                    <a:pt x="2652" y="285"/>
                  </a:cubicBezTo>
                  <a:lnTo>
                    <a:pt x="2664" y="296"/>
                  </a:lnTo>
                  <a:cubicBezTo>
                    <a:pt x="2533" y="403"/>
                    <a:pt x="2403" y="498"/>
                    <a:pt x="2214" y="533"/>
                  </a:cubicBezTo>
                  <a:cubicBezTo>
                    <a:pt x="2055" y="575"/>
                    <a:pt x="1877" y="581"/>
                    <a:pt x="1704" y="581"/>
                  </a:cubicBezTo>
                  <a:cubicBezTo>
                    <a:pt x="1632" y="581"/>
                    <a:pt x="1561" y="580"/>
                    <a:pt x="1492" y="580"/>
                  </a:cubicBezTo>
                  <a:cubicBezTo>
                    <a:pt x="1054" y="580"/>
                    <a:pt x="592" y="427"/>
                    <a:pt x="249" y="143"/>
                  </a:cubicBezTo>
                  <a:cubicBezTo>
                    <a:pt x="237" y="130"/>
                    <a:pt x="213" y="119"/>
                    <a:pt x="202" y="119"/>
                  </a:cubicBezTo>
                  <a:cubicBezTo>
                    <a:pt x="191" y="103"/>
                    <a:pt x="170" y="94"/>
                    <a:pt x="148" y="94"/>
                  </a:cubicBezTo>
                  <a:cubicBezTo>
                    <a:pt x="119" y="94"/>
                    <a:pt x="90" y="109"/>
                    <a:pt x="83" y="143"/>
                  </a:cubicBezTo>
                  <a:cubicBezTo>
                    <a:pt x="0" y="687"/>
                    <a:pt x="971" y="782"/>
                    <a:pt x="1326" y="840"/>
                  </a:cubicBezTo>
                  <a:cubicBezTo>
                    <a:pt x="1596" y="877"/>
                    <a:pt x="1874" y="892"/>
                    <a:pt x="2153" y="892"/>
                  </a:cubicBezTo>
                  <a:cubicBezTo>
                    <a:pt x="2240" y="892"/>
                    <a:pt x="2328" y="891"/>
                    <a:pt x="2415" y="888"/>
                  </a:cubicBezTo>
                  <a:cubicBezTo>
                    <a:pt x="2830" y="888"/>
                    <a:pt x="3232" y="840"/>
                    <a:pt x="3646" y="817"/>
                  </a:cubicBezTo>
                  <a:cubicBezTo>
                    <a:pt x="4463" y="746"/>
                    <a:pt x="5268" y="640"/>
                    <a:pt x="6084" y="556"/>
                  </a:cubicBezTo>
                  <a:cubicBezTo>
                    <a:pt x="6804" y="489"/>
                    <a:pt x="7535" y="390"/>
                    <a:pt x="8255" y="390"/>
                  </a:cubicBezTo>
                  <a:cubicBezTo>
                    <a:pt x="8293" y="390"/>
                    <a:pt x="8331" y="390"/>
                    <a:pt x="8369" y="391"/>
                  </a:cubicBezTo>
                  <a:cubicBezTo>
                    <a:pt x="8411" y="392"/>
                    <a:pt x="8452" y="393"/>
                    <a:pt x="8494" y="393"/>
                  </a:cubicBezTo>
                  <a:cubicBezTo>
                    <a:pt x="8739" y="393"/>
                    <a:pt x="8990" y="367"/>
                    <a:pt x="9233" y="367"/>
                  </a:cubicBezTo>
                  <a:cubicBezTo>
                    <a:pt x="9280" y="414"/>
                    <a:pt x="9328" y="462"/>
                    <a:pt x="9351" y="509"/>
                  </a:cubicBezTo>
                  <a:cubicBezTo>
                    <a:pt x="9399" y="604"/>
                    <a:pt x="9340" y="640"/>
                    <a:pt x="9257" y="675"/>
                  </a:cubicBezTo>
                  <a:cubicBezTo>
                    <a:pt x="9118" y="721"/>
                    <a:pt x="9137" y="924"/>
                    <a:pt x="9281" y="924"/>
                  </a:cubicBezTo>
                  <a:cubicBezTo>
                    <a:pt x="9285" y="924"/>
                    <a:pt x="9288" y="924"/>
                    <a:pt x="9292" y="924"/>
                  </a:cubicBezTo>
                  <a:cubicBezTo>
                    <a:pt x="9506" y="924"/>
                    <a:pt x="9635" y="687"/>
                    <a:pt x="9564" y="485"/>
                  </a:cubicBezTo>
                  <a:cubicBezTo>
                    <a:pt x="9553" y="450"/>
                    <a:pt x="9541" y="414"/>
                    <a:pt x="9506" y="379"/>
                  </a:cubicBezTo>
                  <a:cubicBezTo>
                    <a:pt x="9553" y="379"/>
                    <a:pt x="9588" y="391"/>
                    <a:pt x="9635" y="391"/>
                  </a:cubicBezTo>
                  <a:cubicBezTo>
                    <a:pt x="9813" y="414"/>
                    <a:pt x="10216" y="509"/>
                    <a:pt x="10109" y="782"/>
                  </a:cubicBezTo>
                  <a:cubicBezTo>
                    <a:pt x="10063" y="902"/>
                    <a:pt x="9829" y="1043"/>
                    <a:pt x="9655" y="1043"/>
                  </a:cubicBezTo>
                  <a:cubicBezTo>
                    <a:pt x="9607" y="1043"/>
                    <a:pt x="9563" y="1032"/>
                    <a:pt x="9529" y="1006"/>
                  </a:cubicBezTo>
                  <a:cubicBezTo>
                    <a:pt x="9516" y="997"/>
                    <a:pt x="9501" y="992"/>
                    <a:pt x="9487" y="992"/>
                  </a:cubicBezTo>
                  <a:cubicBezTo>
                    <a:pt x="9449" y="992"/>
                    <a:pt x="9414" y="1023"/>
                    <a:pt x="9422" y="1066"/>
                  </a:cubicBezTo>
                  <a:cubicBezTo>
                    <a:pt x="9458" y="1191"/>
                    <a:pt x="9573" y="1245"/>
                    <a:pt x="9713" y="1245"/>
                  </a:cubicBezTo>
                  <a:cubicBezTo>
                    <a:pt x="10090" y="1245"/>
                    <a:pt x="10647" y="855"/>
                    <a:pt x="10310" y="414"/>
                  </a:cubicBezTo>
                  <a:cubicBezTo>
                    <a:pt x="10097" y="107"/>
                    <a:pt x="9695" y="72"/>
                    <a:pt x="9340" y="72"/>
                  </a:cubicBezTo>
                  <a:cubicBezTo>
                    <a:pt x="9150" y="72"/>
                    <a:pt x="8949" y="95"/>
                    <a:pt x="8772" y="119"/>
                  </a:cubicBezTo>
                  <a:cubicBezTo>
                    <a:pt x="8546" y="143"/>
                    <a:pt x="8322" y="130"/>
                    <a:pt x="8109" y="143"/>
                  </a:cubicBezTo>
                  <a:cubicBezTo>
                    <a:pt x="7244" y="201"/>
                    <a:pt x="6392" y="308"/>
                    <a:pt x="5540" y="414"/>
                  </a:cubicBezTo>
                  <a:cubicBezTo>
                    <a:pt x="5066" y="474"/>
                    <a:pt x="4593" y="521"/>
                    <a:pt x="4119" y="569"/>
                  </a:cubicBezTo>
                  <a:cubicBezTo>
                    <a:pt x="3682" y="627"/>
                    <a:pt x="3243" y="651"/>
                    <a:pt x="2806" y="687"/>
                  </a:cubicBezTo>
                  <a:cubicBezTo>
                    <a:pt x="2688" y="698"/>
                    <a:pt x="2581" y="698"/>
                    <a:pt x="2474" y="698"/>
                  </a:cubicBezTo>
                  <a:cubicBezTo>
                    <a:pt x="2628" y="651"/>
                    <a:pt x="2770" y="569"/>
                    <a:pt x="2901" y="462"/>
                  </a:cubicBezTo>
                  <a:cubicBezTo>
                    <a:pt x="3090" y="308"/>
                    <a:pt x="2959"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6"/>
            <p:cNvSpPr/>
            <p:nvPr/>
          </p:nvSpPr>
          <p:spPr>
            <a:xfrm>
              <a:off x="5830005" y="123028"/>
              <a:ext cx="57363" cy="55985"/>
            </a:xfrm>
            <a:custGeom>
              <a:avLst/>
              <a:gdLst/>
              <a:ahLst/>
              <a:cxnLst/>
              <a:rect l="l" t="t" r="r" b="b"/>
              <a:pathLst>
                <a:path w="333" h="325" extrusionOk="0">
                  <a:moveTo>
                    <a:pt x="143" y="1"/>
                  </a:moveTo>
                  <a:cubicBezTo>
                    <a:pt x="84" y="1"/>
                    <a:pt x="25" y="36"/>
                    <a:pt x="13" y="96"/>
                  </a:cubicBezTo>
                  <a:cubicBezTo>
                    <a:pt x="1" y="154"/>
                    <a:pt x="25" y="225"/>
                    <a:pt x="84" y="249"/>
                  </a:cubicBezTo>
                  <a:cubicBezTo>
                    <a:pt x="84" y="261"/>
                    <a:pt x="96" y="261"/>
                    <a:pt x="108" y="273"/>
                  </a:cubicBezTo>
                  <a:lnTo>
                    <a:pt x="119" y="273"/>
                  </a:lnTo>
                  <a:cubicBezTo>
                    <a:pt x="132" y="296"/>
                    <a:pt x="143" y="320"/>
                    <a:pt x="179" y="320"/>
                  </a:cubicBezTo>
                  <a:cubicBezTo>
                    <a:pt x="188" y="323"/>
                    <a:pt x="198" y="325"/>
                    <a:pt x="207" y="325"/>
                  </a:cubicBezTo>
                  <a:cubicBezTo>
                    <a:pt x="233" y="325"/>
                    <a:pt x="256" y="314"/>
                    <a:pt x="274" y="296"/>
                  </a:cubicBezTo>
                  <a:cubicBezTo>
                    <a:pt x="285" y="296"/>
                    <a:pt x="285" y="285"/>
                    <a:pt x="285" y="285"/>
                  </a:cubicBezTo>
                  <a:lnTo>
                    <a:pt x="297" y="273"/>
                  </a:lnTo>
                  <a:lnTo>
                    <a:pt x="297" y="261"/>
                  </a:lnTo>
                  <a:cubicBezTo>
                    <a:pt x="332" y="214"/>
                    <a:pt x="332" y="154"/>
                    <a:pt x="309" y="96"/>
                  </a:cubicBezTo>
                  <a:cubicBezTo>
                    <a:pt x="274" y="36"/>
                    <a:pt x="214" y="1"/>
                    <a:pt x="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6"/>
            <p:cNvSpPr/>
            <p:nvPr/>
          </p:nvSpPr>
          <p:spPr>
            <a:xfrm>
              <a:off x="5744393" y="120961"/>
              <a:ext cx="59430" cy="53745"/>
            </a:xfrm>
            <a:custGeom>
              <a:avLst/>
              <a:gdLst/>
              <a:ahLst/>
              <a:cxnLst/>
              <a:rect l="l" t="t" r="r" b="b"/>
              <a:pathLst>
                <a:path w="345" h="312" extrusionOk="0">
                  <a:moveTo>
                    <a:pt x="167" y="1"/>
                  </a:moveTo>
                  <a:cubicBezTo>
                    <a:pt x="143" y="1"/>
                    <a:pt x="119" y="1"/>
                    <a:pt x="108" y="13"/>
                  </a:cubicBezTo>
                  <a:cubicBezTo>
                    <a:pt x="96" y="13"/>
                    <a:pt x="84" y="24"/>
                    <a:pt x="72" y="24"/>
                  </a:cubicBezTo>
                  <a:cubicBezTo>
                    <a:pt x="37" y="48"/>
                    <a:pt x="1" y="95"/>
                    <a:pt x="1" y="155"/>
                  </a:cubicBezTo>
                  <a:cubicBezTo>
                    <a:pt x="1" y="179"/>
                    <a:pt x="13" y="202"/>
                    <a:pt x="24" y="226"/>
                  </a:cubicBezTo>
                  <a:cubicBezTo>
                    <a:pt x="37" y="250"/>
                    <a:pt x="48" y="261"/>
                    <a:pt x="72" y="273"/>
                  </a:cubicBezTo>
                  <a:lnTo>
                    <a:pt x="84" y="273"/>
                  </a:lnTo>
                  <a:cubicBezTo>
                    <a:pt x="96" y="285"/>
                    <a:pt x="108" y="297"/>
                    <a:pt x="132" y="297"/>
                  </a:cubicBezTo>
                  <a:cubicBezTo>
                    <a:pt x="143" y="308"/>
                    <a:pt x="155" y="308"/>
                    <a:pt x="167" y="308"/>
                  </a:cubicBezTo>
                  <a:lnTo>
                    <a:pt x="214" y="308"/>
                  </a:lnTo>
                  <a:cubicBezTo>
                    <a:pt x="220" y="311"/>
                    <a:pt x="227" y="312"/>
                    <a:pt x="234" y="312"/>
                  </a:cubicBezTo>
                  <a:cubicBezTo>
                    <a:pt x="266" y="312"/>
                    <a:pt x="302" y="290"/>
                    <a:pt x="321" y="261"/>
                  </a:cubicBezTo>
                  <a:cubicBezTo>
                    <a:pt x="332" y="250"/>
                    <a:pt x="345" y="237"/>
                    <a:pt x="345" y="214"/>
                  </a:cubicBezTo>
                  <a:lnTo>
                    <a:pt x="345" y="190"/>
                  </a:lnTo>
                  <a:lnTo>
                    <a:pt x="345" y="131"/>
                  </a:lnTo>
                  <a:cubicBezTo>
                    <a:pt x="332" y="95"/>
                    <a:pt x="321" y="72"/>
                    <a:pt x="297" y="48"/>
                  </a:cubicBezTo>
                  <a:cubicBezTo>
                    <a:pt x="261" y="24"/>
                    <a:pt x="214" y="1"/>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6"/>
            <p:cNvSpPr/>
            <p:nvPr/>
          </p:nvSpPr>
          <p:spPr>
            <a:xfrm>
              <a:off x="5667048" y="132502"/>
              <a:ext cx="40826" cy="39620"/>
            </a:xfrm>
            <a:custGeom>
              <a:avLst/>
              <a:gdLst/>
              <a:ahLst/>
              <a:cxnLst/>
              <a:rect l="l" t="t" r="r" b="b"/>
              <a:pathLst>
                <a:path w="237" h="230" extrusionOk="0">
                  <a:moveTo>
                    <a:pt x="119" y="0"/>
                  </a:moveTo>
                  <a:cubicBezTo>
                    <a:pt x="108" y="0"/>
                    <a:pt x="96" y="2"/>
                    <a:pt x="83" y="5"/>
                  </a:cubicBezTo>
                  <a:cubicBezTo>
                    <a:pt x="36" y="17"/>
                    <a:pt x="0" y="64"/>
                    <a:pt x="0" y="112"/>
                  </a:cubicBezTo>
                  <a:lnTo>
                    <a:pt x="0" y="123"/>
                  </a:lnTo>
                  <a:cubicBezTo>
                    <a:pt x="0" y="170"/>
                    <a:pt x="47" y="230"/>
                    <a:pt x="107" y="230"/>
                  </a:cubicBezTo>
                  <a:lnTo>
                    <a:pt x="118" y="230"/>
                  </a:lnTo>
                  <a:cubicBezTo>
                    <a:pt x="166" y="218"/>
                    <a:pt x="202" y="194"/>
                    <a:pt x="225" y="159"/>
                  </a:cubicBezTo>
                  <a:cubicBezTo>
                    <a:pt x="237" y="112"/>
                    <a:pt x="237" y="64"/>
                    <a:pt x="202" y="28"/>
                  </a:cubicBezTo>
                  <a:cubicBezTo>
                    <a:pt x="175" y="11"/>
                    <a:pt x="149" y="0"/>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6"/>
            <p:cNvSpPr/>
            <p:nvPr/>
          </p:nvSpPr>
          <p:spPr>
            <a:xfrm>
              <a:off x="7188096" y="114932"/>
              <a:ext cx="1834741" cy="214464"/>
            </a:xfrm>
            <a:custGeom>
              <a:avLst/>
              <a:gdLst/>
              <a:ahLst/>
              <a:cxnLst/>
              <a:rect l="l" t="t" r="r" b="b"/>
              <a:pathLst>
                <a:path w="10651" h="1245" extrusionOk="0">
                  <a:moveTo>
                    <a:pt x="2735" y="1"/>
                  </a:moveTo>
                  <a:cubicBezTo>
                    <a:pt x="2675" y="1"/>
                    <a:pt x="2604" y="59"/>
                    <a:pt x="2593" y="119"/>
                  </a:cubicBezTo>
                  <a:lnTo>
                    <a:pt x="2593" y="130"/>
                  </a:lnTo>
                  <a:cubicBezTo>
                    <a:pt x="2569" y="190"/>
                    <a:pt x="2604" y="237"/>
                    <a:pt x="2652" y="285"/>
                  </a:cubicBezTo>
                  <a:cubicBezTo>
                    <a:pt x="2652" y="285"/>
                    <a:pt x="2664" y="285"/>
                    <a:pt x="2664" y="296"/>
                  </a:cubicBezTo>
                  <a:cubicBezTo>
                    <a:pt x="2533" y="403"/>
                    <a:pt x="2404" y="498"/>
                    <a:pt x="2214" y="533"/>
                  </a:cubicBezTo>
                  <a:cubicBezTo>
                    <a:pt x="2055" y="575"/>
                    <a:pt x="1878" y="581"/>
                    <a:pt x="1708" y="581"/>
                  </a:cubicBezTo>
                  <a:cubicBezTo>
                    <a:pt x="1638" y="581"/>
                    <a:pt x="1570" y="580"/>
                    <a:pt x="1504" y="580"/>
                  </a:cubicBezTo>
                  <a:cubicBezTo>
                    <a:pt x="1054" y="580"/>
                    <a:pt x="592" y="427"/>
                    <a:pt x="249" y="143"/>
                  </a:cubicBezTo>
                  <a:cubicBezTo>
                    <a:pt x="237" y="130"/>
                    <a:pt x="213" y="119"/>
                    <a:pt x="202" y="119"/>
                  </a:cubicBezTo>
                  <a:cubicBezTo>
                    <a:pt x="192" y="103"/>
                    <a:pt x="170" y="94"/>
                    <a:pt x="148" y="94"/>
                  </a:cubicBezTo>
                  <a:cubicBezTo>
                    <a:pt x="119" y="94"/>
                    <a:pt x="90" y="109"/>
                    <a:pt x="84" y="143"/>
                  </a:cubicBezTo>
                  <a:cubicBezTo>
                    <a:pt x="0" y="687"/>
                    <a:pt x="971" y="782"/>
                    <a:pt x="1326" y="840"/>
                  </a:cubicBezTo>
                  <a:cubicBezTo>
                    <a:pt x="1597" y="877"/>
                    <a:pt x="1881" y="892"/>
                    <a:pt x="2158" y="892"/>
                  </a:cubicBezTo>
                  <a:cubicBezTo>
                    <a:pt x="2245" y="892"/>
                    <a:pt x="2331" y="891"/>
                    <a:pt x="2415" y="888"/>
                  </a:cubicBezTo>
                  <a:cubicBezTo>
                    <a:pt x="2830" y="888"/>
                    <a:pt x="3232" y="840"/>
                    <a:pt x="3646" y="817"/>
                  </a:cubicBezTo>
                  <a:cubicBezTo>
                    <a:pt x="4463" y="746"/>
                    <a:pt x="5268" y="640"/>
                    <a:pt x="6084" y="556"/>
                  </a:cubicBezTo>
                  <a:cubicBezTo>
                    <a:pt x="6804" y="489"/>
                    <a:pt x="7535" y="390"/>
                    <a:pt x="8256" y="390"/>
                  </a:cubicBezTo>
                  <a:cubicBezTo>
                    <a:pt x="8294" y="390"/>
                    <a:pt x="8332" y="390"/>
                    <a:pt x="8369" y="391"/>
                  </a:cubicBezTo>
                  <a:cubicBezTo>
                    <a:pt x="8411" y="392"/>
                    <a:pt x="8453" y="393"/>
                    <a:pt x="8495" y="393"/>
                  </a:cubicBezTo>
                  <a:cubicBezTo>
                    <a:pt x="8740" y="393"/>
                    <a:pt x="8990" y="367"/>
                    <a:pt x="9233" y="367"/>
                  </a:cubicBezTo>
                  <a:cubicBezTo>
                    <a:pt x="9280" y="414"/>
                    <a:pt x="9328" y="462"/>
                    <a:pt x="9351" y="509"/>
                  </a:cubicBezTo>
                  <a:cubicBezTo>
                    <a:pt x="9411" y="604"/>
                    <a:pt x="9340" y="640"/>
                    <a:pt x="9257" y="675"/>
                  </a:cubicBezTo>
                  <a:cubicBezTo>
                    <a:pt x="9118" y="721"/>
                    <a:pt x="9137" y="924"/>
                    <a:pt x="9281" y="924"/>
                  </a:cubicBezTo>
                  <a:cubicBezTo>
                    <a:pt x="9285" y="924"/>
                    <a:pt x="9289" y="924"/>
                    <a:pt x="9293" y="924"/>
                  </a:cubicBezTo>
                  <a:cubicBezTo>
                    <a:pt x="9506" y="924"/>
                    <a:pt x="9636" y="687"/>
                    <a:pt x="9577" y="485"/>
                  </a:cubicBezTo>
                  <a:cubicBezTo>
                    <a:pt x="9565" y="450"/>
                    <a:pt x="9541" y="414"/>
                    <a:pt x="9506" y="379"/>
                  </a:cubicBezTo>
                  <a:cubicBezTo>
                    <a:pt x="9553" y="379"/>
                    <a:pt x="9601" y="391"/>
                    <a:pt x="9636" y="391"/>
                  </a:cubicBezTo>
                  <a:cubicBezTo>
                    <a:pt x="9814" y="414"/>
                    <a:pt x="10216" y="509"/>
                    <a:pt x="10109" y="782"/>
                  </a:cubicBezTo>
                  <a:cubicBezTo>
                    <a:pt x="10063" y="902"/>
                    <a:pt x="9829" y="1043"/>
                    <a:pt x="9656" y="1043"/>
                  </a:cubicBezTo>
                  <a:cubicBezTo>
                    <a:pt x="9607" y="1043"/>
                    <a:pt x="9563" y="1032"/>
                    <a:pt x="9529" y="1006"/>
                  </a:cubicBezTo>
                  <a:cubicBezTo>
                    <a:pt x="9516" y="997"/>
                    <a:pt x="9502" y="992"/>
                    <a:pt x="9487" y="992"/>
                  </a:cubicBezTo>
                  <a:cubicBezTo>
                    <a:pt x="9449" y="992"/>
                    <a:pt x="9414" y="1023"/>
                    <a:pt x="9422" y="1066"/>
                  </a:cubicBezTo>
                  <a:cubicBezTo>
                    <a:pt x="9458" y="1191"/>
                    <a:pt x="9573" y="1245"/>
                    <a:pt x="9713" y="1245"/>
                  </a:cubicBezTo>
                  <a:cubicBezTo>
                    <a:pt x="10091" y="1245"/>
                    <a:pt x="10650" y="855"/>
                    <a:pt x="10322" y="414"/>
                  </a:cubicBezTo>
                  <a:cubicBezTo>
                    <a:pt x="10098" y="107"/>
                    <a:pt x="9695" y="72"/>
                    <a:pt x="9351" y="72"/>
                  </a:cubicBezTo>
                  <a:cubicBezTo>
                    <a:pt x="9162" y="72"/>
                    <a:pt x="8961" y="95"/>
                    <a:pt x="8772" y="119"/>
                  </a:cubicBezTo>
                  <a:cubicBezTo>
                    <a:pt x="8547" y="143"/>
                    <a:pt x="8333" y="130"/>
                    <a:pt x="8109" y="143"/>
                  </a:cubicBezTo>
                  <a:cubicBezTo>
                    <a:pt x="7257" y="201"/>
                    <a:pt x="6392" y="308"/>
                    <a:pt x="5540" y="414"/>
                  </a:cubicBezTo>
                  <a:cubicBezTo>
                    <a:pt x="5067" y="474"/>
                    <a:pt x="4593" y="521"/>
                    <a:pt x="4120" y="569"/>
                  </a:cubicBezTo>
                  <a:cubicBezTo>
                    <a:pt x="3682" y="627"/>
                    <a:pt x="3244" y="651"/>
                    <a:pt x="2806" y="687"/>
                  </a:cubicBezTo>
                  <a:cubicBezTo>
                    <a:pt x="2699" y="698"/>
                    <a:pt x="2581" y="698"/>
                    <a:pt x="2475" y="698"/>
                  </a:cubicBezTo>
                  <a:cubicBezTo>
                    <a:pt x="2628" y="651"/>
                    <a:pt x="2770" y="569"/>
                    <a:pt x="2901" y="462"/>
                  </a:cubicBezTo>
                  <a:cubicBezTo>
                    <a:pt x="3090" y="308"/>
                    <a:pt x="2960" y="24"/>
                    <a:pt x="2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6"/>
            <p:cNvSpPr/>
            <p:nvPr/>
          </p:nvSpPr>
          <p:spPr>
            <a:xfrm>
              <a:off x="7514355" y="123028"/>
              <a:ext cx="57190" cy="55985"/>
            </a:xfrm>
            <a:custGeom>
              <a:avLst/>
              <a:gdLst/>
              <a:ahLst/>
              <a:cxnLst/>
              <a:rect l="l" t="t" r="r" b="b"/>
              <a:pathLst>
                <a:path w="332" h="325" extrusionOk="0">
                  <a:moveTo>
                    <a:pt x="142" y="1"/>
                  </a:moveTo>
                  <a:cubicBezTo>
                    <a:pt x="95" y="1"/>
                    <a:pt x="36" y="36"/>
                    <a:pt x="13" y="96"/>
                  </a:cubicBezTo>
                  <a:cubicBezTo>
                    <a:pt x="0" y="154"/>
                    <a:pt x="24" y="225"/>
                    <a:pt x="84" y="249"/>
                  </a:cubicBezTo>
                  <a:lnTo>
                    <a:pt x="107" y="273"/>
                  </a:lnTo>
                  <a:lnTo>
                    <a:pt x="119" y="273"/>
                  </a:lnTo>
                  <a:cubicBezTo>
                    <a:pt x="131" y="296"/>
                    <a:pt x="155" y="320"/>
                    <a:pt x="178" y="320"/>
                  </a:cubicBezTo>
                  <a:cubicBezTo>
                    <a:pt x="188" y="323"/>
                    <a:pt x="197" y="325"/>
                    <a:pt x="207" y="325"/>
                  </a:cubicBezTo>
                  <a:cubicBezTo>
                    <a:pt x="232" y="325"/>
                    <a:pt x="256" y="314"/>
                    <a:pt x="273" y="296"/>
                  </a:cubicBezTo>
                  <a:cubicBezTo>
                    <a:pt x="284" y="296"/>
                    <a:pt x="284" y="285"/>
                    <a:pt x="284" y="285"/>
                  </a:cubicBezTo>
                  <a:lnTo>
                    <a:pt x="297" y="273"/>
                  </a:lnTo>
                  <a:cubicBezTo>
                    <a:pt x="297" y="273"/>
                    <a:pt x="297" y="261"/>
                    <a:pt x="308" y="261"/>
                  </a:cubicBezTo>
                  <a:cubicBezTo>
                    <a:pt x="332" y="214"/>
                    <a:pt x="332" y="154"/>
                    <a:pt x="308" y="96"/>
                  </a:cubicBezTo>
                  <a:cubicBezTo>
                    <a:pt x="284" y="36"/>
                    <a:pt x="213"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6"/>
            <p:cNvSpPr/>
            <p:nvPr/>
          </p:nvSpPr>
          <p:spPr>
            <a:xfrm>
              <a:off x="7428742" y="120961"/>
              <a:ext cx="61325" cy="53745"/>
            </a:xfrm>
            <a:custGeom>
              <a:avLst/>
              <a:gdLst/>
              <a:ahLst/>
              <a:cxnLst/>
              <a:rect l="l" t="t" r="r" b="b"/>
              <a:pathLst>
                <a:path w="356" h="312" extrusionOk="0">
                  <a:moveTo>
                    <a:pt x="166" y="1"/>
                  </a:moveTo>
                  <a:cubicBezTo>
                    <a:pt x="142" y="1"/>
                    <a:pt x="131" y="1"/>
                    <a:pt x="107" y="13"/>
                  </a:cubicBezTo>
                  <a:cubicBezTo>
                    <a:pt x="95" y="13"/>
                    <a:pt x="83" y="24"/>
                    <a:pt x="71" y="24"/>
                  </a:cubicBezTo>
                  <a:cubicBezTo>
                    <a:pt x="36" y="48"/>
                    <a:pt x="0" y="95"/>
                    <a:pt x="0" y="155"/>
                  </a:cubicBezTo>
                  <a:cubicBezTo>
                    <a:pt x="0" y="179"/>
                    <a:pt x="12" y="202"/>
                    <a:pt x="24" y="226"/>
                  </a:cubicBezTo>
                  <a:cubicBezTo>
                    <a:pt x="36" y="250"/>
                    <a:pt x="60" y="261"/>
                    <a:pt x="71" y="273"/>
                  </a:cubicBezTo>
                  <a:lnTo>
                    <a:pt x="83" y="273"/>
                  </a:lnTo>
                  <a:cubicBezTo>
                    <a:pt x="95" y="285"/>
                    <a:pt x="107" y="297"/>
                    <a:pt x="131" y="297"/>
                  </a:cubicBezTo>
                  <a:cubicBezTo>
                    <a:pt x="142" y="308"/>
                    <a:pt x="154" y="308"/>
                    <a:pt x="166" y="308"/>
                  </a:cubicBezTo>
                  <a:lnTo>
                    <a:pt x="213" y="308"/>
                  </a:lnTo>
                  <a:cubicBezTo>
                    <a:pt x="220" y="311"/>
                    <a:pt x="227" y="312"/>
                    <a:pt x="234" y="312"/>
                  </a:cubicBezTo>
                  <a:cubicBezTo>
                    <a:pt x="266" y="312"/>
                    <a:pt x="301" y="290"/>
                    <a:pt x="320" y="261"/>
                  </a:cubicBezTo>
                  <a:cubicBezTo>
                    <a:pt x="332" y="250"/>
                    <a:pt x="344" y="237"/>
                    <a:pt x="344" y="214"/>
                  </a:cubicBezTo>
                  <a:cubicBezTo>
                    <a:pt x="344" y="202"/>
                    <a:pt x="355" y="190"/>
                    <a:pt x="355" y="179"/>
                  </a:cubicBezTo>
                  <a:lnTo>
                    <a:pt x="355" y="179"/>
                  </a:lnTo>
                  <a:cubicBezTo>
                    <a:pt x="355" y="179"/>
                    <a:pt x="351" y="179"/>
                    <a:pt x="347" y="181"/>
                  </a:cubicBezTo>
                  <a:lnTo>
                    <a:pt x="347" y="181"/>
                  </a:lnTo>
                  <a:cubicBezTo>
                    <a:pt x="355" y="161"/>
                    <a:pt x="354" y="141"/>
                    <a:pt x="344" y="131"/>
                  </a:cubicBezTo>
                  <a:cubicBezTo>
                    <a:pt x="332" y="95"/>
                    <a:pt x="320" y="72"/>
                    <a:pt x="296" y="48"/>
                  </a:cubicBezTo>
                  <a:cubicBezTo>
                    <a:pt x="260" y="24"/>
                    <a:pt x="225"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6"/>
            <p:cNvSpPr/>
            <p:nvPr/>
          </p:nvSpPr>
          <p:spPr>
            <a:xfrm>
              <a:off x="7351225" y="132502"/>
              <a:ext cx="40998" cy="39620"/>
            </a:xfrm>
            <a:custGeom>
              <a:avLst/>
              <a:gdLst/>
              <a:ahLst/>
              <a:cxnLst/>
              <a:rect l="l" t="t" r="r" b="b"/>
              <a:pathLst>
                <a:path w="238" h="230" extrusionOk="0">
                  <a:moveTo>
                    <a:pt x="124" y="0"/>
                  </a:moveTo>
                  <a:cubicBezTo>
                    <a:pt x="114" y="0"/>
                    <a:pt x="105" y="2"/>
                    <a:pt x="95" y="5"/>
                  </a:cubicBezTo>
                  <a:cubicBezTo>
                    <a:pt x="36" y="17"/>
                    <a:pt x="13" y="64"/>
                    <a:pt x="0" y="112"/>
                  </a:cubicBezTo>
                  <a:lnTo>
                    <a:pt x="0" y="123"/>
                  </a:lnTo>
                  <a:cubicBezTo>
                    <a:pt x="0" y="170"/>
                    <a:pt x="60" y="230"/>
                    <a:pt x="107" y="230"/>
                  </a:cubicBezTo>
                  <a:lnTo>
                    <a:pt x="119" y="230"/>
                  </a:lnTo>
                  <a:cubicBezTo>
                    <a:pt x="166" y="218"/>
                    <a:pt x="202" y="194"/>
                    <a:pt x="226" y="159"/>
                  </a:cubicBezTo>
                  <a:cubicBezTo>
                    <a:pt x="237" y="112"/>
                    <a:pt x="237" y="64"/>
                    <a:pt x="202" y="28"/>
                  </a:cubicBezTo>
                  <a:cubicBezTo>
                    <a:pt x="176" y="11"/>
                    <a:pt x="150" y="0"/>
                    <a:pt x="1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6"/>
            <p:cNvSpPr/>
            <p:nvPr/>
          </p:nvSpPr>
          <p:spPr>
            <a:xfrm>
              <a:off x="1734201" y="4851550"/>
              <a:ext cx="1834914" cy="214291"/>
            </a:xfrm>
            <a:custGeom>
              <a:avLst/>
              <a:gdLst/>
              <a:ahLst/>
              <a:cxnLst/>
              <a:rect l="l" t="t" r="r" b="b"/>
              <a:pathLst>
                <a:path w="10652" h="1244" extrusionOk="0">
                  <a:moveTo>
                    <a:pt x="932" y="1"/>
                  </a:moveTo>
                  <a:cubicBezTo>
                    <a:pt x="558" y="1"/>
                    <a:pt x="1" y="396"/>
                    <a:pt x="330" y="829"/>
                  </a:cubicBezTo>
                  <a:cubicBezTo>
                    <a:pt x="554" y="1137"/>
                    <a:pt x="956" y="1173"/>
                    <a:pt x="1300" y="1173"/>
                  </a:cubicBezTo>
                  <a:cubicBezTo>
                    <a:pt x="1490" y="1173"/>
                    <a:pt x="1690" y="1149"/>
                    <a:pt x="1880" y="1125"/>
                  </a:cubicBezTo>
                  <a:cubicBezTo>
                    <a:pt x="2105" y="1113"/>
                    <a:pt x="2318" y="1113"/>
                    <a:pt x="2543" y="1101"/>
                  </a:cubicBezTo>
                  <a:cubicBezTo>
                    <a:pt x="3395" y="1042"/>
                    <a:pt x="4259" y="936"/>
                    <a:pt x="5099" y="829"/>
                  </a:cubicBezTo>
                  <a:cubicBezTo>
                    <a:pt x="5573" y="770"/>
                    <a:pt x="6046" y="723"/>
                    <a:pt x="6520" y="675"/>
                  </a:cubicBezTo>
                  <a:cubicBezTo>
                    <a:pt x="6958" y="616"/>
                    <a:pt x="7408" y="592"/>
                    <a:pt x="7846" y="557"/>
                  </a:cubicBezTo>
                  <a:cubicBezTo>
                    <a:pt x="7953" y="557"/>
                    <a:pt x="8059" y="545"/>
                    <a:pt x="8177" y="545"/>
                  </a:cubicBezTo>
                  <a:cubicBezTo>
                    <a:pt x="8024" y="592"/>
                    <a:pt x="7882" y="675"/>
                    <a:pt x="7751" y="781"/>
                  </a:cubicBezTo>
                  <a:cubicBezTo>
                    <a:pt x="7561"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37" y="710"/>
                  </a:cubicBezTo>
                  <a:cubicBezTo>
                    <a:pt x="8600" y="668"/>
                    <a:pt x="8774" y="662"/>
                    <a:pt x="8947" y="662"/>
                  </a:cubicBezTo>
                  <a:cubicBezTo>
                    <a:pt x="9015" y="662"/>
                    <a:pt x="9082" y="663"/>
                    <a:pt x="9148" y="663"/>
                  </a:cubicBezTo>
                  <a:cubicBezTo>
                    <a:pt x="9597"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8" y="462"/>
                    <a:pt x="9326" y="415"/>
                  </a:cubicBezTo>
                  <a:cubicBezTo>
                    <a:pt x="9049" y="369"/>
                    <a:pt x="8759" y="351"/>
                    <a:pt x="8476" y="351"/>
                  </a:cubicBezTo>
                  <a:cubicBezTo>
                    <a:pt x="8396" y="351"/>
                    <a:pt x="8316" y="353"/>
                    <a:pt x="8237" y="355"/>
                  </a:cubicBezTo>
                  <a:cubicBezTo>
                    <a:pt x="7822" y="355"/>
                    <a:pt x="7419" y="403"/>
                    <a:pt x="7006" y="426"/>
                  </a:cubicBezTo>
                  <a:cubicBezTo>
                    <a:pt x="6188" y="497"/>
                    <a:pt x="5372" y="604"/>
                    <a:pt x="4555" y="687"/>
                  </a:cubicBezTo>
                  <a:cubicBezTo>
                    <a:pt x="3849"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7"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5" y="247"/>
                    <a:pt x="1150" y="251"/>
                    <a:pt x="1164" y="251"/>
                  </a:cubicBezTo>
                  <a:cubicBezTo>
                    <a:pt x="1202"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6"/>
            <p:cNvSpPr/>
            <p:nvPr/>
          </p:nvSpPr>
          <p:spPr>
            <a:xfrm>
              <a:off x="3183416" y="5001588"/>
              <a:ext cx="57363" cy="56157"/>
            </a:xfrm>
            <a:custGeom>
              <a:avLst/>
              <a:gdLst/>
              <a:ahLst/>
              <a:cxnLst/>
              <a:rect l="l" t="t" r="r" b="b"/>
              <a:pathLst>
                <a:path w="333" h="326" extrusionOk="0">
                  <a:moveTo>
                    <a:pt x="137" y="1"/>
                  </a:moveTo>
                  <a:cubicBezTo>
                    <a:pt x="108" y="1"/>
                    <a:pt x="78" y="11"/>
                    <a:pt x="60" y="29"/>
                  </a:cubicBezTo>
                  <a:cubicBezTo>
                    <a:pt x="60" y="29"/>
                    <a:pt x="60" y="41"/>
                    <a:pt x="48" y="41"/>
                  </a:cubicBezTo>
                  <a:lnTo>
                    <a:pt x="48" y="52"/>
                  </a:lnTo>
                  <a:cubicBezTo>
                    <a:pt x="37" y="52"/>
                    <a:pt x="37" y="65"/>
                    <a:pt x="37" y="65"/>
                  </a:cubicBezTo>
                  <a:cubicBezTo>
                    <a:pt x="13" y="112"/>
                    <a:pt x="1" y="171"/>
                    <a:pt x="37" y="230"/>
                  </a:cubicBezTo>
                  <a:cubicBezTo>
                    <a:pt x="60" y="289"/>
                    <a:pt x="119" y="325"/>
                    <a:pt x="190" y="325"/>
                  </a:cubicBezTo>
                  <a:cubicBezTo>
                    <a:pt x="250" y="325"/>
                    <a:pt x="308" y="289"/>
                    <a:pt x="321" y="230"/>
                  </a:cubicBezTo>
                  <a:cubicBezTo>
                    <a:pt x="332" y="171"/>
                    <a:pt x="321" y="100"/>
                    <a:pt x="261" y="76"/>
                  </a:cubicBezTo>
                  <a:cubicBezTo>
                    <a:pt x="250" y="65"/>
                    <a:pt x="237" y="65"/>
                    <a:pt x="226" y="52"/>
                  </a:cubicBezTo>
                  <a:cubicBezTo>
                    <a:pt x="214" y="29"/>
                    <a:pt x="190" y="5"/>
                    <a:pt x="166"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6"/>
            <p:cNvSpPr/>
            <p:nvPr/>
          </p:nvSpPr>
          <p:spPr>
            <a:xfrm>
              <a:off x="3267134" y="5005894"/>
              <a:ext cx="59257" cy="53745"/>
            </a:xfrm>
            <a:custGeom>
              <a:avLst/>
              <a:gdLst/>
              <a:ahLst/>
              <a:cxnLst/>
              <a:rect l="l" t="t" r="r" b="b"/>
              <a:pathLst>
                <a:path w="344" h="312" extrusionOk="0">
                  <a:moveTo>
                    <a:pt x="119" y="1"/>
                  </a:moveTo>
                  <a:cubicBezTo>
                    <a:pt x="83" y="1"/>
                    <a:pt x="55" y="22"/>
                    <a:pt x="36" y="51"/>
                  </a:cubicBezTo>
                  <a:cubicBezTo>
                    <a:pt x="24" y="63"/>
                    <a:pt x="12" y="75"/>
                    <a:pt x="12" y="98"/>
                  </a:cubicBezTo>
                  <a:cubicBezTo>
                    <a:pt x="2" y="109"/>
                    <a:pt x="1" y="120"/>
                    <a:pt x="1" y="130"/>
                  </a:cubicBezTo>
                  <a:lnTo>
                    <a:pt x="1" y="130"/>
                  </a:lnTo>
                  <a:cubicBezTo>
                    <a:pt x="1" y="128"/>
                    <a:pt x="1" y="125"/>
                    <a:pt x="1" y="122"/>
                  </a:cubicBezTo>
                  <a:lnTo>
                    <a:pt x="1" y="134"/>
                  </a:lnTo>
                  <a:cubicBezTo>
                    <a:pt x="1" y="133"/>
                    <a:pt x="1" y="132"/>
                    <a:pt x="1" y="130"/>
                  </a:cubicBezTo>
                  <a:lnTo>
                    <a:pt x="1" y="130"/>
                  </a:lnTo>
                  <a:cubicBezTo>
                    <a:pt x="1" y="151"/>
                    <a:pt x="2" y="171"/>
                    <a:pt x="12" y="182"/>
                  </a:cubicBezTo>
                  <a:cubicBezTo>
                    <a:pt x="12" y="217"/>
                    <a:pt x="36" y="241"/>
                    <a:pt x="48" y="264"/>
                  </a:cubicBezTo>
                  <a:cubicBezTo>
                    <a:pt x="83" y="300"/>
                    <a:pt x="130" y="312"/>
                    <a:pt x="178" y="312"/>
                  </a:cubicBezTo>
                  <a:cubicBezTo>
                    <a:pt x="201" y="312"/>
                    <a:pt x="225" y="312"/>
                    <a:pt x="249" y="300"/>
                  </a:cubicBezTo>
                  <a:cubicBezTo>
                    <a:pt x="261" y="300"/>
                    <a:pt x="261" y="288"/>
                    <a:pt x="272" y="288"/>
                  </a:cubicBezTo>
                  <a:cubicBezTo>
                    <a:pt x="320" y="264"/>
                    <a:pt x="343" y="217"/>
                    <a:pt x="343" y="158"/>
                  </a:cubicBezTo>
                  <a:cubicBezTo>
                    <a:pt x="343" y="134"/>
                    <a:pt x="343" y="111"/>
                    <a:pt x="332" y="87"/>
                  </a:cubicBezTo>
                  <a:cubicBezTo>
                    <a:pt x="320" y="75"/>
                    <a:pt x="296" y="51"/>
                    <a:pt x="272" y="40"/>
                  </a:cubicBezTo>
                  <a:cubicBezTo>
                    <a:pt x="261" y="27"/>
                    <a:pt x="237" y="16"/>
                    <a:pt x="225" y="16"/>
                  </a:cubicBezTo>
                  <a:cubicBezTo>
                    <a:pt x="214" y="4"/>
                    <a:pt x="201" y="4"/>
                    <a:pt x="190" y="4"/>
                  </a:cubicBezTo>
                  <a:lnTo>
                    <a:pt x="143" y="4"/>
                  </a:lnTo>
                  <a:cubicBezTo>
                    <a:pt x="134" y="2"/>
                    <a:pt x="127"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6"/>
            <p:cNvSpPr/>
            <p:nvPr/>
          </p:nvSpPr>
          <p:spPr>
            <a:xfrm>
              <a:off x="3362910" y="5008650"/>
              <a:ext cx="43065" cy="39620"/>
            </a:xfrm>
            <a:custGeom>
              <a:avLst/>
              <a:gdLst/>
              <a:ahLst/>
              <a:cxnLst/>
              <a:rect l="l" t="t" r="r" b="b"/>
              <a:pathLst>
                <a:path w="250" h="230" extrusionOk="0">
                  <a:moveTo>
                    <a:pt x="131" y="0"/>
                  </a:moveTo>
                  <a:cubicBezTo>
                    <a:pt x="84" y="11"/>
                    <a:pt x="36" y="35"/>
                    <a:pt x="24" y="71"/>
                  </a:cubicBezTo>
                  <a:cubicBezTo>
                    <a:pt x="0" y="118"/>
                    <a:pt x="13" y="166"/>
                    <a:pt x="48" y="201"/>
                  </a:cubicBezTo>
                  <a:cubicBezTo>
                    <a:pt x="65" y="218"/>
                    <a:pt x="95" y="229"/>
                    <a:pt x="124" y="229"/>
                  </a:cubicBezTo>
                  <a:cubicBezTo>
                    <a:pt x="134" y="229"/>
                    <a:pt x="145" y="228"/>
                    <a:pt x="155" y="225"/>
                  </a:cubicBezTo>
                  <a:cubicBezTo>
                    <a:pt x="202" y="213"/>
                    <a:pt x="237" y="166"/>
                    <a:pt x="237" y="118"/>
                  </a:cubicBezTo>
                  <a:lnTo>
                    <a:pt x="237" y="106"/>
                  </a:lnTo>
                  <a:cubicBezTo>
                    <a:pt x="249" y="59"/>
                    <a:pt x="190" y="0"/>
                    <a:pt x="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6"/>
            <p:cNvSpPr/>
            <p:nvPr/>
          </p:nvSpPr>
          <p:spPr>
            <a:xfrm>
              <a:off x="70350" y="4851550"/>
              <a:ext cx="1834914" cy="214291"/>
            </a:xfrm>
            <a:custGeom>
              <a:avLst/>
              <a:gdLst/>
              <a:ahLst/>
              <a:cxnLst/>
              <a:rect l="l" t="t" r="r" b="b"/>
              <a:pathLst>
                <a:path w="10652" h="1244" extrusionOk="0">
                  <a:moveTo>
                    <a:pt x="932" y="1"/>
                  </a:moveTo>
                  <a:cubicBezTo>
                    <a:pt x="558" y="1"/>
                    <a:pt x="0" y="396"/>
                    <a:pt x="330" y="829"/>
                  </a:cubicBezTo>
                  <a:cubicBezTo>
                    <a:pt x="554" y="1137"/>
                    <a:pt x="957" y="1173"/>
                    <a:pt x="1300" y="1173"/>
                  </a:cubicBezTo>
                  <a:cubicBezTo>
                    <a:pt x="1490" y="1173"/>
                    <a:pt x="1690" y="1149"/>
                    <a:pt x="1880" y="1125"/>
                  </a:cubicBezTo>
                  <a:cubicBezTo>
                    <a:pt x="2105" y="1113"/>
                    <a:pt x="2318" y="1113"/>
                    <a:pt x="2543" y="1101"/>
                  </a:cubicBezTo>
                  <a:cubicBezTo>
                    <a:pt x="3395" y="1042"/>
                    <a:pt x="4247" y="936"/>
                    <a:pt x="5100" y="829"/>
                  </a:cubicBezTo>
                  <a:cubicBezTo>
                    <a:pt x="5573" y="770"/>
                    <a:pt x="6046" y="723"/>
                    <a:pt x="6520" y="675"/>
                  </a:cubicBezTo>
                  <a:cubicBezTo>
                    <a:pt x="6958" y="616"/>
                    <a:pt x="7408" y="592"/>
                    <a:pt x="7846" y="557"/>
                  </a:cubicBezTo>
                  <a:cubicBezTo>
                    <a:pt x="7953" y="557"/>
                    <a:pt x="8059" y="545"/>
                    <a:pt x="8177" y="545"/>
                  </a:cubicBezTo>
                  <a:cubicBezTo>
                    <a:pt x="8024" y="592"/>
                    <a:pt x="7882" y="675"/>
                    <a:pt x="7740" y="781"/>
                  </a:cubicBezTo>
                  <a:cubicBezTo>
                    <a:pt x="7562" y="936"/>
                    <a:pt x="7680" y="1220"/>
                    <a:pt x="7917" y="1244"/>
                  </a:cubicBezTo>
                  <a:cubicBezTo>
                    <a:pt x="7976" y="1244"/>
                    <a:pt x="8035" y="1184"/>
                    <a:pt x="8059" y="1125"/>
                  </a:cubicBezTo>
                  <a:lnTo>
                    <a:pt x="8059" y="1113"/>
                  </a:lnTo>
                  <a:cubicBezTo>
                    <a:pt x="8082" y="1054"/>
                    <a:pt x="8047" y="1007"/>
                    <a:pt x="8000" y="959"/>
                  </a:cubicBezTo>
                  <a:cubicBezTo>
                    <a:pt x="7988" y="959"/>
                    <a:pt x="7988" y="959"/>
                    <a:pt x="7988" y="947"/>
                  </a:cubicBezTo>
                  <a:cubicBezTo>
                    <a:pt x="8118" y="841"/>
                    <a:pt x="8248" y="746"/>
                    <a:pt x="8426" y="710"/>
                  </a:cubicBezTo>
                  <a:cubicBezTo>
                    <a:pt x="8597" y="668"/>
                    <a:pt x="8773" y="662"/>
                    <a:pt x="8947" y="662"/>
                  </a:cubicBezTo>
                  <a:cubicBezTo>
                    <a:pt x="9015" y="662"/>
                    <a:pt x="9082" y="663"/>
                    <a:pt x="9148" y="663"/>
                  </a:cubicBezTo>
                  <a:cubicBezTo>
                    <a:pt x="9598" y="663"/>
                    <a:pt x="10060" y="817"/>
                    <a:pt x="10402" y="1101"/>
                  </a:cubicBezTo>
                  <a:cubicBezTo>
                    <a:pt x="10415" y="1113"/>
                    <a:pt x="10426" y="1125"/>
                    <a:pt x="10450" y="1125"/>
                  </a:cubicBezTo>
                  <a:cubicBezTo>
                    <a:pt x="10460" y="1140"/>
                    <a:pt x="10482" y="1149"/>
                    <a:pt x="10504" y="1149"/>
                  </a:cubicBezTo>
                  <a:cubicBezTo>
                    <a:pt x="10532" y="1149"/>
                    <a:pt x="10562" y="1135"/>
                    <a:pt x="10568" y="1101"/>
                  </a:cubicBezTo>
                  <a:cubicBezTo>
                    <a:pt x="10651" y="557"/>
                    <a:pt x="9669" y="462"/>
                    <a:pt x="9326" y="415"/>
                  </a:cubicBezTo>
                  <a:cubicBezTo>
                    <a:pt x="9050" y="369"/>
                    <a:pt x="8759" y="351"/>
                    <a:pt x="8476" y="351"/>
                  </a:cubicBezTo>
                  <a:cubicBezTo>
                    <a:pt x="8396" y="351"/>
                    <a:pt x="8316" y="353"/>
                    <a:pt x="8237" y="355"/>
                  </a:cubicBezTo>
                  <a:cubicBezTo>
                    <a:pt x="7822" y="355"/>
                    <a:pt x="7408" y="403"/>
                    <a:pt x="7006" y="426"/>
                  </a:cubicBezTo>
                  <a:cubicBezTo>
                    <a:pt x="6188" y="497"/>
                    <a:pt x="5372" y="604"/>
                    <a:pt x="4555" y="687"/>
                  </a:cubicBezTo>
                  <a:cubicBezTo>
                    <a:pt x="3850" y="754"/>
                    <a:pt x="3122" y="853"/>
                    <a:pt x="2404" y="853"/>
                  </a:cubicBezTo>
                  <a:cubicBezTo>
                    <a:pt x="2363" y="853"/>
                    <a:pt x="2323" y="853"/>
                    <a:pt x="2282" y="852"/>
                  </a:cubicBezTo>
                  <a:cubicBezTo>
                    <a:pt x="2241" y="851"/>
                    <a:pt x="2200" y="850"/>
                    <a:pt x="2159" y="850"/>
                  </a:cubicBezTo>
                  <a:cubicBezTo>
                    <a:pt x="1907" y="850"/>
                    <a:pt x="1661" y="876"/>
                    <a:pt x="1406" y="876"/>
                  </a:cubicBezTo>
                  <a:cubicBezTo>
                    <a:pt x="1359" y="841"/>
                    <a:pt x="1312" y="781"/>
                    <a:pt x="1300" y="734"/>
                  </a:cubicBezTo>
                  <a:cubicBezTo>
                    <a:pt x="1241" y="639"/>
                    <a:pt x="1312" y="604"/>
                    <a:pt x="1395" y="568"/>
                  </a:cubicBezTo>
                  <a:cubicBezTo>
                    <a:pt x="1521" y="522"/>
                    <a:pt x="1514" y="320"/>
                    <a:pt x="1372" y="320"/>
                  </a:cubicBezTo>
                  <a:cubicBezTo>
                    <a:pt x="1368" y="320"/>
                    <a:pt x="1363" y="320"/>
                    <a:pt x="1359" y="320"/>
                  </a:cubicBezTo>
                  <a:cubicBezTo>
                    <a:pt x="1146" y="320"/>
                    <a:pt x="1016" y="557"/>
                    <a:pt x="1075" y="758"/>
                  </a:cubicBezTo>
                  <a:cubicBezTo>
                    <a:pt x="1087" y="794"/>
                    <a:pt x="1111" y="829"/>
                    <a:pt x="1135" y="865"/>
                  </a:cubicBezTo>
                  <a:cubicBezTo>
                    <a:pt x="1099" y="865"/>
                    <a:pt x="1051" y="852"/>
                    <a:pt x="1016" y="852"/>
                  </a:cubicBezTo>
                  <a:cubicBezTo>
                    <a:pt x="838" y="829"/>
                    <a:pt x="424" y="734"/>
                    <a:pt x="530" y="462"/>
                  </a:cubicBezTo>
                  <a:cubicBezTo>
                    <a:pt x="577" y="342"/>
                    <a:pt x="818" y="200"/>
                    <a:pt x="995" y="200"/>
                  </a:cubicBezTo>
                  <a:cubicBezTo>
                    <a:pt x="1044" y="200"/>
                    <a:pt x="1089" y="211"/>
                    <a:pt x="1122" y="237"/>
                  </a:cubicBezTo>
                  <a:cubicBezTo>
                    <a:pt x="1132" y="247"/>
                    <a:pt x="1146" y="251"/>
                    <a:pt x="1160" y="251"/>
                  </a:cubicBezTo>
                  <a:cubicBezTo>
                    <a:pt x="1196" y="251"/>
                    <a:pt x="1234" y="221"/>
                    <a:pt x="1217" y="178"/>
                  </a:cubicBezTo>
                  <a:cubicBezTo>
                    <a:pt x="1182" y="54"/>
                    <a:pt x="1070" y="1"/>
                    <a:pt x="9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6"/>
            <p:cNvSpPr/>
            <p:nvPr/>
          </p:nvSpPr>
          <p:spPr>
            <a:xfrm>
              <a:off x="1519566" y="5001588"/>
              <a:ext cx="57363" cy="56157"/>
            </a:xfrm>
            <a:custGeom>
              <a:avLst/>
              <a:gdLst/>
              <a:ahLst/>
              <a:cxnLst/>
              <a:rect l="l" t="t" r="r" b="b"/>
              <a:pathLst>
                <a:path w="333" h="326" extrusionOk="0">
                  <a:moveTo>
                    <a:pt x="137" y="1"/>
                  </a:moveTo>
                  <a:cubicBezTo>
                    <a:pt x="108" y="1"/>
                    <a:pt x="78" y="11"/>
                    <a:pt x="60" y="29"/>
                  </a:cubicBezTo>
                  <a:lnTo>
                    <a:pt x="48" y="41"/>
                  </a:lnTo>
                  <a:cubicBezTo>
                    <a:pt x="48" y="52"/>
                    <a:pt x="48" y="52"/>
                    <a:pt x="37" y="52"/>
                  </a:cubicBezTo>
                  <a:lnTo>
                    <a:pt x="37" y="65"/>
                  </a:lnTo>
                  <a:cubicBezTo>
                    <a:pt x="1" y="112"/>
                    <a:pt x="1" y="171"/>
                    <a:pt x="37" y="230"/>
                  </a:cubicBezTo>
                  <a:cubicBezTo>
                    <a:pt x="60" y="289"/>
                    <a:pt x="119" y="325"/>
                    <a:pt x="190" y="325"/>
                  </a:cubicBezTo>
                  <a:cubicBezTo>
                    <a:pt x="250" y="325"/>
                    <a:pt x="309" y="289"/>
                    <a:pt x="321" y="230"/>
                  </a:cubicBezTo>
                  <a:cubicBezTo>
                    <a:pt x="332" y="171"/>
                    <a:pt x="321" y="100"/>
                    <a:pt x="261" y="76"/>
                  </a:cubicBezTo>
                  <a:cubicBezTo>
                    <a:pt x="250" y="65"/>
                    <a:pt x="238" y="65"/>
                    <a:pt x="226" y="52"/>
                  </a:cubicBezTo>
                  <a:cubicBezTo>
                    <a:pt x="214" y="29"/>
                    <a:pt x="190" y="5"/>
                    <a:pt x="167" y="5"/>
                  </a:cubicBezTo>
                  <a:cubicBezTo>
                    <a:pt x="157" y="2"/>
                    <a:pt x="147" y="1"/>
                    <a:pt x="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6"/>
            <p:cNvSpPr/>
            <p:nvPr/>
          </p:nvSpPr>
          <p:spPr>
            <a:xfrm>
              <a:off x="1603284" y="5005894"/>
              <a:ext cx="59257" cy="53745"/>
            </a:xfrm>
            <a:custGeom>
              <a:avLst/>
              <a:gdLst/>
              <a:ahLst/>
              <a:cxnLst/>
              <a:rect l="l" t="t" r="r" b="b"/>
              <a:pathLst>
                <a:path w="344" h="312" extrusionOk="0">
                  <a:moveTo>
                    <a:pt x="118" y="1"/>
                  </a:moveTo>
                  <a:cubicBezTo>
                    <a:pt x="80" y="1"/>
                    <a:pt x="44" y="22"/>
                    <a:pt x="24" y="51"/>
                  </a:cubicBezTo>
                  <a:cubicBezTo>
                    <a:pt x="12" y="63"/>
                    <a:pt x="12" y="75"/>
                    <a:pt x="1" y="98"/>
                  </a:cubicBezTo>
                  <a:lnTo>
                    <a:pt x="1" y="134"/>
                  </a:lnTo>
                  <a:lnTo>
                    <a:pt x="1" y="182"/>
                  </a:lnTo>
                  <a:cubicBezTo>
                    <a:pt x="12" y="217"/>
                    <a:pt x="36" y="241"/>
                    <a:pt x="48" y="264"/>
                  </a:cubicBezTo>
                  <a:cubicBezTo>
                    <a:pt x="83" y="300"/>
                    <a:pt x="130" y="312"/>
                    <a:pt x="178" y="312"/>
                  </a:cubicBezTo>
                  <a:cubicBezTo>
                    <a:pt x="201" y="312"/>
                    <a:pt x="225" y="312"/>
                    <a:pt x="249" y="300"/>
                  </a:cubicBezTo>
                  <a:cubicBezTo>
                    <a:pt x="249" y="300"/>
                    <a:pt x="261" y="288"/>
                    <a:pt x="272" y="288"/>
                  </a:cubicBezTo>
                  <a:cubicBezTo>
                    <a:pt x="320" y="264"/>
                    <a:pt x="343" y="217"/>
                    <a:pt x="343" y="158"/>
                  </a:cubicBezTo>
                  <a:cubicBezTo>
                    <a:pt x="343" y="134"/>
                    <a:pt x="343" y="111"/>
                    <a:pt x="332" y="87"/>
                  </a:cubicBezTo>
                  <a:cubicBezTo>
                    <a:pt x="308" y="75"/>
                    <a:pt x="296" y="51"/>
                    <a:pt x="272" y="40"/>
                  </a:cubicBezTo>
                  <a:cubicBezTo>
                    <a:pt x="261" y="27"/>
                    <a:pt x="237" y="16"/>
                    <a:pt x="225" y="16"/>
                  </a:cubicBezTo>
                  <a:cubicBezTo>
                    <a:pt x="214" y="4"/>
                    <a:pt x="201" y="4"/>
                    <a:pt x="178" y="4"/>
                  </a:cubicBezTo>
                  <a:lnTo>
                    <a:pt x="143" y="4"/>
                  </a:lnTo>
                  <a:cubicBezTo>
                    <a:pt x="135" y="2"/>
                    <a:pt x="126" y="1"/>
                    <a:pt x="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6"/>
            <p:cNvSpPr/>
            <p:nvPr/>
          </p:nvSpPr>
          <p:spPr>
            <a:xfrm>
              <a:off x="1699060" y="5008650"/>
              <a:ext cx="40998" cy="39620"/>
            </a:xfrm>
            <a:custGeom>
              <a:avLst/>
              <a:gdLst/>
              <a:ahLst/>
              <a:cxnLst/>
              <a:rect l="l" t="t" r="r" b="b"/>
              <a:pathLst>
                <a:path w="238" h="230" extrusionOk="0">
                  <a:moveTo>
                    <a:pt x="131" y="0"/>
                  </a:moveTo>
                  <a:cubicBezTo>
                    <a:pt x="84" y="11"/>
                    <a:pt x="36" y="35"/>
                    <a:pt x="24" y="71"/>
                  </a:cubicBezTo>
                  <a:cubicBezTo>
                    <a:pt x="0" y="118"/>
                    <a:pt x="13" y="166"/>
                    <a:pt x="48" y="201"/>
                  </a:cubicBezTo>
                  <a:cubicBezTo>
                    <a:pt x="65" y="218"/>
                    <a:pt x="95" y="229"/>
                    <a:pt x="124" y="229"/>
                  </a:cubicBezTo>
                  <a:cubicBezTo>
                    <a:pt x="135" y="229"/>
                    <a:pt x="145" y="228"/>
                    <a:pt x="155" y="225"/>
                  </a:cubicBezTo>
                  <a:cubicBezTo>
                    <a:pt x="202" y="213"/>
                    <a:pt x="237" y="166"/>
                    <a:pt x="237" y="118"/>
                  </a:cubicBezTo>
                  <a:lnTo>
                    <a:pt x="237" y="106"/>
                  </a:lnTo>
                  <a:cubicBezTo>
                    <a:pt x="237" y="59"/>
                    <a:pt x="190"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6"/>
            <p:cNvSpPr/>
            <p:nvPr/>
          </p:nvSpPr>
          <p:spPr>
            <a:xfrm>
              <a:off x="3497962" y="4929411"/>
              <a:ext cx="1062155" cy="154689"/>
            </a:xfrm>
            <a:custGeom>
              <a:avLst/>
              <a:gdLst/>
              <a:ahLst/>
              <a:cxnLst/>
              <a:rect l="l" t="t" r="r" b="b"/>
              <a:pathLst>
                <a:path w="6166" h="898" extrusionOk="0">
                  <a:moveTo>
                    <a:pt x="542" y="1"/>
                  </a:moveTo>
                  <a:cubicBezTo>
                    <a:pt x="325" y="1"/>
                    <a:pt x="0" y="282"/>
                    <a:pt x="199" y="602"/>
                  </a:cubicBezTo>
                  <a:cubicBezTo>
                    <a:pt x="329" y="815"/>
                    <a:pt x="554" y="839"/>
                    <a:pt x="755" y="850"/>
                  </a:cubicBezTo>
                  <a:cubicBezTo>
                    <a:pt x="862" y="850"/>
                    <a:pt x="981" y="827"/>
                    <a:pt x="1087" y="815"/>
                  </a:cubicBezTo>
                  <a:cubicBezTo>
                    <a:pt x="1217" y="803"/>
                    <a:pt x="1347" y="803"/>
                    <a:pt x="1478" y="792"/>
                  </a:cubicBezTo>
                  <a:cubicBezTo>
                    <a:pt x="1963" y="756"/>
                    <a:pt x="2460" y="673"/>
                    <a:pt x="2957" y="602"/>
                  </a:cubicBezTo>
                  <a:cubicBezTo>
                    <a:pt x="3230" y="555"/>
                    <a:pt x="3501" y="519"/>
                    <a:pt x="3774" y="484"/>
                  </a:cubicBezTo>
                  <a:cubicBezTo>
                    <a:pt x="4034" y="448"/>
                    <a:pt x="4283" y="424"/>
                    <a:pt x="4543" y="400"/>
                  </a:cubicBezTo>
                  <a:cubicBezTo>
                    <a:pt x="4603" y="400"/>
                    <a:pt x="4661" y="389"/>
                    <a:pt x="4732" y="389"/>
                  </a:cubicBezTo>
                  <a:cubicBezTo>
                    <a:pt x="4638" y="436"/>
                    <a:pt x="4555" y="484"/>
                    <a:pt x="4484" y="566"/>
                  </a:cubicBezTo>
                  <a:cubicBezTo>
                    <a:pt x="4377" y="673"/>
                    <a:pt x="4448" y="874"/>
                    <a:pt x="4579" y="898"/>
                  </a:cubicBezTo>
                  <a:cubicBezTo>
                    <a:pt x="4614" y="898"/>
                    <a:pt x="4650" y="863"/>
                    <a:pt x="4661" y="815"/>
                  </a:cubicBezTo>
                  <a:lnTo>
                    <a:pt x="4661" y="803"/>
                  </a:lnTo>
                  <a:cubicBezTo>
                    <a:pt x="4674" y="756"/>
                    <a:pt x="4661" y="721"/>
                    <a:pt x="4626" y="697"/>
                  </a:cubicBezTo>
                  <a:lnTo>
                    <a:pt x="4626" y="685"/>
                  </a:lnTo>
                  <a:cubicBezTo>
                    <a:pt x="4697" y="602"/>
                    <a:pt x="4768" y="542"/>
                    <a:pt x="4874" y="507"/>
                  </a:cubicBezTo>
                  <a:cubicBezTo>
                    <a:pt x="4959" y="486"/>
                    <a:pt x="5043" y="482"/>
                    <a:pt x="5125" y="482"/>
                  </a:cubicBezTo>
                  <a:cubicBezTo>
                    <a:pt x="5181" y="482"/>
                    <a:pt x="5236" y="484"/>
                    <a:pt x="5289" y="484"/>
                  </a:cubicBezTo>
                  <a:cubicBezTo>
                    <a:pt x="5550" y="484"/>
                    <a:pt x="5821" y="590"/>
                    <a:pt x="6023" y="803"/>
                  </a:cubicBezTo>
                  <a:lnTo>
                    <a:pt x="6047" y="803"/>
                  </a:lnTo>
                  <a:cubicBezTo>
                    <a:pt x="6052" y="820"/>
                    <a:pt x="6065" y="829"/>
                    <a:pt x="6079" y="829"/>
                  </a:cubicBezTo>
                  <a:cubicBezTo>
                    <a:pt x="6095" y="829"/>
                    <a:pt x="6111" y="817"/>
                    <a:pt x="6118" y="792"/>
                  </a:cubicBezTo>
                  <a:cubicBezTo>
                    <a:pt x="6165" y="400"/>
                    <a:pt x="5597" y="329"/>
                    <a:pt x="5395" y="294"/>
                  </a:cubicBezTo>
                  <a:cubicBezTo>
                    <a:pt x="5244" y="267"/>
                    <a:pt x="5079" y="254"/>
                    <a:pt x="4921" y="254"/>
                  </a:cubicBezTo>
                  <a:cubicBezTo>
                    <a:pt x="4869" y="254"/>
                    <a:pt x="4818" y="256"/>
                    <a:pt x="4768" y="258"/>
                  </a:cubicBezTo>
                  <a:cubicBezTo>
                    <a:pt x="4519" y="258"/>
                    <a:pt x="4295" y="282"/>
                    <a:pt x="4058" y="306"/>
                  </a:cubicBezTo>
                  <a:cubicBezTo>
                    <a:pt x="3585" y="353"/>
                    <a:pt x="3111" y="436"/>
                    <a:pt x="2638" y="495"/>
                  </a:cubicBezTo>
                  <a:cubicBezTo>
                    <a:pt x="2240" y="539"/>
                    <a:pt x="1822" y="615"/>
                    <a:pt x="1412" y="615"/>
                  </a:cubicBezTo>
                  <a:cubicBezTo>
                    <a:pt x="1383" y="615"/>
                    <a:pt x="1353" y="614"/>
                    <a:pt x="1323" y="613"/>
                  </a:cubicBezTo>
                  <a:cubicBezTo>
                    <a:pt x="1158" y="613"/>
                    <a:pt x="992" y="637"/>
                    <a:pt x="815" y="637"/>
                  </a:cubicBezTo>
                  <a:cubicBezTo>
                    <a:pt x="791" y="602"/>
                    <a:pt x="767" y="566"/>
                    <a:pt x="755" y="531"/>
                  </a:cubicBezTo>
                  <a:cubicBezTo>
                    <a:pt x="720" y="460"/>
                    <a:pt x="755" y="436"/>
                    <a:pt x="815" y="413"/>
                  </a:cubicBezTo>
                  <a:cubicBezTo>
                    <a:pt x="886" y="377"/>
                    <a:pt x="874" y="223"/>
                    <a:pt x="791" y="223"/>
                  </a:cubicBezTo>
                  <a:cubicBezTo>
                    <a:pt x="660" y="235"/>
                    <a:pt x="589" y="400"/>
                    <a:pt x="625" y="542"/>
                  </a:cubicBezTo>
                  <a:cubicBezTo>
                    <a:pt x="637" y="578"/>
                    <a:pt x="649" y="602"/>
                    <a:pt x="660" y="626"/>
                  </a:cubicBezTo>
                  <a:cubicBezTo>
                    <a:pt x="637" y="626"/>
                    <a:pt x="613" y="613"/>
                    <a:pt x="589" y="613"/>
                  </a:cubicBezTo>
                  <a:cubicBezTo>
                    <a:pt x="483" y="590"/>
                    <a:pt x="247" y="531"/>
                    <a:pt x="318" y="329"/>
                  </a:cubicBezTo>
                  <a:cubicBezTo>
                    <a:pt x="345" y="248"/>
                    <a:pt x="477" y="145"/>
                    <a:pt x="575" y="145"/>
                  </a:cubicBezTo>
                  <a:cubicBezTo>
                    <a:pt x="604" y="145"/>
                    <a:pt x="630" y="154"/>
                    <a:pt x="649" y="176"/>
                  </a:cubicBezTo>
                  <a:cubicBezTo>
                    <a:pt x="655" y="182"/>
                    <a:pt x="663" y="185"/>
                    <a:pt x="672" y="185"/>
                  </a:cubicBezTo>
                  <a:cubicBezTo>
                    <a:pt x="694" y="185"/>
                    <a:pt x="717" y="163"/>
                    <a:pt x="708" y="129"/>
                  </a:cubicBezTo>
                  <a:cubicBezTo>
                    <a:pt x="689" y="39"/>
                    <a:pt x="623" y="1"/>
                    <a:pt x="5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6"/>
            <p:cNvSpPr/>
            <p:nvPr/>
          </p:nvSpPr>
          <p:spPr>
            <a:xfrm>
              <a:off x="4337552" y="5037073"/>
              <a:ext cx="32729" cy="40998"/>
            </a:xfrm>
            <a:custGeom>
              <a:avLst/>
              <a:gdLst/>
              <a:ahLst/>
              <a:cxnLst/>
              <a:rect l="l" t="t" r="r" b="b"/>
              <a:pathLst>
                <a:path w="190" h="238" extrusionOk="0">
                  <a:moveTo>
                    <a:pt x="95" y="1"/>
                  </a:moveTo>
                  <a:cubicBezTo>
                    <a:pt x="71" y="1"/>
                    <a:pt x="48" y="1"/>
                    <a:pt x="36" y="24"/>
                  </a:cubicBezTo>
                  <a:cubicBezTo>
                    <a:pt x="24" y="24"/>
                    <a:pt x="24" y="36"/>
                    <a:pt x="24" y="36"/>
                  </a:cubicBezTo>
                  <a:lnTo>
                    <a:pt x="24" y="48"/>
                  </a:lnTo>
                  <a:lnTo>
                    <a:pt x="13" y="48"/>
                  </a:lnTo>
                  <a:cubicBezTo>
                    <a:pt x="0" y="83"/>
                    <a:pt x="0" y="131"/>
                    <a:pt x="13" y="167"/>
                  </a:cubicBezTo>
                  <a:cubicBezTo>
                    <a:pt x="36" y="214"/>
                    <a:pt x="71" y="238"/>
                    <a:pt x="107" y="238"/>
                  </a:cubicBezTo>
                  <a:cubicBezTo>
                    <a:pt x="142" y="238"/>
                    <a:pt x="178" y="214"/>
                    <a:pt x="178" y="167"/>
                  </a:cubicBezTo>
                  <a:cubicBezTo>
                    <a:pt x="190" y="131"/>
                    <a:pt x="178" y="72"/>
                    <a:pt x="142" y="60"/>
                  </a:cubicBezTo>
                  <a:cubicBezTo>
                    <a:pt x="142" y="48"/>
                    <a:pt x="131" y="48"/>
                    <a:pt x="131" y="48"/>
                  </a:cubicBezTo>
                  <a:lnTo>
                    <a:pt x="131" y="36"/>
                  </a:lnTo>
                  <a:lnTo>
                    <a:pt x="119" y="36"/>
                  </a:lnTo>
                  <a:cubicBezTo>
                    <a:pt x="119" y="24"/>
                    <a:pt x="107" y="12"/>
                    <a:pt x="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6"/>
            <p:cNvSpPr/>
            <p:nvPr/>
          </p:nvSpPr>
          <p:spPr>
            <a:xfrm>
              <a:off x="4384579" y="5040691"/>
              <a:ext cx="34624" cy="39275"/>
            </a:xfrm>
            <a:custGeom>
              <a:avLst/>
              <a:gdLst/>
              <a:ahLst/>
              <a:cxnLst/>
              <a:rect l="l" t="t" r="r" b="b"/>
              <a:pathLst>
                <a:path w="201" h="228" extrusionOk="0">
                  <a:moveTo>
                    <a:pt x="69" y="0"/>
                  </a:moveTo>
                  <a:cubicBezTo>
                    <a:pt x="50" y="0"/>
                    <a:pt x="33" y="19"/>
                    <a:pt x="24" y="39"/>
                  </a:cubicBezTo>
                  <a:cubicBezTo>
                    <a:pt x="11" y="51"/>
                    <a:pt x="11" y="62"/>
                    <a:pt x="11" y="75"/>
                  </a:cubicBezTo>
                  <a:cubicBezTo>
                    <a:pt x="0" y="75"/>
                    <a:pt x="0" y="86"/>
                    <a:pt x="0" y="98"/>
                  </a:cubicBezTo>
                  <a:cubicBezTo>
                    <a:pt x="0" y="110"/>
                    <a:pt x="0" y="122"/>
                    <a:pt x="11" y="133"/>
                  </a:cubicBezTo>
                  <a:cubicBezTo>
                    <a:pt x="11" y="157"/>
                    <a:pt x="24" y="169"/>
                    <a:pt x="35" y="193"/>
                  </a:cubicBezTo>
                  <a:cubicBezTo>
                    <a:pt x="59" y="217"/>
                    <a:pt x="82" y="228"/>
                    <a:pt x="106" y="228"/>
                  </a:cubicBezTo>
                  <a:cubicBezTo>
                    <a:pt x="118" y="228"/>
                    <a:pt x="130" y="228"/>
                    <a:pt x="142" y="217"/>
                  </a:cubicBezTo>
                  <a:cubicBezTo>
                    <a:pt x="154" y="217"/>
                    <a:pt x="154" y="217"/>
                    <a:pt x="166" y="204"/>
                  </a:cubicBezTo>
                  <a:cubicBezTo>
                    <a:pt x="189" y="193"/>
                    <a:pt x="201" y="157"/>
                    <a:pt x="201" y="122"/>
                  </a:cubicBezTo>
                  <a:cubicBezTo>
                    <a:pt x="201" y="98"/>
                    <a:pt x="201" y="86"/>
                    <a:pt x="189" y="62"/>
                  </a:cubicBezTo>
                  <a:cubicBezTo>
                    <a:pt x="189" y="51"/>
                    <a:pt x="177" y="39"/>
                    <a:pt x="166" y="27"/>
                  </a:cubicBezTo>
                  <a:lnTo>
                    <a:pt x="154" y="27"/>
                  </a:lnTo>
                  <a:cubicBezTo>
                    <a:pt x="154" y="15"/>
                    <a:pt x="142" y="15"/>
                    <a:pt x="130" y="15"/>
                  </a:cubicBezTo>
                  <a:cubicBezTo>
                    <a:pt x="130" y="3"/>
                    <a:pt x="118" y="3"/>
                    <a:pt x="106" y="3"/>
                  </a:cubicBezTo>
                  <a:lnTo>
                    <a:pt x="82" y="3"/>
                  </a:lnTo>
                  <a:cubicBezTo>
                    <a:pt x="78" y="1"/>
                    <a:pt x="74" y="0"/>
                    <a:pt x="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6"/>
            <p:cNvSpPr/>
            <p:nvPr/>
          </p:nvSpPr>
          <p:spPr>
            <a:xfrm>
              <a:off x="4441597" y="5043102"/>
              <a:ext cx="22566" cy="28767"/>
            </a:xfrm>
            <a:custGeom>
              <a:avLst/>
              <a:gdLst/>
              <a:ahLst/>
              <a:cxnLst/>
              <a:rect l="l" t="t" r="r" b="b"/>
              <a:pathLst>
                <a:path w="131" h="167" extrusionOk="0">
                  <a:moveTo>
                    <a:pt x="72" y="1"/>
                  </a:moveTo>
                  <a:cubicBezTo>
                    <a:pt x="36" y="1"/>
                    <a:pt x="12" y="25"/>
                    <a:pt x="1" y="48"/>
                  </a:cubicBezTo>
                  <a:cubicBezTo>
                    <a:pt x="1" y="84"/>
                    <a:pt x="1" y="119"/>
                    <a:pt x="24" y="143"/>
                  </a:cubicBezTo>
                  <a:cubicBezTo>
                    <a:pt x="36" y="167"/>
                    <a:pt x="59" y="167"/>
                    <a:pt x="83" y="167"/>
                  </a:cubicBezTo>
                  <a:cubicBezTo>
                    <a:pt x="107" y="155"/>
                    <a:pt x="130" y="119"/>
                    <a:pt x="130" y="84"/>
                  </a:cubicBezTo>
                  <a:lnTo>
                    <a:pt x="130" y="72"/>
                  </a:lnTo>
                  <a:cubicBezTo>
                    <a:pt x="130" y="37"/>
                    <a:pt x="107" y="1"/>
                    <a:pt x="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6"/>
            <p:cNvSpPr/>
            <p:nvPr/>
          </p:nvSpPr>
          <p:spPr>
            <a:xfrm>
              <a:off x="4525143" y="4929411"/>
              <a:ext cx="1062155" cy="154689"/>
            </a:xfrm>
            <a:custGeom>
              <a:avLst/>
              <a:gdLst/>
              <a:ahLst/>
              <a:cxnLst/>
              <a:rect l="l" t="t" r="r" b="b"/>
              <a:pathLst>
                <a:path w="6166" h="898" extrusionOk="0">
                  <a:moveTo>
                    <a:pt x="5623" y="1"/>
                  </a:moveTo>
                  <a:cubicBezTo>
                    <a:pt x="5543" y="1"/>
                    <a:pt x="5477" y="39"/>
                    <a:pt x="5458" y="129"/>
                  </a:cubicBezTo>
                  <a:cubicBezTo>
                    <a:pt x="5449" y="163"/>
                    <a:pt x="5472" y="185"/>
                    <a:pt x="5494" y="185"/>
                  </a:cubicBezTo>
                  <a:cubicBezTo>
                    <a:pt x="5502" y="185"/>
                    <a:pt x="5510" y="182"/>
                    <a:pt x="5516" y="176"/>
                  </a:cubicBezTo>
                  <a:cubicBezTo>
                    <a:pt x="5536" y="154"/>
                    <a:pt x="5562" y="145"/>
                    <a:pt x="5591" y="145"/>
                  </a:cubicBezTo>
                  <a:cubicBezTo>
                    <a:pt x="5689" y="145"/>
                    <a:pt x="5821" y="248"/>
                    <a:pt x="5848" y="329"/>
                  </a:cubicBezTo>
                  <a:cubicBezTo>
                    <a:pt x="5919" y="531"/>
                    <a:pt x="5682" y="590"/>
                    <a:pt x="5576" y="613"/>
                  </a:cubicBezTo>
                  <a:cubicBezTo>
                    <a:pt x="5552" y="613"/>
                    <a:pt x="5529" y="626"/>
                    <a:pt x="5505" y="626"/>
                  </a:cubicBezTo>
                  <a:cubicBezTo>
                    <a:pt x="5516" y="602"/>
                    <a:pt x="5529" y="578"/>
                    <a:pt x="5540" y="542"/>
                  </a:cubicBezTo>
                  <a:cubicBezTo>
                    <a:pt x="5576" y="400"/>
                    <a:pt x="5505" y="235"/>
                    <a:pt x="5374" y="223"/>
                  </a:cubicBezTo>
                  <a:cubicBezTo>
                    <a:pt x="5292" y="223"/>
                    <a:pt x="5280" y="377"/>
                    <a:pt x="5351" y="413"/>
                  </a:cubicBezTo>
                  <a:cubicBezTo>
                    <a:pt x="5410" y="436"/>
                    <a:pt x="5445" y="460"/>
                    <a:pt x="5410" y="531"/>
                  </a:cubicBezTo>
                  <a:cubicBezTo>
                    <a:pt x="5398" y="566"/>
                    <a:pt x="5374" y="602"/>
                    <a:pt x="5351" y="637"/>
                  </a:cubicBezTo>
                  <a:cubicBezTo>
                    <a:pt x="5174" y="637"/>
                    <a:pt x="5008" y="613"/>
                    <a:pt x="4842" y="613"/>
                  </a:cubicBezTo>
                  <a:cubicBezTo>
                    <a:pt x="4813" y="614"/>
                    <a:pt x="4783" y="615"/>
                    <a:pt x="4753" y="615"/>
                  </a:cubicBezTo>
                  <a:cubicBezTo>
                    <a:pt x="4345" y="615"/>
                    <a:pt x="3937" y="539"/>
                    <a:pt x="3528" y="495"/>
                  </a:cubicBezTo>
                  <a:cubicBezTo>
                    <a:pt x="3054" y="436"/>
                    <a:pt x="2581" y="353"/>
                    <a:pt x="2107" y="306"/>
                  </a:cubicBezTo>
                  <a:cubicBezTo>
                    <a:pt x="1871" y="282"/>
                    <a:pt x="1646" y="258"/>
                    <a:pt x="1397" y="258"/>
                  </a:cubicBezTo>
                  <a:cubicBezTo>
                    <a:pt x="1347" y="256"/>
                    <a:pt x="1296" y="254"/>
                    <a:pt x="1244" y="254"/>
                  </a:cubicBezTo>
                  <a:cubicBezTo>
                    <a:pt x="1086" y="254"/>
                    <a:pt x="921" y="267"/>
                    <a:pt x="770" y="294"/>
                  </a:cubicBezTo>
                  <a:cubicBezTo>
                    <a:pt x="569" y="329"/>
                    <a:pt x="0" y="400"/>
                    <a:pt x="48" y="792"/>
                  </a:cubicBezTo>
                  <a:cubicBezTo>
                    <a:pt x="54" y="817"/>
                    <a:pt x="71" y="829"/>
                    <a:pt x="87" y="829"/>
                  </a:cubicBezTo>
                  <a:cubicBezTo>
                    <a:pt x="100" y="829"/>
                    <a:pt x="113" y="820"/>
                    <a:pt x="119" y="803"/>
                  </a:cubicBezTo>
                  <a:lnTo>
                    <a:pt x="155" y="803"/>
                  </a:lnTo>
                  <a:cubicBezTo>
                    <a:pt x="344" y="590"/>
                    <a:pt x="616" y="484"/>
                    <a:pt x="876" y="484"/>
                  </a:cubicBezTo>
                  <a:cubicBezTo>
                    <a:pt x="929" y="484"/>
                    <a:pt x="984" y="482"/>
                    <a:pt x="1040" y="482"/>
                  </a:cubicBezTo>
                  <a:cubicBezTo>
                    <a:pt x="1122" y="482"/>
                    <a:pt x="1207" y="486"/>
                    <a:pt x="1291" y="507"/>
                  </a:cubicBezTo>
                  <a:cubicBezTo>
                    <a:pt x="1397" y="542"/>
                    <a:pt x="1468" y="602"/>
                    <a:pt x="1539" y="685"/>
                  </a:cubicBezTo>
                  <a:lnTo>
                    <a:pt x="1539" y="697"/>
                  </a:lnTo>
                  <a:cubicBezTo>
                    <a:pt x="1504" y="721"/>
                    <a:pt x="1492" y="756"/>
                    <a:pt x="1504" y="803"/>
                  </a:cubicBezTo>
                  <a:lnTo>
                    <a:pt x="1504" y="815"/>
                  </a:lnTo>
                  <a:cubicBezTo>
                    <a:pt x="1515" y="863"/>
                    <a:pt x="1551" y="898"/>
                    <a:pt x="1587" y="898"/>
                  </a:cubicBezTo>
                  <a:cubicBezTo>
                    <a:pt x="1717" y="874"/>
                    <a:pt x="1788" y="673"/>
                    <a:pt x="1681" y="566"/>
                  </a:cubicBezTo>
                  <a:cubicBezTo>
                    <a:pt x="1610" y="484"/>
                    <a:pt x="1528" y="436"/>
                    <a:pt x="1433" y="389"/>
                  </a:cubicBezTo>
                  <a:cubicBezTo>
                    <a:pt x="1504" y="389"/>
                    <a:pt x="1563" y="400"/>
                    <a:pt x="1623" y="400"/>
                  </a:cubicBezTo>
                  <a:cubicBezTo>
                    <a:pt x="1883" y="424"/>
                    <a:pt x="2131" y="448"/>
                    <a:pt x="2391" y="484"/>
                  </a:cubicBezTo>
                  <a:cubicBezTo>
                    <a:pt x="2664" y="519"/>
                    <a:pt x="2936" y="555"/>
                    <a:pt x="3209" y="602"/>
                  </a:cubicBezTo>
                  <a:cubicBezTo>
                    <a:pt x="3706" y="673"/>
                    <a:pt x="4203" y="756"/>
                    <a:pt x="4688" y="792"/>
                  </a:cubicBezTo>
                  <a:cubicBezTo>
                    <a:pt x="4818" y="803"/>
                    <a:pt x="4948" y="803"/>
                    <a:pt x="5079" y="815"/>
                  </a:cubicBezTo>
                  <a:cubicBezTo>
                    <a:pt x="5185" y="827"/>
                    <a:pt x="5303" y="850"/>
                    <a:pt x="5410" y="850"/>
                  </a:cubicBezTo>
                  <a:cubicBezTo>
                    <a:pt x="5611" y="839"/>
                    <a:pt x="5836" y="815"/>
                    <a:pt x="5966" y="602"/>
                  </a:cubicBezTo>
                  <a:cubicBezTo>
                    <a:pt x="6165" y="282"/>
                    <a:pt x="5841" y="1"/>
                    <a:pt x="56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6"/>
            <p:cNvSpPr/>
            <p:nvPr/>
          </p:nvSpPr>
          <p:spPr>
            <a:xfrm>
              <a:off x="4714800" y="5037073"/>
              <a:ext cx="32902" cy="40998"/>
            </a:xfrm>
            <a:custGeom>
              <a:avLst/>
              <a:gdLst/>
              <a:ahLst/>
              <a:cxnLst/>
              <a:rect l="l" t="t" r="r" b="b"/>
              <a:pathLst>
                <a:path w="191" h="238" extrusionOk="0">
                  <a:moveTo>
                    <a:pt x="107" y="1"/>
                  </a:moveTo>
                  <a:cubicBezTo>
                    <a:pt x="83" y="12"/>
                    <a:pt x="72" y="24"/>
                    <a:pt x="72" y="36"/>
                  </a:cubicBezTo>
                  <a:lnTo>
                    <a:pt x="59" y="36"/>
                  </a:lnTo>
                  <a:lnTo>
                    <a:pt x="59" y="48"/>
                  </a:lnTo>
                  <a:cubicBezTo>
                    <a:pt x="59" y="48"/>
                    <a:pt x="48" y="48"/>
                    <a:pt x="48" y="60"/>
                  </a:cubicBezTo>
                  <a:cubicBezTo>
                    <a:pt x="12" y="72"/>
                    <a:pt x="1" y="131"/>
                    <a:pt x="12" y="167"/>
                  </a:cubicBezTo>
                  <a:cubicBezTo>
                    <a:pt x="12" y="214"/>
                    <a:pt x="48" y="238"/>
                    <a:pt x="83" y="238"/>
                  </a:cubicBezTo>
                  <a:cubicBezTo>
                    <a:pt x="119" y="238"/>
                    <a:pt x="166" y="214"/>
                    <a:pt x="178" y="167"/>
                  </a:cubicBezTo>
                  <a:cubicBezTo>
                    <a:pt x="190" y="131"/>
                    <a:pt x="190" y="83"/>
                    <a:pt x="178" y="48"/>
                  </a:cubicBezTo>
                  <a:lnTo>
                    <a:pt x="166" y="48"/>
                  </a:lnTo>
                  <a:lnTo>
                    <a:pt x="166" y="36"/>
                  </a:lnTo>
                  <a:cubicBezTo>
                    <a:pt x="166" y="36"/>
                    <a:pt x="166" y="24"/>
                    <a:pt x="154" y="24"/>
                  </a:cubicBezTo>
                  <a:cubicBezTo>
                    <a:pt x="143" y="1"/>
                    <a:pt x="119" y="1"/>
                    <a:pt x="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6"/>
            <p:cNvSpPr/>
            <p:nvPr/>
          </p:nvSpPr>
          <p:spPr>
            <a:xfrm>
              <a:off x="4665878" y="5040691"/>
              <a:ext cx="34797" cy="39275"/>
            </a:xfrm>
            <a:custGeom>
              <a:avLst/>
              <a:gdLst/>
              <a:ahLst/>
              <a:cxnLst/>
              <a:rect l="l" t="t" r="r" b="b"/>
              <a:pathLst>
                <a:path w="202" h="228" extrusionOk="0">
                  <a:moveTo>
                    <a:pt x="132" y="0"/>
                  </a:moveTo>
                  <a:cubicBezTo>
                    <a:pt x="128" y="0"/>
                    <a:pt x="123" y="1"/>
                    <a:pt x="119" y="3"/>
                  </a:cubicBezTo>
                  <a:lnTo>
                    <a:pt x="95" y="3"/>
                  </a:lnTo>
                  <a:cubicBezTo>
                    <a:pt x="83" y="3"/>
                    <a:pt x="83" y="3"/>
                    <a:pt x="72" y="15"/>
                  </a:cubicBezTo>
                  <a:cubicBezTo>
                    <a:pt x="59" y="15"/>
                    <a:pt x="48" y="15"/>
                    <a:pt x="48" y="27"/>
                  </a:cubicBezTo>
                  <a:lnTo>
                    <a:pt x="36" y="27"/>
                  </a:lnTo>
                  <a:cubicBezTo>
                    <a:pt x="24" y="39"/>
                    <a:pt x="12" y="51"/>
                    <a:pt x="12" y="62"/>
                  </a:cubicBezTo>
                  <a:cubicBezTo>
                    <a:pt x="1" y="86"/>
                    <a:pt x="1" y="98"/>
                    <a:pt x="1" y="122"/>
                  </a:cubicBezTo>
                  <a:cubicBezTo>
                    <a:pt x="1" y="157"/>
                    <a:pt x="12" y="193"/>
                    <a:pt x="36" y="204"/>
                  </a:cubicBezTo>
                  <a:cubicBezTo>
                    <a:pt x="48" y="217"/>
                    <a:pt x="48" y="217"/>
                    <a:pt x="59" y="217"/>
                  </a:cubicBezTo>
                  <a:cubicBezTo>
                    <a:pt x="72" y="228"/>
                    <a:pt x="83" y="228"/>
                    <a:pt x="95" y="228"/>
                  </a:cubicBezTo>
                  <a:cubicBezTo>
                    <a:pt x="119" y="228"/>
                    <a:pt x="143" y="217"/>
                    <a:pt x="166" y="193"/>
                  </a:cubicBezTo>
                  <a:cubicBezTo>
                    <a:pt x="178" y="169"/>
                    <a:pt x="190" y="157"/>
                    <a:pt x="190" y="133"/>
                  </a:cubicBezTo>
                  <a:cubicBezTo>
                    <a:pt x="201" y="122"/>
                    <a:pt x="201" y="110"/>
                    <a:pt x="201" y="98"/>
                  </a:cubicBezTo>
                  <a:cubicBezTo>
                    <a:pt x="201" y="86"/>
                    <a:pt x="201" y="75"/>
                    <a:pt x="190" y="75"/>
                  </a:cubicBezTo>
                  <a:cubicBezTo>
                    <a:pt x="190" y="62"/>
                    <a:pt x="190" y="51"/>
                    <a:pt x="178" y="39"/>
                  </a:cubicBezTo>
                  <a:cubicBezTo>
                    <a:pt x="168" y="19"/>
                    <a:pt x="151" y="0"/>
                    <a:pt x="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6"/>
            <p:cNvSpPr/>
            <p:nvPr/>
          </p:nvSpPr>
          <p:spPr>
            <a:xfrm>
              <a:off x="4621091" y="5043102"/>
              <a:ext cx="22394" cy="28767"/>
            </a:xfrm>
            <a:custGeom>
              <a:avLst/>
              <a:gdLst/>
              <a:ahLst/>
              <a:cxnLst/>
              <a:rect l="l" t="t" r="r" b="b"/>
              <a:pathLst>
                <a:path w="130" h="167" extrusionOk="0">
                  <a:moveTo>
                    <a:pt x="59" y="1"/>
                  </a:moveTo>
                  <a:cubicBezTo>
                    <a:pt x="24" y="1"/>
                    <a:pt x="0" y="37"/>
                    <a:pt x="0" y="72"/>
                  </a:cubicBezTo>
                  <a:lnTo>
                    <a:pt x="0" y="84"/>
                  </a:lnTo>
                  <a:cubicBezTo>
                    <a:pt x="0" y="119"/>
                    <a:pt x="24" y="155"/>
                    <a:pt x="48" y="167"/>
                  </a:cubicBezTo>
                  <a:cubicBezTo>
                    <a:pt x="71" y="167"/>
                    <a:pt x="95" y="167"/>
                    <a:pt x="106" y="143"/>
                  </a:cubicBezTo>
                  <a:cubicBezTo>
                    <a:pt x="130" y="119"/>
                    <a:pt x="130" y="84"/>
                    <a:pt x="130" y="48"/>
                  </a:cubicBezTo>
                  <a:cubicBezTo>
                    <a:pt x="119" y="25"/>
                    <a:pt x="95" y="1"/>
                    <a:pt x="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6"/>
            <p:cNvSpPr/>
            <p:nvPr/>
          </p:nvSpPr>
          <p:spPr>
            <a:xfrm>
              <a:off x="5503919" y="4851550"/>
              <a:ext cx="1834224" cy="214291"/>
            </a:xfrm>
            <a:custGeom>
              <a:avLst/>
              <a:gdLst/>
              <a:ahLst/>
              <a:cxnLst/>
              <a:rect l="l" t="t" r="r" b="b"/>
              <a:pathLst>
                <a:path w="10648" h="1244" extrusionOk="0">
                  <a:moveTo>
                    <a:pt x="9709" y="1"/>
                  </a:moveTo>
                  <a:cubicBezTo>
                    <a:pt x="9571" y="1"/>
                    <a:pt x="9457" y="54"/>
                    <a:pt x="9422" y="178"/>
                  </a:cubicBezTo>
                  <a:cubicBezTo>
                    <a:pt x="9414" y="221"/>
                    <a:pt x="9449" y="251"/>
                    <a:pt x="9487" y="251"/>
                  </a:cubicBezTo>
                  <a:cubicBezTo>
                    <a:pt x="9501" y="251"/>
                    <a:pt x="9516" y="247"/>
                    <a:pt x="9529" y="237"/>
                  </a:cubicBezTo>
                  <a:cubicBezTo>
                    <a:pt x="9563" y="211"/>
                    <a:pt x="9607" y="200"/>
                    <a:pt x="9655" y="200"/>
                  </a:cubicBezTo>
                  <a:cubicBezTo>
                    <a:pt x="9829" y="200"/>
                    <a:pt x="10063" y="342"/>
                    <a:pt x="10109" y="462"/>
                  </a:cubicBezTo>
                  <a:cubicBezTo>
                    <a:pt x="10216" y="734"/>
                    <a:pt x="9813" y="829"/>
                    <a:pt x="9635" y="852"/>
                  </a:cubicBezTo>
                  <a:cubicBezTo>
                    <a:pt x="9588" y="852"/>
                    <a:pt x="9553" y="865"/>
                    <a:pt x="9506" y="865"/>
                  </a:cubicBezTo>
                  <a:cubicBezTo>
                    <a:pt x="9541" y="829"/>
                    <a:pt x="9553" y="794"/>
                    <a:pt x="9564" y="758"/>
                  </a:cubicBezTo>
                  <a:cubicBezTo>
                    <a:pt x="9635" y="557"/>
                    <a:pt x="9506" y="320"/>
                    <a:pt x="9292" y="320"/>
                  </a:cubicBezTo>
                  <a:cubicBezTo>
                    <a:pt x="9288" y="320"/>
                    <a:pt x="9284" y="320"/>
                    <a:pt x="9280" y="320"/>
                  </a:cubicBezTo>
                  <a:cubicBezTo>
                    <a:pt x="9137" y="320"/>
                    <a:pt x="9118" y="522"/>
                    <a:pt x="9257" y="568"/>
                  </a:cubicBezTo>
                  <a:cubicBezTo>
                    <a:pt x="9340" y="604"/>
                    <a:pt x="9399" y="639"/>
                    <a:pt x="9351" y="734"/>
                  </a:cubicBezTo>
                  <a:cubicBezTo>
                    <a:pt x="9328" y="781"/>
                    <a:pt x="9280" y="841"/>
                    <a:pt x="9233" y="876"/>
                  </a:cubicBezTo>
                  <a:cubicBezTo>
                    <a:pt x="8988" y="876"/>
                    <a:pt x="8736" y="850"/>
                    <a:pt x="8489" y="850"/>
                  </a:cubicBezTo>
                  <a:cubicBezTo>
                    <a:pt x="8449" y="850"/>
                    <a:pt x="8409" y="851"/>
                    <a:pt x="8369" y="852"/>
                  </a:cubicBezTo>
                  <a:cubicBezTo>
                    <a:pt x="8329" y="853"/>
                    <a:pt x="8288" y="853"/>
                    <a:pt x="8248" y="853"/>
                  </a:cubicBezTo>
                  <a:cubicBezTo>
                    <a:pt x="7529" y="853"/>
                    <a:pt x="6801" y="754"/>
                    <a:pt x="6084" y="687"/>
                  </a:cubicBezTo>
                  <a:cubicBezTo>
                    <a:pt x="5268" y="604"/>
                    <a:pt x="4463" y="497"/>
                    <a:pt x="3646" y="426"/>
                  </a:cubicBezTo>
                  <a:cubicBezTo>
                    <a:pt x="3232" y="403"/>
                    <a:pt x="2830" y="355"/>
                    <a:pt x="2415" y="355"/>
                  </a:cubicBezTo>
                  <a:cubicBezTo>
                    <a:pt x="2333" y="353"/>
                    <a:pt x="2252" y="351"/>
                    <a:pt x="2170" y="351"/>
                  </a:cubicBezTo>
                  <a:cubicBezTo>
                    <a:pt x="1886" y="351"/>
                    <a:pt x="1602" y="369"/>
                    <a:pt x="1326" y="415"/>
                  </a:cubicBezTo>
                  <a:cubicBezTo>
                    <a:pt x="971" y="462"/>
                    <a:pt x="0" y="557"/>
                    <a:pt x="83" y="1101"/>
                  </a:cubicBezTo>
                  <a:cubicBezTo>
                    <a:pt x="90" y="1135"/>
                    <a:pt x="119" y="1149"/>
                    <a:pt x="148" y="1149"/>
                  </a:cubicBezTo>
                  <a:cubicBezTo>
                    <a:pt x="170" y="1149"/>
                    <a:pt x="191" y="1140"/>
                    <a:pt x="202" y="1125"/>
                  </a:cubicBezTo>
                  <a:cubicBezTo>
                    <a:pt x="213" y="1125"/>
                    <a:pt x="237" y="1113"/>
                    <a:pt x="249" y="1101"/>
                  </a:cubicBezTo>
                  <a:cubicBezTo>
                    <a:pt x="592" y="817"/>
                    <a:pt x="1054" y="663"/>
                    <a:pt x="1492" y="663"/>
                  </a:cubicBezTo>
                  <a:cubicBezTo>
                    <a:pt x="1558" y="663"/>
                    <a:pt x="1625" y="662"/>
                    <a:pt x="1694" y="662"/>
                  </a:cubicBezTo>
                  <a:cubicBezTo>
                    <a:pt x="1871" y="662"/>
                    <a:pt x="2052" y="668"/>
                    <a:pt x="2214" y="710"/>
                  </a:cubicBezTo>
                  <a:cubicBezTo>
                    <a:pt x="2403" y="746"/>
                    <a:pt x="2533" y="841"/>
                    <a:pt x="2664" y="947"/>
                  </a:cubicBezTo>
                  <a:lnTo>
                    <a:pt x="2652" y="959"/>
                  </a:lnTo>
                  <a:cubicBezTo>
                    <a:pt x="2604" y="1007"/>
                    <a:pt x="2569" y="1054"/>
                    <a:pt x="2581" y="1113"/>
                  </a:cubicBezTo>
                  <a:cubicBezTo>
                    <a:pt x="2581" y="1125"/>
                    <a:pt x="2581" y="1125"/>
                    <a:pt x="2593" y="1125"/>
                  </a:cubicBezTo>
                  <a:cubicBezTo>
                    <a:pt x="2604" y="1184"/>
                    <a:pt x="2664" y="1244"/>
                    <a:pt x="2735" y="1244"/>
                  </a:cubicBezTo>
                  <a:cubicBezTo>
                    <a:pt x="2959" y="1220"/>
                    <a:pt x="3090" y="936"/>
                    <a:pt x="2901" y="781"/>
                  </a:cubicBezTo>
                  <a:cubicBezTo>
                    <a:pt x="2770" y="675"/>
                    <a:pt x="2628" y="592"/>
                    <a:pt x="2474" y="545"/>
                  </a:cubicBezTo>
                  <a:cubicBezTo>
                    <a:pt x="2581" y="545"/>
                    <a:pt x="2688" y="557"/>
                    <a:pt x="2806" y="557"/>
                  </a:cubicBezTo>
                  <a:cubicBezTo>
                    <a:pt x="3243" y="592"/>
                    <a:pt x="3682" y="616"/>
                    <a:pt x="4119" y="675"/>
                  </a:cubicBezTo>
                  <a:cubicBezTo>
                    <a:pt x="4593" y="723"/>
                    <a:pt x="5066" y="770"/>
                    <a:pt x="5540" y="829"/>
                  </a:cubicBezTo>
                  <a:cubicBezTo>
                    <a:pt x="6392" y="936"/>
                    <a:pt x="7244" y="1042"/>
                    <a:pt x="8109" y="1101"/>
                  </a:cubicBezTo>
                  <a:cubicBezTo>
                    <a:pt x="8322" y="1113"/>
                    <a:pt x="8546" y="1113"/>
                    <a:pt x="8772" y="1125"/>
                  </a:cubicBezTo>
                  <a:cubicBezTo>
                    <a:pt x="8949" y="1149"/>
                    <a:pt x="9150" y="1173"/>
                    <a:pt x="9340" y="1173"/>
                  </a:cubicBezTo>
                  <a:cubicBezTo>
                    <a:pt x="9695" y="1173"/>
                    <a:pt x="10097" y="1137"/>
                    <a:pt x="10310" y="829"/>
                  </a:cubicBezTo>
                  <a:cubicBezTo>
                    <a:pt x="10648" y="396"/>
                    <a:pt x="10086" y="1"/>
                    <a:pt x="97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6"/>
            <p:cNvSpPr/>
            <p:nvPr/>
          </p:nvSpPr>
          <p:spPr>
            <a:xfrm>
              <a:off x="5830005" y="5001588"/>
              <a:ext cx="57363" cy="56157"/>
            </a:xfrm>
            <a:custGeom>
              <a:avLst/>
              <a:gdLst/>
              <a:ahLst/>
              <a:cxnLst/>
              <a:rect l="l" t="t" r="r" b="b"/>
              <a:pathLst>
                <a:path w="333" h="326" extrusionOk="0">
                  <a:moveTo>
                    <a:pt x="207" y="1"/>
                  </a:moveTo>
                  <a:cubicBezTo>
                    <a:pt x="198" y="1"/>
                    <a:pt x="188" y="2"/>
                    <a:pt x="179" y="5"/>
                  </a:cubicBezTo>
                  <a:cubicBezTo>
                    <a:pt x="143" y="5"/>
                    <a:pt x="132" y="29"/>
                    <a:pt x="119" y="52"/>
                  </a:cubicBezTo>
                  <a:lnTo>
                    <a:pt x="108" y="52"/>
                  </a:lnTo>
                  <a:cubicBezTo>
                    <a:pt x="96" y="65"/>
                    <a:pt x="84" y="65"/>
                    <a:pt x="84" y="76"/>
                  </a:cubicBezTo>
                  <a:cubicBezTo>
                    <a:pt x="25" y="100"/>
                    <a:pt x="1" y="171"/>
                    <a:pt x="13" y="230"/>
                  </a:cubicBezTo>
                  <a:cubicBezTo>
                    <a:pt x="25" y="289"/>
                    <a:pt x="84" y="325"/>
                    <a:pt x="143" y="325"/>
                  </a:cubicBezTo>
                  <a:cubicBezTo>
                    <a:pt x="214" y="325"/>
                    <a:pt x="274" y="289"/>
                    <a:pt x="309" y="230"/>
                  </a:cubicBezTo>
                  <a:cubicBezTo>
                    <a:pt x="332" y="171"/>
                    <a:pt x="332" y="112"/>
                    <a:pt x="297" y="65"/>
                  </a:cubicBezTo>
                  <a:lnTo>
                    <a:pt x="297" y="52"/>
                  </a:lnTo>
                  <a:lnTo>
                    <a:pt x="285" y="41"/>
                  </a:lnTo>
                  <a:cubicBezTo>
                    <a:pt x="285" y="41"/>
                    <a:pt x="285" y="29"/>
                    <a:pt x="274" y="29"/>
                  </a:cubicBezTo>
                  <a:cubicBezTo>
                    <a:pt x="256" y="11"/>
                    <a:pt x="232" y="1"/>
                    <a:pt x="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6"/>
            <p:cNvSpPr/>
            <p:nvPr/>
          </p:nvSpPr>
          <p:spPr>
            <a:xfrm>
              <a:off x="5744393" y="5005894"/>
              <a:ext cx="59430" cy="53745"/>
            </a:xfrm>
            <a:custGeom>
              <a:avLst/>
              <a:gdLst/>
              <a:ahLst/>
              <a:cxnLst/>
              <a:rect l="l" t="t" r="r" b="b"/>
              <a:pathLst>
                <a:path w="345" h="312" extrusionOk="0">
                  <a:moveTo>
                    <a:pt x="233" y="1"/>
                  </a:moveTo>
                  <a:cubicBezTo>
                    <a:pt x="227" y="1"/>
                    <a:pt x="220" y="2"/>
                    <a:pt x="214" y="4"/>
                  </a:cubicBezTo>
                  <a:lnTo>
                    <a:pt x="167" y="4"/>
                  </a:lnTo>
                  <a:cubicBezTo>
                    <a:pt x="155" y="4"/>
                    <a:pt x="143" y="4"/>
                    <a:pt x="132" y="16"/>
                  </a:cubicBezTo>
                  <a:cubicBezTo>
                    <a:pt x="108" y="16"/>
                    <a:pt x="96" y="27"/>
                    <a:pt x="84" y="40"/>
                  </a:cubicBezTo>
                  <a:lnTo>
                    <a:pt x="72" y="40"/>
                  </a:lnTo>
                  <a:cubicBezTo>
                    <a:pt x="48" y="51"/>
                    <a:pt x="37" y="75"/>
                    <a:pt x="24" y="87"/>
                  </a:cubicBezTo>
                  <a:cubicBezTo>
                    <a:pt x="13" y="111"/>
                    <a:pt x="1" y="134"/>
                    <a:pt x="1" y="158"/>
                  </a:cubicBezTo>
                  <a:cubicBezTo>
                    <a:pt x="1" y="217"/>
                    <a:pt x="37" y="264"/>
                    <a:pt x="72" y="288"/>
                  </a:cubicBezTo>
                  <a:cubicBezTo>
                    <a:pt x="84" y="288"/>
                    <a:pt x="96" y="300"/>
                    <a:pt x="108" y="300"/>
                  </a:cubicBezTo>
                  <a:cubicBezTo>
                    <a:pt x="119" y="312"/>
                    <a:pt x="143" y="312"/>
                    <a:pt x="167" y="312"/>
                  </a:cubicBezTo>
                  <a:cubicBezTo>
                    <a:pt x="214" y="312"/>
                    <a:pt x="261" y="300"/>
                    <a:pt x="297" y="264"/>
                  </a:cubicBezTo>
                  <a:cubicBezTo>
                    <a:pt x="321" y="241"/>
                    <a:pt x="332" y="217"/>
                    <a:pt x="345" y="182"/>
                  </a:cubicBezTo>
                  <a:lnTo>
                    <a:pt x="345" y="134"/>
                  </a:lnTo>
                  <a:lnTo>
                    <a:pt x="345" y="98"/>
                  </a:lnTo>
                  <a:cubicBezTo>
                    <a:pt x="345" y="75"/>
                    <a:pt x="332" y="63"/>
                    <a:pt x="321"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6"/>
            <p:cNvSpPr/>
            <p:nvPr/>
          </p:nvSpPr>
          <p:spPr>
            <a:xfrm>
              <a:off x="5667048" y="5008650"/>
              <a:ext cx="40826" cy="39620"/>
            </a:xfrm>
            <a:custGeom>
              <a:avLst/>
              <a:gdLst/>
              <a:ahLst/>
              <a:cxnLst/>
              <a:rect l="l" t="t" r="r" b="b"/>
              <a:pathLst>
                <a:path w="237" h="230" extrusionOk="0">
                  <a:moveTo>
                    <a:pt x="107" y="0"/>
                  </a:moveTo>
                  <a:cubicBezTo>
                    <a:pt x="47" y="0"/>
                    <a:pt x="0" y="59"/>
                    <a:pt x="0" y="106"/>
                  </a:cubicBezTo>
                  <a:lnTo>
                    <a:pt x="0" y="118"/>
                  </a:lnTo>
                  <a:cubicBezTo>
                    <a:pt x="0" y="166"/>
                    <a:pt x="36" y="213"/>
                    <a:pt x="83" y="225"/>
                  </a:cubicBezTo>
                  <a:cubicBezTo>
                    <a:pt x="96" y="228"/>
                    <a:pt x="108" y="229"/>
                    <a:pt x="119" y="229"/>
                  </a:cubicBezTo>
                  <a:cubicBezTo>
                    <a:pt x="150" y="229"/>
                    <a:pt x="175" y="218"/>
                    <a:pt x="202" y="201"/>
                  </a:cubicBezTo>
                  <a:cubicBezTo>
                    <a:pt x="237" y="166"/>
                    <a:pt x="237" y="118"/>
                    <a:pt x="225" y="71"/>
                  </a:cubicBezTo>
                  <a:cubicBezTo>
                    <a:pt x="202" y="35"/>
                    <a:pt x="166" y="11"/>
                    <a:pt x="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6"/>
            <p:cNvSpPr/>
            <p:nvPr/>
          </p:nvSpPr>
          <p:spPr>
            <a:xfrm>
              <a:off x="7188096" y="4851550"/>
              <a:ext cx="1834914" cy="214291"/>
            </a:xfrm>
            <a:custGeom>
              <a:avLst/>
              <a:gdLst/>
              <a:ahLst/>
              <a:cxnLst/>
              <a:rect l="l" t="t" r="r" b="b"/>
              <a:pathLst>
                <a:path w="10652" h="1244" extrusionOk="0">
                  <a:moveTo>
                    <a:pt x="9710" y="1"/>
                  </a:moveTo>
                  <a:cubicBezTo>
                    <a:pt x="9571" y="1"/>
                    <a:pt x="9458" y="54"/>
                    <a:pt x="9422" y="178"/>
                  </a:cubicBezTo>
                  <a:cubicBezTo>
                    <a:pt x="9414" y="221"/>
                    <a:pt x="9449" y="251"/>
                    <a:pt x="9487" y="251"/>
                  </a:cubicBezTo>
                  <a:cubicBezTo>
                    <a:pt x="9502" y="251"/>
                    <a:pt x="9516" y="247"/>
                    <a:pt x="9529" y="237"/>
                  </a:cubicBezTo>
                  <a:cubicBezTo>
                    <a:pt x="9563" y="211"/>
                    <a:pt x="9607" y="200"/>
                    <a:pt x="9656" y="200"/>
                  </a:cubicBezTo>
                  <a:cubicBezTo>
                    <a:pt x="9829" y="200"/>
                    <a:pt x="10063" y="342"/>
                    <a:pt x="10109" y="462"/>
                  </a:cubicBezTo>
                  <a:cubicBezTo>
                    <a:pt x="10216" y="734"/>
                    <a:pt x="9814" y="829"/>
                    <a:pt x="9636" y="852"/>
                  </a:cubicBezTo>
                  <a:cubicBezTo>
                    <a:pt x="9601" y="852"/>
                    <a:pt x="9553" y="865"/>
                    <a:pt x="9506" y="865"/>
                  </a:cubicBezTo>
                  <a:cubicBezTo>
                    <a:pt x="9541" y="829"/>
                    <a:pt x="9565" y="794"/>
                    <a:pt x="9577" y="758"/>
                  </a:cubicBezTo>
                  <a:cubicBezTo>
                    <a:pt x="9636" y="557"/>
                    <a:pt x="9506" y="320"/>
                    <a:pt x="9293" y="320"/>
                  </a:cubicBezTo>
                  <a:cubicBezTo>
                    <a:pt x="9288" y="320"/>
                    <a:pt x="9284" y="320"/>
                    <a:pt x="9280" y="320"/>
                  </a:cubicBezTo>
                  <a:cubicBezTo>
                    <a:pt x="9137" y="320"/>
                    <a:pt x="9119" y="522"/>
                    <a:pt x="9257" y="568"/>
                  </a:cubicBezTo>
                  <a:cubicBezTo>
                    <a:pt x="9340" y="604"/>
                    <a:pt x="9411" y="639"/>
                    <a:pt x="9351" y="734"/>
                  </a:cubicBezTo>
                  <a:cubicBezTo>
                    <a:pt x="9328" y="781"/>
                    <a:pt x="9280" y="841"/>
                    <a:pt x="9233" y="876"/>
                  </a:cubicBezTo>
                  <a:cubicBezTo>
                    <a:pt x="8989" y="876"/>
                    <a:pt x="8736" y="850"/>
                    <a:pt x="8489" y="850"/>
                  </a:cubicBezTo>
                  <a:cubicBezTo>
                    <a:pt x="8449" y="850"/>
                    <a:pt x="8409" y="851"/>
                    <a:pt x="8369" y="852"/>
                  </a:cubicBezTo>
                  <a:cubicBezTo>
                    <a:pt x="8329" y="853"/>
                    <a:pt x="8288" y="853"/>
                    <a:pt x="8248" y="853"/>
                  </a:cubicBezTo>
                  <a:cubicBezTo>
                    <a:pt x="7530" y="853"/>
                    <a:pt x="6802" y="754"/>
                    <a:pt x="6084" y="687"/>
                  </a:cubicBezTo>
                  <a:cubicBezTo>
                    <a:pt x="5268" y="604"/>
                    <a:pt x="4463" y="497"/>
                    <a:pt x="3646" y="426"/>
                  </a:cubicBezTo>
                  <a:cubicBezTo>
                    <a:pt x="3232" y="403"/>
                    <a:pt x="2830" y="355"/>
                    <a:pt x="2415" y="355"/>
                  </a:cubicBezTo>
                  <a:cubicBezTo>
                    <a:pt x="2336" y="353"/>
                    <a:pt x="2256" y="351"/>
                    <a:pt x="2175" y="351"/>
                  </a:cubicBezTo>
                  <a:cubicBezTo>
                    <a:pt x="1893" y="351"/>
                    <a:pt x="1602" y="369"/>
                    <a:pt x="1326" y="415"/>
                  </a:cubicBezTo>
                  <a:cubicBezTo>
                    <a:pt x="971" y="462"/>
                    <a:pt x="0" y="557"/>
                    <a:pt x="84" y="1101"/>
                  </a:cubicBezTo>
                  <a:cubicBezTo>
                    <a:pt x="90" y="1135"/>
                    <a:pt x="119" y="1149"/>
                    <a:pt x="148" y="1149"/>
                  </a:cubicBezTo>
                  <a:cubicBezTo>
                    <a:pt x="170" y="1149"/>
                    <a:pt x="192" y="1140"/>
                    <a:pt x="202" y="1125"/>
                  </a:cubicBezTo>
                  <a:cubicBezTo>
                    <a:pt x="213" y="1125"/>
                    <a:pt x="237" y="1113"/>
                    <a:pt x="249" y="1101"/>
                  </a:cubicBezTo>
                  <a:cubicBezTo>
                    <a:pt x="592" y="817"/>
                    <a:pt x="1054" y="663"/>
                    <a:pt x="1504" y="663"/>
                  </a:cubicBezTo>
                  <a:cubicBezTo>
                    <a:pt x="1567" y="663"/>
                    <a:pt x="1632" y="662"/>
                    <a:pt x="1699" y="662"/>
                  </a:cubicBezTo>
                  <a:cubicBezTo>
                    <a:pt x="1871" y="662"/>
                    <a:pt x="2052" y="668"/>
                    <a:pt x="2214" y="710"/>
                  </a:cubicBezTo>
                  <a:cubicBezTo>
                    <a:pt x="2404" y="746"/>
                    <a:pt x="2533" y="841"/>
                    <a:pt x="2664" y="947"/>
                  </a:cubicBezTo>
                  <a:cubicBezTo>
                    <a:pt x="2664" y="959"/>
                    <a:pt x="2652" y="959"/>
                    <a:pt x="2652" y="959"/>
                  </a:cubicBezTo>
                  <a:cubicBezTo>
                    <a:pt x="2604" y="1007"/>
                    <a:pt x="2569" y="1054"/>
                    <a:pt x="2593" y="1113"/>
                  </a:cubicBezTo>
                  <a:lnTo>
                    <a:pt x="2593" y="1125"/>
                  </a:lnTo>
                  <a:cubicBezTo>
                    <a:pt x="2604" y="1184"/>
                    <a:pt x="2675" y="1244"/>
                    <a:pt x="2735" y="1244"/>
                  </a:cubicBezTo>
                  <a:cubicBezTo>
                    <a:pt x="2960" y="1220"/>
                    <a:pt x="3090" y="936"/>
                    <a:pt x="2901" y="781"/>
                  </a:cubicBezTo>
                  <a:cubicBezTo>
                    <a:pt x="2770" y="675"/>
                    <a:pt x="2628" y="592"/>
                    <a:pt x="2475" y="545"/>
                  </a:cubicBezTo>
                  <a:cubicBezTo>
                    <a:pt x="2581" y="545"/>
                    <a:pt x="2699" y="557"/>
                    <a:pt x="2806" y="557"/>
                  </a:cubicBezTo>
                  <a:cubicBezTo>
                    <a:pt x="3244" y="592"/>
                    <a:pt x="3682" y="616"/>
                    <a:pt x="4120" y="675"/>
                  </a:cubicBezTo>
                  <a:cubicBezTo>
                    <a:pt x="4593" y="723"/>
                    <a:pt x="5067" y="770"/>
                    <a:pt x="5540" y="829"/>
                  </a:cubicBezTo>
                  <a:cubicBezTo>
                    <a:pt x="6392" y="936"/>
                    <a:pt x="7257" y="1042"/>
                    <a:pt x="8109" y="1101"/>
                  </a:cubicBezTo>
                  <a:cubicBezTo>
                    <a:pt x="8333" y="1113"/>
                    <a:pt x="8547" y="1113"/>
                    <a:pt x="8772" y="1125"/>
                  </a:cubicBezTo>
                  <a:cubicBezTo>
                    <a:pt x="8961" y="1149"/>
                    <a:pt x="9162" y="1173"/>
                    <a:pt x="9351" y="1173"/>
                  </a:cubicBezTo>
                  <a:cubicBezTo>
                    <a:pt x="9695" y="1173"/>
                    <a:pt x="10098" y="1137"/>
                    <a:pt x="10322" y="829"/>
                  </a:cubicBezTo>
                  <a:cubicBezTo>
                    <a:pt x="10651" y="396"/>
                    <a:pt x="10087" y="1"/>
                    <a:pt x="9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6"/>
            <p:cNvSpPr/>
            <p:nvPr/>
          </p:nvSpPr>
          <p:spPr>
            <a:xfrm>
              <a:off x="7514355" y="5001588"/>
              <a:ext cx="57190" cy="56157"/>
            </a:xfrm>
            <a:custGeom>
              <a:avLst/>
              <a:gdLst/>
              <a:ahLst/>
              <a:cxnLst/>
              <a:rect l="l" t="t" r="r" b="b"/>
              <a:pathLst>
                <a:path w="332" h="326" extrusionOk="0">
                  <a:moveTo>
                    <a:pt x="206" y="1"/>
                  </a:moveTo>
                  <a:cubicBezTo>
                    <a:pt x="197" y="1"/>
                    <a:pt x="188" y="2"/>
                    <a:pt x="178" y="5"/>
                  </a:cubicBezTo>
                  <a:cubicBezTo>
                    <a:pt x="155" y="5"/>
                    <a:pt x="131" y="29"/>
                    <a:pt x="119" y="52"/>
                  </a:cubicBezTo>
                  <a:lnTo>
                    <a:pt x="107" y="52"/>
                  </a:lnTo>
                  <a:lnTo>
                    <a:pt x="84" y="76"/>
                  </a:lnTo>
                  <a:cubicBezTo>
                    <a:pt x="24" y="100"/>
                    <a:pt x="0" y="171"/>
                    <a:pt x="13" y="230"/>
                  </a:cubicBezTo>
                  <a:cubicBezTo>
                    <a:pt x="36" y="289"/>
                    <a:pt x="95" y="325"/>
                    <a:pt x="142" y="325"/>
                  </a:cubicBezTo>
                  <a:cubicBezTo>
                    <a:pt x="213" y="325"/>
                    <a:pt x="284" y="289"/>
                    <a:pt x="308" y="230"/>
                  </a:cubicBezTo>
                  <a:cubicBezTo>
                    <a:pt x="332" y="171"/>
                    <a:pt x="332" y="112"/>
                    <a:pt x="308" y="65"/>
                  </a:cubicBezTo>
                  <a:cubicBezTo>
                    <a:pt x="297" y="65"/>
                    <a:pt x="297" y="52"/>
                    <a:pt x="297" y="52"/>
                  </a:cubicBezTo>
                  <a:lnTo>
                    <a:pt x="284" y="41"/>
                  </a:lnTo>
                  <a:cubicBezTo>
                    <a:pt x="284" y="41"/>
                    <a:pt x="284" y="29"/>
                    <a:pt x="273" y="29"/>
                  </a:cubicBezTo>
                  <a:cubicBezTo>
                    <a:pt x="256" y="11"/>
                    <a:pt x="232" y="1"/>
                    <a:pt x="2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26"/>
            <p:cNvSpPr/>
            <p:nvPr/>
          </p:nvSpPr>
          <p:spPr>
            <a:xfrm>
              <a:off x="7428742" y="5005894"/>
              <a:ext cx="61325" cy="53745"/>
            </a:xfrm>
            <a:custGeom>
              <a:avLst/>
              <a:gdLst/>
              <a:ahLst/>
              <a:cxnLst/>
              <a:rect l="l" t="t" r="r" b="b"/>
              <a:pathLst>
                <a:path w="356" h="312" extrusionOk="0">
                  <a:moveTo>
                    <a:pt x="233" y="1"/>
                  </a:moveTo>
                  <a:cubicBezTo>
                    <a:pt x="226" y="1"/>
                    <a:pt x="219" y="2"/>
                    <a:pt x="213" y="4"/>
                  </a:cubicBezTo>
                  <a:lnTo>
                    <a:pt x="166" y="4"/>
                  </a:lnTo>
                  <a:cubicBezTo>
                    <a:pt x="154" y="4"/>
                    <a:pt x="142" y="4"/>
                    <a:pt x="131" y="16"/>
                  </a:cubicBezTo>
                  <a:cubicBezTo>
                    <a:pt x="107" y="16"/>
                    <a:pt x="95" y="27"/>
                    <a:pt x="83" y="40"/>
                  </a:cubicBezTo>
                  <a:lnTo>
                    <a:pt x="71" y="40"/>
                  </a:lnTo>
                  <a:lnTo>
                    <a:pt x="24" y="87"/>
                  </a:lnTo>
                  <a:cubicBezTo>
                    <a:pt x="12" y="111"/>
                    <a:pt x="0" y="134"/>
                    <a:pt x="0" y="158"/>
                  </a:cubicBezTo>
                  <a:cubicBezTo>
                    <a:pt x="0" y="217"/>
                    <a:pt x="36" y="264"/>
                    <a:pt x="71" y="288"/>
                  </a:cubicBezTo>
                  <a:cubicBezTo>
                    <a:pt x="83" y="288"/>
                    <a:pt x="95" y="300"/>
                    <a:pt x="107" y="300"/>
                  </a:cubicBezTo>
                  <a:cubicBezTo>
                    <a:pt x="131" y="312"/>
                    <a:pt x="142" y="312"/>
                    <a:pt x="166" y="312"/>
                  </a:cubicBezTo>
                  <a:cubicBezTo>
                    <a:pt x="225" y="312"/>
                    <a:pt x="260" y="300"/>
                    <a:pt x="296" y="264"/>
                  </a:cubicBezTo>
                  <a:cubicBezTo>
                    <a:pt x="320" y="241"/>
                    <a:pt x="332" y="217"/>
                    <a:pt x="344" y="182"/>
                  </a:cubicBezTo>
                  <a:cubicBezTo>
                    <a:pt x="354" y="171"/>
                    <a:pt x="355" y="152"/>
                    <a:pt x="348" y="132"/>
                  </a:cubicBezTo>
                  <a:lnTo>
                    <a:pt x="348" y="132"/>
                  </a:lnTo>
                  <a:cubicBezTo>
                    <a:pt x="351" y="134"/>
                    <a:pt x="355" y="134"/>
                    <a:pt x="355" y="134"/>
                  </a:cubicBezTo>
                  <a:cubicBezTo>
                    <a:pt x="355" y="122"/>
                    <a:pt x="344" y="111"/>
                    <a:pt x="344" y="98"/>
                  </a:cubicBezTo>
                  <a:cubicBezTo>
                    <a:pt x="344" y="75"/>
                    <a:pt x="332" y="63"/>
                    <a:pt x="320" y="51"/>
                  </a:cubicBezTo>
                  <a:cubicBezTo>
                    <a:pt x="301" y="22"/>
                    <a:pt x="265"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26"/>
            <p:cNvSpPr/>
            <p:nvPr/>
          </p:nvSpPr>
          <p:spPr>
            <a:xfrm>
              <a:off x="7351225" y="5008650"/>
              <a:ext cx="40998" cy="39620"/>
            </a:xfrm>
            <a:custGeom>
              <a:avLst/>
              <a:gdLst/>
              <a:ahLst/>
              <a:cxnLst/>
              <a:rect l="l" t="t" r="r" b="b"/>
              <a:pathLst>
                <a:path w="238" h="230" extrusionOk="0">
                  <a:moveTo>
                    <a:pt x="107" y="0"/>
                  </a:moveTo>
                  <a:cubicBezTo>
                    <a:pt x="60" y="0"/>
                    <a:pt x="0" y="59"/>
                    <a:pt x="0" y="106"/>
                  </a:cubicBezTo>
                  <a:lnTo>
                    <a:pt x="0" y="118"/>
                  </a:lnTo>
                  <a:cubicBezTo>
                    <a:pt x="13" y="166"/>
                    <a:pt x="36" y="213"/>
                    <a:pt x="95" y="225"/>
                  </a:cubicBezTo>
                  <a:cubicBezTo>
                    <a:pt x="105" y="228"/>
                    <a:pt x="114" y="229"/>
                    <a:pt x="124" y="229"/>
                  </a:cubicBezTo>
                  <a:cubicBezTo>
                    <a:pt x="150" y="229"/>
                    <a:pt x="176" y="218"/>
                    <a:pt x="202" y="201"/>
                  </a:cubicBezTo>
                  <a:cubicBezTo>
                    <a:pt x="237" y="166"/>
                    <a:pt x="237" y="118"/>
                    <a:pt x="226" y="71"/>
                  </a:cubicBezTo>
                  <a:cubicBezTo>
                    <a:pt x="202" y="35"/>
                    <a:pt x="166" y="11"/>
                    <a:pt x="1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6"/>
            <p:cNvSpPr/>
            <p:nvPr/>
          </p:nvSpPr>
          <p:spPr>
            <a:xfrm>
              <a:off x="96361" y="3460210"/>
              <a:ext cx="221871" cy="1588409"/>
            </a:xfrm>
            <a:custGeom>
              <a:avLst/>
              <a:gdLst/>
              <a:ahLst/>
              <a:cxnLst/>
              <a:rect l="l" t="t" r="r" b="b"/>
              <a:pathLst>
                <a:path w="1288" h="9221" extrusionOk="0">
                  <a:moveTo>
                    <a:pt x="174" y="0"/>
                  </a:moveTo>
                  <a:cubicBezTo>
                    <a:pt x="157" y="0"/>
                    <a:pt x="138" y="2"/>
                    <a:pt x="119" y="4"/>
                  </a:cubicBezTo>
                  <a:cubicBezTo>
                    <a:pt x="60" y="17"/>
                    <a:pt x="72" y="88"/>
                    <a:pt x="108" y="111"/>
                  </a:cubicBezTo>
                  <a:cubicBezTo>
                    <a:pt x="108" y="123"/>
                    <a:pt x="108" y="146"/>
                    <a:pt x="119" y="159"/>
                  </a:cubicBezTo>
                  <a:cubicBezTo>
                    <a:pt x="379" y="454"/>
                    <a:pt x="510" y="869"/>
                    <a:pt x="510" y="1271"/>
                  </a:cubicBezTo>
                  <a:cubicBezTo>
                    <a:pt x="510" y="1472"/>
                    <a:pt x="522" y="1698"/>
                    <a:pt x="474" y="1911"/>
                  </a:cubicBezTo>
                  <a:cubicBezTo>
                    <a:pt x="439" y="2076"/>
                    <a:pt x="356" y="2182"/>
                    <a:pt x="250" y="2301"/>
                  </a:cubicBezTo>
                  <a:lnTo>
                    <a:pt x="250" y="2289"/>
                  </a:lnTo>
                  <a:cubicBezTo>
                    <a:pt x="222" y="2262"/>
                    <a:pt x="187" y="2234"/>
                    <a:pt x="146" y="2234"/>
                  </a:cubicBezTo>
                  <a:cubicBezTo>
                    <a:pt x="134" y="2234"/>
                    <a:pt x="121" y="2237"/>
                    <a:pt x="108" y="2242"/>
                  </a:cubicBezTo>
                  <a:lnTo>
                    <a:pt x="95" y="2242"/>
                  </a:lnTo>
                  <a:cubicBezTo>
                    <a:pt x="48" y="2253"/>
                    <a:pt x="1" y="2313"/>
                    <a:pt x="1" y="2372"/>
                  </a:cubicBezTo>
                  <a:cubicBezTo>
                    <a:pt x="16" y="2504"/>
                    <a:pt x="129" y="2596"/>
                    <a:pt x="241" y="2596"/>
                  </a:cubicBezTo>
                  <a:cubicBezTo>
                    <a:pt x="300" y="2596"/>
                    <a:pt x="359" y="2571"/>
                    <a:pt x="403" y="2514"/>
                  </a:cubicBezTo>
                  <a:cubicBezTo>
                    <a:pt x="498" y="2395"/>
                    <a:pt x="569" y="2277"/>
                    <a:pt x="616" y="2135"/>
                  </a:cubicBezTo>
                  <a:lnTo>
                    <a:pt x="616" y="2135"/>
                  </a:lnTo>
                  <a:cubicBezTo>
                    <a:pt x="616" y="2230"/>
                    <a:pt x="616" y="2337"/>
                    <a:pt x="605" y="2431"/>
                  </a:cubicBezTo>
                  <a:cubicBezTo>
                    <a:pt x="581" y="2822"/>
                    <a:pt x="545" y="3213"/>
                    <a:pt x="510" y="3603"/>
                  </a:cubicBezTo>
                  <a:cubicBezTo>
                    <a:pt x="463" y="4029"/>
                    <a:pt x="415" y="4455"/>
                    <a:pt x="368" y="4870"/>
                  </a:cubicBezTo>
                  <a:cubicBezTo>
                    <a:pt x="273" y="5627"/>
                    <a:pt x="166" y="6396"/>
                    <a:pt x="131" y="7154"/>
                  </a:cubicBezTo>
                  <a:cubicBezTo>
                    <a:pt x="119" y="7356"/>
                    <a:pt x="119" y="7545"/>
                    <a:pt x="95" y="7746"/>
                  </a:cubicBezTo>
                  <a:cubicBezTo>
                    <a:pt x="84" y="7911"/>
                    <a:pt x="60" y="8089"/>
                    <a:pt x="60" y="8267"/>
                  </a:cubicBezTo>
                  <a:cubicBezTo>
                    <a:pt x="60" y="8574"/>
                    <a:pt x="95" y="8929"/>
                    <a:pt x="356" y="9131"/>
                  </a:cubicBezTo>
                  <a:cubicBezTo>
                    <a:pt x="441" y="9194"/>
                    <a:pt x="523" y="9221"/>
                    <a:pt x="601" y="9221"/>
                  </a:cubicBezTo>
                  <a:cubicBezTo>
                    <a:pt x="1020" y="9221"/>
                    <a:pt x="1287" y="8437"/>
                    <a:pt x="948" y="8338"/>
                  </a:cubicBezTo>
                  <a:cubicBezTo>
                    <a:pt x="940" y="8334"/>
                    <a:pt x="932" y="8333"/>
                    <a:pt x="925" y="8333"/>
                  </a:cubicBezTo>
                  <a:cubicBezTo>
                    <a:pt x="883" y="8333"/>
                    <a:pt x="869" y="8390"/>
                    <a:pt x="889" y="8421"/>
                  </a:cubicBezTo>
                  <a:cubicBezTo>
                    <a:pt x="1007" y="8563"/>
                    <a:pt x="829" y="8894"/>
                    <a:pt x="700" y="8942"/>
                  </a:cubicBezTo>
                  <a:cubicBezTo>
                    <a:pt x="672" y="8952"/>
                    <a:pt x="646" y="8957"/>
                    <a:pt x="622" y="8957"/>
                  </a:cubicBezTo>
                  <a:cubicBezTo>
                    <a:pt x="433" y="8957"/>
                    <a:pt x="365" y="8652"/>
                    <a:pt x="344" y="8516"/>
                  </a:cubicBezTo>
                  <a:cubicBezTo>
                    <a:pt x="344" y="8480"/>
                    <a:pt x="332" y="8445"/>
                    <a:pt x="332" y="8409"/>
                  </a:cubicBezTo>
                  <a:lnTo>
                    <a:pt x="332" y="8409"/>
                  </a:lnTo>
                  <a:cubicBezTo>
                    <a:pt x="368" y="8432"/>
                    <a:pt x="392" y="8456"/>
                    <a:pt x="427" y="8468"/>
                  </a:cubicBezTo>
                  <a:cubicBezTo>
                    <a:pt x="455" y="8476"/>
                    <a:pt x="484" y="8479"/>
                    <a:pt x="513" y="8479"/>
                  </a:cubicBezTo>
                  <a:cubicBezTo>
                    <a:pt x="667" y="8479"/>
                    <a:pt x="818" y="8377"/>
                    <a:pt x="818" y="8208"/>
                  </a:cubicBezTo>
                  <a:cubicBezTo>
                    <a:pt x="824" y="8138"/>
                    <a:pt x="773" y="8102"/>
                    <a:pt x="716" y="8102"/>
                  </a:cubicBezTo>
                  <a:cubicBezTo>
                    <a:pt x="667" y="8102"/>
                    <a:pt x="615" y="8129"/>
                    <a:pt x="593" y="8184"/>
                  </a:cubicBezTo>
                  <a:cubicBezTo>
                    <a:pt x="575" y="8237"/>
                    <a:pt x="551" y="8284"/>
                    <a:pt x="505" y="8284"/>
                  </a:cubicBezTo>
                  <a:cubicBezTo>
                    <a:pt x="489" y="8284"/>
                    <a:pt x="471" y="8278"/>
                    <a:pt x="450" y="8267"/>
                  </a:cubicBezTo>
                  <a:cubicBezTo>
                    <a:pt x="403" y="8243"/>
                    <a:pt x="356" y="8208"/>
                    <a:pt x="321" y="8161"/>
                  </a:cubicBezTo>
                  <a:cubicBezTo>
                    <a:pt x="321" y="7911"/>
                    <a:pt x="356" y="7651"/>
                    <a:pt x="344" y="7391"/>
                  </a:cubicBezTo>
                  <a:cubicBezTo>
                    <a:pt x="332" y="6716"/>
                    <a:pt x="427" y="6030"/>
                    <a:pt x="498" y="5355"/>
                  </a:cubicBezTo>
                  <a:cubicBezTo>
                    <a:pt x="569" y="4633"/>
                    <a:pt x="664" y="3911"/>
                    <a:pt x="723" y="3177"/>
                  </a:cubicBezTo>
                  <a:cubicBezTo>
                    <a:pt x="747" y="2810"/>
                    <a:pt x="782" y="2455"/>
                    <a:pt x="794" y="2088"/>
                  </a:cubicBezTo>
                  <a:cubicBezTo>
                    <a:pt x="794" y="1769"/>
                    <a:pt x="782" y="1425"/>
                    <a:pt x="735" y="1117"/>
                  </a:cubicBezTo>
                  <a:cubicBezTo>
                    <a:pt x="701" y="810"/>
                    <a:pt x="612" y="0"/>
                    <a:pt x="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6"/>
            <p:cNvSpPr/>
            <p:nvPr/>
          </p:nvSpPr>
          <p:spPr>
            <a:xfrm>
              <a:off x="102562" y="3741510"/>
              <a:ext cx="51161" cy="48577"/>
            </a:xfrm>
            <a:custGeom>
              <a:avLst/>
              <a:gdLst/>
              <a:ahLst/>
              <a:cxnLst/>
              <a:rect l="l" t="t" r="r" b="b"/>
              <a:pathLst>
                <a:path w="297" h="282" extrusionOk="0">
                  <a:moveTo>
                    <a:pt x="128" y="1"/>
                  </a:moveTo>
                  <a:cubicBezTo>
                    <a:pt x="117" y="1"/>
                    <a:pt x="106" y="2"/>
                    <a:pt x="95" y="5"/>
                  </a:cubicBezTo>
                  <a:cubicBezTo>
                    <a:pt x="36" y="17"/>
                    <a:pt x="1" y="65"/>
                    <a:pt x="1" y="123"/>
                  </a:cubicBezTo>
                  <a:cubicBezTo>
                    <a:pt x="1" y="183"/>
                    <a:pt x="36" y="242"/>
                    <a:pt x="95" y="265"/>
                  </a:cubicBezTo>
                  <a:cubicBezTo>
                    <a:pt x="117" y="276"/>
                    <a:pt x="138" y="282"/>
                    <a:pt x="159" y="282"/>
                  </a:cubicBezTo>
                  <a:cubicBezTo>
                    <a:pt x="185" y="282"/>
                    <a:pt x="211" y="273"/>
                    <a:pt x="237" y="254"/>
                  </a:cubicBezTo>
                  <a:cubicBezTo>
                    <a:pt x="249" y="254"/>
                    <a:pt x="249" y="254"/>
                    <a:pt x="249" y="242"/>
                  </a:cubicBezTo>
                  <a:cubicBezTo>
                    <a:pt x="261" y="242"/>
                    <a:pt x="261" y="242"/>
                    <a:pt x="261" y="230"/>
                  </a:cubicBezTo>
                  <a:cubicBezTo>
                    <a:pt x="285" y="218"/>
                    <a:pt x="296" y="171"/>
                    <a:pt x="285" y="147"/>
                  </a:cubicBezTo>
                  <a:cubicBezTo>
                    <a:pt x="285" y="123"/>
                    <a:pt x="272" y="100"/>
                    <a:pt x="249" y="88"/>
                  </a:cubicBezTo>
                  <a:lnTo>
                    <a:pt x="237" y="88"/>
                  </a:lnTo>
                  <a:cubicBezTo>
                    <a:pt x="237" y="76"/>
                    <a:pt x="237" y="65"/>
                    <a:pt x="225" y="65"/>
                  </a:cubicBezTo>
                  <a:cubicBezTo>
                    <a:pt x="207" y="18"/>
                    <a:pt x="167"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6"/>
            <p:cNvSpPr/>
            <p:nvPr/>
          </p:nvSpPr>
          <p:spPr>
            <a:xfrm>
              <a:off x="100495" y="3664854"/>
              <a:ext cx="49094" cy="52712"/>
            </a:xfrm>
            <a:custGeom>
              <a:avLst/>
              <a:gdLst/>
              <a:ahLst/>
              <a:cxnLst/>
              <a:rect l="l" t="t" r="r" b="b"/>
              <a:pathLst>
                <a:path w="285" h="306" extrusionOk="0">
                  <a:moveTo>
                    <a:pt x="131" y="0"/>
                  </a:moveTo>
                  <a:cubicBezTo>
                    <a:pt x="95" y="0"/>
                    <a:pt x="48" y="24"/>
                    <a:pt x="24" y="60"/>
                  </a:cubicBezTo>
                  <a:cubicBezTo>
                    <a:pt x="24" y="71"/>
                    <a:pt x="13" y="71"/>
                    <a:pt x="13" y="83"/>
                  </a:cubicBezTo>
                  <a:cubicBezTo>
                    <a:pt x="0" y="107"/>
                    <a:pt x="0" y="118"/>
                    <a:pt x="0" y="142"/>
                  </a:cubicBezTo>
                  <a:cubicBezTo>
                    <a:pt x="0" y="189"/>
                    <a:pt x="24" y="225"/>
                    <a:pt x="48" y="261"/>
                  </a:cubicBezTo>
                  <a:cubicBezTo>
                    <a:pt x="71" y="273"/>
                    <a:pt x="95" y="296"/>
                    <a:pt x="119" y="296"/>
                  </a:cubicBezTo>
                  <a:cubicBezTo>
                    <a:pt x="125" y="302"/>
                    <a:pt x="134" y="305"/>
                    <a:pt x="143" y="305"/>
                  </a:cubicBezTo>
                  <a:cubicBezTo>
                    <a:pt x="149" y="305"/>
                    <a:pt x="156" y="303"/>
                    <a:pt x="161" y="300"/>
                  </a:cubicBezTo>
                  <a:lnTo>
                    <a:pt x="161" y="300"/>
                  </a:lnTo>
                  <a:cubicBezTo>
                    <a:pt x="164" y="301"/>
                    <a:pt x="166" y="302"/>
                    <a:pt x="169" y="302"/>
                  </a:cubicBezTo>
                  <a:cubicBezTo>
                    <a:pt x="181" y="302"/>
                    <a:pt x="194" y="296"/>
                    <a:pt x="202" y="296"/>
                  </a:cubicBezTo>
                  <a:cubicBezTo>
                    <a:pt x="213" y="296"/>
                    <a:pt x="226" y="284"/>
                    <a:pt x="237" y="273"/>
                  </a:cubicBezTo>
                  <a:cubicBezTo>
                    <a:pt x="273" y="261"/>
                    <a:pt x="284" y="213"/>
                    <a:pt x="284" y="178"/>
                  </a:cubicBezTo>
                  <a:cubicBezTo>
                    <a:pt x="284" y="166"/>
                    <a:pt x="284" y="166"/>
                    <a:pt x="273" y="154"/>
                  </a:cubicBezTo>
                  <a:lnTo>
                    <a:pt x="273" y="142"/>
                  </a:lnTo>
                  <a:lnTo>
                    <a:pt x="273" y="107"/>
                  </a:lnTo>
                  <a:cubicBezTo>
                    <a:pt x="261" y="83"/>
                    <a:pt x="261" y="71"/>
                    <a:pt x="249" y="60"/>
                  </a:cubicBezTo>
                  <a:cubicBezTo>
                    <a:pt x="237" y="36"/>
                    <a:pt x="226" y="24"/>
                    <a:pt x="202" y="12"/>
                  </a:cubicBezTo>
                  <a:cubicBezTo>
                    <a:pt x="178" y="0"/>
                    <a:pt x="155" y="0"/>
                    <a:pt x="1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6"/>
            <p:cNvSpPr/>
            <p:nvPr/>
          </p:nvSpPr>
          <p:spPr>
            <a:xfrm>
              <a:off x="108592" y="3595089"/>
              <a:ext cx="36864" cy="34452"/>
            </a:xfrm>
            <a:custGeom>
              <a:avLst/>
              <a:gdLst/>
              <a:ahLst/>
              <a:cxnLst/>
              <a:rect l="l" t="t" r="r" b="b"/>
              <a:pathLst>
                <a:path w="214" h="200" extrusionOk="0">
                  <a:moveTo>
                    <a:pt x="134" y="1"/>
                  </a:moveTo>
                  <a:cubicBezTo>
                    <a:pt x="129" y="1"/>
                    <a:pt x="124" y="1"/>
                    <a:pt x="119" y="3"/>
                  </a:cubicBezTo>
                  <a:cubicBezTo>
                    <a:pt x="72" y="3"/>
                    <a:pt x="24" y="26"/>
                    <a:pt x="13" y="74"/>
                  </a:cubicBezTo>
                  <a:cubicBezTo>
                    <a:pt x="1" y="110"/>
                    <a:pt x="13" y="145"/>
                    <a:pt x="37" y="168"/>
                  </a:cubicBezTo>
                  <a:cubicBezTo>
                    <a:pt x="59" y="191"/>
                    <a:pt x="86" y="199"/>
                    <a:pt x="112" y="199"/>
                  </a:cubicBezTo>
                  <a:cubicBezTo>
                    <a:pt x="127" y="199"/>
                    <a:pt x="142" y="197"/>
                    <a:pt x="155" y="192"/>
                  </a:cubicBezTo>
                  <a:cubicBezTo>
                    <a:pt x="190" y="181"/>
                    <a:pt x="214" y="145"/>
                    <a:pt x="214" y="97"/>
                  </a:cubicBezTo>
                  <a:lnTo>
                    <a:pt x="214" y="86"/>
                  </a:lnTo>
                  <a:cubicBezTo>
                    <a:pt x="214" y="43"/>
                    <a:pt x="176" y="1"/>
                    <a:pt x="1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6"/>
            <p:cNvSpPr/>
            <p:nvPr/>
          </p:nvSpPr>
          <p:spPr>
            <a:xfrm>
              <a:off x="80169" y="2577725"/>
              <a:ext cx="159341" cy="919007"/>
            </a:xfrm>
            <a:custGeom>
              <a:avLst/>
              <a:gdLst/>
              <a:ahLst/>
              <a:cxnLst/>
              <a:rect l="l" t="t" r="r" b="b"/>
              <a:pathLst>
                <a:path w="925" h="5335" extrusionOk="0">
                  <a:moveTo>
                    <a:pt x="119" y="1"/>
                  </a:moveTo>
                  <a:cubicBezTo>
                    <a:pt x="108" y="1"/>
                    <a:pt x="96" y="1"/>
                    <a:pt x="83" y="3"/>
                  </a:cubicBezTo>
                  <a:cubicBezTo>
                    <a:pt x="47" y="14"/>
                    <a:pt x="47" y="50"/>
                    <a:pt x="71" y="74"/>
                  </a:cubicBezTo>
                  <a:cubicBezTo>
                    <a:pt x="71" y="74"/>
                    <a:pt x="83" y="85"/>
                    <a:pt x="83" y="97"/>
                  </a:cubicBezTo>
                  <a:cubicBezTo>
                    <a:pt x="273" y="263"/>
                    <a:pt x="367" y="511"/>
                    <a:pt x="367" y="736"/>
                  </a:cubicBezTo>
                  <a:cubicBezTo>
                    <a:pt x="367" y="855"/>
                    <a:pt x="379" y="984"/>
                    <a:pt x="344" y="1103"/>
                  </a:cubicBezTo>
                  <a:cubicBezTo>
                    <a:pt x="308" y="1198"/>
                    <a:pt x="260" y="1269"/>
                    <a:pt x="178" y="1340"/>
                  </a:cubicBezTo>
                  <a:lnTo>
                    <a:pt x="178" y="1328"/>
                  </a:lnTo>
                  <a:cubicBezTo>
                    <a:pt x="154" y="1305"/>
                    <a:pt x="118" y="1292"/>
                    <a:pt x="71" y="1292"/>
                  </a:cubicBezTo>
                  <a:lnTo>
                    <a:pt x="71" y="1305"/>
                  </a:lnTo>
                  <a:cubicBezTo>
                    <a:pt x="36" y="1305"/>
                    <a:pt x="0" y="1340"/>
                    <a:pt x="0" y="1376"/>
                  </a:cubicBezTo>
                  <a:cubicBezTo>
                    <a:pt x="8" y="1453"/>
                    <a:pt x="87" y="1505"/>
                    <a:pt x="167" y="1505"/>
                  </a:cubicBezTo>
                  <a:cubicBezTo>
                    <a:pt x="209" y="1505"/>
                    <a:pt x="251" y="1491"/>
                    <a:pt x="284" y="1458"/>
                  </a:cubicBezTo>
                  <a:cubicBezTo>
                    <a:pt x="355" y="1387"/>
                    <a:pt x="415" y="1316"/>
                    <a:pt x="450" y="1234"/>
                  </a:cubicBezTo>
                  <a:lnTo>
                    <a:pt x="450" y="1234"/>
                  </a:lnTo>
                  <a:cubicBezTo>
                    <a:pt x="438" y="1292"/>
                    <a:pt x="438" y="1352"/>
                    <a:pt x="438" y="1411"/>
                  </a:cubicBezTo>
                  <a:lnTo>
                    <a:pt x="367" y="2086"/>
                  </a:lnTo>
                  <a:cubicBezTo>
                    <a:pt x="331" y="2334"/>
                    <a:pt x="296" y="2583"/>
                    <a:pt x="260" y="2820"/>
                  </a:cubicBezTo>
                  <a:cubicBezTo>
                    <a:pt x="202" y="3257"/>
                    <a:pt x="118" y="3707"/>
                    <a:pt x="83" y="4145"/>
                  </a:cubicBezTo>
                  <a:cubicBezTo>
                    <a:pt x="83" y="4251"/>
                    <a:pt x="83" y="4370"/>
                    <a:pt x="71" y="4488"/>
                  </a:cubicBezTo>
                  <a:cubicBezTo>
                    <a:pt x="60" y="4583"/>
                    <a:pt x="36" y="4678"/>
                    <a:pt x="47" y="4785"/>
                  </a:cubicBezTo>
                  <a:cubicBezTo>
                    <a:pt x="47" y="4962"/>
                    <a:pt x="71" y="5163"/>
                    <a:pt x="260" y="5282"/>
                  </a:cubicBezTo>
                  <a:cubicBezTo>
                    <a:pt x="322" y="5319"/>
                    <a:pt x="382" y="5335"/>
                    <a:pt x="437" y="5335"/>
                  </a:cubicBezTo>
                  <a:cubicBezTo>
                    <a:pt x="737" y="5335"/>
                    <a:pt x="924" y="4880"/>
                    <a:pt x="675" y="4820"/>
                  </a:cubicBezTo>
                  <a:cubicBezTo>
                    <a:pt x="671" y="4818"/>
                    <a:pt x="668" y="4818"/>
                    <a:pt x="664" y="4818"/>
                  </a:cubicBezTo>
                  <a:cubicBezTo>
                    <a:pt x="635" y="4818"/>
                    <a:pt x="618" y="4858"/>
                    <a:pt x="639" y="4879"/>
                  </a:cubicBezTo>
                  <a:cubicBezTo>
                    <a:pt x="723" y="4950"/>
                    <a:pt x="592" y="5140"/>
                    <a:pt x="497" y="5175"/>
                  </a:cubicBezTo>
                  <a:cubicBezTo>
                    <a:pt x="476" y="5182"/>
                    <a:pt x="456" y="5185"/>
                    <a:pt x="439" y="5185"/>
                  </a:cubicBezTo>
                  <a:cubicBezTo>
                    <a:pt x="306" y="5185"/>
                    <a:pt x="259" y="5010"/>
                    <a:pt x="249" y="4927"/>
                  </a:cubicBezTo>
                  <a:cubicBezTo>
                    <a:pt x="249" y="4914"/>
                    <a:pt x="237" y="4891"/>
                    <a:pt x="237" y="4867"/>
                  </a:cubicBezTo>
                  <a:lnTo>
                    <a:pt x="237" y="4867"/>
                  </a:lnTo>
                  <a:lnTo>
                    <a:pt x="308" y="4903"/>
                  </a:lnTo>
                  <a:cubicBezTo>
                    <a:pt x="327" y="4906"/>
                    <a:pt x="346" y="4908"/>
                    <a:pt x="366" y="4908"/>
                  </a:cubicBezTo>
                  <a:cubicBezTo>
                    <a:pt x="480" y="4908"/>
                    <a:pt x="592" y="4850"/>
                    <a:pt x="592" y="4749"/>
                  </a:cubicBezTo>
                  <a:cubicBezTo>
                    <a:pt x="592" y="4710"/>
                    <a:pt x="554" y="4689"/>
                    <a:pt x="514" y="4689"/>
                  </a:cubicBezTo>
                  <a:cubicBezTo>
                    <a:pt x="479" y="4689"/>
                    <a:pt x="443" y="4705"/>
                    <a:pt x="426" y="4737"/>
                  </a:cubicBezTo>
                  <a:cubicBezTo>
                    <a:pt x="417" y="4764"/>
                    <a:pt x="394" y="4792"/>
                    <a:pt x="356" y="4792"/>
                  </a:cubicBezTo>
                  <a:cubicBezTo>
                    <a:pt x="345" y="4792"/>
                    <a:pt x="333" y="4790"/>
                    <a:pt x="320" y="4785"/>
                  </a:cubicBezTo>
                  <a:cubicBezTo>
                    <a:pt x="296" y="4772"/>
                    <a:pt x="260" y="4749"/>
                    <a:pt x="225" y="4725"/>
                  </a:cubicBezTo>
                  <a:cubicBezTo>
                    <a:pt x="237" y="4572"/>
                    <a:pt x="249" y="4430"/>
                    <a:pt x="249" y="4275"/>
                  </a:cubicBezTo>
                  <a:cubicBezTo>
                    <a:pt x="237" y="3885"/>
                    <a:pt x="308" y="3494"/>
                    <a:pt x="355" y="3104"/>
                  </a:cubicBezTo>
                  <a:cubicBezTo>
                    <a:pt x="402" y="2678"/>
                    <a:pt x="473" y="2263"/>
                    <a:pt x="521" y="1837"/>
                  </a:cubicBezTo>
                  <a:cubicBezTo>
                    <a:pt x="533" y="1636"/>
                    <a:pt x="568" y="1423"/>
                    <a:pt x="568" y="1210"/>
                  </a:cubicBezTo>
                  <a:cubicBezTo>
                    <a:pt x="568" y="1020"/>
                    <a:pt x="568" y="831"/>
                    <a:pt x="533" y="642"/>
                  </a:cubicBezTo>
                  <a:cubicBezTo>
                    <a:pt x="498" y="470"/>
                    <a:pt x="442" y="1"/>
                    <a:pt x="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6"/>
            <p:cNvSpPr/>
            <p:nvPr/>
          </p:nvSpPr>
          <p:spPr>
            <a:xfrm>
              <a:off x="84131" y="2740338"/>
              <a:ext cx="36864" cy="28940"/>
            </a:xfrm>
            <a:custGeom>
              <a:avLst/>
              <a:gdLst/>
              <a:ahLst/>
              <a:cxnLst/>
              <a:rect l="l" t="t" r="r" b="b"/>
              <a:pathLst>
                <a:path w="214" h="168" extrusionOk="0">
                  <a:moveTo>
                    <a:pt x="99" y="1"/>
                  </a:moveTo>
                  <a:cubicBezTo>
                    <a:pt x="90" y="1"/>
                    <a:pt x="81" y="2"/>
                    <a:pt x="72" y="5"/>
                  </a:cubicBezTo>
                  <a:cubicBezTo>
                    <a:pt x="24" y="17"/>
                    <a:pt x="1" y="40"/>
                    <a:pt x="1" y="76"/>
                  </a:cubicBezTo>
                  <a:cubicBezTo>
                    <a:pt x="1" y="112"/>
                    <a:pt x="24" y="135"/>
                    <a:pt x="72" y="159"/>
                  </a:cubicBezTo>
                  <a:cubicBezTo>
                    <a:pt x="82" y="164"/>
                    <a:pt x="96" y="167"/>
                    <a:pt x="110" y="167"/>
                  </a:cubicBezTo>
                  <a:cubicBezTo>
                    <a:pt x="131" y="167"/>
                    <a:pt x="153" y="161"/>
                    <a:pt x="166" y="148"/>
                  </a:cubicBezTo>
                  <a:lnTo>
                    <a:pt x="166" y="159"/>
                  </a:lnTo>
                  <a:lnTo>
                    <a:pt x="179" y="148"/>
                  </a:lnTo>
                  <a:cubicBezTo>
                    <a:pt x="190" y="148"/>
                    <a:pt x="190" y="148"/>
                    <a:pt x="190" y="135"/>
                  </a:cubicBezTo>
                  <a:cubicBezTo>
                    <a:pt x="214" y="124"/>
                    <a:pt x="214" y="100"/>
                    <a:pt x="214" y="88"/>
                  </a:cubicBezTo>
                  <a:lnTo>
                    <a:pt x="179" y="53"/>
                  </a:lnTo>
                  <a:cubicBezTo>
                    <a:pt x="166" y="53"/>
                    <a:pt x="166" y="40"/>
                    <a:pt x="166" y="40"/>
                  </a:cubicBezTo>
                  <a:cubicBezTo>
                    <a:pt x="149" y="14"/>
                    <a:pt x="125"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6"/>
            <p:cNvSpPr/>
            <p:nvPr/>
          </p:nvSpPr>
          <p:spPr>
            <a:xfrm>
              <a:off x="82236" y="2696412"/>
              <a:ext cx="36864" cy="30662"/>
            </a:xfrm>
            <a:custGeom>
              <a:avLst/>
              <a:gdLst/>
              <a:ahLst/>
              <a:cxnLst/>
              <a:rect l="l" t="t" r="r" b="b"/>
              <a:pathLst>
                <a:path w="214" h="178" extrusionOk="0">
                  <a:moveTo>
                    <a:pt x="106" y="0"/>
                  </a:moveTo>
                  <a:cubicBezTo>
                    <a:pt x="71" y="0"/>
                    <a:pt x="35" y="11"/>
                    <a:pt x="24" y="35"/>
                  </a:cubicBezTo>
                  <a:lnTo>
                    <a:pt x="12" y="47"/>
                  </a:lnTo>
                  <a:cubicBezTo>
                    <a:pt x="12" y="59"/>
                    <a:pt x="0" y="71"/>
                    <a:pt x="0" y="82"/>
                  </a:cubicBezTo>
                  <a:cubicBezTo>
                    <a:pt x="12" y="106"/>
                    <a:pt x="12" y="130"/>
                    <a:pt x="35" y="153"/>
                  </a:cubicBezTo>
                  <a:cubicBezTo>
                    <a:pt x="48" y="166"/>
                    <a:pt x="71" y="166"/>
                    <a:pt x="83" y="177"/>
                  </a:cubicBezTo>
                  <a:lnTo>
                    <a:pt x="142" y="177"/>
                  </a:lnTo>
                  <a:cubicBezTo>
                    <a:pt x="154" y="166"/>
                    <a:pt x="166" y="166"/>
                    <a:pt x="177" y="166"/>
                  </a:cubicBezTo>
                  <a:cubicBezTo>
                    <a:pt x="201" y="153"/>
                    <a:pt x="213" y="130"/>
                    <a:pt x="201" y="106"/>
                  </a:cubicBezTo>
                  <a:lnTo>
                    <a:pt x="201" y="95"/>
                  </a:lnTo>
                  <a:lnTo>
                    <a:pt x="201" y="82"/>
                  </a:lnTo>
                  <a:lnTo>
                    <a:pt x="201" y="59"/>
                  </a:lnTo>
                  <a:lnTo>
                    <a:pt x="177" y="35"/>
                  </a:lnTo>
                  <a:cubicBezTo>
                    <a:pt x="177" y="24"/>
                    <a:pt x="166" y="11"/>
                    <a:pt x="154" y="11"/>
                  </a:cubicBezTo>
                  <a:cubicBezTo>
                    <a:pt x="130" y="0"/>
                    <a:pt x="119"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6"/>
            <p:cNvSpPr/>
            <p:nvPr/>
          </p:nvSpPr>
          <p:spPr>
            <a:xfrm>
              <a:off x="90332" y="2655586"/>
              <a:ext cx="24633" cy="21360"/>
            </a:xfrm>
            <a:custGeom>
              <a:avLst/>
              <a:gdLst/>
              <a:ahLst/>
              <a:cxnLst/>
              <a:rect l="l" t="t" r="r" b="b"/>
              <a:pathLst>
                <a:path w="143" h="124" extrusionOk="0">
                  <a:moveTo>
                    <a:pt x="72" y="0"/>
                  </a:moveTo>
                  <a:cubicBezTo>
                    <a:pt x="36" y="0"/>
                    <a:pt x="12" y="24"/>
                    <a:pt x="1" y="48"/>
                  </a:cubicBezTo>
                  <a:cubicBezTo>
                    <a:pt x="1" y="71"/>
                    <a:pt x="1" y="83"/>
                    <a:pt x="24" y="106"/>
                  </a:cubicBezTo>
                  <a:cubicBezTo>
                    <a:pt x="32" y="115"/>
                    <a:pt x="53" y="123"/>
                    <a:pt x="77" y="123"/>
                  </a:cubicBezTo>
                  <a:cubicBezTo>
                    <a:pt x="86" y="123"/>
                    <a:pt x="97" y="122"/>
                    <a:pt x="107" y="119"/>
                  </a:cubicBezTo>
                  <a:cubicBezTo>
                    <a:pt x="130" y="106"/>
                    <a:pt x="143" y="83"/>
                    <a:pt x="143" y="59"/>
                  </a:cubicBezTo>
                  <a:cubicBezTo>
                    <a:pt x="143" y="24"/>
                    <a:pt x="119" y="0"/>
                    <a:pt x="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26"/>
            <p:cNvSpPr/>
            <p:nvPr/>
          </p:nvSpPr>
          <p:spPr>
            <a:xfrm>
              <a:off x="80169" y="1675775"/>
              <a:ext cx="159341" cy="919007"/>
            </a:xfrm>
            <a:custGeom>
              <a:avLst/>
              <a:gdLst/>
              <a:ahLst/>
              <a:cxnLst/>
              <a:rect l="l" t="t" r="r" b="b"/>
              <a:pathLst>
                <a:path w="925" h="5335" extrusionOk="0">
                  <a:moveTo>
                    <a:pt x="438" y="1"/>
                  </a:moveTo>
                  <a:cubicBezTo>
                    <a:pt x="382" y="1"/>
                    <a:pt x="322" y="17"/>
                    <a:pt x="260" y="54"/>
                  </a:cubicBezTo>
                  <a:cubicBezTo>
                    <a:pt x="71" y="172"/>
                    <a:pt x="47" y="373"/>
                    <a:pt x="47" y="551"/>
                  </a:cubicBezTo>
                  <a:cubicBezTo>
                    <a:pt x="36" y="657"/>
                    <a:pt x="60" y="752"/>
                    <a:pt x="71" y="859"/>
                  </a:cubicBezTo>
                  <a:cubicBezTo>
                    <a:pt x="83" y="965"/>
                    <a:pt x="83" y="1083"/>
                    <a:pt x="83" y="1190"/>
                  </a:cubicBezTo>
                  <a:cubicBezTo>
                    <a:pt x="118" y="1640"/>
                    <a:pt x="202" y="2078"/>
                    <a:pt x="260" y="2516"/>
                  </a:cubicBezTo>
                  <a:cubicBezTo>
                    <a:pt x="296" y="2764"/>
                    <a:pt x="331" y="3001"/>
                    <a:pt x="367" y="3250"/>
                  </a:cubicBezTo>
                  <a:lnTo>
                    <a:pt x="438" y="3924"/>
                  </a:lnTo>
                  <a:cubicBezTo>
                    <a:pt x="438" y="3984"/>
                    <a:pt x="438" y="4043"/>
                    <a:pt x="450" y="4102"/>
                  </a:cubicBezTo>
                  <a:cubicBezTo>
                    <a:pt x="415" y="4019"/>
                    <a:pt x="355" y="3948"/>
                    <a:pt x="284" y="3877"/>
                  </a:cubicBezTo>
                  <a:cubicBezTo>
                    <a:pt x="252" y="3844"/>
                    <a:pt x="209" y="3830"/>
                    <a:pt x="167" y="3830"/>
                  </a:cubicBezTo>
                  <a:cubicBezTo>
                    <a:pt x="87" y="3830"/>
                    <a:pt x="8" y="3882"/>
                    <a:pt x="0" y="3960"/>
                  </a:cubicBezTo>
                  <a:cubicBezTo>
                    <a:pt x="0" y="3995"/>
                    <a:pt x="36" y="4031"/>
                    <a:pt x="71" y="4043"/>
                  </a:cubicBezTo>
                  <a:cubicBezTo>
                    <a:pt x="80" y="4045"/>
                    <a:pt x="89" y="4046"/>
                    <a:pt x="97" y="4046"/>
                  </a:cubicBezTo>
                  <a:cubicBezTo>
                    <a:pt x="132" y="4046"/>
                    <a:pt x="159" y="4027"/>
                    <a:pt x="178" y="4007"/>
                  </a:cubicBezTo>
                  <a:lnTo>
                    <a:pt x="178" y="3995"/>
                  </a:lnTo>
                  <a:cubicBezTo>
                    <a:pt x="260" y="4066"/>
                    <a:pt x="308" y="4137"/>
                    <a:pt x="344" y="4232"/>
                  </a:cubicBezTo>
                  <a:cubicBezTo>
                    <a:pt x="379" y="4350"/>
                    <a:pt x="367" y="4481"/>
                    <a:pt x="367" y="4599"/>
                  </a:cubicBezTo>
                  <a:cubicBezTo>
                    <a:pt x="367" y="4836"/>
                    <a:pt x="273" y="5073"/>
                    <a:pt x="83" y="5250"/>
                  </a:cubicBezTo>
                  <a:cubicBezTo>
                    <a:pt x="83" y="5250"/>
                    <a:pt x="71" y="5262"/>
                    <a:pt x="71" y="5274"/>
                  </a:cubicBezTo>
                  <a:cubicBezTo>
                    <a:pt x="47" y="5286"/>
                    <a:pt x="47" y="5321"/>
                    <a:pt x="83" y="5333"/>
                  </a:cubicBezTo>
                  <a:cubicBezTo>
                    <a:pt x="95" y="5334"/>
                    <a:pt x="107" y="5335"/>
                    <a:pt x="118" y="5335"/>
                  </a:cubicBezTo>
                  <a:cubicBezTo>
                    <a:pt x="442" y="5335"/>
                    <a:pt x="498" y="4865"/>
                    <a:pt x="533" y="4694"/>
                  </a:cubicBezTo>
                  <a:cubicBezTo>
                    <a:pt x="568" y="4505"/>
                    <a:pt x="568" y="4315"/>
                    <a:pt x="568" y="4126"/>
                  </a:cubicBezTo>
                  <a:cubicBezTo>
                    <a:pt x="568" y="3913"/>
                    <a:pt x="533" y="3711"/>
                    <a:pt x="521" y="3498"/>
                  </a:cubicBezTo>
                  <a:cubicBezTo>
                    <a:pt x="473" y="3072"/>
                    <a:pt x="402" y="2658"/>
                    <a:pt x="355" y="2232"/>
                  </a:cubicBezTo>
                  <a:cubicBezTo>
                    <a:pt x="308" y="1853"/>
                    <a:pt x="237" y="1451"/>
                    <a:pt x="249" y="1060"/>
                  </a:cubicBezTo>
                  <a:cubicBezTo>
                    <a:pt x="249" y="906"/>
                    <a:pt x="237" y="764"/>
                    <a:pt x="225" y="610"/>
                  </a:cubicBezTo>
                  <a:cubicBezTo>
                    <a:pt x="260" y="586"/>
                    <a:pt x="296" y="562"/>
                    <a:pt x="320" y="551"/>
                  </a:cubicBezTo>
                  <a:cubicBezTo>
                    <a:pt x="333" y="546"/>
                    <a:pt x="346" y="543"/>
                    <a:pt x="357" y="543"/>
                  </a:cubicBezTo>
                  <a:cubicBezTo>
                    <a:pt x="394" y="543"/>
                    <a:pt x="417" y="571"/>
                    <a:pt x="426" y="598"/>
                  </a:cubicBezTo>
                  <a:cubicBezTo>
                    <a:pt x="443" y="633"/>
                    <a:pt x="482" y="650"/>
                    <a:pt x="518" y="650"/>
                  </a:cubicBezTo>
                  <a:cubicBezTo>
                    <a:pt x="557" y="650"/>
                    <a:pt x="592" y="629"/>
                    <a:pt x="592" y="586"/>
                  </a:cubicBezTo>
                  <a:cubicBezTo>
                    <a:pt x="592" y="499"/>
                    <a:pt x="488" y="435"/>
                    <a:pt x="378" y="435"/>
                  </a:cubicBezTo>
                  <a:cubicBezTo>
                    <a:pt x="354" y="435"/>
                    <a:pt x="331" y="438"/>
                    <a:pt x="308" y="444"/>
                  </a:cubicBezTo>
                  <a:cubicBezTo>
                    <a:pt x="284" y="444"/>
                    <a:pt x="260" y="456"/>
                    <a:pt x="237" y="468"/>
                  </a:cubicBezTo>
                  <a:cubicBezTo>
                    <a:pt x="237" y="456"/>
                    <a:pt x="249" y="433"/>
                    <a:pt x="249" y="409"/>
                  </a:cubicBezTo>
                  <a:cubicBezTo>
                    <a:pt x="259" y="324"/>
                    <a:pt x="308" y="153"/>
                    <a:pt x="446" y="153"/>
                  </a:cubicBezTo>
                  <a:cubicBezTo>
                    <a:pt x="462" y="153"/>
                    <a:pt x="479" y="155"/>
                    <a:pt x="497" y="160"/>
                  </a:cubicBezTo>
                  <a:cubicBezTo>
                    <a:pt x="592" y="196"/>
                    <a:pt x="723" y="385"/>
                    <a:pt x="639" y="468"/>
                  </a:cubicBezTo>
                  <a:cubicBezTo>
                    <a:pt x="619" y="488"/>
                    <a:pt x="634" y="518"/>
                    <a:pt x="661" y="518"/>
                  </a:cubicBezTo>
                  <a:cubicBezTo>
                    <a:pt x="665" y="518"/>
                    <a:pt x="670" y="517"/>
                    <a:pt x="675" y="515"/>
                  </a:cubicBezTo>
                  <a:cubicBezTo>
                    <a:pt x="924" y="455"/>
                    <a:pt x="737" y="1"/>
                    <a:pt x="4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26"/>
            <p:cNvSpPr/>
            <p:nvPr/>
          </p:nvSpPr>
          <p:spPr>
            <a:xfrm>
              <a:off x="84131" y="2403399"/>
              <a:ext cx="36864" cy="28767"/>
            </a:xfrm>
            <a:custGeom>
              <a:avLst/>
              <a:gdLst/>
              <a:ahLst/>
              <a:cxnLst/>
              <a:rect l="l" t="t" r="r" b="b"/>
              <a:pathLst>
                <a:path w="214" h="167" extrusionOk="0">
                  <a:moveTo>
                    <a:pt x="109" y="1"/>
                  </a:moveTo>
                  <a:cubicBezTo>
                    <a:pt x="95" y="1"/>
                    <a:pt x="81" y="3"/>
                    <a:pt x="72" y="8"/>
                  </a:cubicBezTo>
                  <a:cubicBezTo>
                    <a:pt x="24" y="32"/>
                    <a:pt x="1" y="55"/>
                    <a:pt x="1" y="91"/>
                  </a:cubicBezTo>
                  <a:cubicBezTo>
                    <a:pt x="1" y="126"/>
                    <a:pt x="24" y="162"/>
                    <a:pt x="72" y="162"/>
                  </a:cubicBezTo>
                  <a:cubicBezTo>
                    <a:pt x="81" y="165"/>
                    <a:pt x="89" y="166"/>
                    <a:pt x="98" y="166"/>
                  </a:cubicBezTo>
                  <a:cubicBezTo>
                    <a:pt x="124" y="166"/>
                    <a:pt x="149" y="153"/>
                    <a:pt x="166" y="126"/>
                  </a:cubicBezTo>
                  <a:lnTo>
                    <a:pt x="179" y="115"/>
                  </a:lnTo>
                  <a:lnTo>
                    <a:pt x="214" y="79"/>
                  </a:lnTo>
                  <a:cubicBezTo>
                    <a:pt x="214" y="68"/>
                    <a:pt x="214" y="44"/>
                    <a:pt x="190" y="32"/>
                  </a:cubicBezTo>
                  <a:cubicBezTo>
                    <a:pt x="190" y="32"/>
                    <a:pt x="190" y="20"/>
                    <a:pt x="179" y="20"/>
                  </a:cubicBezTo>
                  <a:lnTo>
                    <a:pt x="166" y="20"/>
                  </a:lnTo>
                  <a:cubicBezTo>
                    <a:pt x="152" y="6"/>
                    <a:pt x="130" y="1"/>
                    <a:pt x="1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26"/>
            <p:cNvSpPr/>
            <p:nvPr/>
          </p:nvSpPr>
          <p:spPr>
            <a:xfrm>
              <a:off x="82236" y="2445430"/>
              <a:ext cx="36864" cy="30835"/>
            </a:xfrm>
            <a:custGeom>
              <a:avLst/>
              <a:gdLst/>
              <a:ahLst/>
              <a:cxnLst/>
              <a:rect l="l" t="t" r="r" b="b"/>
              <a:pathLst>
                <a:path w="214" h="179" extrusionOk="0">
                  <a:moveTo>
                    <a:pt x="119" y="1"/>
                  </a:moveTo>
                  <a:cubicBezTo>
                    <a:pt x="120" y="1"/>
                    <a:pt x="121" y="1"/>
                    <a:pt x="123" y="1"/>
                  </a:cubicBezTo>
                  <a:lnTo>
                    <a:pt x="123" y="1"/>
                  </a:lnTo>
                  <a:cubicBezTo>
                    <a:pt x="125" y="1"/>
                    <a:pt x="127" y="1"/>
                    <a:pt x="130" y="1"/>
                  </a:cubicBezTo>
                  <a:close/>
                  <a:moveTo>
                    <a:pt x="123" y="1"/>
                  </a:moveTo>
                  <a:lnTo>
                    <a:pt x="123" y="1"/>
                  </a:lnTo>
                  <a:cubicBezTo>
                    <a:pt x="104" y="1"/>
                    <a:pt x="94" y="2"/>
                    <a:pt x="83" y="13"/>
                  </a:cubicBezTo>
                  <a:cubicBezTo>
                    <a:pt x="71" y="13"/>
                    <a:pt x="48" y="24"/>
                    <a:pt x="35" y="24"/>
                  </a:cubicBezTo>
                  <a:cubicBezTo>
                    <a:pt x="12" y="48"/>
                    <a:pt x="12" y="72"/>
                    <a:pt x="0" y="95"/>
                  </a:cubicBezTo>
                  <a:cubicBezTo>
                    <a:pt x="0" y="108"/>
                    <a:pt x="12" y="119"/>
                    <a:pt x="12" y="131"/>
                  </a:cubicBezTo>
                  <a:lnTo>
                    <a:pt x="24" y="143"/>
                  </a:lnTo>
                  <a:cubicBezTo>
                    <a:pt x="35" y="166"/>
                    <a:pt x="71" y="179"/>
                    <a:pt x="106" y="179"/>
                  </a:cubicBezTo>
                  <a:cubicBezTo>
                    <a:pt x="119" y="179"/>
                    <a:pt x="130" y="179"/>
                    <a:pt x="154" y="166"/>
                  </a:cubicBezTo>
                  <a:cubicBezTo>
                    <a:pt x="166" y="166"/>
                    <a:pt x="177" y="155"/>
                    <a:pt x="177" y="143"/>
                  </a:cubicBezTo>
                  <a:lnTo>
                    <a:pt x="201" y="119"/>
                  </a:lnTo>
                  <a:lnTo>
                    <a:pt x="201" y="95"/>
                  </a:lnTo>
                  <a:lnTo>
                    <a:pt x="201" y="84"/>
                  </a:lnTo>
                  <a:lnTo>
                    <a:pt x="201" y="72"/>
                  </a:lnTo>
                  <a:cubicBezTo>
                    <a:pt x="213" y="48"/>
                    <a:pt x="201" y="37"/>
                    <a:pt x="177" y="24"/>
                  </a:cubicBezTo>
                  <a:cubicBezTo>
                    <a:pt x="166" y="13"/>
                    <a:pt x="154" y="13"/>
                    <a:pt x="142" y="13"/>
                  </a:cubicBezTo>
                  <a:cubicBezTo>
                    <a:pt x="142" y="2"/>
                    <a:pt x="133" y="1"/>
                    <a:pt x="1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6"/>
            <p:cNvSpPr/>
            <p:nvPr/>
          </p:nvSpPr>
          <p:spPr>
            <a:xfrm>
              <a:off x="90332" y="2496591"/>
              <a:ext cx="24633" cy="20499"/>
            </a:xfrm>
            <a:custGeom>
              <a:avLst/>
              <a:gdLst/>
              <a:ahLst/>
              <a:cxnLst/>
              <a:rect l="l" t="t" r="r" b="b"/>
              <a:pathLst>
                <a:path w="143" h="119" extrusionOk="0">
                  <a:moveTo>
                    <a:pt x="107" y="0"/>
                  </a:moveTo>
                  <a:cubicBezTo>
                    <a:pt x="72" y="0"/>
                    <a:pt x="36" y="0"/>
                    <a:pt x="24" y="11"/>
                  </a:cubicBezTo>
                  <a:cubicBezTo>
                    <a:pt x="1" y="35"/>
                    <a:pt x="1" y="59"/>
                    <a:pt x="1" y="71"/>
                  </a:cubicBezTo>
                  <a:cubicBezTo>
                    <a:pt x="12" y="95"/>
                    <a:pt x="36" y="118"/>
                    <a:pt x="72" y="118"/>
                  </a:cubicBezTo>
                  <a:lnTo>
                    <a:pt x="83" y="118"/>
                  </a:lnTo>
                  <a:cubicBezTo>
                    <a:pt x="119" y="118"/>
                    <a:pt x="143" y="95"/>
                    <a:pt x="143" y="59"/>
                  </a:cubicBezTo>
                  <a:cubicBezTo>
                    <a:pt x="143" y="35"/>
                    <a:pt x="130" y="11"/>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6"/>
            <p:cNvSpPr/>
            <p:nvPr/>
          </p:nvSpPr>
          <p:spPr>
            <a:xfrm>
              <a:off x="96361" y="130091"/>
              <a:ext cx="221871" cy="1588409"/>
            </a:xfrm>
            <a:custGeom>
              <a:avLst/>
              <a:gdLst/>
              <a:ahLst/>
              <a:cxnLst/>
              <a:rect l="l" t="t" r="r" b="b"/>
              <a:pathLst>
                <a:path w="1288" h="9221" extrusionOk="0">
                  <a:moveTo>
                    <a:pt x="599" y="1"/>
                  </a:moveTo>
                  <a:cubicBezTo>
                    <a:pt x="522" y="1"/>
                    <a:pt x="440" y="27"/>
                    <a:pt x="356" y="90"/>
                  </a:cubicBezTo>
                  <a:cubicBezTo>
                    <a:pt x="95" y="291"/>
                    <a:pt x="60" y="646"/>
                    <a:pt x="60" y="954"/>
                  </a:cubicBezTo>
                  <a:cubicBezTo>
                    <a:pt x="60" y="1131"/>
                    <a:pt x="84" y="1309"/>
                    <a:pt x="95" y="1475"/>
                  </a:cubicBezTo>
                  <a:cubicBezTo>
                    <a:pt x="119" y="1676"/>
                    <a:pt x="119" y="1865"/>
                    <a:pt x="131" y="2067"/>
                  </a:cubicBezTo>
                  <a:cubicBezTo>
                    <a:pt x="166" y="2824"/>
                    <a:pt x="273" y="3593"/>
                    <a:pt x="368" y="4351"/>
                  </a:cubicBezTo>
                  <a:cubicBezTo>
                    <a:pt x="415" y="4766"/>
                    <a:pt x="463" y="5192"/>
                    <a:pt x="510" y="5618"/>
                  </a:cubicBezTo>
                  <a:cubicBezTo>
                    <a:pt x="545" y="6008"/>
                    <a:pt x="581" y="6399"/>
                    <a:pt x="605" y="6789"/>
                  </a:cubicBezTo>
                  <a:cubicBezTo>
                    <a:pt x="616" y="6884"/>
                    <a:pt x="616" y="6991"/>
                    <a:pt x="616" y="7086"/>
                  </a:cubicBezTo>
                  <a:cubicBezTo>
                    <a:pt x="569" y="6955"/>
                    <a:pt x="498" y="6825"/>
                    <a:pt x="403" y="6707"/>
                  </a:cubicBezTo>
                  <a:cubicBezTo>
                    <a:pt x="359" y="6650"/>
                    <a:pt x="300" y="6625"/>
                    <a:pt x="241" y="6625"/>
                  </a:cubicBezTo>
                  <a:cubicBezTo>
                    <a:pt x="129" y="6625"/>
                    <a:pt x="16" y="6716"/>
                    <a:pt x="1" y="6849"/>
                  </a:cubicBezTo>
                  <a:cubicBezTo>
                    <a:pt x="1" y="6908"/>
                    <a:pt x="48" y="6967"/>
                    <a:pt x="95" y="6979"/>
                  </a:cubicBezTo>
                  <a:lnTo>
                    <a:pt x="108" y="6979"/>
                  </a:lnTo>
                  <a:cubicBezTo>
                    <a:pt x="121" y="6984"/>
                    <a:pt x="134" y="6986"/>
                    <a:pt x="146" y="6986"/>
                  </a:cubicBezTo>
                  <a:cubicBezTo>
                    <a:pt x="187" y="6986"/>
                    <a:pt x="222" y="6959"/>
                    <a:pt x="250" y="6931"/>
                  </a:cubicBezTo>
                  <a:lnTo>
                    <a:pt x="250" y="6920"/>
                  </a:lnTo>
                  <a:cubicBezTo>
                    <a:pt x="356" y="7038"/>
                    <a:pt x="439" y="7144"/>
                    <a:pt x="474" y="7310"/>
                  </a:cubicBezTo>
                  <a:cubicBezTo>
                    <a:pt x="522" y="7523"/>
                    <a:pt x="510" y="7749"/>
                    <a:pt x="510" y="7949"/>
                  </a:cubicBezTo>
                  <a:cubicBezTo>
                    <a:pt x="510" y="8352"/>
                    <a:pt x="379" y="8767"/>
                    <a:pt x="119" y="9062"/>
                  </a:cubicBezTo>
                  <a:cubicBezTo>
                    <a:pt x="108" y="9074"/>
                    <a:pt x="108" y="9098"/>
                    <a:pt x="108" y="9109"/>
                  </a:cubicBezTo>
                  <a:cubicBezTo>
                    <a:pt x="72" y="9133"/>
                    <a:pt x="60" y="9204"/>
                    <a:pt x="119" y="9216"/>
                  </a:cubicBezTo>
                  <a:cubicBezTo>
                    <a:pt x="138" y="9219"/>
                    <a:pt x="157" y="9220"/>
                    <a:pt x="174" y="9220"/>
                  </a:cubicBezTo>
                  <a:cubicBezTo>
                    <a:pt x="612" y="9220"/>
                    <a:pt x="701" y="8411"/>
                    <a:pt x="735" y="8115"/>
                  </a:cubicBezTo>
                  <a:cubicBezTo>
                    <a:pt x="782" y="7796"/>
                    <a:pt x="794" y="7452"/>
                    <a:pt x="794" y="7133"/>
                  </a:cubicBezTo>
                  <a:cubicBezTo>
                    <a:pt x="782" y="6766"/>
                    <a:pt x="747" y="6411"/>
                    <a:pt x="723" y="6044"/>
                  </a:cubicBezTo>
                  <a:cubicBezTo>
                    <a:pt x="664" y="5310"/>
                    <a:pt x="569" y="4588"/>
                    <a:pt x="498" y="3866"/>
                  </a:cubicBezTo>
                  <a:cubicBezTo>
                    <a:pt x="427" y="3191"/>
                    <a:pt x="332" y="2504"/>
                    <a:pt x="344" y="1830"/>
                  </a:cubicBezTo>
                  <a:cubicBezTo>
                    <a:pt x="356" y="1570"/>
                    <a:pt x="321" y="1321"/>
                    <a:pt x="321" y="1060"/>
                  </a:cubicBezTo>
                  <a:cubicBezTo>
                    <a:pt x="356" y="1013"/>
                    <a:pt x="403" y="978"/>
                    <a:pt x="450" y="954"/>
                  </a:cubicBezTo>
                  <a:cubicBezTo>
                    <a:pt x="471" y="942"/>
                    <a:pt x="489" y="937"/>
                    <a:pt x="505" y="937"/>
                  </a:cubicBezTo>
                  <a:cubicBezTo>
                    <a:pt x="551" y="937"/>
                    <a:pt x="575" y="983"/>
                    <a:pt x="593" y="1037"/>
                  </a:cubicBezTo>
                  <a:cubicBezTo>
                    <a:pt x="614" y="1096"/>
                    <a:pt x="665" y="1124"/>
                    <a:pt x="713" y="1124"/>
                  </a:cubicBezTo>
                  <a:cubicBezTo>
                    <a:pt x="771" y="1124"/>
                    <a:pt x="824" y="1084"/>
                    <a:pt x="818" y="1013"/>
                  </a:cubicBezTo>
                  <a:cubicBezTo>
                    <a:pt x="818" y="857"/>
                    <a:pt x="674" y="749"/>
                    <a:pt x="523" y="749"/>
                  </a:cubicBezTo>
                  <a:cubicBezTo>
                    <a:pt x="491" y="749"/>
                    <a:pt x="458" y="754"/>
                    <a:pt x="427" y="765"/>
                  </a:cubicBezTo>
                  <a:cubicBezTo>
                    <a:pt x="392" y="765"/>
                    <a:pt x="368" y="788"/>
                    <a:pt x="332" y="812"/>
                  </a:cubicBezTo>
                  <a:cubicBezTo>
                    <a:pt x="332" y="776"/>
                    <a:pt x="344" y="741"/>
                    <a:pt x="344" y="705"/>
                  </a:cubicBezTo>
                  <a:cubicBezTo>
                    <a:pt x="365" y="569"/>
                    <a:pt x="433" y="264"/>
                    <a:pt x="622" y="264"/>
                  </a:cubicBezTo>
                  <a:cubicBezTo>
                    <a:pt x="646" y="264"/>
                    <a:pt x="672" y="268"/>
                    <a:pt x="700" y="279"/>
                  </a:cubicBezTo>
                  <a:cubicBezTo>
                    <a:pt x="829" y="326"/>
                    <a:pt x="1007" y="658"/>
                    <a:pt x="889" y="800"/>
                  </a:cubicBezTo>
                  <a:cubicBezTo>
                    <a:pt x="869" y="831"/>
                    <a:pt x="883" y="888"/>
                    <a:pt x="925" y="888"/>
                  </a:cubicBezTo>
                  <a:cubicBezTo>
                    <a:pt x="932" y="888"/>
                    <a:pt x="940" y="886"/>
                    <a:pt x="948" y="883"/>
                  </a:cubicBezTo>
                  <a:cubicBezTo>
                    <a:pt x="1288" y="793"/>
                    <a:pt x="1019" y="1"/>
                    <a:pt x="5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6"/>
            <p:cNvSpPr/>
            <p:nvPr/>
          </p:nvSpPr>
          <p:spPr>
            <a:xfrm>
              <a:off x="102562" y="1388446"/>
              <a:ext cx="51161" cy="48577"/>
            </a:xfrm>
            <a:custGeom>
              <a:avLst/>
              <a:gdLst/>
              <a:ahLst/>
              <a:cxnLst/>
              <a:rect l="l" t="t" r="r" b="b"/>
              <a:pathLst>
                <a:path w="297" h="282" extrusionOk="0">
                  <a:moveTo>
                    <a:pt x="159" y="1"/>
                  </a:moveTo>
                  <a:cubicBezTo>
                    <a:pt x="138" y="1"/>
                    <a:pt x="117" y="7"/>
                    <a:pt x="95" y="17"/>
                  </a:cubicBezTo>
                  <a:cubicBezTo>
                    <a:pt x="36" y="52"/>
                    <a:pt x="1" y="100"/>
                    <a:pt x="1" y="159"/>
                  </a:cubicBezTo>
                  <a:cubicBezTo>
                    <a:pt x="1" y="218"/>
                    <a:pt x="36" y="266"/>
                    <a:pt x="95" y="278"/>
                  </a:cubicBezTo>
                  <a:cubicBezTo>
                    <a:pt x="106" y="281"/>
                    <a:pt x="118" y="282"/>
                    <a:pt x="130" y="282"/>
                  </a:cubicBezTo>
                  <a:cubicBezTo>
                    <a:pt x="168" y="282"/>
                    <a:pt x="207" y="267"/>
                    <a:pt x="225" y="230"/>
                  </a:cubicBezTo>
                  <a:cubicBezTo>
                    <a:pt x="237" y="218"/>
                    <a:pt x="237" y="207"/>
                    <a:pt x="237" y="195"/>
                  </a:cubicBezTo>
                  <a:lnTo>
                    <a:pt x="249" y="195"/>
                  </a:lnTo>
                  <a:cubicBezTo>
                    <a:pt x="272" y="183"/>
                    <a:pt x="285" y="159"/>
                    <a:pt x="285" y="136"/>
                  </a:cubicBezTo>
                  <a:cubicBezTo>
                    <a:pt x="296" y="112"/>
                    <a:pt x="285" y="76"/>
                    <a:pt x="261" y="52"/>
                  </a:cubicBezTo>
                  <a:cubicBezTo>
                    <a:pt x="261" y="41"/>
                    <a:pt x="261" y="41"/>
                    <a:pt x="249" y="41"/>
                  </a:cubicBezTo>
                  <a:cubicBezTo>
                    <a:pt x="249" y="41"/>
                    <a:pt x="249" y="29"/>
                    <a:pt x="237" y="29"/>
                  </a:cubicBezTo>
                  <a:cubicBezTo>
                    <a:pt x="211" y="10"/>
                    <a:pt x="185" y="1"/>
                    <a:pt x="1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6"/>
            <p:cNvSpPr/>
            <p:nvPr/>
          </p:nvSpPr>
          <p:spPr>
            <a:xfrm>
              <a:off x="100495" y="1462690"/>
              <a:ext cx="49094" cy="53056"/>
            </a:xfrm>
            <a:custGeom>
              <a:avLst/>
              <a:gdLst/>
              <a:ahLst/>
              <a:cxnLst/>
              <a:rect l="l" t="t" r="r" b="b"/>
              <a:pathLst>
                <a:path w="285" h="308" extrusionOk="0">
                  <a:moveTo>
                    <a:pt x="119" y="0"/>
                  </a:moveTo>
                  <a:lnTo>
                    <a:pt x="48" y="36"/>
                  </a:lnTo>
                  <a:cubicBezTo>
                    <a:pt x="24" y="71"/>
                    <a:pt x="0" y="107"/>
                    <a:pt x="0" y="155"/>
                  </a:cubicBezTo>
                  <a:cubicBezTo>
                    <a:pt x="0" y="178"/>
                    <a:pt x="0" y="190"/>
                    <a:pt x="13" y="213"/>
                  </a:cubicBezTo>
                  <a:cubicBezTo>
                    <a:pt x="13" y="226"/>
                    <a:pt x="24" y="226"/>
                    <a:pt x="24" y="237"/>
                  </a:cubicBezTo>
                  <a:cubicBezTo>
                    <a:pt x="48" y="273"/>
                    <a:pt x="95" y="308"/>
                    <a:pt x="131" y="308"/>
                  </a:cubicBezTo>
                  <a:cubicBezTo>
                    <a:pt x="155" y="308"/>
                    <a:pt x="178" y="297"/>
                    <a:pt x="202" y="284"/>
                  </a:cubicBezTo>
                  <a:cubicBezTo>
                    <a:pt x="226" y="273"/>
                    <a:pt x="237" y="261"/>
                    <a:pt x="249" y="237"/>
                  </a:cubicBezTo>
                  <a:cubicBezTo>
                    <a:pt x="261" y="226"/>
                    <a:pt x="261" y="213"/>
                    <a:pt x="273" y="190"/>
                  </a:cubicBezTo>
                  <a:lnTo>
                    <a:pt x="273" y="155"/>
                  </a:lnTo>
                  <a:lnTo>
                    <a:pt x="273" y="142"/>
                  </a:lnTo>
                  <a:cubicBezTo>
                    <a:pt x="284" y="131"/>
                    <a:pt x="284" y="131"/>
                    <a:pt x="284" y="119"/>
                  </a:cubicBezTo>
                  <a:cubicBezTo>
                    <a:pt x="284" y="84"/>
                    <a:pt x="273" y="48"/>
                    <a:pt x="237" y="24"/>
                  </a:cubicBezTo>
                  <a:cubicBezTo>
                    <a:pt x="226" y="13"/>
                    <a:pt x="213" y="0"/>
                    <a:pt x="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6"/>
            <p:cNvSpPr/>
            <p:nvPr/>
          </p:nvSpPr>
          <p:spPr>
            <a:xfrm>
              <a:off x="108592" y="1549164"/>
              <a:ext cx="36864" cy="34280"/>
            </a:xfrm>
            <a:custGeom>
              <a:avLst/>
              <a:gdLst/>
              <a:ahLst/>
              <a:cxnLst/>
              <a:rect l="l" t="t" r="r" b="b"/>
              <a:pathLst>
                <a:path w="214" h="199" extrusionOk="0">
                  <a:moveTo>
                    <a:pt x="112" y="0"/>
                  </a:moveTo>
                  <a:cubicBezTo>
                    <a:pt x="86" y="0"/>
                    <a:pt x="59" y="9"/>
                    <a:pt x="37" y="31"/>
                  </a:cubicBezTo>
                  <a:cubicBezTo>
                    <a:pt x="13" y="55"/>
                    <a:pt x="1" y="90"/>
                    <a:pt x="13" y="126"/>
                  </a:cubicBezTo>
                  <a:cubicBezTo>
                    <a:pt x="24" y="173"/>
                    <a:pt x="72" y="197"/>
                    <a:pt x="119" y="197"/>
                  </a:cubicBezTo>
                  <a:cubicBezTo>
                    <a:pt x="124" y="198"/>
                    <a:pt x="129" y="199"/>
                    <a:pt x="134" y="199"/>
                  </a:cubicBezTo>
                  <a:cubicBezTo>
                    <a:pt x="176" y="199"/>
                    <a:pt x="214" y="156"/>
                    <a:pt x="214" y="114"/>
                  </a:cubicBezTo>
                  <a:lnTo>
                    <a:pt x="214" y="102"/>
                  </a:lnTo>
                  <a:cubicBezTo>
                    <a:pt x="214" y="55"/>
                    <a:pt x="190" y="19"/>
                    <a:pt x="155" y="8"/>
                  </a:cubicBezTo>
                  <a:cubicBezTo>
                    <a:pt x="142" y="3"/>
                    <a:pt x="127" y="0"/>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6"/>
            <p:cNvSpPr/>
            <p:nvPr/>
          </p:nvSpPr>
          <p:spPr>
            <a:xfrm>
              <a:off x="8783215" y="3460210"/>
              <a:ext cx="221871" cy="1588409"/>
            </a:xfrm>
            <a:custGeom>
              <a:avLst/>
              <a:gdLst/>
              <a:ahLst/>
              <a:cxnLst/>
              <a:rect l="l" t="t" r="r" b="b"/>
              <a:pathLst>
                <a:path w="1288" h="9221" extrusionOk="0">
                  <a:moveTo>
                    <a:pt x="1114" y="0"/>
                  </a:moveTo>
                  <a:cubicBezTo>
                    <a:pt x="676" y="0"/>
                    <a:pt x="587" y="810"/>
                    <a:pt x="541" y="1117"/>
                  </a:cubicBezTo>
                  <a:cubicBezTo>
                    <a:pt x="506" y="1425"/>
                    <a:pt x="494" y="1769"/>
                    <a:pt x="494" y="2088"/>
                  </a:cubicBezTo>
                  <a:cubicBezTo>
                    <a:pt x="494" y="2455"/>
                    <a:pt x="541" y="2810"/>
                    <a:pt x="565" y="3177"/>
                  </a:cubicBezTo>
                  <a:cubicBezTo>
                    <a:pt x="625" y="3911"/>
                    <a:pt x="719" y="4633"/>
                    <a:pt x="790" y="5355"/>
                  </a:cubicBezTo>
                  <a:cubicBezTo>
                    <a:pt x="849" y="6030"/>
                    <a:pt x="956" y="6716"/>
                    <a:pt x="932" y="7391"/>
                  </a:cubicBezTo>
                  <a:cubicBezTo>
                    <a:pt x="932" y="7651"/>
                    <a:pt x="967" y="7911"/>
                    <a:pt x="967" y="8161"/>
                  </a:cubicBezTo>
                  <a:cubicBezTo>
                    <a:pt x="920" y="8208"/>
                    <a:pt x="873" y="8243"/>
                    <a:pt x="838" y="8267"/>
                  </a:cubicBezTo>
                  <a:cubicBezTo>
                    <a:pt x="817" y="8278"/>
                    <a:pt x="799" y="8284"/>
                    <a:pt x="783" y="8284"/>
                  </a:cubicBezTo>
                  <a:cubicBezTo>
                    <a:pt x="737" y="8284"/>
                    <a:pt x="713" y="8237"/>
                    <a:pt x="696" y="8184"/>
                  </a:cubicBezTo>
                  <a:cubicBezTo>
                    <a:pt x="674" y="8129"/>
                    <a:pt x="621" y="8102"/>
                    <a:pt x="571" y="8102"/>
                  </a:cubicBezTo>
                  <a:cubicBezTo>
                    <a:pt x="513" y="8102"/>
                    <a:pt x="459" y="8138"/>
                    <a:pt x="459" y="8208"/>
                  </a:cubicBezTo>
                  <a:cubicBezTo>
                    <a:pt x="468" y="8377"/>
                    <a:pt x="613" y="8479"/>
                    <a:pt x="764" y="8479"/>
                  </a:cubicBezTo>
                  <a:cubicBezTo>
                    <a:pt x="792" y="8479"/>
                    <a:pt x="821" y="8476"/>
                    <a:pt x="849" y="8468"/>
                  </a:cubicBezTo>
                  <a:cubicBezTo>
                    <a:pt x="885" y="8456"/>
                    <a:pt x="920" y="8432"/>
                    <a:pt x="956" y="8409"/>
                  </a:cubicBezTo>
                  <a:lnTo>
                    <a:pt x="956" y="8409"/>
                  </a:lnTo>
                  <a:cubicBezTo>
                    <a:pt x="956" y="8445"/>
                    <a:pt x="944" y="8480"/>
                    <a:pt x="944" y="8516"/>
                  </a:cubicBezTo>
                  <a:cubicBezTo>
                    <a:pt x="923" y="8652"/>
                    <a:pt x="855" y="8957"/>
                    <a:pt x="666" y="8957"/>
                  </a:cubicBezTo>
                  <a:cubicBezTo>
                    <a:pt x="642" y="8957"/>
                    <a:pt x="616" y="8952"/>
                    <a:pt x="589" y="8942"/>
                  </a:cubicBezTo>
                  <a:cubicBezTo>
                    <a:pt x="459" y="8894"/>
                    <a:pt x="281" y="8563"/>
                    <a:pt x="388" y="8421"/>
                  </a:cubicBezTo>
                  <a:cubicBezTo>
                    <a:pt x="418" y="8390"/>
                    <a:pt x="405" y="8333"/>
                    <a:pt x="363" y="8333"/>
                  </a:cubicBezTo>
                  <a:cubicBezTo>
                    <a:pt x="356" y="8333"/>
                    <a:pt x="349" y="8334"/>
                    <a:pt x="341" y="8338"/>
                  </a:cubicBezTo>
                  <a:cubicBezTo>
                    <a:pt x="1" y="8437"/>
                    <a:pt x="268" y="9221"/>
                    <a:pt x="680" y="9221"/>
                  </a:cubicBezTo>
                  <a:cubicBezTo>
                    <a:pt x="756" y="9221"/>
                    <a:pt x="837" y="9194"/>
                    <a:pt x="920" y="9131"/>
                  </a:cubicBezTo>
                  <a:cubicBezTo>
                    <a:pt x="1193" y="8929"/>
                    <a:pt x="1216" y="8574"/>
                    <a:pt x="1228" y="8267"/>
                  </a:cubicBezTo>
                  <a:cubicBezTo>
                    <a:pt x="1228" y="8089"/>
                    <a:pt x="1204" y="7911"/>
                    <a:pt x="1193" y="7746"/>
                  </a:cubicBezTo>
                  <a:cubicBezTo>
                    <a:pt x="1169" y="7545"/>
                    <a:pt x="1169" y="7356"/>
                    <a:pt x="1157" y="7154"/>
                  </a:cubicBezTo>
                  <a:cubicBezTo>
                    <a:pt x="1109" y="6396"/>
                    <a:pt x="1015" y="5627"/>
                    <a:pt x="920" y="4870"/>
                  </a:cubicBezTo>
                  <a:cubicBezTo>
                    <a:pt x="861" y="4455"/>
                    <a:pt x="825" y="4029"/>
                    <a:pt x="778" y="3603"/>
                  </a:cubicBezTo>
                  <a:cubicBezTo>
                    <a:pt x="731" y="3213"/>
                    <a:pt x="707" y="2822"/>
                    <a:pt x="683" y="2431"/>
                  </a:cubicBezTo>
                  <a:cubicBezTo>
                    <a:pt x="672" y="2337"/>
                    <a:pt x="672" y="2230"/>
                    <a:pt x="660" y="2135"/>
                  </a:cubicBezTo>
                  <a:lnTo>
                    <a:pt x="660" y="2135"/>
                  </a:lnTo>
                  <a:cubicBezTo>
                    <a:pt x="707" y="2277"/>
                    <a:pt x="778" y="2395"/>
                    <a:pt x="885" y="2514"/>
                  </a:cubicBezTo>
                  <a:cubicBezTo>
                    <a:pt x="929" y="2571"/>
                    <a:pt x="988" y="2596"/>
                    <a:pt x="1047" y="2596"/>
                  </a:cubicBezTo>
                  <a:cubicBezTo>
                    <a:pt x="1159" y="2596"/>
                    <a:pt x="1272" y="2504"/>
                    <a:pt x="1287" y="2372"/>
                  </a:cubicBezTo>
                  <a:cubicBezTo>
                    <a:pt x="1287" y="2313"/>
                    <a:pt x="1240" y="2253"/>
                    <a:pt x="1180" y="2242"/>
                  </a:cubicBezTo>
                  <a:cubicBezTo>
                    <a:pt x="1167" y="2237"/>
                    <a:pt x="1154" y="2234"/>
                    <a:pt x="1142" y="2234"/>
                  </a:cubicBezTo>
                  <a:cubicBezTo>
                    <a:pt x="1101" y="2234"/>
                    <a:pt x="1066" y="2262"/>
                    <a:pt x="1038" y="2289"/>
                  </a:cubicBezTo>
                  <a:cubicBezTo>
                    <a:pt x="1038" y="2301"/>
                    <a:pt x="1038" y="2301"/>
                    <a:pt x="1027" y="2301"/>
                  </a:cubicBezTo>
                  <a:cubicBezTo>
                    <a:pt x="932" y="2182"/>
                    <a:pt x="849" y="2076"/>
                    <a:pt x="814" y="1911"/>
                  </a:cubicBezTo>
                  <a:cubicBezTo>
                    <a:pt x="767" y="1698"/>
                    <a:pt x="767" y="1472"/>
                    <a:pt x="767" y="1271"/>
                  </a:cubicBezTo>
                  <a:cubicBezTo>
                    <a:pt x="767" y="869"/>
                    <a:pt x="909" y="454"/>
                    <a:pt x="1169" y="159"/>
                  </a:cubicBezTo>
                  <a:cubicBezTo>
                    <a:pt x="1180" y="146"/>
                    <a:pt x="1180" y="123"/>
                    <a:pt x="1180" y="111"/>
                  </a:cubicBezTo>
                  <a:cubicBezTo>
                    <a:pt x="1216" y="88"/>
                    <a:pt x="1216" y="17"/>
                    <a:pt x="1169" y="4"/>
                  </a:cubicBezTo>
                  <a:cubicBezTo>
                    <a:pt x="1150" y="2"/>
                    <a:pt x="1132" y="0"/>
                    <a:pt x="1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6"/>
            <p:cNvSpPr/>
            <p:nvPr/>
          </p:nvSpPr>
          <p:spPr>
            <a:xfrm>
              <a:off x="8947895" y="3741510"/>
              <a:ext cx="50989" cy="48577"/>
            </a:xfrm>
            <a:custGeom>
              <a:avLst/>
              <a:gdLst/>
              <a:ahLst/>
              <a:cxnLst/>
              <a:rect l="l" t="t" r="r" b="b"/>
              <a:pathLst>
                <a:path w="296" h="282" extrusionOk="0">
                  <a:moveTo>
                    <a:pt x="168" y="1"/>
                  </a:moveTo>
                  <a:cubicBezTo>
                    <a:pt x="129" y="1"/>
                    <a:pt x="89" y="18"/>
                    <a:pt x="71" y="65"/>
                  </a:cubicBezTo>
                  <a:cubicBezTo>
                    <a:pt x="59" y="65"/>
                    <a:pt x="59" y="76"/>
                    <a:pt x="47" y="88"/>
                  </a:cubicBezTo>
                  <a:cubicBezTo>
                    <a:pt x="24" y="100"/>
                    <a:pt x="11" y="123"/>
                    <a:pt x="0" y="147"/>
                  </a:cubicBezTo>
                  <a:cubicBezTo>
                    <a:pt x="0" y="171"/>
                    <a:pt x="0" y="218"/>
                    <a:pt x="24" y="230"/>
                  </a:cubicBezTo>
                  <a:cubicBezTo>
                    <a:pt x="35" y="242"/>
                    <a:pt x="35" y="242"/>
                    <a:pt x="47" y="242"/>
                  </a:cubicBezTo>
                  <a:lnTo>
                    <a:pt x="47" y="254"/>
                  </a:lnTo>
                  <a:lnTo>
                    <a:pt x="59" y="254"/>
                  </a:lnTo>
                  <a:cubicBezTo>
                    <a:pt x="78" y="273"/>
                    <a:pt x="105" y="282"/>
                    <a:pt x="133" y="282"/>
                  </a:cubicBezTo>
                  <a:cubicBezTo>
                    <a:pt x="156" y="282"/>
                    <a:pt x="179" y="276"/>
                    <a:pt x="201" y="265"/>
                  </a:cubicBezTo>
                  <a:cubicBezTo>
                    <a:pt x="260" y="242"/>
                    <a:pt x="295" y="183"/>
                    <a:pt x="295" y="123"/>
                  </a:cubicBezTo>
                  <a:cubicBezTo>
                    <a:pt x="295" y="65"/>
                    <a:pt x="260" y="17"/>
                    <a:pt x="201" y="5"/>
                  </a:cubicBezTo>
                  <a:cubicBezTo>
                    <a:pt x="190" y="2"/>
                    <a:pt x="179" y="1"/>
                    <a:pt x="1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6"/>
            <p:cNvSpPr/>
            <p:nvPr/>
          </p:nvSpPr>
          <p:spPr>
            <a:xfrm>
              <a:off x="8951857" y="3664854"/>
              <a:ext cx="49094" cy="52712"/>
            </a:xfrm>
            <a:custGeom>
              <a:avLst/>
              <a:gdLst/>
              <a:ahLst/>
              <a:cxnLst/>
              <a:rect l="l" t="t" r="r" b="b"/>
              <a:pathLst>
                <a:path w="285" h="306" extrusionOk="0">
                  <a:moveTo>
                    <a:pt x="34" y="266"/>
                  </a:moveTo>
                  <a:lnTo>
                    <a:pt x="34" y="266"/>
                  </a:lnTo>
                  <a:cubicBezTo>
                    <a:pt x="34" y="266"/>
                    <a:pt x="34" y="266"/>
                    <a:pt x="34" y="266"/>
                  </a:cubicBezTo>
                  <a:lnTo>
                    <a:pt x="34" y="266"/>
                  </a:lnTo>
                  <a:cubicBezTo>
                    <a:pt x="34" y="266"/>
                    <a:pt x="34" y="266"/>
                    <a:pt x="34" y="266"/>
                  </a:cubicBezTo>
                  <a:close/>
                  <a:moveTo>
                    <a:pt x="143" y="0"/>
                  </a:moveTo>
                  <a:cubicBezTo>
                    <a:pt x="119" y="0"/>
                    <a:pt x="107" y="0"/>
                    <a:pt x="83" y="12"/>
                  </a:cubicBezTo>
                  <a:cubicBezTo>
                    <a:pt x="59" y="24"/>
                    <a:pt x="48" y="36"/>
                    <a:pt x="36" y="60"/>
                  </a:cubicBezTo>
                  <a:cubicBezTo>
                    <a:pt x="24" y="71"/>
                    <a:pt x="12" y="83"/>
                    <a:pt x="12" y="107"/>
                  </a:cubicBezTo>
                  <a:lnTo>
                    <a:pt x="12" y="142"/>
                  </a:lnTo>
                  <a:cubicBezTo>
                    <a:pt x="1" y="142"/>
                    <a:pt x="1" y="154"/>
                    <a:pt x="1" y="154"/>
                  </a:cubicBezTo>
                  <a:lnTo>
                    <a:pt x="1" y="178"/>
                  </a:lnTo>
                  <a:cubicBezTo>
                    <a:pt x="1" y="208"/>
                    <a:pt x="9" y="247"/>
                    <a:pt x="34" y="266"/>
                  </a:cubicBezTo>
                  <a:lnTo>
                    <a:pt x="34" y="266"/>
                  </a:lnTo>
                  <a:cubicBezTo>
                    <a:pt x="34" y="266"/>
                    <a:pt x="34" y="266"/>
                    <a:pt x="34" y="266"/>
                  </a:cubicBezTo>
                  <a:lnTo>
                    <a:pt x="34" y="266"/>
                  </a:lnTo>
                  <a:cubicBezTo>
                    <a:pt x="38" y="269"/>
                    <a:pt x="43" y="271"/>
                    <a:pt x="48" y="273"/>
                  </a:cubicBezTo>
                  <a:cubicBezTo>
                    <a:pt x="59" y="284"/>
                    <a:pt x="72" y="296"/>
                    <a:pt x="83" y="296"/>
                  </a:cubicBezTo>
                  <a:cubicBezTo>
                    <a:pt x="91" y="296"/>
                    <a:pt x="99" y="302"/>
                    <a:pt x="107" y="302"/>
                  </a:cubicBezTo>
                  <a:cubicBezTo>
                    <a:pt x="111" y="302"/>
                    <a:pt x="115" y="300"/>
                    <a:pt x="119" y="296"/>
                  </a:cubicBezTo>
                  <a:cubicBezTo>
                    <a:pt x="125" y="302"/>
                    <a:pt x="134" y="305"/>
                    <a:pt x="142" y="305"/>
                  </a:cubicBezTo>
                  <a:cubicBezTo>
                    <a:pt x="151" y="305"/>
                    <a:pt x="160" y="302"/>
                    <a:pt x="166" y="296"/>
                  </a:cubicBezTo>
                  <a:cubicBezTo>
                    <a:pt x="190" y="296"/>
                    <a:pt x="214" y="273"/>
                    <a:pt x="237" y="261"/>
                  </a:cubicBezTo>
                  <a:cubicBezTo>
                    <a:pt x="261" y="225"/>
                    <a:pt x="285" y="189"/>
                    <a:pt x="285" y="142"/>
                  </a:cubicBezTo>
                  <a:cubicBezTo>
                    <a:pt x="285" y="118"/>
                    <a:pt x="272" y="107"/>
                    <a:pt x="272" y="83"/>
                  </a:cubicBezTo>
                  <a:cubicBezTo>
                    <a:pt x="261" y="71"/>
                    <a:pt x="261" y="71"/>
                    <a:pt x="261" y="60"/>
                  </a:cubicBezTo>
                  <a:cubicBezTo>
                    <a:pt x="237" y="24"/>
                    <a:pt x="190" y="0"/>
                    <a:pt x="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6"/>
            <p:cNvSpPr/>
            <p:nvPr/>
          </p:nvSpPr>
          <p:spPr>
            <a:xfrm>
              <a:off x="8954096" y="3595089"/>
              <a:ext cx="36691" cy="34452"/>
            </a:xfrm>
            <a:custGeom>
              <a:avLst/>
              <a:gdLst/>
              <a:ahLst/>
              <a:cxnLst/>
              <a:rect l="l" t="t" r="r" b="b"/>
              <a:pathLst>
                <a:path w="213" h="200" extrusionOk="0">
                  <a:moveTo>
                    <a:pt x="79" y="1"/>
                  </a:moveTo>
                  <a:cubicBezTo>
                    <a:pt x="37" y="1"/>
                    <a:pt x="0" y="43"/>
                    <a:pt x="11" y="86"/>
                  </a:cubicBezTo>
                  <a:lnTo>
                    <a:pt x="11" y="97"/>
                  </a:lnTo>
                  <a:cubicBezTo>
                    <a:pt x="11" y="145"/>
                    <a:pt x="35" y="181"/>
                    <a:pt x="70" y="192"/>
                  </a:cubicBezTo>
                  <a:cubicBezTo>
                    <a:pt x="83" y="197"/>
                    <a:pt x="98" y="199"/>
                    <a:pt x="113" y="199"/>
                  </a:cubicBezTo>
                  <a:cubicBezTo>
                    <a:pt x="138" y="199"/>
                    <a:pt x="162" y="191"/>
                    <a:pt x="177" y="168"/>
                  </a:cubicBezTo>
                  <a:cubicBezTo>
                    <a:pt x="201" y="145"/>
                    <a:pt x="212" y="110"/>
                    <a:pt x="201" y="74"/>
                  </a:cubicBezTo>
                  <a:cubicBezTo>
                    <a:pt x="188" y="26"/>
                    <a:pt x="153" y="3"/>
                    <a:pt x="106" y="3"/>
                  </a:cubicBezTo>
                  <a:lnTo>
                    <a:pt x="94" y="3"/>
                  </a:lnTo>
                  <a:cubicBezTo>
                    <a:pt x="89" y="1"/>
                    <a:pt x="84" y="1"/>
                    <a:pt x="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6"/>
            <p:cNvSpPr/>
            <p:nvPr/>
          </p:nvSpPr>
          <p:spPr>
            <a:xfrm>
              <a:off x="8859871" y="2577725"/>
              <a:ext cx="161580" cy="919007"/>
            </a:xfrm>
            <a:custGeom>
              <a:avLst/>
              <a:gdLst/>
              <a:ahLst/>
              <a:cxnLst/>
              <a:rect l="l" t="t" r="r" b="b"/>
              <a:pathLst>
                <a:path w="938" h="5335" extrusionOk="0">
                  <a:moveTo>
                    <a:pt x="818" y="1"/>
                  </a:moveTo>
                  <a:cubicBezTo>
                    <a:pt x="495" y="1"/>
                    <a:pt x="439" y="470"/>
                    <a:pt x="404" y="642"/>
                  </a:cubicBezTo>
                  <a:cubicBezTo>
                    <a:pt x="369" y="831"/>
                    <a:pt x="369" y="1020"/>
                    <a:pt x="369" y="1210"/>
                  </a:cubicBezTo>
                  <a:cubicBezTo>
                    <a:pt x="369" y="1423"/>
                    <a:pt x="393" y="1636"/>
                    <a:pt x="416" y="1837"/>
                  </a:cubicBezTo>
                  <a:cubicBezTo>
                    <a:pt x="464" y="2263"/>
                    <a:pt x="522" y="2678"/>
                    <a:pt x="582" y="3104"/>
                  </a:cubicBezTo>
                  <a:cubicBezTo>
                    <a:pt x="629" y="3494"/>
                    <a:pt x="700" y="3885"/>
                    <a:pt x="688" y="4275"/>
                  </a:cubicBezTo>
                  <a:cubicBezTo>
                    <a:pt x="677" y="4430"/>
                    <a:pt x="700" y="4572"/>
                    <a:pt x="700" y="4725"/>
                  </a:cubicBezTo>
                  <a:cubicBezTo>
                    <a:pt x="677" y="4749"/>
                    <a:pt x="641" y="4772"/>
                    <a:pt x="617" y="4785"/>
                  </a:cubicBezTo>
                  <a:cubicBezTo>
                    <a:pt x="601" y="4790"/>
                    <a:pt x="588" y="4792"/>
                    <a:pt x="576" y="4792"/>
                  </a:cubicBezTo>
                  <a:cubicBezTo>
                    <a:pt x="536" y="4792"/>
                    <a:pt x="520" y="4764"/>
                    <a:pt x="511" y="4737"/>
                  </a:cubicBezTo>
                  <a:cubicBezTo>
                    <a:pt x="494" y="4705"/>
                    <a:pt x="455" y="4689"/>
                    <a:pt x="419" y="4689"/>
                  </a:cubicBezTo>
                  <a:cubicBezTo>
                    <a:pt x="377" y="4689"/>
                    <a:pt x="339" y="4710"/>
                    <a:pt x="345" y="4749"/>
                  </a:cubicBezTo>
                  <a:cubicBezTo>
                    <a:pt x="345" y="4850"/>
                    <a:pt x="457" y="4908"/>
                    <a:pt x="572" y="4908"/>
                  </a:cubicBezTo>
                  <a:cubicBezTo>
                    <a:pt x="591" y="4908"/>
                    <a:pt x="610" y="4906"/>
                    <a:pt x="629" y="4903"/>
                  </a:cubicBezTo>
                  <a:lnTo>
                    <a:pt x="700" y="4867"/>
                  </a:lnTo>
                  <a:lnTo>
                    <a:pt x="700" y="4867"/>
                  </a:lnTo>
                  <a:cubicBezTo>
                    <a:pt x="688" y="4891"/>
                    <a:pt x="688" y="4914"/>
                    <a:pt x="688" y="4927"/>
                  </a:cubicBezTo>
                  <a:cubicBezTo>
                    <a:pt x="667" y="5010"/>
                    <a:pt x="619" y="5185"/>
                    <a:pt x="495" y="5185"/>
                  </a:cubicBezTo>
                  <a:cubicBezTo>
                    <a:pt x="478" y="5185"/>
                    <a:pt x="460" y="5182"/>
                    <a:pt x="440" y="5175"/>
                  </a:cubicBezTo>
                  <a:cubicBezTo>
                    <a:pt x="333" y="5140"/>
                    <a:pt x="215" y="4950"/>
                    <a:pt x="298" y="4879"/>
                  </a:cubicBezTo>
                  <a:cubicBezTo>
                    <a:pt x="308" y="4858"/>
                    <a:pt x="300" y="4818"/>
                    <a:pt x="264" y="4818"/>
                  </a:cubicBezTo>
                  <a:cubicBezTo>
                    <a:pt x="260" y="4818"/>
                    <a:pt x="256" y="4818"/>
                    <a:pt x="251" y="4820"/>
                  </a:cubicBezTo>
                  <a:cubicBezTo>
                    <a:pt x="1" y="4880"/>
                    <a:pt x="197" y="5335"/>
                    <a:pt x="499" y="5335"/>
                  </a:cubicBezTo>
                  <a:cubicBezTo>
                    <a:pt x="555" y="5335"/>
                    <a:pt x="615" y="5319"/>
                    <a:pt x="677" y="5282"/>
                  </a:cubicBezTo>
                  <a:cubicBezTo>
                    <a:pt x="866" y="5163"/>
                    <a:pt x="890" y="4962"/>
                    <a:pt x="890" y="4785"/>
                  </a:cubicBezTo>
                  <a:cubicBezTo>
                    <a:pt x="890" y="4678"/>
                    <a:pt x="877" y="4583"/>
                    <a:pt x="866" y="4488"/>
                  </a:cubicBezTo>
                  <a:cubicBezTo>
                    <a:pt x="854" y="4370"/>
                    <a:pt x="854" y="4251"/>
                    <a:pt x="842" y="4145"/>
                  </a:cubicBezTo>
                  <a:cubicBezTo>
                    <a:pt x="806" y="3707"/>
                    <a:pt x="735" y="3257"/>
                    <a:pt x="677" y="2820"/>
                  </a:cubicBezTo>
                  <a:cubicBezTo>
                    <a:pt x="629" y="2583"/>
                    <a:pt x="606" y="2334"/>
                    <a:pt x="570" y="2086"/>
                  </a:cubicBezTo>
                  <a:cubicBezTo>
                    <a:pt x="535" y="1860"/>
                    <a:pt x="522" y="1636"/>
                    <a:pt x="499" y="1411"/>
                  </a:cubicBezTo>
                  <a:cubicBezTo>
                    <a:pt x="499" y="1352"/>
                    <a:pt x="487" y="1292"/>
                    <a:pt x="487" y="1234"/>
                  </a:cubicBezTo>
                  <a:lnTo>
                    <a:pt x="487" y="1234"/>
                  </a:lnTo>
                  <a:cubicBezTo>
                    <a:pt x="522" y="1316"/>
                    <a:pt x="570" y="1387"/>
                    <a:pt x="641" y="1458"/>
                  </a:cubicBezTo>
                  <a:cubicBezTo>
                    <a:pt x="678" y="1491"/>
                    <a:pt x="723" y="1505"/>
                    <a:pt x="767" y="1505"/>
                  </a:cubicBezTo>
                  <a:cubicBezTo>
                    <a:pt x="850" y="1505"/>
                    <a:pt x="929" y="1453"/>
                    <a:pt x="937" y="1376"/>
                  </a:cubicBezTo>
                  <a:cubicBezTo>
                    <a:pt x="937" y="1340"/>
                    <a:pt x="901" y="1305"/>
                    <a:pt x="866" y="1305"/>
                  </a:cubicBezTo>
                  <a:cubicBezTo>
                    <a:pt x="866" y="1305"/>
                    <a:pt x="866" y="1292"/>
                    <a:pt x="854" y="1292"/>
                  </a:cubicBezTo>
                  <a:cubicBezTo>
                    <a:pt x="819" y="1292"/>
                    <a:pt x="783" y="1305"/>
                    <a:pt x="759" y="1328"/>
                  </a:cubicBezTo>
                  <a:cubicBezTo>
                    <a:pt x="759" y="1328"/>
                    <a:pt x="759" y="1340"/>
                    <a:pt x="748" y="1340"/>
                  </a:cubicBezTo>
                  <a:cubicBezTo>
                    <a:pt x="677" y="1269"/>
                    <a:pt x="617" y="1198"/>
                    <a:pt x="593" y="1103"/>
                  </a:cubicBezTo>
                  <a:cubicBezTo>
                    <a:pt x="558" y="984"/>
                    <a:pt x="570" y="855"/>
                    <a:pt x="570" y="736"/>
                  </a:cubicBezTo>
                  <a:cubicBezTo>
                    <a:pt x="570" y="511"/>
                    <a:pt x="664" y="263"/>
                    <a:pt x="854" y="97"/>
                  </a:cubicBezTo>
                  <a:lnTo>
                    <a:pt x="854" y="74"/>
                  </a:lnTo>
                  <a:cubicBezTo>
                    <a:pt x="890" y="50"/>
                    <a:pt x="890" y="14"/>
                    <a:pt x="854" y="3"/>
                  </a:cubicBezTo>
                  <a:cubicBezTo>
                    <a:pt x="841" y="1"/>
                    <a:pt x="830" y="1"/>
                    <a:pt x="8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6"/>
            <p:cNvSpPr/>
            <p:nvPr/>
          </p:nvSpPr>
          <p:spPr>
            <a:xfrm>
              <a:off x="8980452" y="2740338"/>
              <a:ext cx="36864" cy="28940"/>
            </a:xfrm>
            <a:custGeom>
              <a:avLst/>
              <a:gdLst/>
              <a:ahLst/>
              <a:cxnLst/>
              <a:rect l="l" t="t" r="r" b="b"/>
              <a:pathLst>
                <a:path w="214" h="168" extrusionOk="0">
                  <a:moveTo>
                    <a:pt x="114" y="1"/>
                  </a:moveTo>
                  <a:cubicBezTo>
                    <a:pt x="85" y="1"/>
                    <a:pt x="56" y="14"/>
                    <a:pt x="48" y="40"/>
                  </a:cubicBezTo>
                  <a:lnTo>
                    <a:pt x="35" y="53"/>
                  </a:lnTo>
                  <a:cubicBezTo>
                    <a:pt x="12" y="64"/>
                    <a:pt x="12" y="76"/>
                    <a:pt x="0" y="88"/>
                  </a:cubicBezTo>
                  <a:cubicBezTo>
                    <a:pt x="0" y="100"/>
                    <a:pt x="0" y="124"/>
                    <a:pt x="24" y="135"/>
                  </a:cubicBezTo>
                  <a:lnTo>
                    <a:pt x="24" y="148"/>
                  </a:lnTo>
                  <a:lnTo>
                    <a:pt x="35" y="148"/>
                  </a:lnTo>
                  <a:cubicBezTo>
                    <a:pt x="56" y="161"/>
                    <a:pt x="77" y="167"/>
                    <a:pt x="98" y="167"/>
                  </a:cubicBezTo>
                  <a:cubicBezTo>
                    <a:pt x="112" y="167"/>
                    <a:pt x="127" y="164"/>
                    <a:pt x="142" y="159"/>
                  </a:cubicBezTo>
                  <a:cubicBezTo>
                    <a:pt x="177" y="135"/>
                    <a:pt x="213" y="112"/>
                    <a:pt x="213" y="76"/>
                  </a:cubicBezTo>
                  <a:cubicBezTo>
                    <a:pt x="213" y="40"/>
                    <a:pt x="177" y="17"/>
                    <a:pt x="142" y="5"/>
                  </a:cubicBezTo>
                  <a:cubicBezTo>
                    <a:pt x="133" y="2"/>
                    <a:pt x="124" y="1"/>
                    <a:pt x="1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6"/>
            <p:cNvSpPr/>
            <p:nvPr/>
          </p:nvSpPr>
          <p:spPr>
            <a:xfrm>
              <a:off x="8982347" y="2696412"/>
              <a:ext cx="34969" cy="30662"/>
            </a:xfrm>
            <a:custGeom>
              <a:avLst/>
              <a:gdLst/>
              <a:ahLst/>
              <a:cxnLst/>
              <a:rect l="l" t="t" r="r" b="b"/>
              <a:pathLst>
                <a:path w="203" h="178" extrusionOk="0">
                  <a:moveTo>
                    <a:pt x="108" y="0"/>
                  </a:moveTo>
                  <a:cubicBezTo>
                    <a:pt x="95" y="0"/>
                    <a:pt x="72" y="0"/>
                    <a:pt x="60" y="11"/>
                  </a:cubicBezTo>
                  <a:cubicBezTo>
                    <a:pt x="48" y="11"/>
                    <a:pt x="37" y="24"/>
                    <a:pt x="24" y="35"/>
                  </a:cubicBezTo>
                  <a:cubicBezTo>
                    <a:pt x="24" y="47"/>
                    <a:pt x="13" y="47"/>
                    <a:pt x="13" y="59"/>
                  </a:cubicBezTo>
                  <a:lnTo>
                    <a:pt x="13" y="82"/>
                  </a:lnTo>
                  <a:lnTo>
                    <a:pt x="1" y="95"/>
                  </a:lnTo>
                  <a:lnTo>
                    <a:pt x="1" y="106"/>
                  </a:lnTo>
                  <a:cubicBezTo>
                    <a:pt x="1" y="130"/>
                    <a:pt x="13" y="153"/>
                    <a:pt x="37" y="166"/>
                  </a:cubicBezTo>
                  <a:cubicBezTo>
                    <a:pt x="48" y="166"/>
                    <a:pt x="60" y="166"/>
                    <a:pt x="60" y="177"/>
                  </a:cubicBezTo>
                  <a:lnTo>
                    <a:pt x="119" y="177"/>
                  </a:lnTo>
                  <a:cubicBezTo>
                    <a:pt x="143" y="166"/>
                    <a:pt x="155" y="166"/>
                    <a:pt x="166" y="153"/>
                  </a:cubicBezTo>
                  <a:cubicBezTo>
                    <a:pt x="190" y="130"/>
                    <a:pt x="202" y="106"/>
                    <a:pt x="202" y="82"/>
                  </a:cubicBezTo>
                  <a:lnTo>
                    <a:pt x="202" y="47"/>
                  </a:lnTo>
                  <a:cubicBezTo>
                    <a:pt x="190" y="47"/>
                    <a:pt x="190" y="35"/>
                    <a:pt x="190" y="35"/>
                  </a:cubicBezTo>
                  <a:cubicBezTo>
                    <a:pt x="166" y="11"/>
                    <a:pt x="143" y="0"/>
                    <a:pt x="1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6"/>
            <p:cNvSpPr/>
            <p:nvPr/>
          </p:nvSpPr>
          <p:spPr>
            <a:xfrm>
              <a:off x="8984586" y="2655586"/>
              <a:ext cx="26528" cy="21360"/>
            </a:xfrm>
            <a:custGeom>
              <a:avLst/>
              <a:gdLst/>
              <a:ahLst/>
              <a:cxnLst/>
              <a:rect l="l" t="t" r="r" b="b"/>
              <a:pathLst>
                <a:path w="154" h="124" extrusionOk="0">
                  <a:moveTo>
                    <a:pt x="71" y="0"/>
                  </a:moveTo>
                  <a:cubicBezTo>
                    <a:pt x="35" y="0"/>
                    <a:pt x="0" y="24"/>
                    <a:pt x="0" y="59"/>
                  </a:cubicBezTo>
                  <a:cubicBezTo>
                    <a:pt x="11" y="83"/>
                    <a:pt x="24" y="106"/>
                    <a:pt x="47" y="119"/>
                  </a:cubicBezTo>
                  <a:cubicBezTo>
                    <a:pt x="54" y="122"/>
                    <a:pt x="62" y="123"/>
                    <a:pt x="70" y="123"/>
                  </a:cubicBezTo>
                  <a:cubicBezTo>
                    <a:pt x="90" y="123"/>
                    <a:pt x="113" y="115"/>
                    <a:pt x="130" y="106"/>
                  </a:cubicBezTo>
                  <a:cubicBezTo>
                    <a:pt x="142" y="83"/>
                    <a:pt x="153" y="71"/>
                    <a:pt x="153" y="48"/>
                  </a:cubicBezTo>
                  <a:cubicBezTo>
                    <a:pt x="142" y="24"/>
                    <a:pt x="106" y="0"/>
                    <a:pt x="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6"/>
            <p:cNvSpPr/>
            <p:nvPr/>
          </p:nvSpPr>
          <p:spPr>
            <a:xfrm>
              <a:off x="8859871" y="1675775"/>
              <a:ext cx="161580" cy="919007"/>
            </a:xfrm>
            <a:custGeom>
              <a:avLst/>
              <a:gdLst/>
              <a:ahLst/>
              <a:cxnLst/>
              <a:rect l="l" t="t" r="r" b="b"/>
              <a:pathLst>
                <a:path w="938" h="5335" extrusionOk="0">
                  <a:moveTo>
                    <a:pt x="499" y="1"/>
                  </a:moveTo>
                  <a:cubicBezTo>
                    <a:pt x="197" y="1"/>
                    <a:pt x="1" y="455"/>
                    <a:pt x="251" y="515"/>
                  </a:cubicBezTo>
                  <a:cubicBezTo>
                    <a:pt x="257" y="517"/>
                    <a:pt x="263" y="518"/>
                    <a:pt x="268" y="518"/>
                  </a:cubicBezTo>
                  <a:cubicBezTo>
                    <a:pt x="301" y="518"/>
                    <a:pt x="308" y="488"/>
                    <a:pt x="298" y="468"/>
                  </a:cubicBezTo>
                  <a:cubicBezTo>
                    <a:pt x="215" y="385"/>
                    <a:pt x="333" y="196"/>
                    <a:pt x="440" y="160"/>
                  </a:cubicBezTo>
                  <a:cubicBezTo>
                    <a:pt x="457" y="155"/>
                    <a:pt x="473" y="153"/>
                    <a:pt x="488" y="153"/>
                  </a:cubicBezTo>
                  <a:cubicBezTo>
                    <a:pt x="617" y="153"/>
                    <a:pt x="667" y="324"/>
                    <a:pt x="688" y="409"/>
                  </a:cubicBezTo>
                  <a:cubicBezTo>
                    <a:pt x="688" y="433"/>
                    <a:pt x="688" y="456"/>
                    <a:pt x="700" y="468"/>
                  </a:cubicBezTo>
                  <a:cubicBezTo>
                    <a:pt x="677" y="456"/>
                    <a:pt x="653" y="444"/>
                    <a:pt x="629" y="444"/>
                  </a:cubicBezTo>
                  <a:cubicBezTo>
                    <a:pt x="606" y="438"/>
                    <a:pt x="583" y="435"/>
                    <a:pt x="559" y="435"/>
                  </a:cubicBezTo>
                  <a:cubicBezTo>
                    <a:pt x="450" y="435"/>
                    <a:pt x="345" y="499"/>
                    <a:pt x="345" y="586"/>
                  </a:cubicBezTo>
                  <a:cubicBezTo>
                    <a:pt x="339" y="629"/>
                    <a:pt x="374" y="650"/>
                    <a:pt x="415" y="650"/>
                  </a:cubicBezTo>
                  <a:cubicBezTo>
                    <a:pt x="452" y="650"/>
                    <a:pt x="494" y="633"/>
                    <a:pt x="511" y="598"/>
                  </a:cubicBezTo>
                  <a:cubicBezTo>
                    <a:pt x="520" y="571"/>
                    <a:pt x="536" y="543"/>
                    <a:pt x="576" y="543"/>
                  </a:cubicBezTo>
                  <a:cubicBezTo>
                    <a:pt x="587" y="543"/>
                    <a:pt x="601" y="546"/>
                    <a:pt x="617" y="551"/>
                  </a:cubicBezTo>
                  <a:cubicBezTo>
                    <a:pt x="641" y="562"/>
                    <a:pt x="677" y="586"/>
                    <a:pt x="700" y="610"/>
                  </a:cubicBezTo>
                  <a:cubicBezTo>
                    <a:pt x="700" y="764"/>
                    <a:pt x="677" y="906"/>
                    <a:pt x="688" y="1060"/>
                  </a:cubicBezTo>
                  <a:cubicBezTo>
                    <a:pt x="700" y="1451"/>
                    <a:pt x="629" y="1853"/>
                    <a:pt x="582" y="2232"/>
                  </a:cubicBezTo>
                  <a:cubicBezTo>
                    <a:pt x="522" y="2658"/>
                    <a:pt x="464" y="3072"/>
                    <a:pt x="416" y="3498"/>
                  </a:cubicBezTo>
                  <a:cubicBezTo>
                    <a:pt x="393" y="3711"/>
                    <a:pt x="369" y="3913"/>
                    <a:pt x="369" y="4126"/>
                  </a:cubicBezTo>
                  <a:cubicBezTo>
                    <a:pt x="369" y="4315"/>
                    <a:pt x="369" y="4505"/>
                    <a:pt x="404" y="4694"/>
                  </a:cubicBezTo>
                  <a:cubicBezTo>
                    <a:pt x="439" y="4865"/>
                    <a:pt x="495" y="5335"/>
                    <a:pt x="819" y="5335"/>
                  </a:cubicBezTo>
                  <a:cubicBezTo>
                    <a:pt x="830" y="5335"/>
                    <a:pt x="842" y="5334"/>
                    <a:pt x="854" y="5333"/>
                  </a:cubicBezTo>
                  <a:cubicBezTo>
                    <a:pt x="890" y="5321"/>
                    <a:pt x="890" y="5286"/>
                    <a:pt x="854" y="5274"/>
                  </a:cubicBezTo>
                  <a:lnTo>
                    <a:pt x="854" y="5250"/>
                  </a:lnTo>
                  <a:cubicBezTo>
                    <a:pt x="664" y="5073"/>
                    <a:pt x="570" y="4836"/>
                    <a:pt x="570" y="4599"/>
                  </a:cubicBezTo>
                  <a:cubicBezTo>
                    <a:pt x="570" y="4481"/>
                    <a:pt x="558" y="4350"/>
                    <a:pt x="593" y="4232"/>
                  </a:cubicBezTo>
                  <a:cubicBezTo>
                    <a:pt x="617" y="4137"/>
                    <a:pt x="677" y="4066"/>
                    <a:pt x="748" y="3995"/>
                  </a:cubicBezTo>
                  <a:lnTo>
                    <a:pt x="759" y="4007"/>
                  </a:lnTo>
                  <a:cubicBezTo>
                    <a:pt x="778" y="4027"/>
                    <a:pt x="806" y="4046"/>
                    <a:pt x="834" y="4046"/>
                  </a:cubicBezTo>
                  <a:cubicBezTo>
                    <a:pt x="841" y="4046"/>
                    <a:pt x="847" y="4045"/>
                    <a:pt x="854" y="4043"/>
                  </a:cubicBezTo>
                  <a:lnTo>
                    <a:pt x="866" y="4043"/>
                  </a:lnTo>
                  <a:cubicBezTo>
                    <a:pt x="901" y="4031"/>
                    <a:pt x="937" y="3995"/>
                    <a:pt x="937" y="3960"/>
                  </a:cubicBezTo>
                  <a:cubicBezTo>
                    <a:pt x="929" y="3882"/>
                    <a:pt x="850" y="3830"/>
                    <a:pt x="766" y="3830"/>
                  </a:cubicBezTo>
                  <a:cubicBezTo>
                    <a:pt x="722" y="3830"/>
                    <a:pt x="677" y="3844"/>
                    <a:pt x="641" y="3877"/>
                  </a:cubicBezTo>
                  <a:cubicBezTo>
                    <a:pt x="570" y="3948"/>
                    <a:pt x="522" y="4019"/>
                    <a:pt x="487" y="4102"/>
                  </a:cubicBezTo>
                  <a:cubicBezTo>
                    <a:pt x="487" y="4043"/>
                    <a:pt x="499" y="3984"/>
                    <a:pt x="499" y="3924"/>
                  </a:cubicBezTo>
                  <a:cubicBezTo>
                    <a:pt x="522" y="3700"/>
                    <a:pt x="535" y="3474"/>
                    <a:pt x="570" y="3250"/>
                  </a:cubicBezTo>
                  <a:cubicBezTo>
                    <a:pt x="606" y="3001"/>
                    <a:pt x="629" y="2764"/>
                    <a:pt x="677" y="2516"/>
                  </a:cubicBezTo>
                  <a:cubicBezTo>
                    <a:pt x="735" y="2078"/>
                    <a:pt x="806" y="1640"/>
                    <a:pt x="842" y="1190"/>
                  </a:cubicBezTo>
                  <a:cubicBezTo>
                    <a:pt x="854" y="1083"/>
                    <a:pt x="854" y="965"/>
                    <a:pt x="866" y="859"/>
                  </a:cubicBezTo>
                  <a:cubicBezTo>
                    <a:pt x="877" y="752"/>
                    <a:pt x="890" y="657"/>
                    <a:pt x="890" y="551"/>
                  </a:cubicBezTo>
                  <a:cubicBezTo>
                    <a:pt x="890" y="373"/>
                    <a:pt x="866" y="172"/>
                    <a:pt x="677" y="54"/>
                  </a:cubicBezTo>
                  <a:cubicBezTo>
                    <a:pt x="615" y="17"/>
                    <a:pt x="555" y="1"/>
                    <a:pt x="4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6"/>
            <p:cNvSpPr/>
            <p:nvPr/>
          </p:nvSpPr>
          <p:spPr>
            <a:xfrm>
              <a:off x="8980452" y="2403399"/>
              <a:ext cx="36864" cy="28767"/>
            </a:xfrm>
            <a:custGeom>
              <a:avLst/>
              <a:gdLst/>
              <a:ahLst/>
              <a:cxnLst/>
              <a:rect l="l" t="t" r="r" b="b"/>
              <a:pathLst>
                <a:path w="214" h="167" extrusionOk="0">
                  <a:moveTo>
                    <a:pt x="99" y="1"/>
                  </a:moveTo>
                  <a:cubicBezTo>
                    <a:pt x="78" y="1"/>
                    <a:pt x="57" y="6"/>
                    <a:pt x="35" y="20"/>
                  </a:cubicBezTo>
                  <a:lnTo>
                    <a:pt x="24" y="20"/>
                  </a:lnTo>
                  <a:lnTo>
                    <a:pt x="24" y="32"/>
                  </a:lnTo>
                  <a:cubicBezTo>
                    <a:pt x="0" y="44"/>
                    <a:pt x="0" y="68"/>
                    <a:pt x="0" y="79"/>
                  </a:cubicBezTo>
                  <a:cubicBezTo>
                    <a:pt x="12" y="91"/>
                    <a:pt x="12" y="103"/>
                    <a:pt x="35" y="115"/>
                  </a:cubicBezTo>
                  <a:cubicBezTo>
                    <a:pt x="35" y="126"/>
                    <a:pt x="48" y="126"/>
                    <a:pt x="48" y="126"/>
                  </a:cubicBezTo>
                  <a:cubicBezTo>
                    <a:pt x="56" y="153"/>
                    <a:pt x="85" y="166"/>
                    <a:pt x="114" y="166"/>
                  </a:cubicBezTo>
                  <a:cubicBezTo>
                    <a:pt x="124" y="166"/>
                    <a:pt x="134" y="165"/>
                    <a:pt x="142" y="162"/>
                  </a:cubicBezTo>
                  <a:cubicBezTo>
                    <a:pt x="177" y="162"/>
                    <a:pt x="213" y="126"/>
                    <a:pt x="213" y="91"/>
                  </a:cubicBezTo>
                  <a:cubicBezTo>
                    <a:pt x="213" y="55"/>
                    <a:pt x="177" y="32"/>
                    <a:pt x="142" y="8"/>
                  </a:cubicBezTo>
                  <a:cubicBezTo>
                    <a:pt x="128" y="3"/>
                    <a:pt x="113" y="1"/>
                    <a:pt x="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6"/>
            <p:cNvSpPr/>
            <p:nvPr/>
          </p:nvSpPr>
          <p:spPr>
            <a:xfrm>
              <a:off x="8982347" y="2445430"/>
              <a:ext cx="34969" cy="30835"/>
            </a:xfrm>
            <a:custGeom>
              <a:avLst/>
              <a:gdLst/>
              <a:ahLst/>
              <a:cxnLst/>
              <a:rect l="l" t="t" r="r" b="b"/>
              <a:pathLst>
                <a:path w="203" h="179" extrusionOk="0">
                  <a:moveTo>
                    <a:pt x="84" y="1"/>
                  </a:moveTo>
                  <a:cubicBezTo>
                    <a:pt x="86" y="1"/>
                    <a:pt x="88" y="1"/>
                    <a:pt x="90" y="1"/>
                  </a:cubicBezTo>
                  <a:lnTo>
                    <a:pt x="90" y="1"/>
                  </a:lnTo>
                  <a:cubicBezTo>
                    <a:pt x="92" y="1"/>
                    <a:pt x="94" y="1"/>
                    <a:pt x="95" y="1"/>
                  </a:cubicBezTo>
                  <a:close/>
                  <a:moveTo>
                    <a:pt x="90" y="1"/>
                  </a:moveTo>
                  <a:lnTo>
                    <a:pt x="90" y="1"/>
                  </a:lnTo>
                  <a:cubicBezTo>
                    <a:pt x="80" y="1"/>
                    <a:pt x="70" y="3"/>
                    <a:pt x="60" y="13"/>
                  </a:cubicBezTo>
                  <a:cubicBezTo>
                    <a:pt x="60" y="13"/>
                    <a:pt x="48" y="13"/>
                    <a:pt x="37" y="24"/>
                  </a:cubicBezTo>
                  <a:cubicBezTo>
                    <a:pt x="13" y="37"/>
                    <a:pt x="1" y="48"/>
                    <a:pt x="1" y="72"/>
                  </a:cubicBezTo>
                  <a:lnTo>
                    <a:pt x="1" y="84"/>
                  </a:lnTo>
                  <a:lnTo>
                    <a:pt x="13" y="95"/>
                  </a:lnTo>
                  <a:lnTo>
                    <a:pt x="13" y="119"/>
                  </a:lnTo>
                  <a:cubicBezTo>
                    <a:pt x="13" y="131"/>
                    <a:pt x="24" y="131"/>
                    <a:pt x="24" y="143"/>
                  </a:cubicBezTo>
                  <a:cubicBezTo>
                    <a:pt x="37" y="155"/>
                    <a:pt x="48" y="166"/>
                    <a:pt x="60" y="166"/>
                  </a:cubicBezTo>
                  <a:cubicBezTo>
                    <a:pt x="72" y="179"/>
                    <a:pt x="95" y="179"/>
                    <a:pt x="108" y="179"/>
                  </a:cubicBezTo>
                  <a:cubicBezTo>
                    <a:pt x="143" y="179"/>
                    <a:pt x="166" y="166"/>
                    <a:pt x="190" y="143"/>
                  </a:cubicBezTo>
                  <a:cubicBezTo>
                    <a:pt x="190" y="143"/>
                    <a:pt x="190" y="131"/>
                    <a:pt x="202" y="131"/>
                  </a:cubicBezTo>
                  <a:lnTo>
                    <a:pt x="202" y="95"/>
                  </a:lnTo>
                  <a:cubicBezTo>
                    <a:pt x="202" y="72"/>
                    <a:pt x="190" y="48"/>
                    <a:pt x="166" y="24"/>
                  </a:cubicBezTo>
                  <a:cubicBezTo>
                    <a:pt x="155" y="24"/>
                    <a:pt x="143" y="13"/>
                    <a:pt x="119" y="13"/>
                  </a:cubicBezTo>
                  <a:cubicBezTo>
                    <a:pt x="110" y="3"/>
                    <a:pt x="99" y="1"/>
                    <a:pt x="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6"/>
            <p:cNvSpPr/>
            <p:nvPr/>
          </p:nvSpPr>
          <p:spPr>
            <a:xfrm>
              <a:off x="8984586" y="2496591"/>
              <a:ext cx="26528" cy="20499"/>
            </a:xfrm>
            <a:custGeom>
              <a:avLst/>
              <a:gdLst/>
              <a:ahLst/>
              <a:cxnLst/>
              <a:rect l="l" t="t" r="r" b="b"/>
              <a:pathLst>
                <a:path w="154" h="119" extrusionOk="0">
                  <a:moveTo>
                    <a:pt x="47" y="0"/>
                  </a:moveTo>
                  <a:cubicBezTo>
                    <a:pt x="24" y="11"/>
                    <a:pt x="11" y="35"/>
                    <a:pt x="0" y="59"/>
                  </a:cubicBezTo>
                  <a:cubicBezTo>
                    <a:pt x="0" y="95"/>
                    <a:pt x="35" y="118"/>
                    <a:pt x="71" y="118"/>
                  </a:cubicBezTo>
                  <a:lnTo>
                    <a:pt x="82" y="118"/>
                  </a:lnTo>
                  <a:cubicBezTo>
                    <a:pt x="106" y="118"/>
                    <a:pt x="142" y="95"/>
                    <a:pt x="153" y="71"/>
                  </a:cubicBezTo>
                  <a:cubicBezTo>
                    <a:pt x="153" y="59"/>
                    <a:pt x="142" y="35"/>
                    <a:pt x="130" y="11"/>
                  </a:cubicBezTo>
                  <a:cubicBezTo>
                    <a:pt x="106" y="0"/>
                    <a:pt x="71" y="0"/>
                    <a:pt x="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6"/>
            <p:cNvSpPr/>
            <p:nvPr/>
          </p:nvSpPr>
          <p:spPr>
            <a:xfrm>
              <a:off x="8783215" y="130091"/>
              <a:ext cx="221871" cy="1588409"/>
            </a:xfrm>
            <a:custGeom>
              <a:avLst/>
              <a:gdLst/>
              <a:ahLst/>
              <a:cxnLst/>
              <a:rect l="l" t="t" r="r" b="b"/>
              <a:pathLst>
                <a:path w="1288" h="9221" extrusionOk="0">
                  <a:moveTo>
                    <a:pt x="682" y="1"/>
                  </a:moveTo>
                  <a:cubicBezTo>
                    <a:pt x="269" y="1"/>
                    <a:pt x="0" y="793"/>
                    <a:pt x="341" y="883"/>
                  </a:cubicBezTo>
                  <a:cubicBezTo>
                    <a:pt x="349" y="886"/>
                    <a:pt x="356" y="888"/>
                    <a:pt x="363" y="888"/>
                  </a:cubicBezTo>
                  <a:cubicBezTo>
                    <a:pt x="405" y="888"/>
                    <a:pt x="418" y="831"/>
                    <a:pt x="388" y="800"/>
                  </a:cubicBezTo>
                  <a:cubicBezTo>
                    <a:pt x="281" y="658"/>
                    <a:pt x="459" y="326"/>
                    <a:pt x="589" y="279"/>
                  </a:cubicBezTo>
                  <a:cubicBezTo>
                    <a:pt x="616" y="268"/>
                    <a:pt x="642" y="264"/>
                    <a:pt x="666" y="264"/>
                  </a:cubicBezTo>
                  <a:cubicBezTo>
                    <a:pt x="855" y="264"/>
                    <a:pt x="923" y="569"/>
                    <a:pt x="944" y="705"/>
                  </a:cubicBezTo>
                  <a:cubicBezTo>
                    <a:pt x="944" y="741"/>
                    <a:pt x="956" y="776"/>
                    <a:pt x="956" y="812"/>
                  </a:cubicBezTo>
                  <a:cubicBezTo>
                    <a:pt x="920" y="788"/>
                    <a:pt x="885" y="765"/>
                    <a:pt x="849" y="765"/>
                  </a:cubicBezTo>
                  <a:cubicBezTo>
                    <a:pt x="818" y="754"/>
                    <a:pt x="786" y="749"/>
                    <a:pt x="754" y="749"/>
                  </a:cubicBezTo>
                  <a:cubicBezTo>
                    <a:pt x="607" y="749"/>
                    <a:pt x="468" y="857"/>
                    <a:pt x="459" y="1013"/>
                  </a:cubicBezTo>
                  <a:cubicBezTo>
                    <a:pt x="459" y="1084"/>
                    <a:pt x="515" y="1124"/>
                    <a:pt x="574" y="1124"/>
                  </a:cubicBezTo>
                  <a:cubicBezTo>
                    <a:pt x="623" y="1124"/>
                    <a:pt x="674" y="1096"/>
                    <a:pt x="696" y="1037"/>
                  </a:cubicBezTo>
                  <a:cubicBezTo>
                    <a:pt x="713" y="983"/>
                    <a:pt x="737" y="937"/>
                    <a:pt x="783" y="937"/>
                  </a:cubicBezTo>
                  <a:cubicBezTo>
                    <a:pt x="799" y="937"/>
                    <a:pt x="817" y="942"/>
                    <a:pt x="838" y="954"/>
                  </a:cubicBezTo>
                  <a:cubicBezTo>
                    <a:pt x="873" y="978"/>
                    <a:pt x="920" y="1013"/>
                    <a:pt x="967" y="1060"/>
                  </a:cubicBezTo>
                  <a:cubicBezTo>
                    <a:pt x="967" y="1321"/>
                    <a:pt x="932" y="1570"/>
                    <a:pt x="932" y="1830"/>
                  </a:cubicBezTo>
                  <a:cubicBezTo>
                    <a:pt x="956" y="2504"/>
                    <a:pt x="849" y="3191"/>
                    <a:pt x="790" y="3866"/>
                  </a:cubicBezTo>
                  <a:cubicBezTo>
                    <a:pt x="719" y="4588"/>
                    <a:pt x="625" y="5310"/>
                    <a:pt x="565" y="6044"/>
                  </a:cubicBezTo>
                  <a:cubicBezTo>
                    <a:pt x="541" y="6411"/>
                    <a:pt x="494" y="6766"/>
                    <a:pt x="494" y="7133"/>
                  </a:cubicBezTo>
                  <a:cubicBezTo>
                    <a:pt x="494" y="7452"/>
                    <a:pt x="506" y="7796"/>
                    <a:pt x="541" y="8115"/>
                  </a:cubicBezTo>
                  <a:cubicBezTo>
                    <a:pt x="587" y="8411"/>
                    <a:pt x="676" y="9220"/>
                    <a:pt x="1114" y="9220"/>
                  </a:cubicBezTo>
                  <a:cubicBezTo>
                    <a:pt x="1132" y="9220"/>
                    <a:pt x="1150" y="9219"/>
                    <a:pt x="1169" y="9216"/>
                  </a:cubicBezTo>
                  <a:cubicBezTo>
                    <a:pt x="1216" y="9204"/>
                    <a:pt x="1216" y="9133"/>
                    <a:pt x="1180" y="9109"/>
                  </a:cubicBezTo>
                  <a:cubicBezTo>
                    <a:pt x="1180" y="9098"/>
                    <a:pt x="1180" y="9074"/>
                    <a:pt x="1169" y="9062"/>
                  </a:cubicBezTo>
                  <a:cubicBezTo>
                    <a:pt x="909" y="8767"/>
                    <a:pt x="767" y="8352"/>
                    <a:pt x="767" y="7949"/>
                  </a:cubicBezTo>
                  <a:cubicBezTo>
                    <a:pt x="767" y="7749"/>
                    <a:pt x="767" y="7523"/>
                    <a:pt x="814" y="7310"/>
                  </a:cubicBezTo>
                  <a:cubicBezTo>
                    <a:pt x="849" y="7144"/>
                    <a:pt x="932" y="7038"/>
                    <a:pt x="1027" y="6920"/>
                  </a:cubicBezTo>
                  <a:cubicBezTo>
                    <a:pt x="1038" y="6920"/>
                    <a:pt x="1038" y="6920"/>
                    <a:pt x="1038" y="6931"/>
                  </a:cubicBezTo>
                  <a:cubicBezTo>
                    <a:pt x="1066" y="6959"/>
                    <a:pt x="1101" y="6986"/>
                    <a:pt x="1142" y="6986"/>
                  </a:cubicBezTo>
                  <a:cubicBezTo>
                    <a:pt x="1154" y="6986"/>
                    <a:pt x="1167" y="6984"/>
                    <a:pt x="1180" y="6979"/>
                  </a:cubicBezTo>
                  <a:cubicBezTo>
                    <a:pt x="1240" y="6967"/>
                    <a:pt x="1287" y="6908"/>
                    <a:pt x="1287" y="6849"/>
                  </a:cubicBezTo>
                  <a:cubicBezTo>
                    <a:pt x="1272" y="6716"/>
                    <a:pt x="1159" y="6625"/>
                    <a:pt x="1047" y="6625"/>
                  </a:cubicBezTo>
                  <a:cubicBezTo>
                    <a:pt x="988" y="6625"/>
                    <a:pt x="929" y="6650"/>
                    <a:pt x="885" y="6707"/>
                  </a:cubicBezTo>
                  <a:cubicBezTo>
                    <a:pt x="778" y="6825"/>
                    <a:pt x="707" y="6955"/>
                    <a:pt x="660" y="7086"/>
                  </a:cubicBezTo>
                  <a:cubicBezTo>
                    <a:pt x="672" y="6991"/>
                    <a:pt x="672" y="6884"/>
                    <a:pt x="683" y="6789"/>
                  </a:cubicBezTo>
                  <a:cubicBezTo>
                    <a:pt x="707" y="6399"/>
                    <a:pt x="731" y="6008"/>
                    <a:pt x="778" y="5618"/>
                  </a:cubicBezTo>
                  <a:cubicBezTo>
                    <a:pt x="825" y="5192"/>
                    <a:pt x="861" y="4766"/>
                    <a:pt x="920" y="4351"/>
                  </a:cubicBezTo>
                  <a:cubicBezTo>
                    <a:pt x="1015" y="3593"/>
                    <a:pt x="1109" y="2824"/>
                    <a:pt x="1157" y="2067"/>
                  </a:cubicBezTo>
                  <a:cubicBezTo>
                    <a:pt x="1169" y="1865"/>
                    <a:pt x="1169" y="1676"/>
                    <a:pt x="1193" y="1475"/>
                  </a:cubicBezTo>
                  <a:cubicBezTo>
                    <a:pt x="1204" y="1309"/>
                    <a:pt x="1228" y="1131"/>
                    <a:pt x="1228" y="954"/>
                  </a:cubicBezTo>
                  <a:cubicBezTo>
                    <a:pt x="1216" y="646"/>
                    <a:pt x="1193" y="291"/>
                    <a:pt x="920" y="90"/>
                  </a:cubicBezTo>
                  <a:cubicBezTo>
                    <a:pt x="838" y="27"/>
                    <a:pt x="757" y="1"/>
                    <a:pt x="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6"/>
            <p:cNvSpPr/>
            <p:nvPr/>
          </p:nvSpPr>
          <p:spPr>
            <a:xfrm>
              <a:off x="8947895" y="1388446"/>
              <a:ext cx="50989" cy="48577"/>
            </a:xfrm>
            <a:custGeom>
              <a:avLst/>
              <a:gdLst/>
              <a:ahLst/>
              <a:cxnLst/>
              <a:rect l="l" t="t" r="r" b="b"/>
              <a:pathLst>
                <a:path w="296" h="282" extrusionOk="0">
                  <a:moveTo>
                    <a:pt x="133" y="1"/>
                  </a:moveTo>
                  <a:cubicBezTo>
                    <a:pt x="105" y="1"/>
                    <a:pt x="78" y="10"/>
                    <a:pt x="59" y="29"/>
                  </a:cubicBezTo>
                  <a:lnTo>
                    <a:pt x="47" y="29"/>
                  </a:lnTo>
                  <a:lnTo>
                    <a:pt x="47" y="41"/>
                  </a:lnTo>
                  <a:cubicBezTo>
                    <a:pt x="35" y="41"/>
                    <a:pt x="35" y="41"/>
                    <a:pt x="24" y="52"/>
                  </a:cubicBezTo>
                  <a:cubicBezTo>
                    <a:pt x="0" y="76"/>
                    <a:pt x="0" y="112"/>
                    <a:pt x="0" y="136"/>
                  </a:cubicBezTo>
                  <a:cubicBezTo>
                    <a:pt x="11" y="159"/>
                    <a:pt x="24" y="183"/>
                    <a:pt x="47" y="195"/>
                  </a:cubicBezTo>
                  <a:cubicBezTo>
                    <a:pt x="59" y="207"/>
                    <a:pt x="59" y="218"/>
                    <a:pt x="71" y="230"/>
                  </a:cubicBezTo>
                  <a:cubicBezTo>
                    <a:pt x="89" y="267"/>
                    <a:pt x="128" y="282"/>
                    <a:pt x="166" y="282"/>
                  </a:cubicBezTo>
                  <a:cubicBezTo>
                    <a:pt x="178" y="282"/>
                    <a:pt x="190" y="281"/>
                    <a:pt x="201" y="278"/>
                  </a:cubicBezTo>
                  <a:cubicBezTo>
                    <a:pt x="260" y="266"/>
                    <a:pt x="295" y="218"/>
                    <a:pt x="295" y="159"/>
                  </a:cubicBezTo>
                  <a:cubicBezTo>
                    <a:pt x="295" y="100"/>
                    <a:pt x="260" y="52"/>
                    <a:pt x="201" y="17"/>
                  </a:cubicBezTo>
                  <a:cubicBezTo>
                    <a:pt x="179" y="7"/>
                    <a:pt x="156" y="1"/>
                    <a:pt x="1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6"/>
            <p:cNvSpPr/>
            <p:nvPr/>
          </p:nvSpPr>
          <p:spPr>
            <a:xfrm>
              <a:off x="8951857" y="1462690"/>
              <a:ext cx="49094" cy="53056"/>
            </a:xfrm>
            <a:custGeom>
              <a:avLst/>
              <a:gdLst/>
              <a:ahLst/>
              <a:cxnLst/>
              <a:rect l="l" t="t" r="r" b="b"/>
              <a:pathLst>
                <a:path w="285" h="308" extrusionOk="0">
                  <a:moveTo>
                    <a:pt x="83" y="0"/>
                  </a:moveTo>
                  <a:cubicBezTo>
                    <a:pt x="72" y="0"/>
                    <a:pt x="59" y="13"/>
                    <a:pt x="48" y="24"/>
                  </a:cubicBezTo>
                  <a:cubicBezTo>
                    <a:pt x="12" y="48"/>
                    <a:pt x="1" y="84"/>
                    <a:pt x="1" y="119"/>
                  </a:cubicBezTo>
                  <a:lnTo>
                    <a:pt x="1" y="142"/>
                  </a:lnTo>
                  <a:cubicBezTo>
                    <a:pt x="1" y="142"/>
                    <a:pt x="1" y="155"/>
                    <a:pt x="12" y="155"/>
                  </a:cubicBezTo>
                  <a:lnTo>
                    <a:pt x="12" y="190"/>
                  </a:lnTo>
                  <a:cubicBezTo>
                    <a:pt x="12" y="213"/>
                    <a:pt x="24" y="226"/>
                    <a:pt x="36" y="237"/>
                  </a:cubicBezTo>
                  <a:cubicBezTo>
                    <a:pt x="48" y="261"/>
                    <a:pt x="59" y="273"/>
                    <a:pt x="83" y="284"/>
                  </a:cubicBezTo>
                  <a:cubicBezTo>
                    <a:pt x="107" y="297"/>
                    <a:pt x="119" y="308"/>
                    <a:pt x="143" y="308"/>
                  </a:cubicBezTo>
                  <a:cubicBezTo>
                    <a:pt x="190" y="308"/>
                    <a:pt x="237" y="273"/>
                    <a:pt x="261" y="237"/>
                  </a:cubicBezTo>
                  <a:cubicBezTo>
                    <a:pt x="261" y="226"/>
                    <a:pt x="261" y="226"/>
                    <a:pt x="272" y="213"/>
                  </a:cubicBezTo>
                  <a:cubicBezTo>
                    <a:pt x="272" y="190"/>
                    <a:pt x="285" y="178"/>
                    <a:pt x="285" y="155"/>
                  </a:cubicBezTo>
                  <a:cubicBezTo>
                    <a:pt x="285" y="107"/>
                    <a:pt x="261" y="71"/>
                    <a:pt x="237" y="36"/>
                  </a:cubicBezTo>
                  <a:lnTo>
                    <a:pt x="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6"/>
            <p:cNvSpPr/>
            <p:nvPr/>
          </p:nvSpPr>
          <p:spPr>
            <a:xfrm>
              <a:off x="8954096" y="1549164"/>
              <a:ext cx="36691" cy="34280"/>
            </a:xfrm>
            <a:custGeom>
              <a:avLst/>
              <a:gdLst/>
              <a:ahLst/>
              <a:cxnLst/>
              <a:rect l="l" t="t" r="r" b="b"/>
              <a:pathLst>
                <a:path w="213" h="199" extrusionOk="0">
                  <a:moveTo>
                    <a:pt x="113" y="0"/>
                  </a:moveTo>
                  <a:cubicBezTo>
                    <a:pt x="98" y="0"/>
                    <a:pt x="83" y="3"/>
                    <a:pt x="70" y="8"/>
                  </a:cubicBezTo>
                  <a:cubicBezTo>
                    <a:pt x="35" y="19"/>
                    <a:pt x="11" y="55"/>
                    <a:pt x="11" y="102"/>
                  </a:cubicBezTo>
                  <a:lnTo>
                    <a:pt x="11" y="114"/>
                  </a:lnTo>
                  <a:cubicBezTo>
                    <a:pt x="0" y="156"/>
                    <a:pt x="37" y="199"/>
                    <a:pt x="79" y="199"/>
                  </a:cubicBezTo>
                  <a:cubicBezTo>
                    <a:pt x="84" y="199"/>
                    <a:pt x="89" y="198"/>
                    <a:pt x="94" y="197"/>
                  </a:cubicBezTo>
                  <a:lnTo>
                    <a:pt x="106" y="197"/>
                  </a:lnTo>
                  <a:cubicBezTo>
                    <a:pt x="153" y="197"/>
                    <a:pt x="188" y="173"/>
                    <a:pt x="201" y="126"/>
                  </a:cubicBezTo>
                  <a:cubicBezTo>
                    <a:pt x="212" y="90"/>
                    <a:pt x="201" y="55"/>
                    <a:pt x="177" y="31"/>
                  </a:cubicBezTo>
                  <a:cubicBezTo>
                    <a:pt x="162" y="9"/>
                    <a:pt x="138" y="0"/>
                    <a:pt x="1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92922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2081"/>
        <p:cNvGrpSpPr/>
        <p:nvPr/>
      </p:nvGrpSpPr>
      <p:grpSpPr>
        <a:xfrm>
          <a:off x="0" y="0"/>
          <a:ext cx="0" cy="0"/>
          <a:chOff x="0" y="0"/>
          <a:chExt cx="0" cy="0"/>
        </a:xfrm>
      </p:grpSpPr>
    </p:spTree>
    <p:extLst>
      <p:ext uri="{BB962C8B-B14F-4D97-AF65-F5344CB8AC3E}">
        <p14:creationId xmlns:p14="http://schemas.microsoft.com/office/powerpoint/2010/main" val="32113101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964174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5"/>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415467"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415467"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4602000"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4602000"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7834067" y="2480300"/>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7834067" y="4661233"/>
            <a:ext cx="2988000" cy="4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415451"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4601984"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7834051" y="3032900"/>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415451"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4601984"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7834051" y="5151233"/>
            <a:ext cx="2988000" cy="6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867"/>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2483304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F905F-7CCA-7AD4-B2CB-B45EB1500D9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4DEC9544-F234-2C00-9273-B9932649F8B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3C4A8141-ABB9-A5E7-864C-673E3CEAD4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CB05C0DC-BDB1-B06B-0E2A-B993F788574C}"/>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6" name="Footer Placeholder 5">
            <a:extLst>
              <a:ext uri="{FF2B5EF4-FFF2-40B4-BE49-F238E27FC236}">
                <a16:creationId xmlns:a16="http://schemas.microsoft.com/office/drawing/2014/main" id="{C3D8F7A8-1BEA-63CD-0868-D73B1213910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37DE8965-890B-B9E6-410D-AA601B6D767C}"/>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2531128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416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11983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28865050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2884710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714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42440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842522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8025133" y="1529033"/>
            <a:ext cx="3271600" cy="22008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15" name="Google Shape;15;p3"/>
          <p:cNvSpPr txBox="1">
            <a:spLocks noGrp="1"/>
          </p:cNvSpPr>
          <p:nvPr>
            <p:ph type="subTitle" idx="1"/>
          </p:nvPr>
        </p:nvSpPr>
        <p:spPr>
          <a:xfrm>
            <a:off x="588100" y="5117833"/>
            <a:ext cx="681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95758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1 1">
  <p:cSld name="Title slide 1 1">
    <p:spTree>
      <p:nvGrpSpPr>
        <p:cNvPr id="1" name="Shape 17"/>
        <p:cNvGrpSpPr/>
        <p:nvPr/>
      </p:nvGrpSpPr>
      <p:grpSpPr>
        <a:xfrm>
          <a:off x="0" y="0"/>
          <a:ext cx="0" cy="0"/>
          <a:chOff x="0" y="0"/>
          <a:chExt cx="0" cy="0"/>
        </a:xfrm>
      </p:grpSpPr>
      <p:sp>
        <p:nvSpPr>
          <p:cNvPr id="18" name="Google Shape;18;p4"/>
          <p:cNvSpPr txBox="1">
            <a:spLocks noGrp="1"/>
          </p:cNvSpPr>
          <p:nvPr>
            <p:ph type="ctrTitle"/>
          </p:nvPr>
        </p:nvSpPr>
        <p:spPr>
          <a:xfrm>
            <a:off x="6731333" y="1719033"/>
            <a:ext cx="4704400" cy="22008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19" name="Google Shape;19;p4"/>
          <p:cNvSpPr txBox="1">
            <a:spLocks noGrp="1"/>
          </p:cNvSpPr>
          <p:nvPr>
            <p:ph type="subTitle" idx="1"/>
          </p:nvPr>
        </p:nvSpPr>
        <p:spPr>
          <a:xfrm>
            <a:off x="6740000" y="4819233"/>
            <a:ext cx="47044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1" name="Google Shape;21;p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1160144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Right Text and Three Picture ">
  <p:cSld name="Right Text and Three Picture ">
    <p:spTree>
      <p:nvGrpSpPr>
        <p:cNvPr id="1" name="Shape 22"/>
        <p:cNvGrpSpPr/>
        <p:nvPr/>
      </p:nvGrpSpPr>
      <p:grpSpPr>
        <a:xfrm>
          <a:off x="0" y="0"/>
          <a:ext cx="0" cy="0"/>
          <a:chOff x="0" y="0"/>
          <a:chExt cx="0" cy="0"/>
        </a:xfrm>
      </p:grpSpPr>
      <p:sp>
        <p:nvSpPr>
          <p:cNvPr id="23" name="Google Shape;23;p5"/>
          <p:cNvSpPr txBox="1">
            <a:spLocks noGrp="1"/>
          </p:cNvSpPr>
          <p:nvPr>
            <p:ph type="ctrTitle"/>
          </p:nvPr>
        </p:nvSpPr>
        <p:spPr>
          <a:xfrm>
            <a:off x="6418067" y="868567"/>
            <a:ext cx="4790000" cy="1218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b="1"/>
            </a:lvl1pPr>
            <a:lvl2pPr lvl="1" rtl="0">
              <a:spcBef>
                <a:spcPts val="0"/>
              </a:spcBef>
              <a:spcAft>
                <a:spcPts val="0"/>
              </a:spcAft>
              <a:buSzPts val="5200"/>
              <a:buFont typeface="Roboto Slab"/>
              <a:buNone/>
              <a:defRPr sz="6933">
                <a:latin typeface="Roboto Slab"/>
                <a:ea typeface="Roboto Slab"/>
                <a:cs typeface="Roboto Slab"/>
                <a:sym typeface="Roboto Slab"/>
              </a:defRPr>
            </a:lvl2pPr>
            <a:lvl3pPr lvl="2" rtl="0">
              <a:spcBef>
                <a:spcPts val="0"/>
              </a:spcBef>
              <a:spcAft>
                <a:spcPts val="0"/>
              </a:spcAft>
              <a:buSzPts val="5200"/>
              <a:buFont typeface="Roboto Slab"/>
              <a:buNone/>
              <a:defRPr sz="6933">
                <a:latin typeface="Roboto Slab"/>
                <a:ea typeface="Roboto Slab"/>
                <a:cs typeface="Roboto Slab"/>
                <a:sym typeface="Roboto Slab"/>
              </a:defRPr>
            </a:lvl3pPr>
            <a:lvl4pPr lvl="3" rtl="0">
              <a:spcBef>
                <a:spcPts val="0"/>
              </a:spcBef>
              <a:spcAft>
                <a:spcPts val="0"/>
              </a:spcAft>
              <a:buSzPts val="5200"/>
              <a:buFont typeface="Roboto Slab"/>
              <a:buNone/>
              <a:defRPr sz="6933">
                <a:latin typeface="Roboto Slab"/>
                <a:ea typeface="Roboto Slab"/>
                <a:cs typeface="Roboto Slab"/>
                <a:sym typeface="Roboto Slab"/>
              </a:defRPr>
            </a:lvl4pPr>
            <a:lvl5pPr lvl="4" rtl="0">
              <a:spcBef>
                <a:spcPts val="0"/>
              </a:spcBef>
              <a:spcAft>
                <a:spcPts val="0"/>
              </a:spcAft>
              <a:buSzPts val="5200"/>
              <a:buFont typeface="Roboto Slab"/>
              <a:buNone/>
              <a:defRPr sz="6933">
                <a:latin typeface="Roboto Slab"/>
                <a:ea typeface="Roboto Slab"/>
                <a:cs typeface="Roboto Slab"/>
                <a:sym typeface="Roboto Slab"/>
              </a:defRPr>
            </a:lvl5pPr>
            <a:lvl6pPr lvl="5" rtl="0">
              <a:spcBef>
                <a:spcPts val="0"/>
              </a:spcBef>
              <a:spcAft>
                <a:spcPts val="0"/>
              </a:spcAft>
              <a:buSzPts val="5200"/>
              <a:buFont typeface="Roboto Slab"/>
              <a:buNone/>
              <a:defRPr sz="6933">
                <a:latin typeface="Roboto Slab"/>
                <a:ea typeface="Roboto Slab"/>
                <a:cs typeface="Roboto Slab"/>
                <a:sym typeface="Roboto Slab"/>
              </a:defRPr>
            </a:lvl6pPr>
            <a:lvl7pPr lvl="6" rtl="0">
              <a:spcBef>
                <a:spcPts val="0"/>
              </a:spcBef>
              <a:spcAft>
                <a:spcPts val="0"/>
              </a:spcAft>
              <a:buSzPts val="5200"/>
              <a:buFont typeface="Roboto Slab"/>
              <a:buNone/>
              <a:defRPr sz="6933">
                <a:latin typeface="Roboto Slab"/>
                <a:ea typeface="Roboto Slab"/>
                <a:cs typeface="Roboto Slab"/>
                <a:sym typeface="Roboto Slab"/>
              </a:defRPr>
            </a:lvl7pPr>
            <a:lvl8pPr lvl="7" rtl="0">
              <a:spcBef>
                <a:spcPts val="0"/>
              </a:spcBef>
              <a:spcAft>
                <a:spcPts val="0"/>
              </a:spcAft>
              <a:buSzPts val="5200"/>
              <a:buFont typeface="Roboto Slab"/>
              <a:buNone/>
              <a:defRPr sz="6933">
                <a:latin typeface="Roboto Slab"/>
                <a:ea typeface="Roboto Slab"/>
                <a:cs typeface="Roboto Slab"/>
                <a:sym typeface="Roboto Slab"/>
              </a:defRPr>
            </a:lvl8pPr>
            <a:lvl9pPr lvl="8" rtl="0">
              <a:spcBef>
                <a:spcPts val="0"/>
              </a:spcBef>
              <a:spcAft>
                <a:spcPts val="0"/>
              </a:spcAft>
              <a:buSzPts val="5200"/>
              <a:buFont typeface="Roboto Slab"/>
              <a:buNone/>
              <a:defRPr sz="6933">
                <a:latin typeface="Roboto Slab"/>
                <a:ea typeface="Roboto Slab"/>
                <a:cs typeface="Roboto Slab"/>
                <a:sym typeface="Roboto Slab"/>
              </a:defRPr>
            </a:lvl9pPr>
          </a:lstStyle>
          <a:p>
            <a:endParaRPr/>
          </a:p>
        </p:txBody>
      </p:sp>
      <p:sp>
        <p:nvSpPr>
          <p:cNvPr id="24" name="Google Shape;24;p5"/>
          <p:cNvSpPr txBox="1">
            <a:spLocks noGrp="1"/>
          </p:cNvSpPr>
          <p:nvPr>
            <p:ph type="subTitle" idx="1"/>
          </p:nvPr>
        </p:nvSpPr>
        <p:spPr>
          <a:xfrm>
            <a:off x="6427100" y="2086967"/>
            <a:ext cx="4780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26" name="Google Shape;26;p5"/>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27" name="Google Shape;27;p5"/>
          <p:cNvSpPr/>
          <p:nvPr/>
        </p:nvSpPr>
        <p:spPr>
          <a:xfrm>
            <a:off x="6562740"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5609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EA5DC-A7FE-9310-833D-C655EEDD83D2}"/>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96CDF87C-D7B0-DFC1-F7DD-3408992939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1220DB-72AC-98E1-60FD-003E340CFE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575B183B-EA1A-8194-3F78-AD064B3F3C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D243BE-030B-E643-F122-56173E8682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4544C111-8E75-12A4-5EE1-BD072C0BA0A1}"/>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8" name="Footer Placeholder 7">
            <a:extLst>
              <a:ext uri="{FF2B5EF4-FFF2-40B4-BE49-F238E27FC236}">
                <a16:creationId xmlns:a16="http://schemas.microsoft.com/office/drawing/2014/main" id="{CED58326-825D-2B75-FACF-B8F2B0946186}"/>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9FD21CB2-07EC-17A8-B4CF-B7A4BC0D5B97}"/>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31712345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1 1 1">
  <p:cSld name="Title slide 1 1 1">
    <p:spTree>
      <p:nvGrpSpPr>
        <p:cNvPr id="1" name="Shape 28"/>
        <p:cNvGrpSpPr/>
        <p:nvPr/>
      </p:nvGrpSpPr>
      <p:grpSpPr>
        <a:xfrm>
          <a:off x="0" y="0"/>
          <a:ext cx="0" cy="0"/>
          <a:chOff x="0" y="0"/>
          <a:chExt cx="0" cy="0"/>
        </a:xfrm>
      </p:grpSpPr>
      <p:sp>
        <p:nvSpPr>
          <p:cNvPr id="29" name="Google Shape;29;p6"/>
          <p:cNvSpPr txBox="1">
            <a:spLocks noGrp="1"/>
          </p:cNvSpPr>
          <p:nvPr>
            <p:ph type="ctrTitle"/>
          </p:nvPr>
        </p:nvSpPr>
        <p:spPr>
          <a:xfrm>
            <a:off x="7965933" y="1213867"/>
            <a:ext cx="3433600" cy="24412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4400" b="1"/>
            </a:lvl1pPr>
            <a:lvl2pPr lvl="1" rtl="0">
              <a:spcBef>
                <a:spcPts val="0"/>
              </a:spcBef>
              <a:spcAft>
                <a:spcPts val="0"/>
              </a:spcAft>
              <a:buSzPts val="5200"/>
              <a:buFont typeface="Roboto Condensed"/>
              <a:buNone/>
              <a:defRPr sz="6933">
                <a:latin typeface="Roboto Condensed"/>
                <a:ea typeface="Roboto Condensed"/>
                <a:cs typeface="Roboto Condensed"/>
                <a:sym typeface="Roboto Condensed"/>
              </a:defRPr>
            </a:lvl2pPr>
            <a:lvl3pPr lvl="2" rtl="0">
              <a:spcBef>
                <a:spcPts val="0"/>
              </a:spcBef>
              <a:spcAft>
                <a:spcPts val="0"/>
              </a:spcAft>
              <a:buSzPts val="5200"/>
              <a:buFont typeface="Roboto Condensed"/>
              <a:buNone/>
              <a:defRPr sz="6933">
                <a:latin typeface="Roboto Condensed"/>
                <a:ea typeface="Roboto Condensed"/>
                <a:cs typeface="Roboto Condensed"/>
                <a:sym typeface="Roboto Condensed"/>
              </a:defRPr>
            </a:lvl3pPr>
            <a:lvl4pPr lvl="3" rtl="0">
              <a:spcBef>
                <a:spcPts val="0"/>
              </a:spcBef>
              <a:spcAft>
                <a:spcPts val="0"/>
              </a:spcAft>
              <a:buSzPts val="5200"/>
              <a:buFont typeface="Roboto Condensed"/>
              <a:buNone/>
              <a:defRPr sz="6933">
                <a:latin typeface="Roboto Condensed"/>
                <a:ea typeface="Roboto Condensed"/>
                <a:cs typeface="Roboto Condensed"/>
                <a:sym typeface="Roboto Condensed"/>
              </a:defRPr>
            </a:lvl4pPr>
            <a:lvl5pPr lvl="4" rtl="0">
              <a:spcBef>
                <a:spcPts val="0"/>
              </a:spcBef>
              <a:spcAft>
                <a:spcPts val="0"/>
              </a:spcAft>
              <a:buSzPts val="5200"/>
              <a:buFont typeface="Roboto Condensed"/>
              <a:buNone/>
              <a:defRPr sz="6933">
                <a:latin typeface="Roboto Condensed"/>
                <a:ea typeface="Roboto Condensed"/>
                <a:cs typeface="Roboto Condensed"/>
                <a:sym typeface="Roboto Condensed"/>
              </a:defRPr>
            </a:lvl5pPr>
            <a:lvl6pPr lvl="5" rtl="0">
              <a:spcBef>
                <a:spcPts val="0"/>
              </a:spcBef>
              <a:spcAft>
                <a:spcPts val="0"/>
              </a:spcAft>
              <a:buSzPts val="5200"/>
              <a:buFont typeface="Roboto Condensed"/>
              <a:buNone/>
              <a:defRPr sz="6933">
                <a:latin typeface="Roboto Condensed"/>
                <a:ea typeface="Roboto Condensed"/>
                <a:cs typeface="Roboto Condensed"/>
                <a:sym typeface="Roboto Condensed"/>
              </a:defRPr>
            </a:lvl6pPr>
            <a:lvl7pPr lvl="6" rtl="0">
              <a:spcBef>
                <a:spcPts val="0"/>
              </a:spcBef>
              <a:spcAft>
                <a:spcPts val="0"/>
              </a:spcAft>
              <a:buSzPts val="5200"/>
              <a:buFont typeface="Roboto Condensed"/>
              <a:buNone/>
              <a:defRPr sz="6933">
                <a:latin typeface="Roboto Condensed"/>
                <a:ea typeface="Roboto Condensed"/>
                <a:cs typeface="Roboto Condensed"/>
                <a:sym typeface="Roboto Condensed"/>
              </a:defRPr>
            </a:lvl7pPr>
            <a:lvl8pPr lvl="7" rtl="0">
              <a:spcBef>
                <a:spcPts val="0"/>
              </a:spcBef>
              <a:spcAft>
                <a:spcPts val="0"/>
              </a:spcAft>
              <a:buSzPts val="5200"/>
              <a:buFont typeface="Roboto Condensed"/>
              <a:buNone/>
              <a:defRPr sz="6933">
                <a:latin typeface="Roboto Condensed"/>
                <a:ea typeface="Roboto Condensed"/>
                <a:cs typeface="Roboto Condensed"/>
                <a:sym typeface="Roboto Condensed"/>
              </a:defRPr>
            </a:lvl8pPr>
            <a:lvl9pPr lvl="8" rtl="0">
              <a:spcBef>
                <a:spcPts val="0"/>
              </a:spcBef>
              <a:spcAft>
                <a:spcPts val="0"/>
              </a:spcAft>
              <a:buSzPts val="5200"/>
              <a:buFont typeface="Roboto Condensed"/>
              <a:buNone/>
              <a:defRPr sz="6933">
                <a:latin typeface="Roboto Condensed"/>
                <a:ea typeface="Roboto Condensed"/>
                <a:cs typeface="Roboto Condensed"/>
                <a:sym typeface="Roboto Condensed"/>
              </a:defRPr>
            </a:lvl9pPr>
          </a:lstStyle>
          <a:p>
            <a:endParaRPr/>
          </a:p>
        </p:txBody>
      </p:sp>
      <p:sp>
        <p:nvSpPr>
          <p:cNvPr id="30" name="Google Shape;30;p6"/>
          <p:cNvSpPr txBox="1">
            <a:spLocks noGrp="1"/>
          </p:cNvSpPr>
          <p:nvPr>
            <p:ph type="subTitle" idx="1"/>
          </p:nvPr>
        </p:nvSpPr>
        <p:spPr>
          <a:xfrm>
            <a:off x="7938000" y="3781867"/>
            <a:ext cx="3506400" cy="126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1" name="Google Shape;31;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32" name="Google Shape;32;p6"/>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33" name="Google Shape;33;p6"/>
          <p:cNvSpPr txBox="1">
            <a:spLocks noGrp="1"/>
          </p:cNvSpPr>
          <p:nvPr>
            <p:ph type="subTitle" idx="2"/>
          </p:nvPr>
        </p:nvSpPr>
        <p:spPr>
          <a:xfrm>
            <a:off x="654767" y="5449833"/>
            <a:ext cx="3506400" cy="6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CC4125"/>
              </a:buClr>
              <a:buSzPts val="1000"/>
              <a:buNone/>
              <a:defRPr sz="1333">
                <a:solidFill>
                  <a:srgbClr val="CC4125"/>
                </a:solidFill>
              </a:defRPr>
            </a:lvl1pPr>
            <a:lvl2pPr lvl="1" rtl="0">
              <a:lnSpc>
                <a:spcPct val="100000"/>
              </a:lnSpc>
              <a:spcBef>
                <a:spcPts val="0"/>
              </a:spcBef>
              <a:spcAft>
                <a:spcPts val="0"/>
              </a:spcAft>
              <a:buClr>
                <a:srgbClr val="CC4125"/>
              </a:buClr>
              <a:buSzPts val="2800"/>
              <a:buNone/>
              <a:defRPr sz="3733">
                <a:solidFill>
                  <a:srgbClr val="CC4125"/>
                </a:solidFill>
              </a:defRPr>
            </a:lvl2pPr>
            <a:lvl3pPr lvl="2" rtl="0">
              <a:lnSpc>
                <a:spcPct val="100000"/>
              </a:lnSpc>
              <a:spcBef>
                <a:spcPts val="0"/>
              </a:spcBef>
              <a:spcAft>
                <a:spcPts val="0"/>
              </a:spcAft>
              <a:buClr>
                <a:srgbClr val="CC4125"/>
              </a:buClr>
              <a:buSzPts val="2800"/>
              <a:buNone/>
              <a:defRPr sz="3733">
                <a:solidFill>
                  <a:srgbClr val="CC4125"/>
                </a:solidFill>
              </a:defRPr>
            </a:lvl3pPr>
            <a:lvl4pPr lvl="3" rtl="0">
              <a:lnSpc>
                <a:spcPct val="100000"/>
              </a:lnSpc>
              <a:spcBef>
                <a:spcPts val="0"/>
              </a:spcBef>
              <a:spcAft>
                <a:spcPts val="0"/>
              </a:spcAft>
              <a:buClr>
                <a:srgbClr val="CC4125"/>
              </a:buClr>
              <a:buSzPts val="2800"/>
              <a:buNone/>
              <a:defRPr sz="3733">
                <a:solidFill>
                  <a:srgbClr val="CC4125"/>
                </a:solidFill>
              </a:defRPr>
            </a:lvl4pPr>
            <a:lvl5pPr lvl="4" rtl="0">
              <a:lnSpc>
                <a:spcPct val="100000"/>
              </a:lnSpc>
              <a:spcBef>
                <a:spcPts val="0"/>
              </a:spcBef>
              <a:spcAft>
                <a:spcPts val="0"/>
              </a:spcAft>
              <a:buClr>
                <a:srgbClr val="CC4125"/>
              </a:buClr>
              <a:buSzPts val="2800"/>
              <a:buNone/>
              <a:defRPr sz="3733">
                <a:solidFill>
                  <a:srgbClr val="CC4125"/>
                </a:solidFill>
              </a:defRPr>
            </a:lvl5pPr>
            <a:lvl6pPr lvl="5" rtl="0">
              <a:lnSpc>
                <a:spcPct val="100000"/>
              </a:lnSpc>
              <a:spcBef>
                <a:spcPts val="0"/>
              </a:spcBef>
              <a:spcAft>
                <a:spcPts val="0"/>
              </a:spcAft>
              <a:buClr>
                <a:srgbClr val="CC4125"/>
              </a:buClr>
              <a:buSzPts val="2800"/>
              <a:buNone/>
              <a:defRPr sz="3733">
                <a:solidFill>
                  <a:srgbClr val="CC4125"/>
                </a:solidFill>
              </a:defRPr>
            </a:lvl6pPr>
            <a:lvl7pPr lvl="6" rtl="0">
              <a:lnSpc>
                <a:spcPct val="100000"/>
              </a:lnSpc>
              <a:spcBef>
                <a:spcPts val="0"/>
              </a:spcBef>
              <a:spcAft>
                <a:spcPts val="0"/>
              </a:spcAft>
              <a:buClr>
                <a:srgbClr val="CC4125"/>
              </a:buClr>
              <a:buSzPts val="2800"/>
              <a:buNone/>
              <a:defRPr sz="3733">
                <a:solidFill>
                  <a:srgbClr val="CC4125"/>
                </a:solidFill>
              </a:defRPr>
            </a:lvl7pPr>
            <a:lvl8pPr lvl="7" rtl="0">
              <a:lnSpc>
                <a:spcPct val="100000"/>
              </a:lnSpc>
              <a:spcBef>
                <a:spcPts val="0"/>
              </a:spcBef>
              <a:spcAft>
                <a:spcPts val="0"/>
              </a:spcAft>
              <a:buClr>
                <a:srgbClr val="CC4125"/>
              </a:buClr>
              <a:buSzPts val="2800"/>
              <a:buNone/>
              <a:defRPr sz="3733">
                <a:solidFill>
                  <a:srgbClr val="CC4125"/>
                </a:solidFill>
              </a:defRPr>
            </a:lvl8pPr>
            <a:lvl9pPr lvl="8" rtl="0">
              <a:lnSpc>
                <a:spcPct val="100000"/>
              </a:lnSpc>
              <a:spcBef>
                <a:spcPts val="0"/>
              </a:spcBef>
              <a:spcAft>
                <a:spcPts val="0"/>
              </a:spcAft>
              <a:buClr>
                <a:srgbClr val="CC4125"/>
              </a:buClr>
              <a:buSzPts val="2800"/>
              <a:buNone/>
              <a:defRPr sz="3733">
                <a:solidFill>
                  <a:srgbClr val="CC4125"/>
                </a:solidFill>
              </a:defRPr>
            </a:lvl9pPr>
          </a:lstStyle>
          <a:p>
            <a:endParaRPr/>
          </a:p>
        </p:txBody>
      </p:sp>
    </p:spTree>
    <p:extLst>
      <p:ext uri="{BB962C8B-B14F-4D97-AF65-F5344CB8AC3E}">
        <p14:creationId xmlns:p14="http://schemas.microsoft.com/office/powerpoint/2010/main" val="15539068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6" name="Google Shape;36;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37028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43"/>
        <p:cNvGrpSpPr/>
        <p:nvPr/>
      </p:nvGrpSpPr>
      <p:grpSpPr>
        <a:xfrm>
          <a:off x="0" y="0"/>
          <a:ext cx="0" cy="0"/>
          <a:chOff x="0" y="0"/>
          <a:chExt cx="0" cy="0"/>
        </a:xfrm>
      </p:grpSpPr>
      <p:sp>
        <p:nvSpPr>
          <p:cNvPr id="44" name="Google Shape;44;p9"/>
          <p:cNvSpPr txBox="1">
            <a:spLocks noGrp="1"/>
          </p:cNvSpPr>
          <p:nvPr>
            <p:ph type="title"/>
          </p:nvPr>
        </p:nvSpPr>
        <p:spPr>
          <a:xfrm>
            <a:off x="583533" y="703467"/>
            <a:ext cx="11024800" cy="798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5" name="Google Shape;45;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46" name="Google Shape;46;p9"/>
          <p:cNvSpPr/>
          <p:nvPr/>
        </p:nvSpPr>
        <p:spPr>
          <a:xfrm>
            <a:off x="726568" y="684317"/>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9"/>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4394840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Font typeface="Roboto Slab"/>
              <a:buNone/>
              <a:defRPr b="1">
                <a:solidFill>
                  <a:srgbClr val="CC4125"/>
                </a:solidFill>
                <a:latin typeface="Roboto Slab"/>
                <a:ea typeface="Roboto Slab"/>
                <a:cs typeface="Roboto Slab"/>
                <a:sym typeface="Roboto Slab"/>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1" name="Google Shape;51;p10"/>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10"/>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Tree>
    <p:extLst>
      <p:ext uri="{BB962C8B-B14F-4D97-AF65-F5344CB8AC3E}">
        <p14:creationId xmlns:p14="http://schemas.microsoft.com/office/powerpoint/2010/main" val="21846267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aragraph Left And Picture Right">
  <p:cSld name="Paragraph Left And Picture Right">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 name="Google Shape;55;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56" name="Google Shape;56;p11"/>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58" name="Google Shape;58;p11"/>
          <p:cNvSpPr txBox="1">
            <a:spLocks noGrp="1"/>
          </p:cNvSpPr>
          <p:nvPr>
            <p:ph type="subTitle" idx="1"/>
          </p:nvPr>
        </p:nvSpPr>
        <p:spPr>
          <a:xfrm>
            <a:off x="1013319"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918648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aragraph Right And Picture Left ">
  <p:cSld name="Paragraph Right And Picture Left ">
    <p:spTree>
      <p:nvGrpSpPr>
        <p:cNvPr id="1" name="Shape 59"/>
        <p:cNvGrpSpPr/>
        <p:nvPr/>
      </p:nvGrpSpPr>
      <p:grpSpPr>
        <a:xfrm>
          <a:off x="0" y="0"/>
          <a:ext cx="0" cy="0"/>
          <a:chOff x="0" y="0"/>
          <a:chExt cx="0" cy="0"/>
        </a:xfrm>
      </p:grpSpPr>
      <p:sp>
        <p:nvSpPr>
          <p:cNvPr id="60" name="Google Shape;60;p12"/>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 name="Google Shape;6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62" name="Google Shape;62;p12"/>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2"/>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64" name="Google Shape;64;p12"/>
          <p:cNvSpPr txBox="1">
            <a:spLocks noGrp="1"/>
          </p:cNvSpPr>
          <p:nvPr>
            <p:ph type="subTitle" idx="1"/>
          </p:nvPr>
        </p:nvSpPr>
        <p:spPr>
          <a:xfrm>
            <a:off x="6478000" y="2566467"/>
            <a:ext cx="4542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Font typeface="Open Sans"/>
              <a:buNone/>
              <a:defRPr sz="1333">
                <a:latin typeface="Open Sans"/>
                <a:ea typeface="Open Sans"/>
                <a:cs typeface="Open Sans"/>
                <a:sym typeface="Open Sans"/>
              </a:defRPr>
            </a:lvl1pPr>
            <a:lvl2pPr lvl="1" rtl="0">
              <a:lnSpc>
                <a:spcPct val="100000"/>
              </a:lnSpc>
              <a:spcBef>
                <a:spcPts val="0"/>
              </a:spcBef>
              <a:spcAft>
                <a:spcPts val="0"/>
              </a:spcAft>
              <a:buSzPts val="2800"/>
              <a:buFont typeface="Open Sans"/>
              <a:buNone/>
              <a:defRPr sz="3733">
                <a:latin typeface="Open Sans"/>
                <a:ea typeface="Open Sans"/>
                <a:cs typeface="Open Sans"/>
                <a:sym typeface="Open Sans"/>
              </a:defRPr>
            </a:lvl2pPr>
            <a:lvl3pPr lvl="2" rtl="0">
              <a:lnSpc>
                <a:spcPct val="100000"/>
              </a:lnSpc>
              <a:spcBef>
                <a:spcPts val="0"/>
              </a:spcBef>
              <a:spcAft>
                <a:spcPts val="0"/>
              </a:spcAft>
              <a:buSzPts val="2800"/>
              <a:buFont typeface="Open Sans"/>
              <a:buNone/>
              <a:defRPr sz="3733">
                <a:latin typeface="Open Sans"/>
                <a:ea typeface="Open Sans"/>
                <a:cs typeface="Open Sans"/>
                <a:sym typeface="Open Sans"/>
              </a:defRPr>
            </a:lvl3pPr>
            <a:lvl4pPr lvl="3" rtl="0">
              <a:lnSpc>
                <a:spcPct val="100000"/>
              </a:lnSpc>
              <a:spcBef>
                <a:spcPts val="0"/>
              </a:spcBef>
              <a:spcAft>
                <a:spcPts val="0"/>
              </a:spcAft>
              <a:buSzPts val="2800"/>
              <a:buFont typeface="Open Sans"/>
              <a:buNone/>
              <a:defRPr sz="3733">
                <a:latin typeface="Open Sans"/>
                <a:ea typeface="Open Sans"/>
                <a:cs typeface="Open Sans"/>
                <a:sym typeface="Open Sans"/>
              </a:defRPr>
            </a:lvl4pPr>
            <a:lvl5pPr lvl="4" rtl="0">
              <a:lnSpc>
                <a:spcPct val="100000"/>
              </a:lnSpc>
              <a:spcBef>
                <a:spcPts val="0"/>
              </a:spcBef>
              <a:spcAft>
                <a:spcPts val="0"/>
              </a:spcAft>
              <a:buSzPts val="2800"/>
              <a:buFont typeface="Open Sans"/>
              <a:buNone/>
              <a:defRPr sz="3733">
                <a:latin typeface="Open Sans"/>
                <a:ea typeface="Open Sans"/>
                <a:cs typeface="Open Sans"/>
                <a:sym typeface="Open Sans"/>
              </a:defRPr>
            </a:lvl5pPr>
            <a:lvl6pPr lvl="5" rtl="0">
              <a:lnSpc>
                <a:spcPct val="100000"/>
              </a:lnSpc>
              <a:spcBef>
                <a:spcPts val="0"/>
              </a:spcBef>
              <a:spcAft>
                <a:spcPts val="0"/>
              </a:spcAft>
              <a:buSzPts val="2800"/>
              <a:buFont typeface="Open Sans"/>
              <a:buNone/>
              <a:defRPr sz="3733">
                <a:latin typeface="Open Sans"/>
                <a:ea typeface="Open Sans"/>
                <a:cs typeface="Open Sans"/>
                <a:sym typeface="Open Sans"/>
              </a:defRPr>
            </a:lvl6pPr>
            <a:lvl7pPr lvl="6" rtl="0">
              <a:lnSpc>
                <a:spcPct val="100000"/>
              </a:lnSpc>
              <a:spcBef>
                <a:spcPts val="0"/>
              </a:spcBef>
              <a:spcAft>
                <a:spcPts val="0"/>
              </a:spcAft>
              <a:buSzPts val="2800"/>
              <a:buFont typeface="Open Sans"/>
              <a:buNone/>
              <a:defRPr sz="3733">
                <a:latin typeface="Open Sans"/>
                <a:ea typeface="Open Sans"/>
                <a:cs typeface="Open Sans"/>
                <a:sym typeface="Open Sans"/>
              </a:defRPr>
            </a:lvl7pPr>
            <a:lvl8pPr lvl="7" rtl="0">
              <a:lnSpc>
                <a:spcPct val="100000"/>
              </a:lnSpc>
              <a:spcBef>
                <a:spcPts val="0"/>
              </a:spcBef>
              <a:spcAft>
                <a:spcPts val="0"/>
              </a:spcAft>
              <a:buSzPts val="2800"/>
              <a:buFont typeface="Open Sans"/>
              <a:buNone/>
              <a:defRPr sz="3733">
                <a:latin typeface="Open Sans"/>
                <a:ea typeface="Open Sans"/>
                <a:cs typeface="Open Sans"/>
                <a:sym typeface="Open Sans"/>
              </a:defRPr>
            </a:lvl8pPr>
            <a:lvl9pPr lvl="8" rtl="0">
              <a:lnSpc>
                <a:spcPct val="100000"/>
              </a:lnSpc>
              <a:spcBef>
                <a:spcPts val="0"/>
              </a:spcBef>
              <a:spcAft>
                <a:spcPts val="0"/>
              </a:spcAft>
              <a:buSzPts val="2800"/>
              <a:buFont typeface="Open Sans"/>
              <a:buNone/>
              <a:defRPr sz="3733">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835520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wo Picture Layout">
  <p:cSld name="Two Picture Layout">
    <p:spTree>
      <p:nvGrpSpPr>
        <p:cNvPr id="1" name="Shape 72"/>
        <p:cNvGrpSpPr/>
        <p:nvPr/>
      </p:nvGrpSpPr>
      <p:grpSpPr>
        <a:xfrm>
          <a:off x="0" y="0"/>
          <a:ext cx="0" cy="0"/>
          <a:chOff x="0" y="0"/>
          <a:chExt cx="0" cy="0"/>
        </a:xfrm>
      </p:grpSpPr>
      <p:sp>
        <p:nvSpPr>
          <p:cNvPr id="73" name="Google Shape;73;p14"/>
          <p:cNvSpPr txBox="1">
            <a:spLocks noGrp="1"/>
          </p:cNvSpPr>
          <p:nvPr>
            <p:ph type="title"/>
          </p:nvPr>
        </p:nvSpPr>
        <p:spPr>
          <a:xfrm>
            <a:off x="583533" y="772333"/>
            <a:ext cx="5498800" cy="14116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CC4125"/>
              </a:buClr>
              <a:buSzPts val="2800"/>
              <a:buNone/>
              <a:defRPr b="1">
                <a:solidFill>
                  <a:srgbClr val="CC412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 name="Google Shape;74;p1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pPr/>
              <a:t>‹#›</a:t>
            </a:fld>
            <a:endParaRPr lang="en-GB"/>
          </a:p>
        </p:txBody>
      </p:sp>
      <p:sp>
        <p:nvSpPr>
          <p:cNvPr id="75" name="Google Shape;75;p14"/>
          <p:cNvSpPr/>
          <p:nvPr/>
        </p:nvSpPr>
        <p:spPr>
          <a:xfrm>
            <a:off x="726568" y="666223"/>
            <a:ext cx="935200" cy="88000"/>
          </a:xfrm>
          <a:prstGeom prst="rect">
            <a:avLst/>
          </a:prstGeom>
          <a:solidFill>
            <a:srgbClr val="CC412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4"/>
          <p:cNvSpPr txBox="1"/>
          <p:nvPr/>
        </p:nvSpPr>
        <p:spPr>
          <a:xfrm>
            <a:off x="628900" y="6318633"/>
            <a:ext cx="2031200" cy="3228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GB" sz="1067">
                <a:solidFill>
                  <a:schemeClr val="dk2"/>
                </a:solidFill>
              </a:rPr>
              <a:t>Your Company Name</a:t>
            </a:r>
            <a:endParaRPr sz="1067">
              <a:solidFill>
                <a:schemeClr val="dk2"/>
              </a:solidFill>
            </a:endParaRPr>
          </a:p>
        </p:txBody>
      </p:sp>
      <p:sp>
        <p:nvSpPr>
          <p:cNvPr id="77" name="Google Shape;77;p14"/>
          <p:cNvSpPr txBox="1">
            <a:spLocks noGrp="1"/>
          </p:cNvSpPr>
          <p:nvPr>
            <p:ph type="subTitle" idx="1"/>
          </p:nvPr>
        </p:nvSpPr>
        <p:spPr>
          <a:xfrm>
            <a:off x="597133" y="2003000"/>
            <a:ext cx="4940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78" name="Google Shape;78;p14"/>
          <p:cNvSpPr txBox="1">
            <a:spLocks noGrp="1"/>
          </p:cNvSpPr>
          <p:nvPr>
            <p:ph type="subTitle" idx="2"/>
          </p:nvPr>
        </p:nvSpPr>
        <p:spPr>
          <a:xfrm>
            <a:off x="6547533" y="3975367"/>
            <a:ext cx="4978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838509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9"/>
        <p:cNvGrpSpPr/>
        <p:nvPr/>
      </p:nvGrpSpPr>
      <p:grpSpPr>
        <a:xfrm>
          <a:off x="0" y="0"/>
          <a:ext cx="0" cy="0"/>
          <a:chOff x="0" y="0"/>
          <a:chExt cx="0" cy="0"/>
        </a:xfrm>
      </p:grpSpPr>
      <p:sp>
        <p:nvSpPr>
          <p:cNvPr id="90" name="Google Shape;90;p1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91" name="Google Shape;91;p1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92" name="Google Shape;92;p1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224196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93"/>
        <p:cNvGrpSpPr/>
        <p:nvPr/>
      </p:nvGrpSpPr>
      <p:grpSpPr>
        <a:xfrm>
          <a:off x="0" y="0"/>
          <a:ext cx="0" cy="0"/>
          <a:chOff x="0" y="0"/>
          <a:chExt cx="0" cy="0"/>
        </a:xfrm>
      </p:grpSpPr>
      <p:sp>
        <p:nvSpPr>
          <p:cNvPr id="94" name="Google Shape;94;p1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95" name="Google Shape;95;p1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32391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6"/>
        <p:cNvGrpSpPr/>
        <p:nvPr/>
      </p:nvGrpSpPr>
      <p:grpSpPr>
        <a:xfrm>
          <a:off x="0" y="0"/>
          <a:ext cx="0" cy="0"/>
          <a:chOff x="0" y="0"/>
          <a:chExt cx="0" cy="0"/>
        </a:xfrm>
      </p:grpSpPr>
      <p:sp>
        <p:nvSpPr>
          <p:cNvPr id="97" name="Google Shape;97;p1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1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99" name="Google Shape;99;p1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0" name="Google Shape;100;p1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01" name="Google Shape;101;p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423186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08-390A-9B36-8150-9DE1E700405B}"/>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91EFAADF-F994-5A1D-751D-6E65D156431F}"/>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4" name="Footer Placeholder 3">
            <a:extLst>
              <a:ext uri="{FF2B5EF4-FFF2-40B4-BE49-F238E27FC236}">
                <a16:creationId xmlns:a16="http://schemas.microsoft.com/office/drawing/2014/main" id="{83ED0114-3783-3B6A-E27C-D4A3057AD32B}"/>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BA417E27-384A-43C0-C7C5-D4E392C4B7FE}"/>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1973550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2"/>
        <p:cNvGrpSpPr/>
        <p:nvPr/>
      </p:nvGrpSpPr>
      <p:grpSpPr>
        <a:xfrm>
          <a:off x="0" y="0"/>
          <a:ext cx="0" cy="0"/>
          <a:chOff x="0" y="0"/>
          <a:chExt cx="0" cy="0"/>
        </a:xfrm>
      </p:grpSpPr>
      <p:sp>
        <p:nvSpPr>
          <p:cNvPr id="103" name="Google Shape;103;p2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104" name="Google Shape;104;p2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46486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5"/>
        <p:cNvGrpSpPr/>
        <p:nvPr/>
      </p:nvGrpSpPr>
      <p:grpSpPr>
        <a:xfrm>
          <a:off x="0" y="0"/>
          <a:ext cx="0" cy="0"/>
          <a:chOff x="0" y="0"/>
          <a:chExt cx="0" cy="0"/>
        </a:xfrm>
      </p:grpSpPr>
      <p:sp>
        <p:nvSpPr>
          <p:cNvPr id="106" name="Google Shape;106;p2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07" name="Google Shape;107;p2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08" name="Google Shape;108;p2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820917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15569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66046-4DDE-284D-850C-AA397690FF12}"/>
              </a:ext>
            </a:extLst>
          </p:cNvPr>
          <p:cNvSpPr>
            <a:spLocks noGrp="1"/>
          </p:cNvSpPr>
          <p:nvPr>
            <p:ph type="dt" sz="half" idx="10"/>
          </p:nvPr>
        </p:nvSpPr>
        <p:spPr/>
        <p:txBody>
          <a:bodyPr/>
          <a:lstStyle>
            <a:lvl1pPr>
              <a:defRPr/>
            </a:lvl1pPr>
          </a:lstStyle>
          <a:p>
            <a:pPr>
              <a:defRPr/>
            </a:pPr>
            <a:fld id="{B47EB8F5-BCA3-E647-A52C-556A7C7A7A4E}" type="datetimeFigureOut">
              <a:rPr lang="en-US"/>
              <a:pPr>
                <a:defRPr/>
              </a:pPr>
              <a:t>10/5/2024</a:t>
            </a:fld>
            <a:endParaRPr lang="en-US"/>
          </a:p>
        </p:txBody>
      </p:sp>
      <p:sp>
        <p:nvSpPr>
          <p:cNvPr id="5" name="Footer Placeholder 4">
            <a:extLst>
              <a:ext uri="{FF2B5EF4-FFF2-40B4-BE49-F238E27FC236}">
                <a16:creationId xmlns:a16="http://schemas.microsoft.com/office/drawing/2014/main" id="{181B7445-D171-C04C-B39A-5BD126A3FE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60A4CB-905F-0343-A0C8-C103CEB43DD2}"/>
              </a:ext>
            </a:extLst>
          </p:cNvPr>
          <p:cNvSpPr>
            <a:spLocks noGrp="1"/>
          </p:cNvSpPr>
          <p:nvPr>
            <p:ph type="sldNum" sz="quarter" idx="12"/>
          </p:nvPr>
        </p:nvSpPr>
        <p:spPr/>
        <p:txBody>
          <a:bodyPr/>
          <a:lstStyle>
            <a:lvl1pPr>
              <a:defRPr/>
            </a:lvl1pPr>
          </a:lstStyle>
          <a:p>
            <a:fld id="{531FD919-4DDB-3242-A85D-38ED18A3E37D}" type="slidenum">
              <a:rPr lang="en-US" altLang="vi-VN"/>
              <a:pPr/>
              <a:t>‹#›</a:t>
            </a:fld>
            <a:endParaRPr lang="en-US" altLang="vi-VN"/>
          </a:p>
        </p:txBody>
      </p:sp>
    </p:spTree>
    <p:extLst>
      <p:ext uri="{BB962C8B-B14F-4D97-AF65-F5344CB8AC3E}">
        <p14:creationId xmlns:p14="http://schemas.microsoft.com/office/powerpoint/2010/main" val="37676727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85" lvl="0" indent="-558786">
              <a:spcBef>
                <a:spcPts val="800"/>
              </a:spcBef>
              <a:spcAft>
                <a:spcPts val="0"/>
              </a:spcAft>
              <a:buSzPts val="30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53725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401" y="2666834"/>
            <a:ext cx="12191596" cy="4191009"/>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9792101" y="3492534"/>
            <a:ext cx="2419533" cy="26414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01" y="3441634"/>
            <a:ext cx="2419533" cy="26414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139696">
            <a:off x="2813328" y="3922471"/>
            <a:ext cx="6121598" cy="2017664"/>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01" y="5209667"/>
            <a:ext cx="12191596" cy="1648167"/>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rot="139649">
            <a:off x="11255" y="-1096099"/>
            <a:ext cx="4336538" cy="1429371"/>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rot="139649">
            <a:off x="8304355" y="-1096099"/>
            <a:ext cx="4336538" cy="1429371"/>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914900" y="4144827"/>
            <a:ext cx="6362000" cy="1679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6400">
                <a:latin typeface="Marcellus"/>
                <a:ea typeface="Marcellus"/>
                <a:cs typeface="Marcellus"/>
                <a:sym typeface="Marcellus"/>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18" name="Google Shape;18;p2"/>
          <p:cNvSpPr txBox="1">
            <a:spLocks noGrp="1"/>
          </p:cNvSpPr>
          <p:nvPr>
            <p:ph type="subTitle" idx="1"/>
          </p:nvPr>
        </p:nvSpPr>
        <p:spPr>
          <a:xfrm>
            <a:off x="2914934" y="5774258"/>
            <a:ext cx="6362000" cy="4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atin typeface="Source Sans Pro"/>
                <a:ea typeface="Source Sans Pro"/>
                <a:cs typeface="Source Sans Pro"/>
                <a:sym typeface="Source Sans Pro"/>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57894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5400000">
            <a:off x="8298695" y="2909579"/>
            <a:ext cx="2358561" cy="560874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a:off x="-8400" y="-8400"/>
            <a:ext cx="7855416" cy="6858000"/>
            <a:chOff x="-6300" y="-6300"/>
            <a:chExt cx="5891562" cy="5143500"/>
          </a:xfrm>
        </p:grpSpPr>
        <p:sp>
          <p:nvSpPr>
            <p:cNvPr id="22" name="Google Shape;22;p3"/>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rot="2540347">
              <a:off x="3503548" y="1741159"/>
              <a:ext cx="1614148" cy="1762163"/>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6300" y="-6300"/>
              <a:ext cx="41274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p:nvPr/>
        </p:nvSpPr>
        <p:spPr>
          <a:xfrm rot="5400000">
            <a:off x="111334" y="-110933"/>
            <a:ext cx="2419533" cy="26414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502765">
            <a:off x="-1363010" y="5915799"/>
            <a:ext cx="4336527" cy="2909013"/>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txBox="1">
            <a:spLocks noGrp="1"/>
          </p:cNvSpPr>
          <p:nvPr>
            <p:ph type="title"/>
          </p:nvPr>
        </p:nvSpPr>
        <p:spPr>
          <a:xfrm>
            <a:off x="787267" y="3343701"/>
            <a:ext cx="477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title" idx="2" hasCustomPrompt="1"/>
          </p:nvPr>
        </p:nvSpPr>
        <p:spPr>
          <a:xfrm>
            <a:off x="2323267" y="1756800"/>
            <a:ext cx="170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 name="Google Shape;30;p3"/>
          <p:cNvSpPr txBox="1">
            <a:spLocks noGrp="1"/>
          </p:cNvSpPr>
          <p:nvPr>
            <p:ph type="subTitle" idx="1"/>
          </p:nvPr>
        </p:nvSpPr>
        <p:spPr>
          <a:xfrm>
            <a:off x="787267" y="4466100"/>
            <a:ext cx="4778800" cy="6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54174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1"/>
        <p:cNvGrpSpPr/>
        <p:nvPr/>
      </p:nvGrpSpPr>
      <p:grpSpPr>
        <a:xfrm>
          <a:off x="0" y="0"/>
          <a:ext cx="0" cy="0"/>
          <a:chOff x="0" y="0"/>
          <a:chExt cx="0" cy="0"/>
        </a:xfrm>
      </p:grpSpPr>
      <p:sp>
        <p:nvSpPr>
          <p:cNvPr id="32" name="Google Shape;32;p4"/>
          <p:cNvSpPr/>
          <p:nvPr/>
        </p:nvSpPr>
        <p:spPr>
          <a:xfrm rot="900096">
            <a:off x="8550162" y="226757"/>
            <a:ext cx="5090284" cy="8328977"/>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rot="10800000">
            <a:off x="10116026" y="-101625"/>
            <a:ext cx="2152175" cy="234952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p:nvPr/>
        </p:nvSpPr>
        <p:spPr>
          <a:xfrm>
            <a:off x="-3" y="5422968"/>
            <a:ext cx="1459704" cy="159355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 name="Google Shape;35;p4"/>
          <p:cNvGrpSpPr/>
          <p:nvPr/>
        </p:nvGrpSpPr>
        <p:grpSpPr>
          <a:xfrm rot="1800068">
            <a:off x="756789" y="334343"/>
            <a:ext cx="630120" cy="771560"/>
            <a:chOff x="6201500" y="1758888"/>
            <a:chExt cx="434700" cy="532275"/>
          </a:xfrm>
        </p:grpSpPr>
        <p:sp>
          <p:nvSpPr>
            <p:cNvPr id="36" name="Google Shape;3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 name="Google Shape;40;p4"/>
          <p:cNvGrpSpPr/>
          <p:nvPr/>
        </p:nvGrpSpPr>
        <p:grpSpPr>
          <a:xfrm rot="712576" flipH="1">
            <a:off x="11425061" y="5879696"/>
            <a:ext cx="579604" cy="709704"/>
            <a:chOff x="6201500" y="1758888"/>
            <a:chExt cx="434700" cy="532275"/>
          </a:xfrm>
        </p:grpSpPr>
        <p:sp>
          <p:nvSpPr>
            <p:cNvPr id="41" name="Google Shape;41;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4"/>
          <p:cNvGrpSpPr/>
          <p:nvPr/>
        </p:nvGrpSpPr>
        <p:grpSpPr>
          <a:xfrm rot="-712518">
            <a:off x="10830173" y="5215774"/>
            <a:ext cx="473465" cy="579741"/>
            <a:chOff x="6201500" y="1758888"/>
            <a:chExt cx="434700" cy="532275"/>
          </a:xfrm>
        </p:grpSpPr>
        <p:sp>
          <p:nvSpPr>
            <p:cNvPr id="46" name="Google Shape;46;p4"/>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4"/>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4"/>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4"/>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608" lvl="0" indent="-406405" rtl="0">
              <a:lnSpc>
                <a:spcPct val="100000"/>
              </a:lnSpc>
              <a:spcBef>
                <a:spcPts val="0"/>
              </a:spcBef>
              <a:spcAft>
                <a:spcPts val="0"/>
              </a:spcAft>
              <a:buClr>
                <a:srgbClr val="434343"/>
              </a:buClr>
              <a:buSzPts val="1200"/>
              <a:buAutoNum type="arabicPeriod"/>
              <a:defRPr sz="1667">
                <a:solidFill>
                  <a:srgbClr val="434343"/>
                </a:solidFill>
              </a:defRPr>
            </a:lvl1pPr>
            <a:lvl2pPr marL="1219215" lvl="1" indent="-406405"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823" lvl="2" indent="-406405"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431" lvl="3" indent="-406405"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8038" lvl="4" indent="-406405"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646" lvl="5" indent="-406405"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253" lvl="6" indent="-406405"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861" lvl="7" indent="-406405"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468" lvl="8" indent="-406405"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3579874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2"/>
        <p:cNvGrpSpPr/>
        <p:nvPr/>
      </p:nvGrpSpPr>
      <p:grpSpPr>
        <a:xfrm>
          <a:off x="0" y="0"/>
          <a:ext cx="0" cy="0"/>
          <a:chOff x="0" y="0"/>
          <a:chExt cx="0" cy="0"/>
        </a:xfrm>
      </p:grpSpPr>
      <p:sp>
        <p:nvSpPr>
          <p:cNvPr id="53" name="Google Shape;53;p5"/>
          <p:cNvSpPr/>
          <p:nvPr/>
        </p:nvSpPr>
        <p:spPr>
          <a:xfrm rot="-1063126">
            <a:off x="-224851" y="-380452"/>
            <a:ext cx="5090273" cy="8328820"/>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021030" flipH="1">
            <a:off x="6540436" y="5766267"/>
            <a:ext cx="4983890" cy="3097723"/>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399357" flipH="1">
            <a:off x="9357042" y="3841418"/>
            <a:ext cx="3020580" cy="329756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9778970" flipH="1">
            <a:off x="495478" y="-2181319"/>
            <a:ext cx="4983890" cy="3097723"/>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9928841" flipH="1">
            <a:off x="-248451" y="-631433"/>
            <a:ext cx="3020720" cy="329771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 name="Google Shape;58;p5"/>
          <p:cNvGrpSpPr/>
          <p:nvPr/>
        </p:nvGrpSpPr>
        <p:grpSpPr>
          <a:xfrm rot="-2955936" flipH="1">
            <a:off x="956096" y="1389215"/>
            <a:ext cx="611618" cy="748857"/>
            <a:chOff x="6201500" y="1758888"/>
            <a:chExt cx="434700" cy="532275"/>
          </a:xfrm>
        </p:grpSpPr>
        <p:sp>
          <p:nvSpPr>
            <p:cNvPr id="59" name="Google Shape;59;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 name="Google Shape;63;p5"/>
          <p:cNvGrpSpPr/>
          <p:nvPr/>
        </p:nvGrpSpPr>
        <p:grpSpPr>
          <a:xfrm rot="1037271">
            <a:off x="10147570" y="4922160"/>
            <a:ext cx="975972" cy="1195043"/>
            <a:chOff x="6201500" y="1758888"/>
            <a:chExt cx="434700" cy="532275"/>
          </a:xfrm>
        </p:grpSpPr>
        <p:sp>
          <p:nvSpPr>
            <p:cNvPr id="64" name="Google Shape;64;p5"/>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9" name="Google Shape;69;p5"/>
          <p:cNvSpPr txBox="1">
            <a:spLocks noGrp="1"/>
          </p:cNvSpPr>
          <p:nvPr>
            <p:ph type="title" idx="2"/>
          </p:nvPr>
        </p:nvSpPr>
        <p:spPr>
          <a:xfrm>
            <a:off x="2128934" y="34258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0" name="Google Shape;70;p5"/>
          <p:cNvSpPr txBox="1">
            <a:spLocks noGrp="1"/>
          </p:cNvSpPr>
          <p:nvPr>
            <p:ph type="title" idx="3"/>
          </p:nvPr>
        </p:nvSpPr>
        <p:spPr>
          <a:xfrm>
            <a:off x="6406330" y="3425863"/>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 name="Google Shape;71;p5"/>
          <p:cNvSpPr txBox="1">
            <a:spLocks noGrp="1"/>
          </p:cNvSpPr>
          <p:nvPr>
            <p:ph type="subTitle" idx="1"/>
          </p:nvPr>
        </p:nvSpPr>
        <p:spPr>
          <a:xfrm>
            <a:off x="6406334" y="40760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
        <p:nvSpPr>
          <p:cNvPr id="72" name="Google Shape;72;p5"/>
          <p:cNvSpPr txBox="1">
            <a:spLocks noGrp="1"/>
          </p:cNvSpPr>
          <p:nvPr>
            <p:ph type="subTitle" idx="4"/>
          </p:nvPr>
        </p:nvSpPr>
        <p:spPr>
          <a:xfrm>
            <a:off x="2129167" y="4076033"/>
            <a:ext cx="3656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4"/>
            </a:lvl2pPr>
            <a:lvl3pPr lvl="2" algn="ctr" rtl="0">
              <a:lnSpc>
                <a:spcPct val="100000"/>
              </a:lnSpc>
              <a:spcBef>
                <a:spcPts val="0"/>
              </a:spcBef>
              <a:spcAft>
                <a:spcPts val="0"/>
              </a:spcAft>
              <a:buSzPts val="2800"/>
              <a:buNone/>
              <a:defRPr sz="3734"/>
            </a:lvl3pPr>
            <a:lvl4pPr lvl="3" algn="ctr" rtl="0">
              <a:lnSpc>
                <a:spcPct val="100000"/>
              </a:lnSpc>
              <a:spcBef>
                <a:spcPts val="0"/>
              </a:spcBef>
              <a:spcAft>
                <a:spcPts val="0"/>
              </a:spcAft>
              <a:buSzPts val="2800"/>
              <a:buNone/>
              <a:defRPr sz="3734"/>
            </a:lvl4pPr>
            <a:lvl5pPr lvl="4" algn="ctr" rtl="0">
              <a:lnSpc>
                <a:spcPct val="100000"/>
              </a:lnSpc>
              <a:spcBef>
                <a:spcPts val="0"/>
              </a:spcBef>
              <a:spcAft>
                <a:spcPts val="0"/>
              </a:spcAft>
              <a:buSzPts val="2800"/>
              <a:buNone/>
              <a:defRPr sz="3734"/>
            </a:lvl5pPr>
            <a:lvl6pPr lvl="5" algn="ctr" rtl="0">
              <a:lnSpc>
                <a:spcPct val="100000"/>
              </a:lnSpc>
              <a:spcBef>
                <a:spcPts val="0"/>
              </a:spcBef>
              <a:spcAft>
                <a:spcPts val="0"/>
              </a:spcAft>
              <a:buSzPts val="2800"/>
              <a:buNone/>
              <a:defRPr sz="3734"/>
            </a:lvl6pPr>
            <a:lvl7pPr lvl="6" algn="ctr" rtl="0">
              <a:lnSpc>
                <a:spcPct val="100000"/>
              </a:lnSpc>
              <a:spcBef>
                <a:spcPts val="0"/>
              </a:spcBef>
              <a:spcAft>
                <a:spcPts val="0"/>
              </a:spcAft>
              <a:buSzPts val="2800"/>
              <a:buNone/>
              <a:defRPr sz="3734"/>
            </a:lvl7pPr>
            <a:lvl8pPr lvl="7" algn="ctr" rtl="0">
              <a:lnSpc>
                <a:spcPct val="100000"/>
              </a:lnSpc>
              <a:spcBef>
                <a:spcPts val="0"/>
              </a:spcBef>
              <a:spcAft>
                <a:spcPts val="0"/>
              </a:spcAft>
              <a:buSzPts val="2800"/>
              <a:buNone/>
              <a:defRPr sz="3734"/>
            </a:lvl8pPr>
            <a:lvl9pPr lvl="8" algn="ctr" rtl="0">
              <a:lnSpc>
                <a:spcPct val="100000"/>
              </a:lnSpc>
              <a:spcBef>
                <a:spcPts val="0"/>
              </a:spcBef>
              <a:spcAft>
                <a:spcPts val="0"/>
              </a:spcAft>
              <a:buSzPts val="2800"/>
              <a:buNone/>
              <a:defRPr sz="3734"/>
            </a:lvl9pPr>
          </a:lstStyle>
          <a:p>
            <a:endParaRPr/>
          </a:p>
        </p:txBody>
      </p:sp>
    </p:spTree>
    <p:extLst>
      <p:ext uri="{BB962C8B-B14F-4D97-AF65-F5344CB8AC3E}">
        <p14:creationId xmlns:p14="http://schemas.microsoft.com/office/powerpoint/2010/main" val="38097310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3"/>
        <p:cNvGrpSpPr/>
        <p:nvPr/>
      </p:nvGrpSpPr>
      <p:grpSpPr>
        <a:xfrm>
          <a:off x="0" y="0"/>
          <a:ext cx="0" cy="0"/>
          <a:chOff x="0" y="0"/>
          <a:chExt cx="0" cy="0"/>
        </a:xfrm>
      </p:grpSpPr>
      <p:sp>
        <p:nvSpPr>
          <p:cNvPr id="74" name="Google Shape;74;p6"/>
          <p:cNvSpPr/>
          <p:nvPr/>
        </p:nvSpPr>
        <p:spPr>
          <a:xfrm rot="3542205" flipH="1">
            <a:off x="1971883" y="-2822073"/>
            <a:ext cx="7749062" cy="13777991"/>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 name="Google Shape;76;p6"/>
          <p:cNvGrpSpPr/>
          <p:nvPr/>
        </p:nvGrpSpPr>
        <p:grpSpPr>
          <a:xfrm>
            <a:off x="-464768" y="4657126"/>
            <a:ext cx="12852939" cy="3057206"/>
            <a:chOff x="-226861" y="3517249"/>
            <a:chExt cx="9434042" cy="2243985"/>
          </a:xfrm>
        </p:grpSpPr>
        <p:sp>
          <p:nvSpPr>
            <p:cNvPr id="77" name="Google Shape;77;p6"/>
            <p:cNvSpPr/>
            <p:nvPr/>
          </p:nvSpPr>
          <p:spPr>
            <a:xfrm rot="158669">
              <a:off x="-201882" y="4242915"/>
              <a:ext cx="9384084" cy="1302526"/>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6"/>
            <p:cNvSpPr/>
            <p:nvPr/>
          </p:nvSpPr>
          <p:spPr>
            <a:xfrm>
              <a:off x="300" y="3517249"/>
              <a:ext cx="1489646" cy="162624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6"/>
          <p:cNvSpPr/>
          <p:nvPr/>
        </p:nvSpPr>
        <p:spPr>
          <a:xfrm rot="10800000">
            <a:off x="10240900" y="-2"/>
            <a:ext cx="1986195" cy="216832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6"/>
          <p:cNvSpPr/>
          <p:nvPr/>
        </p:nvSpPr>
        <p:spPr>
          <a:xfrm rot="-1325841">
            <a:off x="-1388987" y="-590276"/>
            <a:ext cx="2645489" cy="1740458"/>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5577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3E3F42-59E4-A356-ACBC-4E14A8D42A88}"/>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3" name="Footer Placeholder 2">
            <a:extLst>
              <a:ext uri="{FF2B5EF4-FFF2-40B4-BE49-F238E27FC236}">
                <a16:creationId xmlns:a16="http://schemas.microsoft.com/office/drawing/2014/main" id="{59DF1E59-CC80-EB78-E395-594FD69A1BBF}"/>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F9D59B43-33B9-B7DA-16F0-68BAA61DE4ED}"/>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6202642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1"/>
        <p:cNvGrpSpPr/>
        <p:nvPr/>
      </p:nvGrpSpPr>
      <p:grpSpPr>
        <a:xfrm>
          <a:off x="0" y="0"/>
          <a:ext cx="0" cy="0"/>
          <a:chOff x="0" y="0"/>
          <a:chExt cx="0" cy="0"/>
        </a:xfrm>
      </p:grpSpPr>
      <p:sp>
        <p:nvSpPr>
          <p:cNvPr id="82" name="Google Shape;82;p7"/>
          <p:cNvSpPr/>
          <p:nvPr/>
        </p:nvSpPr>
        <p:spPr>
          <a:xfrm rot="1909159" flipH="1">
            <a:off x="8322236" y="-1156487"/>
            <a:ext cx="5823449" cy="3070623"/>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txBox="1">
            <a:spLocks noGrp="1"/>
          </p:cNvSpPr>
          <p:nvPr>
            <p:ph type="title"/>
          </p:nvPr>
        </p:nvSpPr>
        <p:spPr>
          <a:xfrm>
            <a:off x="6538001" y="1029501"/>
            <a:ext cx="4007200" cy="169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7"/>
          <p:cNvSpPr txBox="1">
            <a:spLocks noGrp="1"/>
          </p:cNvSpPr>
          <p:nvPr>
            <p:ph type="subTitle" idx="1"/>
          </p:nvPr>
        </p:nvSpPr>
        <p:spPr>
          <a:xfrm>
            <a:off x="6538001" y="2764101"/>
            <a:ext cx="4696000" cy="3064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1867"/>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2133"/>
              </a:spcBef>
              <a:spcAft>
                <a:spcPts val="0"/>
              </a:spcAft>
              <a:buClr>
                <a:srgbClr val="999999"/>
              </a:buClr>
              <a:buSzPts val="800"/>
              <a:buFont typeface="Open Sans"/>
              <a:buChar char="■"/>
              <a:defRPr/>
            </a:lvl3pPr>
            <a:lvl4pPr lvl="3" algn="ctr" rtl="0">
              <a:lnSpc>
                <a:spcPct val="100000"/>
              </a:lnSpc>
              <a:spcBef>
                <a:spcPts val="2133"/>
              </a:spcBef>
              <a:spcAft>
                <a:spcPts val="0"/>
              </a:spcAft>
              <a:buClr>
                <a:srgbClr val="999999"/>
              </a:buClr>
              <a:buSzPts val="800"/>
              <a:buFont typeface="Open Sans"/>
              <a:buChar char="●"/>
              <a:defRPr/>
            </a:lvl4pPr>
            <a:lvl5pPr lvl="4" algn="ctr" rtl="0">
              <a:lnSpc>
                <a:spcPct val="100000"/>
              </a:lnSpc>
              <a:spcBef>
                <a:spcPts val="2133"/>
              </a:spcBef>
              <a:spcAft>
                <a:spcPts val="0"/>
              </a:spcAft>
              <a:buClr>
                <a:srgbClr val="999999"/>
              </a:buClr>
              <a:buSzPts val="1200"/>
              <a:buFont typeface="Open Sans"/>
              <a:buChar char="○"/>
              <a:defRPr/>
            </a:lvl5pPr>
            <a:lvl6pPr lvl="5" algn="ctr" rtl="0">
              <a:lnSpc>
                <a:spcPct val="100000"/>
              </a:lnSpc>
              <a:spcBef>
                <a:spcPts val="2133"/>
              </a:spcBef>
              <a:spcAft>
                <a:spcPts val="0"/>
              </a:spcAft>
              <a:buClr>
                <a:srgbClr val="999999"/>
              </a:buClr>
              <a:buSzPts val="1200"/>
              <a:buFont typeface="Open Sans"/>
              <a:buChar char="■"/>
              <a:defRPr/>
            </a:lvl6pPr>
            <a:lvl7pPr lvl="6" algn="ctr" rtl="0">
              <a:lnSpc>
                <a:spcPct val="100000"/>
              </a:lnSpc>
              <a:spcBef>
                <a:spcPts val="2133"/>
              </a:spcBef>
              <a:spcAft>
                <a:spcPts val="0"/>
              </a:spcAft>
              <a:buClr>
                <a:srgbClr val="999999"/>
              </a:buClr>
              <a:buSzPts val="700"/>
              <a:buFont typeface="Open Sans"/>
              <a:buChar char="●"/>
              <a:defRPr/>
            </a:lvl7pPr>
            <a:lvl8pPr lvl="7" algn="ctr" rtl="0">
              <a:lnSpc>
                <a:spcPct val="100000"/>
              </a:lnSpc>
              <a:spcBef>
                <a:spcPts val="2133"/>
              </a:spcBef>
              <a:spcAft>
                <a:spcPts val="0"/>
              </a:spcAft>
              <a:buClr>
                <a:srgbClr val="999999"/>
              </a:buClr>
              <a:buSzPts val="700"/>
              <a:buFont typeface="Open Sans"/>
              <a:buChar char="○"/>
              <a:defRPr/>
            </a:lvl8pPr>
            <a:lvl9pPr lvl="8" algn="ctr" rtl="0">
              <a:lnSpc>
                <a:spcPct val="100000"/>
              </a:lnSpc>
              <a:spcBef>
                <a:spcPts val="2133"/>
              </a:spcBef>
              <a:spcAft>
                <a:spcPts val="2133"/>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17470333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5"/>
        <p:cNvGrpSpPr/>
        <p:nvPr/>
      </p:nvGrpSpPr>
      <p:grpSpPr>
        <a:xfrm>
          <a:off x="0" y="0"/>
          <a:ext cx="0" cy="0"/>
          <a:chOff x="0" y="0"/>
          <a:chExt cx="0" cy="0"/>
        </a:xfrm>
      </p:grpSpPr>
      <p:sp>
        <p:nvSpPr>
          <p:cNvPr id="86" name="Google Shape;86;p8"/>
          <p:cNvSpPr/>
          <p:nvPr/>
        </p:nvSpPr>
        <p:spPr>
          <a:xfrm rot="-3550087">
            <a:off x="2938235" y="-2703548"/>
            <a:ext cx="7749149" cy="13777888"/>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rot="-832532">
            <a:off x="-1913487" y="-2637991"/>
            <a:ext cx="7694980" cy="5062732"/>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rot="-4642587">
            <a:off x="6825566" y="706055"/>
            <a:ext cx="7554944" cy="7971074"/>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799971">
            <a:off x="-1833124" y="-1525029"/>
            <a:ext cx="4336480" cy="2836838"/>
          </a:xfrm>
          <a:prstGeom prst="cloud">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rot="-246899">
            <a:off x="8322233" y="6063634"/>
            <a:ext cx="5823542" cy="2836907"/>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txBox="1">
            <a:spLocks noGrp="1"/>
          </p:cNvSpPr>
          <p:nvPr>
            <p:ph type="title"/>
          </p:nvPr>
        </p:nvSpPr>
        <p:spPr>
          <a:xfrm>
            <a:off x="2346434" y="1944501"/>
            <a:ext cx="74992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798752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2"/>
        <p:cNvGrpSpPr/>
        <p:nvPr/>
      </p:nvGrpSpPr>
      <p:grpSpPr>
        <a:xfrm>
          <a:off x="0" y="0"/>
          <a:ext cx="0" cy="0"/>
          <a:chOff x="0" y="0"/>
          <a:chExt cx="0" cy="0"/>
        </a:xfrm>
      </p:grpSpPr>
      <p:sp>
        <p:nvSpPr>
          <p:cNvPr id="93" name="Google Shape;93;p9"/>
          <p:cNvSpPr/>
          <p:nvPr/>
        </p:nvSpPr>
        <p:spPr>
          <a:xfrm>
            <a:off x="401" y="2669667"/>
            <a:ext cx="12191596" cy="1648167"/>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9"/>
          <p:cNvSpPr/>
          <p:nvPr/>
        </p:nvSpPr>
        <p:spPr>
          <a:xfrm>
            <a:off x="-12700" y="4165600"/>
            <a:ext cx="12191600" cy="269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9"/>
          <p:cNvSpPr/>
          <p:nvPr/>
        </p:nvSpPr>
        <p:spPr>
          <a:xfrm rot="1799971">
            <a:off x="-2354191" y="3991788"/>
            <a:ext cx="4336480" cy="2836838"/>
          </a:xfrm>
          <a:prstGeom prst="cloud">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9"/>
          <p:cNvSpPr/>
          <p:nvPr/>
        </p:nvSpPr>
        <p:spPr>
          <a:xfrm rot="-899947">
            <a:off x="-168272" y="4340257"/>
            <a:ext cx="3020628" cy="329761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9"/>
          <p:cNvSpPr/>
          <p:nvPr/>
        </p:nvSpPr>
        <p:spPr>
          <a:xfrm rot="-5400000">
            <a:off x="8955771" y="3528323"/>
            <a:ext cx="3612847" cy="394413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9"/>
          <p:cNvSpPr txBox="1">
            <a:spLocks noGrp="1"/>
          </p:cNvSpPr>
          <p:nvPr>
            <p:ph type="title"/>
          </p:nvPr>
        </p:nvSpPr>
        <p:spPr>
          <a:xfrm>
            <a:off x="3289401" y="4081557"/>
            <a:ext cx="5613200" cy="88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9" name="Google Shape;99;p9"/>
          <p:cNvSpPr txBox="1">
            <a:spLocks noGrp="1"/>
          </p:cNvSpPr>
          <p:nvPr>
            <p:ph type="subTitle" idx="1"/>
          </p:nvPr>
        </p:nvSpPr>
        <p:spPr>
          <a:xfrm>
            <a:off x="3289401" y="4876800"/>
            <a:ext cx="5613200" cy="124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577311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0"/>
        <p:cNvGrpSpPr/>
        <p:nvPr/>
      </p:nvGrpSpPr>
      <p:grpSpPr>
        <a:xfrm>
          <a:off x="0" y="0"/>
          <a:ext cx="0" cy="0"/>
          <a:chOff x="0" y="0"/>
          <a:chExt cx="0" cy="0"/>
        </a:xfrm>
      </p:grpSpPr>
      <p:sp>
        <p:nvSpPr>
          <p:cNvPr id="101" name="Google Shape;101;p10"/>
          <p:cNvSpPr txBox="1">
            <a:spLocks noGrp="1"/>
          </p:cNvSpPr>
          <p:nvPr>
            <p:ph type="title"/>
          </p:nvPr>
        </p:nvSpPr>
        <p:spPr>
          <a:xfrm>
            <a:off x="960000" y="5637237"/>
            <a:ext cx="10272000" cy="57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1519800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2"/>
        <p:cNvGrpSpPr/>
        <p:nvPr/>
      </p:nvGrpSpPr>
      <p:grpSpPr>
        <a:xfrm>
          <a:off x="0" y="0"/>
          <a:ext cx="0" cy="0"/>
          <a:chOff x="0" y="0"/>
          <a:chExt cx="0" cy="0"/>
        </a:xfrm>
      </p:grpSpPr>
      <p:grpSp>
        <p:nvGrpSpPr>
          <p:cNvPr id="103" name="Google Shape;103;p11"/>
          <p:cNvGrpSpPr/>
          <p:nvPr/>
        </p:nvGrpSpPr>
        <p:grpSpPr>
          <a:xfrm>
            <a:off x="-160066" y="347751"/>
            <a:ext cx="12512117" cy="6085351"/>
            <a:chOff x="-120050" y="260812"/>
            <a:chExt cx="9384088" cy="4564013"/>
          </a:xfrm>
        </p:grpSpPr>
        <p:sp>
          <p:nvSpPr>
            <p:cNvPr id="104" name="Google Shape;104;p11"/>
            <p:cNvSpPr/>
            <p:nvPr/>
          </p:nvSpPr>
          <p:spPr>
            <a:xfrm rot="261">
              <a:off x="-120038" y="261168"/>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11"/>
            <p:cNvSpPr/>
            <p:nvPr/>
          </p:nvSpPr>
          <p:spPr>
            <a:xfrm rot="-10799739">
              <a:off x="-120038" y="3588343"/>
              <a:ext cx="9384076"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11"/>
            <p:cNvSpPr/>
            <p:nvPr/>
          </p:nvSpPr>
          <p:spPr>
            <a:xfrm>
              <a:off x="-120050" y="1442775"/>
              <a:ext cx="9365400" cy="2184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11"/>
          <p:cNvSpPr/>
          <p:nvPr/>
        </p:nvSpPr>
        <p:spPr>
          <a:xfrm rot="-3024565">
            <a:off x="1054417" y="-2594589"/>
            <a:ext cx="6783647" cy="13578568"/>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11"/>
          <p:cNvSpPr/>
          <p:nvPr/>
        </p:nvSpPr>
        <p:spPr>
          <a:xfrm rot="10009983" flipH="1">
            <a:off x="-693081" y="-337457"/>
            <a:ext cx="3020843" cy="329784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1"/>
          <p:cNvSpPr/>
          <p:nvPr/>
        </p:nvSpPr>
        <p:spPr>
          <a:xfrm rot="-736599" flipH="1">
            <a:off x="10130415" y="4044341"/>
            <a:ext cx="2778744" cy="303354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1"/>
          <p:cNvSpPr txBox="1">
            <a:spLocks noGrp="1"/>
          </p:cNvSpPr>
          <p:nvPr>
            <p:ph type="title" hasCustomPrompt="1"/>
          </p:nvPr>
        </p:nvSpPr>
        <p:spPr>
          <a:xfrm>
            <a:off x="1712001" y="2043918"/>
            <a:ext cx="8768000" cy="206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1" name="Google Shape;111;p11"/>
          <p:cNvSpPr txBox="1">
            <a:spLocks noGrp="1"/>
          </p:cNvSpPr>
          <p:nvPr>
            <p:ph type="subTitle" idx="1"/>
          </p:nvPr>
        </p:nvSpPr>
        <p:spPr>
          <a:xfrm>
            <a:off x="1712001" y="3948084"/>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534"/>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491219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3"/>
        <p:cNvGrpSpPr/>
        <p:nvPr/>
      </p:nvGrpSpPr>
      <p:grpSpPr>
        <a:xfrm>
          <a:off x="0" y="0"/>
          <a:ext cx="0" cy="0"/>
          <a:chOff x="0" y="0"/>
          <a:chExt cx="0" cy="0"/>
        </a:xfrm>
      </p:grpSpPr>
      <p:sp>
        <p:nvSpPr>
          <p:cNvPr id="114" name="Google Shape;114;p13"/>
          <p:cNvSpPr/>
          <p:nvPr/>
        </p:nvSpPr>
        <p:spPr>
          <a:xfrm>
            <a:off x="401" y="5209667"/>
            <a:ext cx="12191596" cy="1648167"/>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13"/>
          <p:cNvSpPr/>
          <p:nvPr/>
        </p:nvSpPr>
        <p:spPr>
          <a:xfrm>
            <a:off x="3034" y="4638542"/>
            <a:ext cx="2033133" cy="221956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3"/>
          <p:cNvSpPr/>
          <p:nvPr/>
        </p:nvSpPr>
        <p:spPr>
          <a:xfrm rot="900042">
            <a:off x="6526938" y="287215"/>
            <a:ext cx="9630999" cy="8328977"/>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3"/>
          <p:cNvSpPr/>
          <p:nvPr/>
        </p:nvSpPr>
        <p:spPr>
          <a:xfrm rot="9899978">
            <a:off x="10463665" y="-600398"/>
            <a:ext cx="2033219" cy="221966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13"/>
          <p:cNvSpPr txBox="1">
            <a:spLocks noGrp="1"/>
          </p:cNvSpPr>
          <p:nvPr>
            <p:ph type="title" idx="2"/>
          </p:nvPr>
        </p:nvSpPr>
        <p:spPr>
          <a:xfrm>
            <a:off x="2848384" y="1824701"/>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120" name="Google Shape;120;p13"/>
          <p:cNvSpPr txBox="1">
            <a:spLocks noGrp="1"/>
          </p:cNvSpPr>
          <p:nvPr>
            <p:ph type="subTitle" idx="1"/>
          </p:nvPr>
        </p:nvSpPr>
        <p:spPr>
          <a:xfrm>
            <a:off x="2848384" y="2467034"/>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1" name="Google Shape;121;p13"/>
          <p:cNvSpPr txBox="1">
            <a:spLocks noGrp="1"/>
          </p:cNvSpPr>
          <p:nvPr>
            <p:ph type="title" idx="3"/>
          </p:nvPr>
        </p:nvSpPr>
        <p:spPr>
          <a:xfrm>
            <a:off x="8055810" y="1824701"/>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122" name="Google Shape;122;p13"/>
          <p:cNvSpPr txBox="1">
            <a:spLocks noGrp="1"/>
          </p:cNvSpPr>
          <p:nvPr>
            <p:ph type="subTitle" idx="4"/>
          </p:nvPr>
        </p:nvSpPr>
        <p:spPr>
          <a:xfrm>
            <a:off x="8055810" y="2467034"/>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3" name="Google Shape;123;p13"/>
          <p:cNvSpPr txBox="1">
            <a:spLocks noGrp="1"/>
          </p:cNvSpPr>
          <p:nvPr>
            <p:ph type="title" idx="5"/>
          </p:nvPr>
        </p:nvSpPr>
        <p:spPr>
          <a:xfrm>
            <a:off x="2848384" y="3735900"/>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124" name="Google Shape;124;p13"/>
          <p:cNvSpPr txBox="1">
            <a:spLocks noGrp="1"/>
          </p:cNvSpPr>
          <p:nvPr>
            <p:ph type="subTitle" idx="6"/>
          </p:nvPr>
        </p:nvSpPr>
        <p:spPr>
          <a:xfrm>
            <a:off x="2848384" y="4378234"/>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5" name="Google Shape;125;p13"/>
          <p:cNvSpPr txBox="1">
            <a:spLocks noGrp="1"/>
          </p:cNvSpPr>
          <p:nvPr>
            <p:ph type="title" idx="7"/>
          </p:nvPr>
        </p:nvSpPr>
        <p:spPr>
          <a:xfrm>
            <a:off x="8055810" y="3735900"/>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126" name="Google Shape;126;p13"/>
          <p:cNvSpPr txBox="1">
            <a:spLocks noGrp="1"/>
          </p:cNvSpPr>
          <p:nvPr>
            <p:ph type="subTitle" idx="8"/>
          </p:nvPr>
        </p:nvSpPr>
        <p:spPr>
          <a:xfrm>
            <a:off x="8055810" y="4378234"/>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27" name="Google Shape;127;p13"/>
          <p:cNvSpPr txBox="1">
            <a:spLocks noGrp="1"/>
          </p:cNvSpPr>
          <p:nvPr>
            <p:ph type="title" idx="9" hasCustomPrompt="1"/>
          </p:nvPr>
        </p:nvSpPr>
        <p:spPr>
          <a:xfrm>
            <a:off x="1074600" y="2019501"/>
            <a:ext cx="15412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8" name="Google Shape;128;p13"/>
          <p:cNvSpPr txBox="1">
            <a:spLocks noGrp="1"/>
          </p:cNvSpPr>
          <p:nvPr>
            <p:ph type="title" idx="13" hasCustomPrompt="1"/>
          </p:nvPr>
        </p:nvSpPr>
        <p:spPr>
          <a:xfrm>
            <a:off x="6282000" y="2019501"/>
            <a:ext cx="15412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9" name="Google Shape;129;p13"/>
          <p:cNvSpPr txBox="1">
            <a:spLocks noGrp="1"/>
          </p:cNvSpPr>
          <p:nvPr>
            <p:ph type="title" idx="14" hasCustomPrompt="1"/>
          </p:nvPr>
        </p:nvSpPr>
        <p:spPr>
          <a:xfrm>
            <a:off x="1074600" y="3939101"/>
            <a:ext cx="15412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title" idx="15" hasCustomPrompt="1"/>
          </p:nvPr>
        </p:nvSpPr>
        <p:spPr>
          <a:xfrm>
            <a:off x="6282000" y="3939101"/>
            <a:ext cx="15412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4376303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31"/>
        <p:cNvGrpSpPr/>
        <p:nvPr/>
      </p:nvGrpSpPr>
      <p:grpSpPr>
        <a:xfrm>
          <a:off x="0" y="0"/>
          <a:ext cx="0" cy="0"/>
          <a:chOff x="0" y="0"/>
          <a:chExt cx="0" cy="0"/>
        </a:xfrm>
      </p:grpSpPr>
      <p:sp>
        <p:nvSpPr>
          <p:cNvPr id="132" name="Google Shape;132;p14"/>
          <p:cNvSpPr txBox="1">
            <a:spLocks noGrp="1"/>
          </p:cNvSpPr>
          <p:nvPr>
            <p:ph type="title"/>
          </p:nvPr>
        </p:nvSpPr>
        <p:spPr>
          <a:xfrm>
            <a:off x="2730600" y="2132517"/>
            <a:ext cx="6730800" cy="182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3" name="Google Shape;133;p14"/>
          <p:cNvSpPr txBox="1">
            <a:spLocks noGrp="1"/>
          </p:cNvSpPr>
          <p:nvPr>
            <p:ph type="subTitle" idx="1"/>
          </p:nvPr>
        </p:nvSpPr>
        <p:spPr>
          <a:xfrm>
            <a:off x="2730600" y="3657484"/>
            <a:ext cx="67308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4" name="Google Shape;134;p14"/>
          <p:cNvSpPr/>
          <p:nvPr/>
        </p:nvSpPr>
        <p:spPr>
          <a:xfrm>
            <a:off x="401" y="5209667"/>
            <a:ext cx="12191596" cy="1648167"/>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14"/>
          <p:cNvSpPr/>
          <p:nvPr/>
        </p:nvSpPr>
        <p:spPr>
          <a:xfrm>
            <a:off x="-472293" y="2343285"/>
            <a:ext cx="4431617" cy="483798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p:nvPr/>
        </p:nvSpPr>
        <p:spPr>
          <a:xfrm rot="10800000">
            <a:off x="9151048" y="-183875"/>
            <a:ext cx="3217253" cy="351227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498099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7"/>
        <p:cNvGrpSpPr/>
        <p:nvPr/>
      </p:nvGrpSpPr>
      <p:grpSpPr>
        <a:xfrm>
          <a:off x="0" y="0"/>
          <a:ext cx="0" cy="0"/>
          <a:chOff x="0" y="0"/>
          <a:chExt cx="0" cy="0"/>
        </a:xfrm>
      </p:grpSpPr>
      <p:sp>
        <p:nvSpPr>
          <p:cNvPr id="138" name="Google Shape;138;p15"/>
          <p:cNvSpPr/>
          <p:nvPr/>
        </p:nvSpPr>
        <p:spPr>
          <a:xfrm rot="-3550087">
            <a:off x="1695565" y="-3459948"/>
            <a:ext cx="7749149" cy="13777888"/>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15"/>
          <p:cNvGrpSpPr/>
          <p:nvPr/>
        </p:nvGrpSpPr>
        <p:grpSpPr>
          <a:xfrm>
            <a:off x="-244554" y="4564144"/>
            <a:ext cx="12605975" cy="3337127"/>
            <a:chOff x="-183416" y="3423107"/>
            <a:chExt cx="9454481" cy="2502845"/>
          </a:xfrm>
        </p:grpSpPr>
        <p:sp>
          <p:nvSpPr>
            <p:cNvPr id="140" name="Google Shape;140;p15"/>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15"/>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15"/>
          <p:cNvSpPr/>
          <p:nvPr/>
        </p:nvSpPr>
        <p:spPr>
          <a:xfrm rot="9899952">
            <a:off x="9081854" y="-545399"/>
            <a:ext cx="3423189" cy="329761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5"/>
          <p:cNvSpPr/>
          <p:nvPr/>
        </p:nvSpPr>
        <p:spPr>
          <a:xfrm rot="-9886111" flipH="1">
            <a:off x="-449907" y="-695511"/>
            <a:ext cx="4065104" cy="443786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5"/>
          <p:cNvSpPr txBox="1">
            <a:spLocks noGrp="1"/>
          </p:cNvSpPr>
          <p:nvPr>
            <p:ph type="title"/>
          </p:nvPr>
        </p:nvSpPr>
        <p:spPr>
          <a:xfrm>
            <a:off x="4743201" y="4133717"/>
            <a:ext cx="5813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45" name="Google Shape;145;p15"/>
          <p:cNvSpPr txBox="1">
            <a:spLocks noGrp="1"/>
          </p:cNvSpPr>
          <p:nvPr>
            <p:ph type="subTitle" idx="1"/>
          </p:nvPr>
        </p:nvSpPr>
        <p:spPr>
          <a:xfrm>
            <a:off x="1635201" y="2015085"/>
            <a:ext cx="89216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1432379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6"/>
        <p:cNvGrpSpPr/>
        <p:nvPr/>
      </p:nvGrpSpPr>
      <p:grpSpPr>
        <a:xfrm>
          <a:off x="0" y="0"/>
          <a:ext cx="0" cy="0"/>
          <a:chOff x="0" y="0"/>
          <a:chExt cx="0" cy="0"/>
        </a:xfrm>
      </p:grpSpPr>
      <p:sp>
        <p:nvSpPr>
          <p:cNvPr id="147" name="Google Shape;147;p16"/>
          <p:cNvSpPr/>
          <p:nvPr/>
        </p:nvSpPr>
        <p:spPr>
          <a:xfrm rot="-3542205">
            <a:off x="1501216" y="-3460006"/>
            <a:ext cx="7749062" cy="13777991"/>
          </a:xfrm>
          <a:prstGeom prst="triangle">
            <a:avLst>
              <a:gd name="adj" fmla="val 46964"/>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49" name="Google Shape;149;p16"/>
          <p:cNvSpPr/>
          <p:nvPr/>
        </p:nvSpPr>
        <p:spPr>
          <a:xfrm rot="-5400000">
            <a:off x="9387776" y="3977861"/>
            <a:ext cx="2566399" cy="332288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6"/>
          <p:cNvSpPr/>
          <p:nvPr/>
        </p:nvSpPr>
        <p:spPr>
          <a:xfrm rot="-1325786">
            <a:off x="10040025" y="5686275"/>
            <a:ext cx="3084675" cy="2029388"/>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6"/>
          <p:cNvSpPr/>
          <p:nvPr/>
        </p:nvSpPr>
        <p:spPr>
          <a:xfrm rot="4172356">
            <a:off x="-618227" y="-849665"/>
            <a:ext cx="3012951" cy="3289232"/>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683927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17"/>
          <p:cNvGrpSpPr/>
          <p:nvPr/>
        </p:nvGrpSpPr>
        <p:grpSpPr>
          <a:xfrm flipH="1">
            <a:off x="4086148" y="-81"/>
            <a:ext cx="3614498" cy="6849629"/>
            <a:chOff x="2608292" y="-61"/>
            <a:chExt cx="3956901" cy="5137222"/>
          </a:xfrm>
        </p:grpSpPr>
        <p:sp>
          <p:nvSpPr>
            <p:cNvPr id="154" name="Google Shape;154;p17"/>
            <p:cNvSpPr/>
            <p:nvPr/>
          </p:nvSpPr>
          <p:spPr>
            <a:xfrm>
              <a:off x="2959277" y="1942917"/>
              <a:ext cx="2925942" cy="319424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17"/>
            <p:cNvSpPr/>
            <p:nvPr/>
          </p:nvSpPr>
          <p:spPr>
            <a:xfrm rot="10800000" flipH="1">
              <a:off x="3367865" y="-61"/>
              <a:ext cx="2517464" cy="274831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17"/>
            <p:cNvSpPr/>
            <p:nvPr/>
          </p:nvSpPr>
          <p:spPr>
            <a:xfrm rot="2540174">
              <a:off x="3244913" y="1182540"/>
              <a:ext cx="2683660" cy="292974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7" name="Google Shape;157;p17"/>
          <p:cNvSpPr/>
          <p:nvPr/>
        </p:nvSpPr>
        <p:spPr>
          <a:xfrm>
            <a:off x="6025965" y="0"/>
            <a:ext cx="61660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7"/>
          <p:cNvSpPr/>
          <p:nvPr/>
        </p:nvSpPr>
        <p:spPr>
          <a:xfrm rot="905899" flipH="1">
            <a:off x="8102989" y="-1228304"/>
            <a:ext cx="4166216" cy="9508747"/>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7"/>
          <p:cNvSpPr/>
          <p:nvPr/>
        </p:nvSpPr>
        <p:spPr>
          <a:xfrm rot="-10085463" flipH="1">
            <a:off x="8742089" y="-1962791"/>
            <a:ext cx="4983828" cy="3097724"/>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7"/>
          <p:cNvSpPr/>
          <p:nvPr/>
        </p:nvSpPr>
        <p:spPr>
          <a:xfrm rot="-317840" flipH="1">
            <a:off x="8916959" y="6155466"/>
            <a:ext cx="5618107" cy="2859691"/>
          </a:xfrm>
          <a:prstGeom prst="cloud">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1" name="Google Shape;161;p17"/>
          <p:cNvSpPr txBox="1">
            <a:spLocks noGrp="1"/>
          </p:cNvSpPr>
          <p:nvPr>
            <p:ph type="title"/>
          </p:nvPr>
        </p:nvSpPr>
        <p:spPr>
          <a:xfrm>
            <a:off x="6329067" y="1785734"/>
            <a:ext cx="4748000" cy="194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 name="Google Shape;162;p17"/>
          <p:cNvSpPr txBox="1">
            <a:spLocks noGrp="1"/>
          </p:cNvSpPr>
          <p:nvPr>
            <p:ph type="subTitle" idx="1"/>
          </p:nvPr>
        </p:nvSpPr>
        <p:spPr>
          <a:xfrm>
            <a:off x="6329067" y="3944501"/>
            <a:ext cx="4748000" cy="11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945636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095C9-A9A0-B3AA-7C26-77A35015C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6646666-438D-AD7B-FCCF-A16B136016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6CB9797D-2698-F313-09DA-0E31B32C3D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BF5D86-4553-C83D-1191-2E8DAF46A696}"/>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6" name="Footer Placeholder 5">
            <a:extLst>
              <a:ext uri="{FF2B5EF4-FFF2-40B4-BE49-F238E27FC236}">
                <a16:creationId xmlns:a16="http://schemas.microsoft.com/office/drawing/2014/main" id="{C80CF7DB-DEC3-5AA1-FBA7-67CA49EC823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02B2C0CD-122D-1BA4-4F3F-D5D42797A314}"/>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19563337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63"/>
        <p:cNvGrpSpPr/>
        <p:nvPr/>
      </p:nvGrpSpPr>
      <p:grpSpPr>
        <a:xfrm>
          <a:off x="0" y="0"/>
          <a:ext cx="0" cy="0"/>
          <a:chOff x="0" y="0"/>
          <a:chExt cx="0" cy="0"/>
        </a:xfrm>
      </p:grpSpPr>
      <p:sp>
        <p:nvSpPr>
          <p:cNvPr id="164" name="Google Shape;164;p18"/>
          <p:cNvSpPr/>
          <p:nvPr/>
        </p:nvSpPr>
        <p:spPr>
          <a:xfrm rot="-3129244">
            <a:off x="-650147" y="-4309548"/>
            <a:ext cx="7749124" cy="13777847"/>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8"/>
          <p:cNvSpPr/>
          <p:nvPr/>
        </p:nvSpPr>
        <p:spPr>
          <a:xfrm rot="-5400000">
            <a:off x="2216943" y="-198237"/>
            <a:ext cx="6908493" cy="727124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8"/>
          <p:cNvSpPr/>
          <p:nvPr/>
        </p:nvSpPr>
        <p:spPr>
          <a:xfrm rot="10800000">
            <a:off x="9206001" y="0"/>
            <a:ext cx="29804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8"/>
          <p:cNvSpPr/>
          <p:nvPr/>
        </p:nvSpPr>
        <p:spPr>
          <a:xfrm rot="-287772" flipH="1">
            <a:off x="-16616" y="5608439"/>
            <a:ext cx="12512165" cy="1736643"/>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8"/>
          <p:cNvSpPr/>
          <p:nvPr/>
        </p:nvSpPr>
        <p:spPr>
          <a:xfrm rot="1446924" flipH="1">
            <a:off x="10083477" y="112846"/>
            <a:ext cx="5823428" cy="2836979"/>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8"/>
          <p:cNvSpPr txBox="1">
            <a:spLocks noGrp="1"/>
          </p:cNvSpPr>
          <p:nvPr>
            <p:ph type="title"/>
          </p:nvPr>
        </p:nvSpPr>
        <p:spPr>
          <a:xfrm>
            <a:off x="7607401" y="2369267"/>
            <a:ext cx="2672000" cy="13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0" name="Google Shape;170;p18"/>
          <p:cNvSpPr txBox="1">
            <a:spLocks noGrp="1"/>
          </p:cNvSpPr>
          <p:nvPr>
            <p:ph type="subTitle" idx="1"/>
          </p:nvPr>
        </p:nvSpPr>
        <p:spPr>
          <a:xfrm>
            <a:off x="7607401" y="3714467"/>
            <a:ext cx="34340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6723146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71"/>
        <p:cNvGrpSpPr/>
        <p:nvPr/>
      </p:nvGrpSpPr>
      <p:grpSpPr>
        <a:xfrm>
          <a:off x="0" y="0"/>
          <a:ext cx="0" cy="0"/>
          <a:chOff x="0" y="0"/>
          <a:chExt cx="0" cy="0"/>
        </a:xfrm>
      </p:grpSpPr>
      <p:sp>
        <p:nvSpPr>
          <p:cNvPr id="172" name="Google Shape;172;p19"/>
          <p:cNvSpPr/>
          <p:nvPr/>
        </p:nvSpPr>
        <p:spPr>
          <a:xfrm>
            <a:off x="401" y="64301"/>
            <a:ext cx="12191596" cy="1648167"/>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9"/>
          <p:cNvSpPr/>
          <p:nvPr/>
        </p:nvSpPr>
        <p:spPr>
          <a:xfrm>
            <a:off x="-12700" y="1560234"/>
            <a:ext cx="12191600" cy="5297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9"/>
          <p:cNvSpPr/>
          <p:nvPr/>
        </p:nvSpPr>
        <p:spPr>
          <a:xfrm>
            <a:off x="1058734" y="-1472858"/>
            <a:ext cx="9630800" cy="8329200"/>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19"/>
          <p:cNvSpPr/>
          <p:nvPr/>
        </p:nvSpPr>
        <p:spPr>
          <a:xfrm rot="-2864447" flipH="1">
            <a:off x="9512167" y="4613016"/>
            <a:ext cx="5061627" cy="3327832"/>
          </a:xfrm>
          <a:prstGeom prst="cloud">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19"/>
          <p:cNvSpPr/>
          <p:nvPr/>
        </p:nvSpPr>
        <p:spPr>
          <a:xfrm rot="-395820">
            <a:off x="-361412" y="3177007"/>
            <a:ext cx="4012020" cy="437991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9"/>
          <p:cNvSpPr txBox="1">
            <a:spLocks noGrp="1"/>
          </p:cNvSpPr>
          <p:nvPr>
            <p:ph type="title"/>
          </p:nvPr>
        </p:nvSpPr>
        <p:spPr>
          <a:xfrm>
            <a:off x="2429400" y="1864600"/>
            <a:ext cx="7333200" cy="10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 name="Google Shape;178;p19"/>
          <p:cNvSpPr txBox="1">
            <a:spLocks noGrp="1"/>
          </p:cNvSpPr>
          <p:nvPr>
            <p:ph type="body" idx="1"/>
          </p:nvPr>
        </p:nvSpPr>
        <p:spPr>
          <a:xfrm>
            <a:off x="3306567" y="2918334"/>
            <a:ext cx="5578800" cy="3215600"/>
          </a:xfrm>
          <a:prstGeom prst="rect">
            <a:avLst/>
          </a:prstGeom>
        </p:spPr>
        <p:txBody>
          <a:bodyPr spcFirstLastPara="1" wrap="square" lIns="91425" tIns="91425" rIns="91425" bIns="91425" anchor="ctr" anchorCtr="0">
            <a:noAutofit/>
          </a:bodyPr>
          <a:lstStyle>
            <a:lvl1pPr marL="609608" lvl="0" indent="-406405" rtl="0">
              <a:lnSpc>
                <a:spcPct val="100000"/>
              </a:lnSpc>
              <a:spcBef>
                <a:spcPts val="0"/>
              </a:spcBef>
              <a:spcAft>
                <a:spcPts val="0"/>
              </a:spcAft>
              <a:buClr>
                <a:srgbClr val="434343"/>
              </a:buClr>
              <a:buSzPts val="1200"/>
              <a:buChar char="●"/>
              <a:defRPr sz="1667">
                <a:solidFill>
                  <a:srgbClr val="434343"/>
                </a:solidFill>
              </a:defRPr>
            </a:lvl1pPr>
            <a:lvl2pPr marL="1219215" lvl="1" indent="-406405" rtl="0">
              <a:lnSpc>
                <a:spcPct val="115000"/>
              </a:lnSpc>
              <a:spcBef>
                <a:spcPts val="1334"/>
              </a:spcBef>
              <a:spcAft>
                <a:spcPts val="0"/>
              </a:spcAft>
              <a:buClr>
                <a:srgbClr val="434343"/>
              </a:buClr>
              <a:buSzPts val="1200"/>
              <a:buFont typeface="Roboto Condensed Light"/>
              <a:buChar char="○"/>
              <a:defRPr>
                <a:solidFill>
                  <a:srgbClr val="434343"/>
                </a:solidFill>
              </a:defRPr>
            </a:lvl2pPr>
            <a:lvl3pPr marL="1828823" lvl="2" indent="-406405" rtl="0">
              <a:lnSpc>
                <a:spcPct val="115000"/>
              </a:lnSpc>
              <a:spcBef>
                <a:spcPts val="2133"/>
              </a:spcBef>
              <a:spcAft>
                <a:spcPts val="0"/>
              </a:spcAft>
              <a:buClr>
                <a:srgbClr val="434343"/>
              </a:buClr>
              <a:buSzPts val="1200"/>
              <a:buFont typeface="Roboto Condensed Light"/>
              <a:buChar char="■"/>
              <a:defRPr>
                <a:solidFill>
                  <a:srgbClr val="434343"/>
                </a:solidFill>
              </a:defRPr>
            </a:lvl3pPr>
            <a:lvl4pPr marL="2438431" lvl="3" indent="-406405" rtl="0">
              <a:lnSpc>
                <a:spcPct val="115000"/>
              </a:lnSpc>
              <a:spcBef>
                <a:spcPts val="2133"/>
              </a:spcBef>
              <a:spcAft>
                <a:spcPts val="0"/>
              </a:spcAft>
              <a:buClr>
                <a:srgbClr val="434343"/>
              </a:buClr>
              <a:buSzPts val="1200"/>
              <a:buFont typeface="Roboto Condensed Light"/>
              <a:buChar char="●"/>
              <a:defRPr>
                <a:solidFill>
                  <a:srgbClr val="434343"/>
                </a:solidFill>
              </a:defRPr>
            </a:lvl4pPr>
            <a:lvl5pPr marL="3048038" lvl="4" indent="-406405" rtl="0">
              <a:lnSpc>
                <a:spcPct val="115000"/>
              </a:lnSpc>
              <a:spcBef>
                <a:spcPts val="2133"/>
              </a:spcBef>
              <a:spcAft>
                <a:spcPts val="0"/>
              </a:spcAft>
              <a:buClr>
                <a:srgbClr val="434343"/>
              </a:buClr>
              <a:buSzPts val="1200"/>
              <a:buFont typeface="Roboto Condensed Light"/>
              <a:buChar char="○"/>
              <a:defRPr>
                <a:solidFill>
                  <a:srgbClr val="434343"/>
                </a:solidFill>
              </a:defRPr>
            </a:lvl5pPr>
            <a:lvl6pPr marL="3657646" lvl="5" indent="-406405" rtl="0">
              <a:lnSpc>
                <a:spcPct val="115000"/>
              </a:lnSpc>
              <a:spcBef>
                <a:spcPts val="2133"/>
              </a:spcBef>
              <a:spcAft>
                <a:spcPts val="0"/>
              </a:spcAft>
              <a:buClr>
                <a:srgbClr val="434343"/>
              </a:buClr>
              <a:buSzPts val="1200"/>
              <a:buFont typeface="Roboto Condensed Light"/>
              <a:buChar char="■"/>
              <a:defRPr>
                <a:solidFill>
                  <a:srgbClr val="434343"/>
                </a:solidFill>
              </a:defRPr>
            </a:lvl6pPr>
            <a:lvl7pPr marL="4267253" lvl="6" indent="-406405" rtl="0">
              <a:lnSpc>
                <a:spcPct val="115000"/>
              </a:lnSpc>
              <a:spcBef>
                <a:spcPts val="2133"/>
              </a:spcBef>
              <a:spcAft>
                <a:spcPts val="0"/>
              </a:spcAft>
              <a:buClr>
                <a:srgbClr val="434343"/>
              </a:buClr>
              <a:buSzPts val="1200"/>
              <a:buFont typeface="Roboto Condensed Light"/>
              <a:buChar char="●"/>
              <a:defRPr>
                <a:solidFill>
                  <a:srgbClr val="434343"/>
                </a:solidFill>
              </a:defRPr>
            </a:lvl7pPr>
            <a:lvl8pPr marL="4876861" lvl="7" indent="-406405" rtl="0">
              <a:lnSpc>
                <a:spcPct val="115000"/>
              </a:lnSpc>
              <a:spcBef>
                <a:spcPts val="2133"/>
              </a:spcBef>
              <a:spcAft>
                <a:spcPts val="0"/>
              </a:spcAft>
              <a:buClr>
                <a:srgbClr val="434343"/>
              </a:buClr>
              <a:buSzPts val="1200"/>
              <a:buFont typeface="Roboto Condensed Light"/>
              <a:buChar char="○"/>
              <a:defRPr>
                <a:solidFill>
                  <a:srgbClr val="434343"/>
                </a:solidFill>
              </a:defRPr>
            </a:lvl8pPr>
            <a:lvl9pPr marL="5486468" lvl="8" indent="-406405" rtl="0">
              <a:lnSpc>
                <a:spcPct val="115000"/>
              </a:lnSpc>
              <a:spcBef>
                <a:spcPts val="2133"/>
              </a:spcBef>
              <a:spcAft>
                <a:spcPts val="2133"/>
              </a:spcAft>
              <a:buClr>
                <a:srgbClr val="434343"/>
              </a:buClr>
              <a:buSzPts val="1200"/>
              <a:buFont typeface="Roboto Condensed Light"/>
              <a:buChar char="■"/>
              <a:defRPr>
                <a:solidFill>
                  <a:srgbClr val="434343"/>
                </a:solidFill>
              </a:defRPr>
            </a:lvl9pPr>
          </a:lstStyle>
          <a:p>
            <a:endParaRPr/>
          </a:p>
        </p:txBody>
      </p:sp>
    </p:spTree>
    <p:extLst>
      <p:ext uri="{BB962C8B-B14F-4D97-AF65-F5344CB8AC3E}">
        <p14:creationId xmlns:p14="http://schemas.microsoft.com/office/powerpoint/2010/main" val="16899850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9"/>
        <p:cNvGrpSpPr/>
        <p:nvPr/>
      </p:nvGrpSpPr>
      <p:grpSpPr>
        <a:xfrm>
          <a:off x="0" y="0"/>
          <a:ext cx="0" cy="0"/>
          <a:chOff x="0" y="0"/>
          <a:chExt cx="0" cy="0"/>
        </a:xfrm>
      </p:grpSpPr>
      <p:sp>
        <p:nvSpPr>
          <p:cNvPr id="180" name="Google Shape;180;p20"/>
          <p:cNvSpPr/>
          <p:nvPr/>
        </p:nvSpPr>
        <p:spPr>
          <a:xfrm rot="820483">
            <a:off x="7980578" y="-2608109"/>
            <a:ext cx="5642752" cy="11393008"/>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0"/>
          <p:cNvSpPr txBox="1">
            <a:spLocks noGrp="1"/>
          </p:cNvSpPr>
          <p:nvPr>
            <p:ph type="body" idx="1"/>
          </p:nvPr>
        </p:nvSpPr>
        <p:spPr>
          <a:xfrm>
            <a:off x="6070801" y="1753479"/>
            <a:ext cx="5163200" cy="4171200"/>
          </a:xfrm>
          <a:prstGeom prst="rect">
            <a:avLst/>
          </a:prstGeom>
          <a:noFill/>
          <a:ln>
            <a:noFill/>
          </a:ln>
        </p:spPr>
        <p:txBody>
          <a:bodyPr spcFirstLastPara="1" wrap="square" lIns="91425" tIns="91425" rIns="91425" bIns="91425" anchor="b" anchorCtr="0">
            <a:noAutofit/>
          </a:bodyPr>
          <a:lstStyle>
            <a:lvl1pPr marL="609608" lvl="0" indent="-414872" rtl="0">
              <a:lnSpc>
                <a:spcPct val="100000"/>
              </a:lnSpc>
              <a:spcBef>
                <a:spcPts val="0"/>
              </a:spcBef>
              <a:spcAft>
                <a:spcPts val="0"/>
              </a:spcAft>
              <a:buSzPts val="1300"/>
              <a:buChar char="●"/>
              <a:defRPr sz="1733"/>
            </a:lvl1pPr>
            <a:lvl2pPr marL="1219215" lvl="1" indent="-423339" rtl="0">
              <a:spcBef>
                <a:spcPts val="0"/>
              </a:spcBef>
              <a:spcAft>
                <a:spcPts val="0"/>
              </a:spcAft>
              <a:buSzPts val="1400"/>
              <a:buChar char="○"/>
              <a:defRPr/>
            </a:lvl2pPr>
            <a:lvl3pPr marL="1828823" lvl="2" indent="-423339" rtl="0">
              <a:spcBef>
                <a:spcPts val="2133"/>
              </a:spcBef>
              <a:spcAft>
                <a:spcPts val="0"/>
              </a:spcAft>
              <a:buSzPts val="1400"/>
              <a:buChar char="■"/>
              <a:defRPr/>
            </a:lvl3pPr>
            <a:lvl4pPr marL="2438431" lvl="3" indent="-423339" rtl="0">
              <a:spcBef>
                <a:spcPts val="2133"/>
              </a:spcBef>
              <a:spcAft>
                <a:spcPts val="0"/>
              </a:spcAft>
              <a:buSzPts val="1400"/>
              <a:buChar char="●"/>
              <a:defRPr/>
            </a:lvl4pPr>
            <a:lvl5pPr marL="3048038" lvl="4" indent="-423339" rtl="0">
              <a:spcBef>
                <a:spcPts val="2133"/>
              </a:spcBef>
              <a:spcAft>
                <a:spcPts val="0"/>
              </a:spcAft>
              <a:buSzPts val="1400"/>
              <a:buChar char="○"/>
              <a:defRPr/>
            </a:lvl5pPr>
            <a:lvl6pPr marL="3657646" lvl="5" indent="-423339" rtl="0">
              <a:spcBef>
                <a:spcPts val="2133"/>
              </a:spcBef>
              <a:spcAft>
                <a:spcPts val="0"/>
              </a:spcAft>
              <a:buSzPts val="1400"/>
              <a:buChar char="■"/>
              <a:defRPr/>
            </a:lvl6pPr>
            <a:lvl7pPr marL="4267253" lvl="6" indent="-423339" rtl="0">
              <a:spcBef>
                <a:spcPts val="2133"/>
              </a:spcBef>
              <a:spcAft>
                <a:spcPts val="0"/>
              </a:spcAft>
              <a:buSzPts val="1400"/>
              <a:buChar char="●"/>
              <a:defRPr/>
            </a:lvl7pPr>
            <a:lvl8pPr marL="4876861" lvl="7" indent="-423339" rtl="0">
              <a:spcBef>
                <a:spcPts val="2133"/>
              </a:spcBef>
              <a:spcAft>
                <a:spcPts val="0"/>
              </a:spcAft>
              <a:buSzPts val="1400"/>
              <a:buChar char="○"/>
              <a:defRPr/>
            </a:lvl8pPr>
            <a:lvl9pPr marL="5486468" lvl="8" indent="-423339" rtl="0">
              <a:spcBef>
                <a:spcPts val="2133"/>
              </a:spcBef>
              <a:spcAft>
                <a:spcPts val="2133"/>
              </a:spcAft>
              <a:buSzPts val="1400"/>
              <a:buChar char="■"/>
              <a:defRPr/>
            </a:lvl9pPr>
          </a:lstStyle>
          <a:p>
            <a:endParaRPr/>
          </a:p>
        </p:txBody>
      </p:sp>
      <p:sp>
        <p:nvSpPr>
          <p:cNvPr id="182" name="Google Shape;182;p20"/>
          <p:cNvSpPr txBox="1">
            <a:spLocks noGrp="1"/>
          </p:cNvSpPr>
          <p:nvPr>
            <p:ph type="body" idx="2"/>
          </p:nvPr>
        </p:nvSpPr>
        <p:spPr>
          <a:xfrm>
            <a:off x="958000" y="1750167"/>
            <a:ext cx="5112800" cy="4175200"/>
          </a:xfrm>
          <a:prstGeom prst="rect">
            <a:avLst/>
          </a:prstGeom>
          <a:noFill/>
          <a:ln>
            <a:noFill/>
          </a:ln>
        </p:spPr>
        <p:txBody>
          <a:bodyPr spcFirstLastPara="1" wrap="square" lIns="91425" tIns="91425" rIns="91425" bIns="91425" anchor="b" anchorCtr="0">
            <a:noAutofit/>
          </a:bodyPr>
          <a:lstStyle>
            <a:lvl1pPr marL="609608" lvl="0" indent="-414872" rtl="0">
              <a:lnSpc>
                <a:spcPct val="100000"/>
              </a:lnSpc>
              <a:spcBef>
                <a:spcPts val="0"/>
              </a:spcBef>
              <a:spcAft>
                <a:spcPts val="0"/>
              </a:spcAft>
              <a:buSzPts val="1300"/>
              <a:buChar char="●"/>
              <a:defRPr sz="1733"/>
            </a:lvl1pPr>
            <a:lvl2pPr marL="1219215" lvl="1" indent="-423339" rtl="0">
              <a:spcBef>
                <a:spcPts val="0"/>
              </a:spcBef>
              <a:spcAft>
                <a:spcPts val="0"/>
              </a:spcAft>
              <a:buSzPts val="1400"/>
              <a:buChar char="○"/>
              <a:defRPr/>
            </a:lvl2pPr>
            <a:lvl3pPr marL="1828823" lvl="2" indent="-423339" rtl="0">
              <a:spcBef>
                <a:spcPts val="2133"/>
              </a:spcBef>
              <a:spcAft>
                <a:spcPts val="0"/>
              </a:spcAft>
              <a:buSzPts val="1400"/>
              <a:buChar char="■"/>
              <a:defRPr/>
            </a:lvl3pPr>
            <a:lvl4pPr marL="2438431" lvl="3" indent="-423339" rtl="0">
              <a:spcBef>
                <a:spcPts val="2133"/>
              </a:spcBef>
              <a:spcAft>
                <a:spcPts val="0"/>
              </a:spcAft>
              <a:buSzPts val="1400"/>
              <a:buChar char="●"/>
              <a:defRPr/>
            </a:lvl4pPr>
            <a:lvl5pPr marL="3048038" lvl="4" indent="-423339" rtl="0">
              <a:spcBef>
                <a:spcPts val="2133"/>
              </a:spcBef>
              <a:spcAft>
                <a:spcPts val="0"/>
              </a:spcAft>
              <a:buSzPts val="1400"/>
              <a:buChar char="○"/>
              <a:defRPr/>
            </a:lvl5pPr>
            <a:lvl6pPr marL="3657646" lvl="5" indent="-423339" rtl="0">
              <a:spcBef>
                <a:spcPts val="2133"/>
              </a:spcBef>
              <a:spcAft>
                <a:spcPts val="0"/>
              </a:spcAft>
              <a:buSzPts val="1400"/>
              <a:buChar char="■"/>
              <a:defRPr/>
            </a:lvl6pPr>
            <a:lvl7pPr marL="4267253" lvl="6" indent="-423339" rtl="0">
              <a:spcBef>
                <a:spcPts val="2133"/>
              </a:spcBef>
              <a:spcAft>
                <a:spcPts val="0"/>
              </a:spcAft>
              <a:buSzPts val="1400"/>
              <a:buChar char="●"/>
              <a:defRPr/>
            </a:lvl7pPr>
            <a:lvl8pPr marL="4876861" lvl="7" indent="-423339" rtl="0">
              <a:spcBef>
                <a:spcPts val="2133"/>
              </a:spcBef>
              <a:spcAft>
                <a:spcPts val="0"/>
              </a:spcAft>
              <a:buSzPts val="1400"/>
              <a:buChar char="○"/>
              <a:defRPr/>
            </a:lvl8pPr>
            <a:lvl9pPr marL="5486468" lvl="8" indent="-423339" rtl="0">
              <a:spcBef>
                <a:spcPts val="2133"/>
              </a:spcBef>
              <a:spcAft>
                <a:spcPts val="2133"/>
              </a:spcAft>
              <a:buSzPts val="1400"/>
              <a:buChar char="■"/>
              <a:defRPr/>
            </a:lvl9pPr>
          </a:lstStyle>
          <a:p>
            <a:endParaRPr/>
          </a:p>
        </p:txBody>
      </p:sp>
      <p:sp>
        <p:nvSpPr>
          <p:cNvPr id="183" name="Google Shape;183;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4" name="Google Shape;184;p20"/>
          <p:cNvSpPr/>
          <p:nvPr/>
        </p:nvSpPr>
        <p:spPr>
          <a:xfrm rot="967213">
            <a:off x="8731197" y="-2885665"/>
            <a:ext cx="7694940" cy="5062675"/>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20"/>
          <p:cNvSpPr/>
          <p:nvPr/>
        </p:nvSpPr>
        <p:spPr>
          <a:xfrm rot="1902102">
            <a:off x="-3774574" y="5367460"/>
            <a:ext cx="7694935" cy="5062640"/>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20"/>
          <p:cNvSpPr/>
          <p:nvPr/>
        </p:nvSpPr>
        <p:spPr>
          <a:xfrm rot="-899947">
            <a:off x="-437205" y="4710056"/>
            <a:ext cx="3020628" cy="329761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20"/>
          <p:cNvSpPr/>
          <p:nvPr/>
        </p:nvSpPr>
        <p:spPr>
          <a:xfrm rot="9900053">
            <a:off x="9723681" y="-928806"/>
            <a:ext cx="3020628" cy="329761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46133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88"/>
        <p:cNvGrpSpPr/>
        <p:nvPr/>
      </p:nvGrpSpPr>
      <p:grpSpPr>
        <a:xfrm>
          <a:off x="0" y="0"/>
          <a:ext cx="0" cy="0"/>
          <a:chOff x="0" y="0"/>
          <a:chExt cx="0" cy="0"/>
        </a:xfrm>
      </p:grpSpPr>
      <p:sp>
        <p:nvSpPr>
          <p:cNvPr id="189" name="Google Shape;189;p21"/>
          <p:cNvSpPr/>
          <p:nvPr/>
        </p:nvSpPr>
        <p:spPr>
          <a:xfrm rot="-8099655">
            <a:off x="2101396" y="-3742577"/>
            <a:ext cx="5643278" cy="13592289"/>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21"/>
          <p:cNvSpPr/>
          <p:nvPr/>
        </p:nvSpPr>
        <p:spPr>
          <a:xfrm rot="-448803">
            <a:off x="-324521" y="3654242"/>
            <a:ext cx="3845424" cy="405739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21"/>
          <p:cNvSpPr/>
          <p:nvPr/>
        </p:nvSpPr>
        <p:spPr>
          <a:xfrm rot="9899952">
            <a:off x="9185177" y="-762160"/>
            <a:ext cx="3423189" cy="409640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2" name="Google Shape;192;p21"/>
          <p:cNvGrpSpPr/>
          <p:nvPr/>
        </p:nvGrpSpPr>
        <p:grpSpPr>
          <a:xfrm rot="436755" flipH="1">
            <a:off x="301456" y="3456938"/>
            <a:ext cx="611596" cy="748869"/>
            <a:chOff x="6201500" y="1758888"/>
            <a:chExt cx="434700" cy="532275"/>
          </a:xfrm>
        </p:grpSpPr>
        <p:sp>
          <p:nvSpPr>
            <p:cNvPr id="193" name="Google Shape;193;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21"/>
          <p:cNvGrpSpPr/>
          <p:nvPr/>
        </p:nvGrpSpPr>
        <p:grpSpPr>
          <a:xfrm rot="1037271">
            <a:off x="10811537" y="1116469"/>
            <a:ext cx="975972" cy="1195043"/>
            <a:chOff x="6201500" y="1758888"/>
            <a:chExt cx="434700" cy="532275"/>
          </a:xfrm>
        </p:grpSpPr>
        <p:sp>
          <p:nvSpPr>
            <p:cNvPr id="198" name="Google Shape;198;p21"/>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1"/>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1"/>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1"/>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 name="Google Shape;202;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1"/>
          <p:cNvSpPr txBox="1">
            <a:spLocks noGrp="1"/>
          </p:cNvSpPr>
          <p:nvPr>
            <p:ph type="title" idx="2"/>
          </p:nvPr>
        </p:nvSpPr>
        <p:spPr>
          <a:xfrm>
            <a:off x="1250267" y="354843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21"/>
          <p:cNvSpPr txBox="1">
            <a:spLocks noGrp="1"/>
          </p:cNvSpPr>
          <p:nvPr>
            <p:ph type="subTitle" idx="1"/>
          </p:nvPr>
        </p:nvSpPr>
        <p:spPr>
          <a:xfrm>
            <a:off x="1250267" y="4074000"/>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05" name="Google Shape;205;p21"/>
          <p:cNvSpPr txBox="1">
            <a:spLocks noGrp="1"/>
          </p:cNvSpPr>
          <p:nvPr>
            <p:ph type="title" idx="3"/>
          </p:nvPr>
        </p:nvSpPr>
        <p:spPr>
          <a:xfrm>
            <a:off x="4645892" y="354843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6" name="Google Shape;206;p21"/>
          <p:cNvSpPr txBox="1">
            <a:spLocks noGrp="1"/>
          </p:cNvSpPr>
          <p:nvPr>
            <p:ph type="subTitle" idx="4"/>
          </p:nvPr>
        </p:nvSpPr>
        <p:spPr>
          <a:xfrm>
            <a:off x="4645895" y="4074000"/>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07" name="Google Shape;207;p21"/>
          <p:cNvSpPr txBox="1">
            <a:spLocks noGrp="1"/>
          </p:cNvSpPr>
          <p:nvPr>
            <p:ph type="title" idx="5"/>
          </p:nvPr>
        </p:nvSpPr>
        <p:spPr>
          <a:xfrm>
            <a:off x="8041528" y="3548434"/>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8" name="Google Shape;208;p21"/>
          <p:cNvSpPr txBox="1">
            <a:spLocks noGrp="1"/>
          </p:cNvSpPr>
          <p:nvPr>
            <p:ph type="subTitle" idx="6"/>
          </p:nvPr>
        </p:nvSpPr>
        <p:spPr>
          <a:xfrm>
            <a:off x="8041532" y="4074000"/>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486855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9"/>
        <p:cNvGrpSpPr/>
        <p:nvPr/>
      </p:nvGrpSpPr>
      <p:grpSpPr>
        <a:xfrm>
          <a:off x="0" y="0"/>
          <a:ext cx="0" cy="0"/>
          <a:chOff x="0" y="0"/>
          <a:chExt cx="0" cy="0"/>
        </a:xfrm>
      </p:grpSpPr>
      <p:sp>
        <p:nvSpPr>
          <p:cNvPr id="210" name="Google Shape;210;p22"/>
          <p:cNvSpPr/>
          <p:nvPr/>
        </p:nvSpPr>
        <p:spPr>
          <a:xfrm rot="2180562">
            <a:off x="6216454" y="-1834924"/>
            <a:ext cx="5642799" cy="11392816"/>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22"/>
          <p:cNvSpPr/>
          <p:nvPr/>
        </p:nvSpPr>
        <p:spPr>
          <a:xfrm rot="287772">
            <a:off x="-370781" y="5657181"/>
            <a:ext cx="12512165" cy="1736643"/>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22"/>
          <p:cNvSpPr/>
          <p:nvPr/>
        </p:nvSpPr>
        <p:spPr>
          <a:xfrm rot="1799971">
            <a:off x="9647310" y="-1235746"/>
            <a:ext cx="4336480" cy="2836838"/>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 name="Google Shape;213;p22"/>
          <p:cNvGrpSpPr/>
          <p:nvPr/>
        </p:nvGrpSpPr>
        <p:grpSpPr>
          <a:xfrm rot="712576" flipH="1">
            <a:off x="1008061" y="1020830"/>
            <a:ext cx="579604" cy="709704"/>
            <a:chOff x="6201500" y="1758888"/>
            <a:chExt cx="434700" cy="532275"/>
          </a:xfrm>
        </p:grpSpPr>
        <p:sp>
          <p:nvSpPr>
            <p:cNvPr id="214" name="Google Shape;214;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22"/>
          <p:cNvGrpSpPr/>
          <p:nvPr/>
        </p:nvGrpSpPr>
        <p:grpSpPr>
          <a:xfrm rot="-712518">
            <a:off x="413173" y="356907"/>
            <a:ext cx="473465" cy="579741"/>
            <a:chOff x="6201500" y="1758888"/>
            <a:chExt cx="434700" cy="532275"/>
          </a:xfrm>
        </p:grpSpPr>
        <p:sp>
          <p:nvSpPr>
            <p:cNvPr id="219" name="Google Shape;219;p22"/>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2"/>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2"/>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2"/>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3" name="Google Shape;22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4" name="Google Shape;224;p22"/>
          <p:cNvSpPr txBox="1">
            <a:spLocks noGrp="1"/>
          </p:cNvSpPr>
          <p:nvPr>
            <p:ph type="title" idx="2"/>
          </p:nvPr>
        </p:nvSpPr>
        <p:spPr>
          <a:xfrm>
            <a:off x="1606867" y="2157667"/>
            <a:ext cx="2637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25" name="Google Shape;225;p22"/>
          <p:cNvSpPr txBox="1">
            <a:spLocks noGrp="1"/>
          </p:cNvSpPr>
          <p:nvPr>
            <p:ph type="subTitle" idx="1"/>
          </p:nvPr>
        </p:nvSpPr>
        <p:spPr>
          <a:xfrm>
            <a:off x="1606867" y="2660861"/>
            <a:ext cx="26376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6" name="Google Shape;226;p22"/>
          <p:cNvSpPr txBox="1">
            <a:spLocks noGrp="1"/>
          </p:cNvSpPr>
          <p:nvPr>
            <p:ph type="title" idx="3"/>
          </p:nvPr>
        </p:nvSpPr>
        <p:spPr>
          <a:xfrm>
            <a:off x="7947544" y="21576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27" name="Google Shape;227;p22"/>
          <p:cNvSpPr txBox="1">
            <a:spLocks noGrp="1"/>
          </p:cNvSpPr>
          <p:nvPr>
            <p:ph type="subTitle" idx="4"/>
          </p:nvPr>
        </p:nvSpPr>
        <p:spPr>
          <a:xfrm>
            <a:off x="7947539" y="2660861"/>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8" name="Google Shape;228;p22"/>
          <p:cNvSpPr txBox="1">
            <a:spLocks noGrp="1"/>
          </p:cNvSpPr>
          <p:nvPr>
            <p:ph type="title" idx="5"/>
          </p:nvPr>
        </p:nvSpPr>
        <p:spPr>
          <a:xfrm>
            <a:off x="1606867" y="4068867"/>
            <a:ext cx="2637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29" name="Google Shape;229;p22"/>
          <p:cNvSpPr txBox="1">
            <a:spLocks noGrp="1"/>
          </p:cNvSpPr>
          <p:nvPr>
            <p:ph type="subTitle" idx="6"/>
          </p:nvPr>
        </p:nvSpPr>
        <p:spPr>
          <a:xfrm>
            <a:off x="1606867" y="4572060"/>
            <a:ext cx="2637600" cy="88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30" name="Google Shape;230;p22"/>
          <p:cNvSpPr txBox="1">
            <a:spLocks noGrp="1"/>
          </p:cNvSpPr>
          <p:nvPr>
            <p:ph type="title" idx="7"/>
          </p:nvPr>
        </p:nvSpPr>
        <p:spPr>
          <a:xfrm>
            <a:off x="8002178" y="40688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31" name="Google Shape;231;p22"/>
          <p:cNvSpPr txBox="1">
            <a:spLocks noGrp="1"/>
          </p:cNvSpPr>
          <p:nvPr>
            <p:ph type="subTitle" idx="8"/>
          </p:nvPr>
        </p:nvSpPr>
        <p:spPr>
          <a:xfrm>
            <a:off x="7947539" y="4572060"/>
            <a:ext cx="2637600" cy="8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9882273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32"/>
        <p:cNvGrpSpPr/>
        <p:nvPr/>
      </p:nvGrpSpPr>
      <p:grpSpPr>
        <a:xfrm>
          <a:off x="0" y="0"/>
          <a:ext cx="0" cy="0"/>
          <a:chOff x="0" y="0"/>
          <a:chExt cx="0" cy="0"/>
        </a:xfrm>
      </p:grpSpPr>
      <p:sp>
        <p:nvSpPr>
          <p:cNvPr id="233" name="Google Shape;233;p23"/>
          <p:cNvSpPr/>
          <p:nvPr/>
        </p:nvSpPr>
        <p:spPr>
          <a:xfrm rot="-2495404">
            <a:off x="1200452" y="-1380005"/>
            <a:ext cx="8492964" cy="11645139"/>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3"/>
          <p:cNvSpPr/>
          <p:nvPr/>
        </p:nvSpPr>
        <p:spPr>
          <a:xfrm rot="-557020">
            <a:off x="-1339937" y="-1829770"/>
            <a:ext cx="5823461" cy="2836946"/>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3"/>
          <p:cNvSpPr/>
          <p:nvPr/>
        </p:nvSpPr>
        <p:spPr>
          <a:xfrm rot="-246899">
            <a:off x="8322233" y="6063634"/>
            <a:ext cx="5823542" cy="2836907"/>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6" name="Google Shape;236;p23"/>
          <p:cNvGrpSpPr/>
          <p:nvPr/>
        </p:nvGrpSpPr>
        <p:grpSpPr>
          <a:xfrm rot="436755" flipH="1">
            <a:off x="265956" y="1120538"/>
            <a:ext cx="611596" cy="748869"/>
            <a:chOff x="6201500" y="1758888"/>
            <a:chExt cx="434700" cy="532275"/>
          </a:xfrm>
        </p:grpSpPr>
        <p:sp>
          <p:nvSpPr>
            <p:cNvPr id="237" name="Google Shape;237;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23"/>
          <p:cNvGrpSpPr/>
          <p:nvPr/>
        </p:nvGrpSpPr>
        <p:grpSpPr>
          <a:xfrm rot="1037271">
            <a:off x="10857303" y="4820869"/>
            <a:ext cx="975972" cy="1195043"/>
            <a:chOff x="6201500" y="1758888"/>
            <a:chExt cx="434700" cy="532275"/>
          </a:xfrm>
        </p:grpSpPr>
        <p:sp>
          <p:nvSpPr>
            <p:cNvPr id="242" name="Google Shape;242;p23"/>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3"/>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3"/>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3"/>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6" name="Google Shape;246;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7" name="Google Shape;247;p23"/>
          <p:cNvSpPr txBox="1">
            <a:spLocks noGrp="1"/>
          </p:cNvSpPr>
          <p:nvPr>
            <p:ph type="title" idx="2"/>
          </p:nvPr>
        </p:nvSpPr>
        <p:spPr>
          <a:xfrm>
            <a:off x="1468234" y="238742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48" name="Google Shape;248;p23"/>
          <p:cNvSpPr txBox="1">
            <a:spLocks noGrp="1"/>
          </p:cNvSpPr>
          <p:nvPr>
            <p:ph type="subTitle" idx="1"/>
          </p:nvPr>
        </p:nvSpPr>
        <p:spPr>
          <a:xfrm>
            <a:off x="1468234" y="307626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49" name="Google Shape;249;p23"/>
          <p:cNvSpPr txBox="1">
            <a:spLocks noGrp="1"/>
          </p:cNvSpPr>
          <p:nvPr>
            <p:ph type="title" idx="3"/>
          </p:nvPr>
        </p:nvSpPr>
        <p:spPr>
          <a:xfrm>
            <a:off x="4745865" y="238742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50" name="Google Shape;250;p23"/>
          <p:cNvSpPr txBox="1">
            <a:spLocks noGrp="1"/>
          </p:cNvSpPr>
          <p:nvPr>
            <p:ph type="subTitle" idx="4"/>
          </p:nvPr>
        </p:nvSpPr>
        <p:spPr>
          <a:xfrm>
            <a:off x="4745865" y="307626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1" name="Google Shape;251;p23"/>
          <p:cNvSpPr txBox="1">
            <a:spLocks noGrp="1"/>
          </p:cNvSpPr>
          <p:nvPr>
            <p:ph type="title" idx="5"/>
          </p:nvPr>
        </p:nvSpPr>
        <p:spPr>
          <a:xfrm>
            <a:off x="1468234" y="4798701"/>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52" name="Google Shape;252;p23"/>
          <p:cNvSpPr txBox="1">
            <a:spLocks noGrp="1"/>
          </p:cNvSpPr>
          <p:nvPr>
            <p:ph type="subTitle" idx="6"/>
          </p:nvPr>
        </p:nvSpPr>
        <p:spPr>
          <a:xfrm>
            <a:off x="1468234" y="5487538"/>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3" name="Google Shape;253;p23"/>
          <p:cNvSpPr txBox="1">
            <a:spLocks noGrp="1"/>
          </p:cNvSpPr>
          <p:nvPr>
            <p:ph type="title" idx="7"/>
          </p:nvPr>
        </p:nvSpPr>
        <p:spPr>
          <a:xfrm>
            <a:off x="4745865" y="4798701"/>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54" name="Google Shape;254;p23"/>
          <p:cNvSpPr txBox="1">
            <a:spLocks noGrp="1"/>
          </p:cNvSpPr>
          <p:nvPr>
            <p:ph type="subTitle" idx="8"/>
          </p:nvPr>
        </p:nvSpPr>
        <p:spPr>
          <a:xfrm>
            <a:off x="4745865" y="5487538"/>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5" name="Google Shape;255;p23"/>
          <p:cNvSpPr txBox="1">
            <a:spLocks noGrp="1"/>
          </p:cNvSpPr>
          <p:nvPr>
            <p:ph type="title" idx="9"/>
          </p:nvPr>
        </p:nvSpPr>
        <p:spPr>
          <a:xfrm>
            <a:off x="8075637" y="238742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56" name="Google Shape;256;p23"/>
          <p:cNvSpPr txBox="1">
            <a:spLocks noGrp="1"/>
          </p:cNvSpPr>
          <p:nvPr>
            <p:ph type="subTitle" idx="13"/>
          </p:nvPr>
        </p:nvSpPr>
        <p:spPr>
          <a:xfrm>
            <a:off x="8075637" y="307626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7" name="Google Shape;257;p23"/>
          <p:cNvSpPr txBox="1">
            <a:spLocks noGrp="1"/>
          </p:cNvSpPr>
          <p:nvPr>
            <p:ph type="title" idx="14"/>
          </p:nvPr>
        </p:nvSpPr>
        <p:spPr>
          <a:xfrm>
            <a:off x="8075637" y="4798701"/>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4"/>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58" name="Google Shape;258;p23"/>
          <p:cNvSpPr txBox="1">
            <a:spLocks noGrp="1"/>
          </p:cNvSpPr>
          <p:nvPr>
            <p:ph type="subTitle" idx="15"/>
          </p:nvPr>
        </p:nvSpPr>
        <p:spPr>
          <a:xfrm>
            <a:off x="8075637" y="5487538"/>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2398459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59"/>
        <p:cNvGrpSpPr/>
        <p:nvPr/>
      </p:nvGrpSpPr>
      <p:grpSpPr>
        <a:xfrm>
          <a:off x="0" y="0"/>
          <a:ext cx="0" cy="0"/>
          <a:chOff x="0" y="0"/>
          <a:chExt cx="0" cy="0"/>
        </a:xfrm>
      </p:grpSpPr>
      <p:grpSp>
        <p:nvGrpSpPr>
          <p:cNvPr id="260" name="Google Shape;260;p24"/>
          <p:cNvGrpSpPr/>
          <p:nvPr/>
        </p:nvGrpSpPr>
        <p:grpSpPr>
          <a:xfrm>
            <a:off x="274138" y="0"/>
            <a:ext cx="11727770" cy="6858000"/>
            <a:chOff x="328625" y="0"/>
            <a:chExt cx="8795827" cy="5143500"/>
          </a:xfrm>
        </p:grpSpPr>
        <p:sp>
          <p:nvSpPr>
            <p:cNvPr id="261" name="Google Shape;261;p24"/>
            <p:cNvSpPr/>
            <p:nvPr/>
          </p:nvSpPr>
          <p:spPr>
            <a:xfrm>
              <a:off x="2639675" y="0"/>
              <a:ext cx="39468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 name="Google Shape;262;p24"/>
            <p:cNvGrpSpPr/>
            <p:nvPr/>
          </p:nvGrpSpPr>
          <p:grpSpPr>
            <a:xfrm>
              <a:off x="5555812" y="0"/>
              <a:ext cx="3568641" cy="5137200"/>
              <a:chOff x="3193612" y="0"/>
              <a:chExt cx="3568641" cy="5137200"/>
            </a:xfrm>
          </p:grpSpPr>
          <p:sp>
            <p:nvSpPr>
              <p:cNvPr id="263" name="Google Shape;263;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4"/>
              <p:cNvSpPr/>
              <p:nvPr/>
            </p:nvSpPr>
            <p:spPr>
              <a:xfrm rot="2540288">
                <a:off x="3767769" y="1301050"/>
                <a:ext cx="2420325" cy="264226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 name="Google Shape;266;p24"/>
            <p:cNvGrpSpPr/>
            <p:nvPr/>
          </p:nvGrpSpPr>
          <p:grpSpPr>
            <a:xfrm flipH="1">
              <a:off x="328625" y="3150"/>
              <a:ext cx="3190793" cy="5137200"/>
              <a:chOff x="3219876" y="0"/>
              <a:chExt cx="3190793" cy="5137200"/>
            </a:xfrm>
          </p:grpSpPr>
          <p:sp>
            <p:nvSpPr>
              <p:cNvPr id="267" name="Google Shape;267;p24"/>
              <p:cNvSpPr/>
              <p:nvPr/>
            </p:nvSpPr>
            <p:spPr>
              <a:xfrm>
                <a:off x="4070612" y="315615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4"/>
              <p:cNvSpPr/>
              <p:nvPr/>
            </p:nvSpPr>
            <p:spPr>
              <a:xfrm rot="10800000" flipH="1">
                <a:off x="4070612" y="0"/>
                <a:ext cx="1814650" cy="198105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4"/>
              <p:cNvSpPr/>
              <p:nvPr/>
            </p:nvSpPr>
            <p:spPr>
              <a:xfrm rot="2540338">
                <a:off x="3733243" y="1479836"/>
                <a:ext cx="2164059" cy="236249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70" name="Google Shape;270;p24"/>
          <p:cNvSpPr/>
          <p:nvPr/>
        </p:nvSpPr>
        <p:spPr>
          <a:xfrm rot="3676816" flipH="1">
            <a:off x="2782605" y="-2627358"/>
            <a:ext cx="6494556" cy="11838971"/>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4"/>
          <p:cNvSpPr/>
          <p:nvPr/>
        </p:nvSpPr>
        <p:spPr>
          <a:xfrm rot="1340184" flipH="1">
            <a:off x="8352030" y="-1205121"/>
            <a:ext cx="4822685" cy="3163120"/>
          </a:xfrm>
          <a:prstGeom prst="cloud">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4"/>
          <p:cNvSpPr/>
          <p:nvPr/>
        </p:nvSpPr>
        <p:spPr>
          <a:xfrm rot="-448803">
            <a:off x="-311255" y="3286909"/>
            <a:ext cx="3845424" cy="4057391"/>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4"/>
          <p:cNvSpPr txBox="1">
            <a:spLocks noGrp="1"/>
          </p:cNvSpPr>
          <p:nvPr>
            <p:ph type="title" hasCustomPrompt="1"/>
          </p:nvPr>
        </p:nvSpPr>
        <p:spPr>
          <a:xfrm>
            <a:off x="2964801" y="893634"/>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4" name="Google Shape;274;p24"/>
          <p:cNvSpPr txBox="1">
            <a:spLocks noGrp="1"/>
          </p:cNvSpPr>
          <p:nvPr>
            <p:ph type="subTitle" idx="1"/>
          </p:nvPr>
        </p:nvSpPr>
        <p:spPr>
          <a:xfrm>
            <a:off x="2964801" y="1671501"/>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267">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75" name="Google Shape;275;p24"/>
          <p:cNvSpPr txBox="1">
            <a:spLocks noGrp="1"/>
          </p:cNvSpPr>
          <p:nvPr>
            <p:ph type="title" idx="2" hasCustomPrompt="1"/>
          </p:nvPr>
        </p:nvSpPr>
        <p:spPr>
          <a:xfrm>
            <a:off x="2964801" y="2605749"/>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6" name="Google Shape;276;p24"/>
          <p:cNvSpPr txBox="1">
            <a:spLocks noGrp="1"/>
          </p:cNvSpPr>
          <p:nvPr>
            <p:ph type="subTitle" idx="3"/>
          </p:nvPr>
        </p:nvSpPr>
        <p:spPr>
          <a:xfrm>
            <a:off x="2964801" y="3406193"/>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267">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77" name="Google Shape;277;p24"/>
          <p:cNvSpPr txBox="1">
            <a:spLocks noGrp="1"/>
          </p:cNvSpPr>
          <p:nvPr>
            <p:ph type="title" idx="4" hasCustomPrompt="1"/>
          </p:nvPr>
        </p:nvSpPr>
        <p:spPr>
          <a:xfrm>
            <a:off x="2964801" y="4354185"/>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8" name="Google Shape;278;p24"/>
          <p:cNvSpPr txBox="1">
            <a:spLocks noGrp="1"/>
          </p:cNvSpPr>
          <p:nvPr>
            <p:ph type="subTitle" idx="5"/>
          </p:nvPr>
        </p:nvSpPr>
        <p:spPr>
          <a:xfrm>
            <a:off x="2964801" y="5165951"/>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267">
                <a:solidFill>
                  <a:schemeClr val="dk1"/>
                </a:solidFill>
                <a:latin typeface="Anaheim"/>
                <a:ea typeface="Anaheim"/>
                <a:cs typeface="Anaheim"/>
                <a:sym typeface="Anaheim"/>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978160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79"/>
        <p:cNvGrpSpPr/>
        <p:nvPr/>
      </p:nvGrpSpPr>
      <p:grpSpPr>
        <a:xfrm>
          <a:off x="0" y="0"/>
          <a:ext cx="0" cy="0"/>
          <a:chOff x="0" y="0"/>
          <a:chExt cx="0" cy="0"/>
        </a:xfrm>
      </p:grpSpPr>
      <p:sp>
        <p:nvSpPr>
          <p:cNvPr id="280" name="Google Shape;280;p25"/>
          <p:cNvSpPr/>
          <p:nvPr/>
        </p:nvSpPr>
        <p:spPr>
          <a:xfrm rot="-3758453">
            <a:off x="5309696" y="-1164108"/>
            <a:ext cx="5395524" cy="9592579"/>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 name="Google Shape;281;p25"/>
          <p:cNvGrpSpPr/>
          <p:nvPr/>
        </p:nvGrpSpPr>
        <p:grpSpPr>
          <a:xfrm>
            <a:off x="-16799" y="-952937"/>
            <a:ext cx="8186969" cy="8528544"/>
            <a:chOff x="-12600" y="-714703"/>
            <a:chExt cx="6140227" cy="6396408"/>
          </a:xfrm>
        </p:grpSpPr>
        <p:sp>
          <p:nvSpPr>
            <p:cNvPr id="282" name="Google Shape;282;p25"/>
            <p:cNvSpPr/>
            <p:nvPr/>
          </p:nvSpPr>
          <p:spPr>
            <a:xfrm rot="-6068768" flipH="1">
              <a:off x="821481" y="584954"/>
              <a:ext cx="5771192" cy="3797094"/>
            </a:xfrm>
            <a:prstGeom prst="cloud">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5"/>
            <p:cNvSpPr/>
            <p:nvPr/>
          </p:nvSpPr>
          <p:spPr>
            <a:xfrm>
              <a:off x="-12600" y="6300"/>
              <a:ext cx="35172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4" name="Google Shape;284;p25"/>
          <p:cNvSpPr/>
          <p:nvPr/>
        </p:nvSpPr>
        <p:spPr>
          <a:xfrm rot="-4642513">
            <a:off x="7119049" y="2476648"/>
            <a:ext cx="5248319" cy="5537337"/>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5"/>
          <p:cNvSpPr/>
          <p:nvPr/>
        </p:nvSpPr>
        <p:spPr>
          <a:xfrm rot="967213">
            <a:off x="7151163" y="-2650332"/>
            <a:ext cx="7694940" cy="5062675"/>
          </a:xfrm>
          <a:prstGeom prst="cloud">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5"/>
          <p:cNvSpPr txBox="1">
            <a:spLocks noGrp="1"/>
          </p:cNvSpPr>
          <p:nvPr>
            <p:ph type="title"/>
          </p:nvPr>
        </p:nvSpPr>
        <p:spPr>
          <a:xfrm>
            <a:off x="960000" y="1038597"/>
            <a:ext cx="5726400" cy="1359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0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25"/>
          <p:cNvSpPr txBox="1">
            <a:spLocks noGrp="1"/>
          </p:cNvSpPr>
          <p:nvPr>
            <p:ph type="subTitle" idx="1"/>
          </p:nvPr>
        </p:nvSpPr>
        <p:spPr>
          <a:xfrm>
            <a:off x="960000" y="2562868"/>
            <a:ext cx="4579600" cy="149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8" name="Google Shape;288;p25"/>
          <p:cNvSpPr txBox="1"/>
          <p:nvPr/>
        </p:nvSpPr>
        <p:spPr>
          <a:xfrm>
            <a:off x="960000" y="5154147"/>
            <a:ext cx="5726400" cy="6532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400"/>
              </a:spcBef>
              <a:spcAft>
                <a:spcPts val="0"/>
              </a:spcAft>
              <a:buNone/>
            </a:pPr>
            <a:r>
              <a:rPr lang="en" sz="1334">
                <a:solidFill>
                  <a:schemeClr val="dk1"/>
                </a:solidFill>
                <a:latin typeface="Source Sans Pro"/>
                <a:ea typeface="Source Sans Pro"/>
                <a:cs typeface="Source Sans Pro"/>
                <a:sym typeface="Source Sans Pro"/>
              </a:rPr>
              <a:t>CREDITS: This presentation template was created by </a:t>
            </a:r>
            <a:r>
              <a:rPr lang="en" sz="1334">
                <a:solidFill>
                  <a:schemeClr val="dk1"/>
                </a:solidFill>
                <a:uFill>
                  <a:noFill/>
                </a:uFill>
                <a:latin typeface="Source Sans Pro"/>
                <a:ea typeface="Source Sans Pro"/>
                <a:cs typeface="Source Sans Pro"/>
                <a:sym typeface="Source Sans Pro"/>
                <a:hlinkClick r:id="rId2">
                  <a:extLst>
                    <a:ext uri="{A12FA001-AC4F-418D-AE19-62706E023703}">
                      <ahyp:hlinkClr xmlns:ahyp="http://schemas.microsoft.com/office/drawing/2018/hyperlinkcolor" val="tx"/>
                    </a:ext>
                  </a:extLst>
                </a:hlinkClick>
              </a:rPr>
              <a:t>Slidesgo</a:t>
            </a:r>
            <a:r>
              <a:rPr lang="en" sz="1334">
                <a:solidFill>
                  <a:schemeClr val="dk1"/>
                </a:solidFill>
                <a:latin typeface="Source Sans Pro"/>
                <a:ea typeface="Source Sans Pro"/>
                <a:cs typeface="Source Sans Pro"/>
                <a:sym typeface="Source Sans Pro"/>
              </a:rPr>
              <a:t>, including icons by </a:t>
            </a:r>
            <a:r>
              <a:rPr lang="en" sz="1334">
                <a:solidFill>
                  <a:schemeClr val="dk1"/>
                </a:solidFill>
                <a:uFill>
                  <a:noFill/>
                </a:u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Flaticon</a:t>
            </a:r>
            <a:r>
              <a:rPr lang="en" sz="1334">
                <a:solidFill>
                  <a:schemeClr val="dk1"/>
                </a:solidFill>
                <a:latin typeface="Source Sans Pro"/>
                <a:ea typeface="Source Sans Pro"/>
                <a:cs typeface="Source Sans Pro"/>
                <a:sym typeface="Source Sans Pro"/>
              </a:rPr>
              <a:t>, and infographics &amp; images by </a:t>
            </a:r>
            <a:r>
              <a:rPr lang="en" sz="1334">
                <a:solidFill>
                  <a:schemeClr val="dk1"/>
                </a:solidFill>
                <a:uFill>
                  <a:noFill/>
                </a:u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Freepik</a:t>
            </a:r>
            <a:endParaRPr sz="1334">
              <a:solidFill>
                <a:schemeClr val="dk1"/>
              </a:solidFill>
              <a:latin typeface="Source Sans Pro"/>
              <a:ea typeface="Source Sans Pro"/>
              <a:cs typeface="Source Sans Pro"/>
              <a:sym typeface="Source Sans Pro"/>
            </a:endParaRPr>
          </a:p>
        </p:txBody>
      </p:sp>
      <p:sp>
        <p:nvSpPr>
          <p:cNvPr id="289" name="Google Shape;289;p25"/>
          <p:cNvSpPr/>
          <p:nvPr/>
        </p:nvSpPr>
        <p:spPr>
          <a:xfrm rot="-10799543">
            <a:off x="10466196" y="114"/>
            <a:ext cx="1818521" cy="191844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356413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90"/>
        <p:cNvGrpSpPr/>
        <p:nvPr/>
      </p:nvGrpSpPr>
      <p:grpSpPr>
        <a:xfrm>
          <a:off x="0" y="0"/>
          <a:ext cx="0" cy="0"/>
          <a:chOff x="0" y="0"/>
          <a:chExt cx="0" cy="0"/>
        </a:xfrm>
      </p:grpSpPr>
      <p:sp>
        <p:nvSpPr>
          <p:cNvPr id="291" name="Google Shape;291;p26"/>
          <p:cNvSpPr/>
          <p:nvPr/>
        </p:nvSpPr>
        <p:spPr>
          <a:xfrm>
            <a:off x="401" y="2666834"/>
            <a:ext cx="12191596" cy="4191009"/>
          </a:xfrm>
          <a:custGeom>
            <a:avLst/>
            <a:gdLst/>
            <a:ahLst/>
            <a:cxnLst/>
            <a:rect l="l" t="t" r="r" b="b"/>
            <a:pathLst>
              <a:path w="285317" h="125768" extrusionOk="0">
                <a:moveTo>
                  <a:pt x="5" y="0"/>
                </a:moveTo>
                <a:cubicBezTo>
                  <a:pt x="2" y="0"/>
                  <a:pt x="0" y="0"/>
                  <a:pt x="0" y="0"/>
                </a:cubicBezTo>
                <a:lnTo>
                  <a:pt x="0" y="125767"/>
                </a:lnTo>
                <a:lnTo>
                  <a:pt x="285316" y="125767"/>
                </a:lnTo>
                <a:lnTo>
                  <a:pt x="285316" y="0"/>
                </a:lnTo>
                <a:cubicBezTo>
                  <a:pt x="285316" y="0"/>
                  <a:pt x="285315" y="0"/>
                  <a:pt x="285311" y="0"/>
                </a:cubicBezTo>
                <a:cubicBezTo>
                  <a:pt x="284919" y="0"/>
                  <a:pt x="263432" y="112"/>
                  <a:pt x="261510" y="24697"/>
                </a:cubicBezTo>
                <a:cubicBezTo>
                  <a:pt x="261510" y="24697"/>
                  <a:pt x="260267" y="24329"/>
                  <a:pt x="258611" y="24329"/>
                </a:cubicBezTo>
                <a:cubicBezTo>
                  <a:pt x="255619" y="24329"/>
                  <a:pt x="251278" y="25530"/>
                  <a:pt x="250485" y="32275"/>
                </a:cubicBezTo>
                <a:cubicBezTo>
                  <a:pt x="250485" y="32275"/>
                  <a:pt x="249783" y="32188"/>
                  <a:pt x="248647" y="32188"/>
                </a:cubicBezTo>
                <a:cubicBezTo>
                  <a:pt x="244062" y="32188"/>
                  <a:pt x="232405" y="33610"/>
                  <a:pt x="231289" y="47933"/>
                </a:cubicBezTo>
                <a:cubicBezTo>
                  <a:pt x="231289" y="47933"/>
                  <a:pt x="228700" y="46394"/>
                  <a:pt x="225441" y="46394"/>
                </a:cubicBezTo>
                <a:cubicBezTo>
                  <a:pt x="222288" y="46394"/>
                  <a:pt x="218507" y="47834"/>
                  <a:pt x="215836" y="53502"/>
                </a:cubicBezTo>
                <a:cubicBezTo>
                  <a:pt x="215836" y="53502"/>
                  <a:pt x="211762" y="51505"/>
                  <a:pt x="206723" y="51505"/>
                </a:cubicBezTo>
                <a:cubicBezTo>
                  <a:pt x="201684" y="51505"/>
                  <a:pt x="195681" y="53502"/>
                  <a:pt x="191824" y="61491"/>
                </a:cubicBezTo>
                <a:cubicBezTo>
                  <a:pt x="191824" y="61491"/>
                  <a:pt x="190151" y="60569"/>
                  <a:pt x="188057" y="60569"/>
                </a:cubicBezTo>
                <a:cubicBezTo>
                  <a:pt x="186117" y="60569"/>
                  <a:pt x="183815" y="61361"/>
                  <a:pt x="182146" y="64413"/>
                </a:cubicBezTo>
                <a:cubicBezTo>
                  <a:pt x="182146" y="64413"/>
                  <a:pt x="179673" y="63395"/>
                  <a:pt x="176433" y="63395"/>
                </a:cubicBezTo>
                <a:cubicBezTo>
                  <a:pt x="173005" y="63395"/>
                  <a:pt x="168719" y="64535"/>
                  <a:pt x="165598" y="69229"/>
                </a:cubicBezTo>
                <a:cubicBezTo>
                  <a:pt x="165598" y="69229"/>
                  <a:pt x="161240" y="65353"/>
                  <a:pt x="155247" y="65353"/>
                </a:cubicBezTo>
                <a:cubicBezTo>
                  <a:pt x="151473" y="65353"/>
                  <a:pt x="147050" y="66890"/>
                  <a:pt x="142658" y="71900"/>
                </a:cubicBezTo>
                <a:cubicBezTo>
                  <a:pt x="138266" y="66890"/>
                  <a:pt x="133843" y="65353"/>
                  <a:pt x="130069" y="65353"/>
                </a:cubicBezTo>
                <a:cubicBezTo>
                  <a:pt x="124076" y="65353"/>
                  <a:pt x="119719" y="69229"/>
                  <a:pt x="119719" y="69229"/>
                </a:cubicBezTo>
                <a:cubicBezTo>
                  <a:pt x="116597" y="64535"/>
                  <a:pt x="112311" y="63395"/>
                  <a:pt x="108883" y="63395"/>
                </a:cubicBezTo>
                <a:cubicBezTo>
                  <a:pt x="105644" y="63395"/>
                  <a:pt x="103170" y="64413"/>
                  <a:pt x="103170" y="64413"/>
                </a:cubicBezTo>
                <a:cubicBezTo>
                  <a:pt x="101502" y="61361"/>
                  <a:pt x="99199" y="60569"/>
                  <a:pt x="97259" y="60569"/>
                </a:cubicBezTo>
                <a:cubicBezTo>
                  <a:pt x="95165" y="60569"/>
                  <a:pt x="93492" y="61491"/>
                  <a:pt x="93492" y="61491"/>
                </a:cubicBezTo>
                <a:cubicBezTo>
                  <a:pt x="89635" y="53502"/>
                  <a:pt x="83632" y="51505"/>
                  <a:pt x="78593" y="51505"/>
                </a:cubicBezTo>
                <a:cubicBezTo>
                  <a:pt x="73555" y="51505"/>
                  <a:pt x="69480" y="53502"/>
                  <a:pt x="69480" y="53502"/>
                </a:cubicBezTo>
                <a:cubicBezTo>
                  <a:pt x="66809" y="47834"/>
                  <a:pt x="63028" y="46394"/>
                  <a:pt x="59875" y="46394"/>
                </a:cubicBezTo>
                <a:cubicBezTo>
                  <a:pt x="56616" y="46394"/>
                  <a:pt x="54028" y="47933"/>
                  <a:pt x="54028" y="47933"/>
                </a:cubicBezTo>
                <a:cubicBezTo>
                  <a:pt x="52912" y="33610"/>
                  <a:pt x="41255" y="32188"/>
                  <a:pt x="36669" y="32188"/>
                </a:cubicBezTo>
                <a:cubicBezTo>
                  <a:pt x="35533" y="32188"/>
                  <a:pt x="34831" y="32275"/>
                  <a:pt x="34831" y="32275"/>
                </a:cubicBezTo>
                <a:cubicBezTo>
                  <a:pt x="34038" y="25530"/>
                  <a:pt x="29697" y="24329"/>
                  <a:pt x="26705" y="24329"/>
                </a:cubicBezTo>
                <a:cubicBezTo>
                  <a:pt x="25049" y="24329"/>
                  <a:pt x="23807" y="24697"/>
                  <a:pt x="23807" y="24697"/>
                </a:cubicBezTo>
                <a:cubicBezTo>
                  <a:pt x="21884" y="112"/>
                  <a:pt x="397" y="0"/>
                  <a:pt x="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6"/>
          <p:cNvSpPr/>
          <p:nvPr/>
        </p:nvSpPr>
        <p:spPr>
          <a:xfrm flipH="1">
            <a:off x="9792101" y="3492534"/>
            <a:ext cx="2419533" cy="264140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6"/>
          <p:cNvSpPr/>
          <p:nvPr/>
        </p:nvSpPr>
        <p:spPr>
          <a:xfrm>
            <a:off x="1058734" y="-1472858"/>
            <a:ext cx="9630800" cy="8329200"/>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26"/>
          <p:cNvSpPr/>
          <p:nvPr/>
        </p:nvSpPr>
        <p:spPr>
          <a:xfrm>
            <a:off x="401" y="5209667"/>
            <a:ext cx="12191596" cy="1648167"/>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6"/>
          <p:cNvSpPr/>
          <p:nvPr/>
        </p:nvSpPr>
        <p:spPr>
          <a:xfrm rot="139649">
            <a:off x="11255" y="-1096099"/>
            <a:ext cx="4336538" cy="1429371"/>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6"/>
          <p:cNvSpPr/>
          <p:nvPr/>
        </p:nvSpPr>
        <p:spPr>
          <a:xfrm rot="139649">
            <a:off x="8304355" y="-1096099"/>
            <a:ext cx="4336538" cy="1429371"/>
          </a:xfrm>
          <a:prstGeom prst="cloud">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98088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97"/>
        <p:cNvGrpSpPr/>
        <p:nvPr/>
      </p:nvGrpSpPr>
      <p:grpSpPr>
        <a:xfrm>
          <a:off x="0" y="0"/>
          <a:ext cx="0" cy="0"/>
          <a:chOff x="0" y="0"/>
          <a:chExt cx="0" cy="0"/>
        </a:xfrm>
      </p:grpSpPr>
      <p:sp>
        <p:nvSpPr>
          <p:cNvPr id="298" name="Google Shape;298;p27"/>
          <p:cNvSpPr/>
          <p:nvPr/>
        </p:nvSpPr>
        <p:spPr>
          <a:xfrm>
            <a:off x="401" y="5209667"/>
            <a:ext cx="12191596" cy="1648167"/>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7"/>
          <p:cNvSpPr/>
          <p:nvPr/>
        </p:nvSpPr>
        <p:spPr>
          <a:xfrm>
            <a:off x="-472293" y="2343285"/>
            <a:ext cx="4431617" cy="4837988"/>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7"/>
          <p:cNvSpPr/>
          <p:nvPr/>
        </p:nvSpPr>
        <p:spPr>
          <a:xfrm rot="10800000">
            <a:off x="9151048" y="-183875"/>
            <a:ext cx="3217253" cy="3512270"/>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167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00873-49D9-ABE0-66AB-58E4BFCAB6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8FBFD26C-6AAF-76F0-0BA9-86EBEEF123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4BF4FA9F-B123-CFE9-6D8A-89868B0203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A8C264-4DC1-9105-40C7-4A0B11B39E06}"/>
              </a:ext>
            </a:extLst>
          </p:cNvPr>
          <p:cNvSpPr>
            <a:spLocks noGrp="1"/>
          </p:cNvSpPr>
          <p:nvPr>
            <p:ph type="dt" sz="half" idx="10"/>
          </p:nvPr>
        </p:nvSpPr>
        <p:spPr/>
        <p:txBody>
          <a:bodyPr/>
          <a:lstStyle/>
          <a:p>
            <a:fld id="{A94E5DA1-ABEC-DC43-91C4-F6FBBA46F383}" type="datetimeFigureOut">
              <a:rPr lang="x-none" smtClean="0"/>
              <a:t>10/5/2024</a:t>
            </a:fld>
            <a:endParaRPr lang="x-none"/>
          </a:p>
        </p:txBody>
      </p:sp>
      <p:sp>
        <p:nvSpPr>
          <p:cNvPr id="6" name="Footer Placeholder 5">
            <a:extLst>
              <a:ext uri="{FF2B5EF4-FFF2-40B4-BE49-F238E27FC236}">
                <a16:creationId xmlns:a16="http://schemas.microsoft.com/office/drawing/2014/main" id="{F11ACE7A-25A5-12F9-2DF6-2AB1D7E5EA0B}"/>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5014DEB2-7D5E-6684-BB58-93023F89CEF5}"/>
              </a:ext>
            </a:extLst>
          </p:cNvPr>
          <p:cNvSpPr>
            <a:spLocks noGrp="1"/>
          </p:cNvSpPr>
          <p:nvPr>
            <p:ph type="sldNum" sz="quarter" idx="12"/>
          </p:nvPr>
        </p:nvSpPr>
        <p:spPr/>
        <p:txBody>
          <a:bodyPr/>
          <a:lstStyle/>
          <a:p>
            <a:fld id="{BBE1FC27-5029-D94A-B43E-DA074ADC7F5E}" type="slidenum">
              <a:rPr lang="x-none" smtClean="0"/>
              <a:t>‹#›</a:t>
            </a:fld>
            <a:endParaRPr lang="x-none"/>
          </a:p>
        </p:txBody>
      </p:sp>
    </p:spTree>
    <p:extLst>
      <p:ext uri="{BB962C8B-B14F-4D97-AF65-F5344CB8AC3E}">
        <p14:creationId xmlns:p14="http://schemas.microsoft.com/office/powerpoint/2010/main" val="25435847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01"/>
        <p:cNvGrpSpPr/>
        <p:nvPr/>
      </p:nvGrpSpPr>
      <p:grpSpPr>
        <a:xfrm>
          <a:off x="0" y="0"/>
          <a:ext cx="0" cy="0"/>
          <a:chOff x="0" y="0"/>
          <a:chExt cx="0" cy="0"/>
        </a:xfrm>
      </p:grpSpPr>
      <p:sp>
        <p:nvSpPr>
          <p:cNvPr id="302" name="Google Shape;302;p28"/>
          <p:cNvSpPr/>
          <p:nvPr/>
        </p:nvSpPr>
        <p:spPr>
          <a:xfrm rot="-3550087">
            <a:off x="1695565" y="-3459948"/>
            <a:ext cx="7749149" cy="13777888"/>
          </a:xfrm>
          <a:prstGeom prst="triangle">
            <a:avLst>
              <a:gd name="adj" fmla="val 50000"/>
            </a:avLst>
          </a:prstGeom>
          <a:solidFill>
            <a:srgbClr val="FFFFFF">
              <a:alpha val="39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3" name="Google Shape;303;p28"/>
          <p:cNvGrpSpPr/>
          <p:nvPr/>
        </p:nvGrpSpPr>
        <p:grpSpPr>
          <a:xfrm>
            <a:off x="-244554" y="4564144"/>
            <a:ext cx="12605975" cy="3337127"/>
            <a:chOff x="-183416" y="3423107"/>
            <a:chExt cx="9454481" cy="2502845"/>
          </a:xfrm>
        </p:grpSpPr>
        <p:sp>
          <p:nvSpPr>
            <p:cNvPr id="304" name="Google Shape;304;p28"/>
            <p:cNvSpPr/>
            <p:nvPr/>
          </p:nvSpPr>
          <p:spPr>
            <a:xfrm rot="287772">
              <a:off x="-148238" y="3813259"/>
              <a:ext cx="9384124" cy="123611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8"/>
            <p:cNvSpPr/>
            <p:nvPr/>
          </p:nvSpPr>
          <p:spPr>
            <a:xfrm rot="420919">
              <a:off x="-43428" y="4767541"/>
              <a:ext cx="5986014" cy="795821"/>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28"/>
          <p:cNvSpPr/>
          <p:nvPr/>
        </p:nvSpPr>
        <p:spPr>
          <a:xfrm rot="9899952">
            <a:off x="9081854" y="-545399"/>
            <a:ext cx="3423189" cy="3297615"/>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8"/>
          <p:cNvSpPr/>
          <p:nvPr/>
        </p:nvSpPr>
        <p:spPr>
          <a:xfrm rot="-9886111" flipH="1">
            <a:off x="-449907" y="-695511"/>
            <a:ext cx="4065104" cy="4437866"/>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94732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392" indent="0" algn="ctr">
              <a:buNone/>
              <a:defRPr>
                <a:solidFill>
                  <a:schemeClr val="tx1">
                    <a:tint val="75000"/>
                  </a:schemeClr>
                </a:solidFill>
              </a:defRPr>
            </a:lvl2pPr>
            <a:lvl3pPr marL="1218785" indent="0" algn="ctr">
              <a:buNone/>
              <a:defRPr>
                <a:solidFill>
                  <a:schemeClr val="tx1">
                    <a:tint val="75000"/>
                  </a:schemeClr>
                </a:solidFill>
              </a:defRPr>
            </a:lvl3pPr>
            <a:lvl4pPr marL="1828175" indent="0" algn="ctr">
              <a:buNone/>
              <a:defRPr>
                <a:solidFill>
                  <a:schemeClr val="tx1">
                    <a:tint val="75000"/>
                  </a:schemeClr>
                </a:solidFill>
              </a:defRPr>
            </a:lvl4pPr>
            <a:lvl5pPr marL="2437567" indent="0" algn="ctr">
              <a:buNone/>
              <a:defRPr>
                <a:solidFill>
                  <a:schemeClr val="tx1">
                    <a:tint val="75000"/>
                  </a:schemeClr>
                </a:solidFill>
              </a:defRPr>
            </a:lvl5pPr>
            <a:lvl6pPr marL="3046958" indent="0" algn="ctr">
              <a:buNone/>
              <a:defRPr>
                <a:solidFill>
                  <a:schemeClr val="tx1">
                    <a:tint val="75000"/>
                  </a:schemeClr>
                </a:solidFill>
              </a:defRPr>
            </a:lvl6pPr>
            <a:lvl7pPr marL="3656351" indent="0" algn="ctr">
              <a:buNone/>
              <a:defRPr>
                <a:solidFill>
                  <a:schemeClr val="tx1">
                    <a:tint val="75000"/>
                  </a:schemeClr>
                </a:solidFill>
              </a:defRPr>
            </a:lvl7pPr>
            <a:lvl8pPr marL="4265741" indent="0" algn="ctr">
              <a:buNone/>
              <a:defRPr>
                <a:solidFill>
                  <a:schemeClr val="tx1">
                    <a:tint val="75000"/>
                  </a:schemeClr>
                </a:solidFill>
              </a:defRPr>
            </a:lvl8pPr>
            <a:lvl9pPr marL="48751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11">
              <a:defRPr/>
            </a:pPr>
            <a:fld id="{406E9206-D2D6-4057-92D4-39C87A03E66D}"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11561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11">
              <a:defRPr/>
            </a:pPr>
            <a:fld id="{C052E9E1-D97D-4C90-BB96-FA1ED58B786F}"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209958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699">
                <a:solidFill>
                  <a:schemeClr val="tx1">
                    <a:tint val="75000"/>
                  </a:schemeClr>
                </a:solidFill>
              </a:defRPr>
            </a:lvl1pPr>
            <a:lvl2pPr marL="609392" indent="0">
              <a:buNone/>
              <a:defRPr sz="2400">
                <a:solidFill>
                  <a:schemeClr val="tx1">
                    <a:tint val="75000"/>
                  </a:schemeClr>
                </a:solidFill>
              </a:defRPr>
            </a:lvl2pPr>
            <a:lvl3pPr marL="1218785" indent="0">
              <a:buNone/>
              <a:defRPr sz="2200">
                <a:solidFill>
                  <a:schemeClr val="tx1">
                    <a:tint val="75000"/>
                  </a:schemeClr>
                </a:solidFill>
              </a:defRPr>
            </a:lvl3pPr>
            <a:lvl4pPr marL="1828175" indent="0">
              <a:buNone/>
              <a:defRPr sz="1900">
                <a:solidFill>
                  <a:schemeClr val="tx1">
                    <a:tint val="75000"/>
                  </a:schemeClr>
                </a:solidFill>
              </a:defRPr>
            </a:lvl4pPr>
            <a:lvl5pPr marL="2437567" indent="0">
              <a:buNone/>
              <a:defRPr sz="1900">
                <a:solidFill>
                  <a:schemeClr val="tx1">
                    <a:tint val="75000"/>
                  </a:schemeClr>
                </a:solidFill>
              </a:defRPr>
            </a:lvl5pPr>
            <a:lvl6pPr marL="3046958" indent="0">
              <a:buNone/>
              <a:defRPr sz="1900">
                <a:solidFill>
                  <a:schemeClr val="tx1">
                    <a:tint val="75000"/>
                  </a:schemeClr>
                </a:solidFill>
              </a:defRPr>
            </a:lvl6pPr>
            <a:lvl7pPr marL="3656351" indent="0">
              <a:buNone/>
              <a:defRPr sz="1900">
                <a:solidFill>
                  <a:schemeClr val="tx1">
                    <a:tint val="75000"/>
                  </a:schemeClr>
                </a:solidFill>
              </a:defRPr>
            </a:lvl7pPr>
            <a:lvl8pPr marL="4265741" indent="0">
              <a:buNone/>
              <a:defRPr sz="1900">
                <a:solidFill>
                  <a:schemeClr val="tx1">
                    <a:tint val="75000"/>
                  </a:schemeClr>
                </a:solidFill>
              </a:defRPr>
            </a:lvl8pPr>
            <a:lvl9pPr marL="487513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11">
              <a:defRPr/>
            </a:pPr>
            <a:fld id="{814779EE-1E16-4CC5-A459-C716090F6017}"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1945522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4"/>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11">
              <a:defRPr/>
            </a:pPr>
            <a:fld id="{A3311C9F-D64E-4824-A709-CF61DE4E0BDD}"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7893223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6"/>
            <a:ext cx="5386917" cy="639763"/>
          </a:xfrm>
        </p:spPr>
        <p:txBody>
          <a:bodyPr anchor="b"/>
          <a:lstStyle>
            <a:lvl1pPr marL="0" indent="0">
              <a:buNone/>
              <a:defRPr sz="3199" b="1"/>
            </a:lvl1pPr>
            <a:lvl2pPr marL="609392" indent="0">
              <a:buNone/>
              <a:defRPr sz="2699" b="1"/>
            </a:lvl2pPr>
            <a:lvl3pPr marL="1218785" indent="0">
              <a:buNone/>
              <a:defRPr sz="2400" b="1"/>
            </a:lvl3pPr>
            <a:lvl4pPr marL="1828175" indent="0">
              <a:buNone/>
              <a:defRPr sz="2200" b="1"/>
            </a:lvl4pPr>
            <a:lvl5pPr marL="2437567" indent="0">
              <a:buNone/>
              <a:defRPr sz="2200" b="1"/>
            </a:lvl5pPr>
            <a:lvl6pPr marL="3046958" indent="0">
              <a:buNone/>
              <a:defRPr sz="2200" b="1"/>
            </a:lvl6pPr>
            <a:lvl7pPr marL="3656351" indent="0">
              <a:buNone/>
              <a:defRPr sz="2200" b="1"/>
            </a:lvl7pPr>
            <a:lvl8pPr marL="4265741" indent="0">
              <a:buNone/>
              <a:defRPr sz="2200" b="1"/>
            </a:lvl8pPr>
            <a:lvl9pPr marL="487513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5" y="1535116"/>
            <a:ext cx="5389033" cy="639763"/>
          </a:xfrm>
        </p:spPr>
        <p:txBody>
          <a:bodyPr anchor="b"/>
          <a:lstStyle>
            <a:lvl1pPr marL="0" indent="0">
              <a:buNone/>
              <a:defRPr sz="3199" b="1"/>
            </a:lvl1pPr>
            <a:lvl2pPr marL="609392" indent="0">
              <a:buNone/>
              <a:defRPr sz="2699" b="1"/>
            </a:lvl2pPr>
            <a:lvl3pPr marL="1218785" indent="0">
              <a:buNone/>
              <a:defRPr sz="2400" b="1"/>
            </a:lvl3pPr>
            <a:lvl4pPr marL="1828175" indent="0">
              <a:buNone/>
              <a:defRPr sz="2200" b="1"/>
            </a:lvl4pPr>
            <a:lvl5pPr marL="2437567" indent="0">
              <a:buNone/>
              <a:defRPr sz="2200" b="1"/>
            </a:lvl5pPr>
            <a:lvl6pPr marL="3046958" indent="0">
              <a:buNone/>
              <a:defRPr sz="2200" b="1"/>
            </a:lvl6pPr>
            <a:lvl7pPr marL="3656351" indent="0">
              <a:buNone/>
              <a:defRPr sz="2200" b="1"/>
            </a:lvl7pPr>
            <a:lvl8pPr marL="4265741" indent="0">
              <a:buNone/>
              <a:defRPr sz="2200" b="1"/>
            </a:lvl8pPr>
            <a:lvl9pPr marL="487513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5"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11">
              <a:defRPr/>
            </a:pPr>
            <a:fld id="{0A4318BD-B3C6-4D4B-B871-C29490A2E55A}"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9481267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11">
              <a:defRPr/>
            </a:pPr>
            <a:fld id="{E14CAFC4-799C-4CDE-B92B-8C262F06CF3E}"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56121124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5" y="1031258"/>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1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9" y="6451902"/>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11"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11">
              <a:defRPr/>
            </a:pPr>
            <a:fld id="{3E729073-8FFE-4F18-B513-07581FC6638E}"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1" y="6396228"/>
            <a:ext cx="2844800" cy="365125"/>
          </a:xfrm>
        </p:spPr>
        <p:txBody>
          <a:bodyPr/>
          <a:lstStyle>
            <a:lvl1pPr algn="ctr">
              <a:defRPr>
                <a:latin typeface="ITC Avant Garde Std Bk" panose="020B0502020202020204" pitchFamily="34" charset="0"/>
              </a:defRPr>
            </a:lvl1p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209961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5974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5"/>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7"/>
            <a:ext cx="4011084" cy="4691063"/>
          </a:xfrm>
        </p:spPr>
        <p:txBody>
          <a:bodyPr/>
          <a:lstStyle>
            <a:lvl1pPr marL="0" indent="0">
              <a:buNone/>
              <a:defRPr sz="1900"/>
            </a:lvl1pPr>
            <a:lvl2pPr marL="609392" indent="0">
              <a:buNone/>
              <a:defRPr sz="1600"/>
            </a:lvl2pPr>
            <a:lvl3pPr marL="1218785" indent="0">
              <a:buNone/>
              <a:defRPr sz="1400"/>
            </a:lvl3pPr>
            <a:lvl4pPr marL="1828175" indent="0">
              <a:buNone/>
              <a:defRPr sz="1200"/>
            </a:lvl4pPr>
            <a:lvl5pPr marL="2437567" indent="0">
              <a:buNone/>
              <a:defRPr sz="1200"/>
            </a:lvl5pPr>
            <a:lvl6pPr marL="3046958" indent="0">
              <a:buNone/>
              <a:defRPr sz="1200"/>
            </a:lvl6pPr>
            <a:lvl7pPr marL="3656351" indent="0">
              <a:buNone/>
              <a:defRPr sz="1200"/>
            </a:lvl7pPr>
            <a:lvl8pPr marL="4265741" indent="0">
              <a:buNone/>
              <a:defRPr sz="1200"/>
            </a:lvl8pPr>
            <a:lvl9pPr marL="487513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11">
              <a:defRPr/>
            </a:pPr>
            <a:fld id="{43C7FCF6-76BD-4495-B08F-4C059D2BA31F}"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11">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28097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jp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26" Type="http://schemas.openxmlformats.org/officeDocument/2006/relationships/slideLayout" Target="../slideLayouts/slideLayout90.xml"/><Relationship Id="rId3" Type="http://schemas.openxmlformats.org/officeDocument/2006/relationships/slideLayout" Target="../slideLayouts/slideLayout67.xml"/><Relationship Id="rId21" Type="http://schemas.openxmlformats.org/officeDocument/2006/relationships/slideLayout" Target="../slideLayouts/slideLayout8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5" Type="http://schemas.openxmlformats.org/officeDocument/2006/relationships/slideLayout" Target="../slideLayouts/slideLayout89.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24" Type="http://schemas.openxmlformats.org/officeDocument/2006/relationships/slideLayout" Target="../slideLayouts/slideLayout88.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23" Type="http://schemas.openxmlformats.org/officeDocument/2006/relationships/slideLayout" Target="../slideLayouts/slideLayout87.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 Id="rId22" Type="http://schemas.openxmlformats.org/officeDocument/2006/relationships/slideLayout" Target="../slideLayouts/slideLayout86.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image" Target="../media/image4.jp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7.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4.jp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BAD4A0-6F84-866F-653B-2FCCEE4F81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6951E2D5-F342-DD03-EB29-C39674E7D8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369AA7ED-7A4E-274E-6E74-904C9BD07D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E5DA1-ABEC-DC43-91C4-F6FBBA46F383}" type="datetimeFigureOut">
              <a:rPr lang="x-none" smtClean="0"/>
              <a:t>10/5/2024</a:t>
            </a:fld>
            <a:endParaRPr lang="x-none"/>
          </a:p>
        </p:txBody>
      </p:sp>
      <p:sp>
        <p:nvSpPr>
          <p:cNvPr id="5" name="Footer Placeholder 4">
            <a:extLst>
              <a:ext uri="{FF2B5EF4-FFF2-40B4-BE49-F238E27FC236}">
                <a16:creationId xmlns:a16="http://schemas.microsoft.com/office/drawing/2014/main" id="{E0CBEB64-F882-51F0-8D91-7D71E77E3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36B3DC84-94CE-F22E-7404-322EDC9434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E1FC27-5029-D94A-B43E-DA074ADC7F5E}" type="slidenum">
              <a:rPr lang="x-none" smtClean="0"/>
              <a:t>‹#›</a:t>
            </a:fld>
            <a:endParaRPr lang="x-none"/>
          </a:p>
        </p:txBody>
      </p:sp>
    </p:spTree>
    <p:extLst>
      <p:ext uri="{BB962C8B-B14F-4D97-AF65-F5344CB8AC3E}">
        <p14:creationId xmlns:p14="http://schemas.microsoft.com/office/powerpoint/2010/main" val="1755207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91767"/>
            <a:ext cx="10272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1pPr>
            <a:lvl2pPr lvl="1"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2pPr>
            <a:lvl3pPr lvl="2"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3pPr>
            <a:lvl4pPr lvl="3"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4pPr>
            <a:lvl5pPr lvl="4"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5pPr>
            <a:lvl6pPr lvl="5"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6pPr>
            <a:lvl7pPr lvl="6"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7pPr>
            <a:lvl8pPr lvl="7"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8pPr>
            <a:lvl9pPr lvl="8" algn="ctr">
              <a:spcBef>
                <a:spcPts val="0"/>
              </a:spcBef>
              <a:spcAft>
                <a:spcPts val="0"/>
              </a:spcAft>
              <a:buClr>
                <a:schemeClr val="dk1"/>
              </a:buClr>
              <a:buSzPts val="4000"/>
              <a:buFont typeface="Caveat Brush"/>
              <a:buNone/>
              <a:defRPr sz="4000">
                <a:solidFill>
                  <a:schemeClr val="dk1"/>
                </a:solidFill>
                <a:latin typeface="Caveat Brush"/>
                <a:ea typeface="Caveat Brush"/>
                <a:cs typeface="Caveat Brush"/>
                <a:sym typeface="Caveat Brush"/>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0" tIns="0" rIns="0" bIns="0" anchor="t" anchorCtr="0">
            <a:noAutofit/>
          </a:bodyPr>
          <a:lstStyle>
            <a:lvl1pPr marL="457200" lvl="0"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1pPr>
            <a:lvl2pPr marL="914400" lvl="1"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2pPr>
            <a:lvl3pPr marL="1371600" lvl="2"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3pPr>
            <a:lvl4pPr marL="1828800" lvl="3"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4pPr>
            <a:lvl5pPr marL="2286000" lvl="4"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5pPr>
            <a:lvl6pPr marL="2743200" lvl="5"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6pPr>
            <a:lvl7pPr marL="3200400" lvl="6"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7pPr>
            <a:lvl8pPr marL="3657600" lvl="7"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8pPr>
            <a:lvl9pPr marL="4114800" lvl="8" indent="-330200">
              <a:lnSpc>
                <a:spcPct val="100000"/>
              </a:lnSpc>
              <a:spcBef>
                <a:spcPts val="0"/>
              </a:spcBef>
              <a:spcAft>
                <a:spcPts val="0"/>
              </a:spcAft>
              <a:buClr>
                <a:schemeClr val="dk2"/>
              </a:buClr>
              <a:buSzPts val="1600"/>
              <a:buFont typeface="Darker Grotesque Medium"/>
              <a:buChar char="■"/>
              <a:defRPr sz="1600">
                <a:solidFill>
                  <a:schemeClr val="dk2"/>
                </a:solidFill>
                <a:latin typeface="Darker Grotesque Medium"/>
                <a:ea typeface="Darker Grotesque Medium"/>
                <a:cs typeface="Darker Grotesque Medium"/>
                <a:sym typeface="Darker Grotesque Medium"/>
              </a:defRPr>
            </a:lvl9pPr>
          </a:lstStyle>
          <a:p>
            <a:endParaRPr/>
          </a:p>
        </p:txBody>
      </p:sp>
    </p:spTree>
    <p:extLst>
      <p:ext uri="{BB962C8B-B14F-4D97-AF65-F5344CB8AC3E}">
        <p14:creationId xmlns:p14="http://schemas.microsoft.com/office/powerpoint/2010/main" val="139064843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3158892"/>
      </p:ext>
    </p:extLst>
  </p:cSld>
  <p:clrMap bg1="lt1" tx1="dk1" bg2="dk2" tx2="lt2" accent1="accent1" accent2="accent2" accent3="accent3" accent4="accent4" accent5="accent5" accent6="accent6" hlink="hlink" folHlink="folHlink"/>
  <p:sldLayoutIdLst>
    <p:sldLayoutId id="2147483690" r:id="rId1"/>
    <p:sldLayoutId id="2147483691"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55892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Roboto Slab"/>
              <a:buNone/>
              <a:defRPr sz="2800">
                <a:solidFill>
                  <a:schemeClr val="dk1"/>
                </a:solidFill>
                <a:latin typeface="Roboto Slab"/>
                <a:ea typeface="Roboto Slab"/>
                <a:cs typeface="Roboto Slab"/>
                <a:sym typeface="Roboto Slab"/>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60386059"/>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Marcellus"/>
              <a:buNone/>
              <a:defRPr sz="3500">
                <a:solidFill>
                  <a:schemeClr val="dk1"/>
                </a:solidFill>
                <a:latin typeface="Marcellus"/>
                <a:ea typeface="Marcellus"/>
                <a:cs typeface="Marcellus"/>
                <a:sym typeface="Marcellu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1"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1"/>
              </a:buClr>
              <a:buSzPts val="1400"/>
              <a:buFont typeface="Source Sans Pro"/>
              <a:buChar char="■"/>
              <a:defRPr>
                <a:solidFill>
                  <a:schemeClr val="dk1"/>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11205846" y="6231535"/>
            <a:ext cx="731600" cy="524800"/>
          </a:xfrm>
          <a:prstGeom prst="rect">
            <a:avLst/>
          </a:prstGeom>
          <a:noFill/>
          <a:ln>
            <a:noFill/>
          </a:ln>
        </p:spPr>
        <p:txBody>
          <a:bodyPr spcFirstLastPara="1" wrap="square" lIns="91425" tIns="91425" rIns="91425" bIns="91425" anchor="t" anchorCtr="0">
            <a:noAutofit/>
          </a:bodyPr>
          <a:lstStyle>
            <a:lvl1pPr lvl="0" algn="r">
              <a:buNone/>
              <a:defRPr sz="1733">
                <a:solidFill>
                  <a:schemeClr val="dk2"/>
                </a:solidFill>
                <a:latin typeface="Bebas Neue"/>
                <a:ea typeface="Bebas Neue"/>
                <a:cs typeface="Bebas Neue"/>
                <a:sym typeface="Bebas Neue"/>
              </a:defRPr>
            </a:lvl1pPr>
            <a:lvl2pPr lvl="1" algn="r">
              <a:buNone/>
              <a:defRPr sz="1733">
                <a:solidFill>
                  <a:schemeClr val="dk2"/>
                </a:solidFill>
                <a:latin typeface="Bebas Neue"/>
                <a:ea typeface="Bebas Neue"/>
                <a:cs typeface="Bebas Neue"/>
                <a:sym typeface="Bebas Neue"/>
              </a:defRPr>
            </a:lvl2pPr>
            <a:lvl3pPr lvl="2" algn="r">
              <a:buNone/>
              <a:defRPr sz="1733">
                <a:solidFill>
                  <a:schemeClr val="dk2"/>
                </a:solidFill>
                <a:latin typeface="Bebas Neue"/>
                <a:ea typeface="Bebas Neue"/>
                <a:cs typeface="Bebas Neue"/>
                <a:sym typeface="Bebas Neue"/>
              </a:defRPr>
            </a:lvl3pPr>
            <a:lvl4pPr lvl="3" algn="r">
              <a:buNone/>
              <a:defRPr sz="1733">
                <a:solidFill>
                  <a:schemeClr val="dk2"/>
                </a:solidFill>
                <a:latin typeface="Bebas Neue"/>
                <a:ea typeface="Bebas Neue"/>
                <a:cs typeface="Bebas Neue"/>
                <a:sym typeface="Bebas Neue"/>
              </a:defRPr>
            </a:lvl4pPr>
            <a:lvl5pPr lvl="4" algn="r">
              <a:buNone/>
              <a:defRPr sz="1733">
                <a:solidFill>
                  <a:schemeClr val="dk2"/>
                </a:solidFill>
                <a:latin typeface="Bebas Neue"/>
                <a:ea typeface="Bebas Neue"/>
                <a:cs typeface="Bebas Neue"/>
                <a:sym typeface="Bebas Neue"/>
              </a:defRPr>
            </a:lvl5pPr>
            <a:lvl6pPr lvl="5" algn="r">
              <a:buNone/>
              <a:defRPr sz="1733">
                <a:solidFill>
                  <a:schemeClr val="dk2"/>
                </a:solidFill>
                <a:latin typeface="Bebas Neue"/>
                <a:ea typeface="Bebas Neue"/>
                <a:cs typeface="Bebas Neue"/>
                <a:sym typeface="Bebas Neue"/>
              </a:defRPr>
            </a:lvl6pPr>
            <a:lvl7pPr lvl="6" algn="r">
              <a:buNone/>
              <a:defRPr sz="1733">
                <a:solidFill>
                  <a:schemeClr val="dk2"/>
                </a:solidFill>
                <a:latin typeface="Bebas Neue"/>
                <a:ea typeface="Bebas Neue"/>
                <a:cs typeface="Bebas Neue"/>
                <a:sym typeface="Bebas Neue"/>
              </a:defRPr>
            </a:lvl7pPr>
            <a:lvl8pPr lvl="7" algn="r">
              <a:buNone/>
              <a:defRPr sz="1733">
                <a:solidFill>
                  <a:schemeClr val="dk2"/>
                </a:solidFill>
                <a:latin typeface="Bebas Neue"/>
                <a:ea typeface="Bebas Neue"/>
                <a:cs typeface="Bebas Neue"/>
                <a:sym typeface="Bebas Neue"/>
              </a:defRPr>
            </a:lvl8pPr>
            <a:lvl9pPr lvl="8" algn="r">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63923082"/>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5"/>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11">
              <a:defRPr/>
            </a:pPr>
            <a:fld id="{9196EC2F-0988-4314-AD4B-24FF16D7B45E}" type="datetime1">
              <a:rPr lang="en-US" altLang="zh-CN" smtClean="0">
                <a:solidFill>
                  <a:prstClr val="black">
                    <a:tint val="75000"/>
                  </a:prstClr>
                </a:solidFill>
                <a:cs typeface="Arial"/>
                <a:sym typeface="Arial"/>
              </a:rPr>
              <a:pPr defTabSz="914111">
                <a:defRPr/>
              </a:pPr>
              <a:t>10/5/2024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2" y="6356355"/>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11">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11">
              <a:defRPr/>
            </a:pPr>
            <a:fld id="{601EE9E8-4134-49B0-9AA7-3089E6521627}" type="slidenum">
              <a:rPr lang="en-US" smtClean="0">
                <a:solidFill>
                  <a:prstClr val="black">
                    <a:tint val="75000"/>
                  </a:prstClr>
                </a:solidFill>
                <a:cs typeface="Arial"/>
                <a:sym typeface="Arial"/>
              </a:rPr>
              <a:pPr defTabSz="914111">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02869468"/>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Lst>
  <p:hf hdr="0" ftr="0" dt="0"/>
  <p:txStyles>
    <p:titleStyle>
      <a:lvl1pPr algn="ctr" defTabSz="1218785" rtl="0" eaLnBrk="1" latinLnBrk="0" hangingPunct="1">
        <a:spcBef>
          <a:spcPct val="0"/>
        </a:spcBef>
        <a:buNone/>
        <a:defRPr sz="5899" kern="1200">
          <a:solidFill>
            <a:schemeClr val="tx1"/>
          </a:solidFill>
          <a:latin typeface="+mj-lt"/>
          <a:ea typeface="+mj-ea"/>
          <a:cs typeface="+mj-cs"/>
        </a:defRPr>
      </a:lvl1pPr>
    </p:titleStyle>
    <p:bodyStyle>
      <a:lvl1pPr marL="457043" indent="-457043" algn="l" defTabSz="121878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61" indent="-380869" algn="l" defTabSz="121878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480" indent="-304696" algn="l" defTabSz="121878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872" indent="-304696" algn="l" defTabSz="121878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263" indent="-304696" algn="l" defTabSz="121878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654" indent="-304696" algn="l" defTabSz="121878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046" indent="-304696" algn="l" defTabSz="121878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438" indent="-304696" algn="l" defTabSz="121878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829" indent="-304696" algn="l" defTabSz="121878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785" rtl="0" eaLnBrk="1" latinLnBrk="0" hangingPunct="1">
        <a:defRPr sz="2400" kern="1200">
          <a:solidFill>
            <a:schemeClr val="tx1"/>
          </a:solidFill>
          <a:latin typeface="+mn-lt"/>
          <a:ea typeface="+mn-ea"/>
          <a:cs typeface="+mn-cs"/>
        </a:defRPr>
      </a:lvl1pPr>
      <a:lvl2pPr marL="609392" algn="l" defTabSz="1218785" rtl="0" eaLnBrk="1" latinLnBrk="0" hangingPunct="1">
        <a:defRPr sz="2400" kern="1200">
          <a:solidFill>
            <a:schemeClr val="tx1"/>
          </a:solidFill>
          <a:latin typeface="+mn-lt"/>
          <a:ea typeface="+mn-ea"/>
          <a:cs typeface="+mn-cs"/>
        </a:defRPr>
      </a:lvl2pPr>
      <a:lvl3pPr marL="1218785" algn="l" defTabSz="1218785" rtl="0" eaLnBrk="1" latinLnBrk="0" hangingPunct="1">
        <a:defRPr sz="2400" kern="1200">
          <a:solidFill>
            <a:schemeClr val="tx1"/>
          </a:solidFill>
          <a:latin typeface="+mn-lt"/>
          <a:ea typeface="+mn-ea"/>
          <a:cs typeface="+mn-cs"/>
        </a:defRPr>
      </a:lvl3pPr>
      <a:lvl4pPr marL="1828175" algn="l" defTabSz="1218785" rtl="0" eaLnBrk="1" latinLnBrk="0" hangingPunct="1">
        <a:defRPr sz="2400" kern="1200">
          <a:solidFill>
            <a:schemeClr val="tx1"/>
          </a:solidFill>
          <a:latin typeface="+mn-lt"/>
          <a:ea typeface="+mn-ea"/>
          <a:cs typeface="+mn-cs"/>
        </a:defRPr>
      </a:lvl4pPr>
      <a:lvl5pPr marL="2437567" algn="l" defTabSz="1218785" rtl="0" eaLnBrk="1" latinLnBrk="0" hangingPunct="1">
        <a:defRPr sz="2400" kern="1200">
          <a:solidFill>
            <a:schemeClr val="tx1"/>
          </a:solidFill>
          <a:latin typeface="+mn-lt"/>
          <a:ea typeface="+mn-ea"/>
          <a:cs typeface="+mn-cs"/>
        </a:defRPr>
      </a:lvl5pPr>
      <a:lvl6pPr marL="3046958" algn="l" defTabSz="1218785" rtl="0" eaLnBrk="1" latinLnBrk="0" hangingPunct="1">
        <a:defRPr sz="2400" kern="1200">
          <a:solidFill>
            <a:schemeClr val="tx1"/>
          </a:solidFill>
          <a:latin typeface="+mn-lt"/>
          <a:ea typeface="+mn-ea"/>
          <a:cs typeface="+mn-cs"/>
        </a:defRPr>
      </a:lvl6pPr>
      <a:lvl7pPr marL="3656351" algn="l" defTabSz="1218785" rtl="0" eaLnBrk="1" latinLnBrk="0" hangingPunct="1">
        <a:defRPr sz="2400" kern="1200">
          <a:solidFill>
            <a:schemeClr val="tx1"/>
          </a:solidFill>
          <a:latin typeface="+mn-lt"/>
          <a:ea typeface="+mn-ea"/>
          <a:cs typeface="+mn-cs"/>
        </a:defRPr>
      </a:lvl7pPr>
      <a:lvl8pPr marL="4265741" algn="l" defTabSz="1218785" rtl="0" eaLnBrk="1" latinLnBrk="0" hangingPunct="1">
        <a:defRPr sz="2400" kern="1200">
          <a:solidFill>
            <a:schemeClr val="tx1"/>
          </a:solidFill>
          <a:latin typeface="+mn-lt"/>
          <a:ea typeface="+mn-ea"/>
          <a:cs typeface="+mn-cs"/>
        </a:defRPr>
      </a:lvl8pPr>
      <a:lvl9pPr marL="4875133" algn="l" defTabSz="12187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4"/>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10/5/2024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3"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2331936"/>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hdr="0" ftr="0" dt="0"/>
  <p:txStyles>
    <p:titleStyle>
      <a:lvl1pPr algn="ctr" defTabSz="1218866" rtl="0" eaLnBrk="1" latinLnBrk="0" hangingPunct="1">
        <a:spcBef>
          <a:spcPct val="0"/>
        </a:spcBef>
        <a:buNone/>
        <a:defRPr sz="5899" kern="1200">
          <a:solidFill>
            <a:schemeClr val="tx1"/>
          </a:solidFill>
          <a:latin typeface="+mj-lt"/>
          <a:ea typeface="+mj-ea"/>
          <a:cs typeface="+mj-cs"/>
        </a:defRPr>
      </a:lvl1pPr>
    </p:titleStyle>
    <p:bodyStyle>
      <a:lvl1pPr marL="457075" indent="-457075" algn="l" defTabSz="121886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27" indent="-380896" algn="l" defTabSz="121886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81" indent="-304716" algn="l" defTabSz="121886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01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445"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878"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312"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743"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176" indent="-304716" algn="l" defTabSz="121886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66" rtl="0" eaLnBrk="1" latinLnBrk="0" hangingPunct="1">
        <a:defRPr sz="2400" kern="1200">
          <a:solidFill>
            <a:schemeClr val="tx1"/>
          </a:solidFill>
          <a:latin typeface="+mn-lt"/>
          <a:ea typeface="+mn-ea"/>
          <a:cs typeface="+mn-cs"/>
        </a:defRPr>
      </a:lvl1pPr>
      <a:lvl2pPr marL="609433" algn="l" defTabSz="1218866" rtl="0" eaLnBrk="1" latinLnBrk="0" hangingPunct="1">
        <a:defRPr sz="2400" kern="1200">
          <a:solidFill>
            <a:schemeClr val="tx1"/>
          </a:solidFill>
          <a:latin typeface="+mn-lt"/>
          <a:ea typeface="+mn-ea"/>
          <a:cs typeface="+mn-cs"/>
        </a:defRPr>
      </a:lvl2pPr>
      <a:lvl3pPr marL="1218866" algn="l" defTabSz="1218866" rtl="0" eaLnBrk="1" latinLnBrk="0" hangingPunct="1">
        <a:defRPr sz="2400" kern="1200">
          <a:solidFill>
            <a:schemeClr val="tx1"/>
          </a:solidFill>
          <a:latin typeface="+mn-lt"/>
          <a:ea typeface="+mn-ea"/>
          <a:cs typeface="+mn-cs"/>
        </a:defRPr>
      </a:lvl3pPr>
      <a:lvl4pPr marL="1828297" algn="l" defTabSz="1218866" rtl="0" eaLnBrk="1" latinLnBrk="0" hangingPunct="1">
        <a:defRPr sz="2400" kern="1200">
          <a:solidFill>
            <a:schemeClr val="tx1"/>
          </a:solidFill>
          <a:latin typeface="+mn-lt"/>
          <a:ea typeface="+mn-ea"/>
          <a:cs typeface="+mn-cs"/>
        </a:defRPr>
      </a:lvl4pPr>
      <a:lvl5pPr marL="2437730" algn="l" defTabSz="1218866" rtl="0" eaLnBrk="1" latinLnBrk="0" hangingPunct="1">
        <a:defRPr sz="2400" kern="1200">
          <a:solidFill>
            <a:schemeClr val="tx1"/>
          </a:solidFill>
          <a:latin typeface="+mn-lt"/>
          <a:ea typeface="+mn-ea"/>
          <a:cs typeface="+mn-cs"/>
        </a:defRPr>
      </a:lvl5pPr>
      <a:lvl6pPr marL="3047162" algn="l" defTabSz="1218866" rtl="0" eaLnBrk="1" latinLnBrk="0" hangingPunct="1">
        <a:defRPr sz="2400" kern="1200">
          <a:solidFill>
            <a:schemeClr val="tx1"/>
          </a:solidFill>
          <a:latin typeface="+mn-lt"/>
          <a:ea typeface="+mn-ea"/>
          <a:cs typeface="+mn-cs"/>
        </a:defRPr>
      </a:lvl6pPr>
      <a:lvl7pPr marL="3656594" algn="l" defTabSz="1218866" rtl="0" eaLnBrk="1" latinLnBrk="0" hangingPunct="1">
        <a:defRPr sz="2400" kern="1200">
          <a:solidFill>
            <a:schemeClr val="tx1"/>
          </a:solidFill>
          <a:latin typeface="+mn-lt"/>
          <a:ea typeface="+mn-ea"/>
          <a:cs typeface="+mn-cs"/>
        </a:defRPr>
      </a:lvl7pPr>
      <a:lvl8pPr marL="4266027" algn="l" defTabSz="1218866" rtl="0" eaLnBrk="1" latinLnBrk="0" hangingPunct="1">
        <a:defRPr sz="2400" kern="1200">
          <a:solidFill>
            <a:schemeClr val="tx1"/>
          </a:solidFill>
          <a:latin typeface="+mn-lt"/>
          <a:ea typeface="+mn-ea"/>
          <a:cs typeface="+mn-cs"/>
        </a:defRPr>
      </a:lvl8pPr>
      <a:lvl9pPr marL="4875459" algn="l" defTabSz="121886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43.xml"/><Relationship Id="rId5" Type="http://schemas.openxmlformats.org/officeDocument/2006/relationships/image" Target="../media/image28.emf"/><Relationship Id="rId4"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9.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45.xml"/><Relationship Id="rId5" Type="http://schemas.openxmlformats.org/officeDocument/2006/relationships/image" Target="../media/image38.jp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7.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 Id="rId9"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08B664-EF6A-A60B-A49A-5F90587D26FB}"/>
              </a:ext>
            </a:extLst>
          </p:cNvPr>
          <p:cNvSpPr/>
          <p:nvPr/>
        </p:nvSpPr>
        <p:spPr>
          <a:xfrm>
            <a:off x="2939528" y="2967335"/>
            <a:ext cx="631294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361882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5000"/>
          </a:stretch>
        </a:blipFill>
        <a:effectLst/>
      </p:bgPr>
    </p:bg>
    <p:spTree>
      <p:nvGrpSpPr>
        <p:cNvPr id="1" name="Shape 1340"/>
        <p:cNvGrpSpPr/>
        <p:nvPr/>
      </p:nvGrpSpPr>
      <p:grpSpPr>
        <a:xfrm>
          <a:off x="0" y="0"/>
          <a:ext cx="0" cy="0"/>
          <a:chOff x="0" y="0"/>
          <a:chExt cx="0" cy="0"/>
        </a:xfrm>
      </p:grpSpPr>
      <p:pic>
        <p:nvPicPr>
          <p:cNvPr id="1030" name="Picture 6" descr="Câu 1, 2, 3, 4 trang 35 Vở bài tập (VBT) Toán 3 tập 2">
            <a:extLst>
              <a:ext uri="{FF2B5EF4-FFF2-40B4-BE49-F238E27FC236}">
                <a16:creationId xmlns:a16="http://schemas.microsoft.com/office/drawing/2014/main" id="{42FF9708-FE43-D345-8216-D3CE80A1A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80364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ài 115 : Làm quen với chữ số La Mã | Vở bài tập Toán 3">
            <a:extLst>
              <a:ext uri="{FF2B5EF4-FFF2-40B4-BE49-F238E27FC236}">
                <a16:creationId xmlns:a16="http://schemas.microsoft.com/office/drawing/2014/main" id="{9902DE60-2A2A-5949-8B05-70125814E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76030"/>
            <a:ext cx="5951538" cy="6581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397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up)">
                                      <p:cBhvr>
                                        <p:cTn id="7" dur="500"/>
                                        <p:tgtEl>
                                          <p:spTgt spid="1030"/>
                                        </p:tgtEl>
                                      </p:cBhvr>
                                    </p:animEffect>
                                  </p:childTnLst>
                                </p:cTn>
                              </p:par>
                              <p:par>
                                <p:cTn id="8" presetID="22" presetClass="entr" presetSubtype="1" fill="hold" nodeType="withEffect">
                                  <p:stCondLst>
                                    <p:cond delay="0"/>
                                  </p:stCondLst>
                                  <p:childTnLst>
                                    <p:set>
                                      <p:cBhvr>
                                        <p:cTn id="9" dur="1" fill="hold">
                                          <p:stCondLst>
                                            <p:cond delay="0"/>
                                          </p:stCondLst>
                                        </p:cTn>
                                        <p:tgtEl>
                                          <p:spTgt spid="1032"/>
                                        </p:tgtEl>
                                        <p:attrNameLst>
                                          <p:attrName>style.visibility</p:attrName>
                                        </p:attrNameLst>
                                      </p:cBhvr>
                                      <p:to>
                                        <p:strVal val="visible"/>
                                      </p:to>
                                    </p:set>
                                    <p:animEffect transition="in" filter="wipe(up)">
                                      <p:cBhvr>
                                        <p:cTn id="10"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6">
            <a:extLst>
              <a:ext uri="{FF2B5EF4-FFF2-40B4-BE49-F238E27FC236}">
                <a16:creationId xmlns:a16="http://schemas.microsoft.com/office/drawing/2014/main" id="{F125E69F-6173-E2A1-A3AD-DA77FF0FBBF3}"/>
              </a:ext>
            </a:extLst>
          </p:cNvPr>
          <p:cNvSpPr/>
          <p:nvPr/>
        </p:nvSpPr>
        <p:spPr>
          <a:xfrm>
            <a:off x="188228" y="0"/>
            <a:ext cx="5907772" cy="1354667"/>
          </a:xfrm>
          <a:prstGeom prst="roundRect">
            <a:avLst/>
          </a:prstGeom>
          <a:solidFill>
            <a:schemeClr val="accent4">
              <a:lumMod val="20000"/>
              <a:lumOff val="80000"/>
            </a:schemeClr>
          </a:solidFill>
          <a:ln w="28575">
            <a:prstDash val="lg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b. </a:t>
            </a:r>
            <a:r>
              <a:rPr kumimoji="0" lang="nl-NL" sz="36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Văn</a:t>
            </a:r>
            <a:r>
              <a:rPr kumimoji="0" lang="nl-NL" sz="3600" b="0" i="0" u="none" strike="noStrike" kern="1200" cap="none" spc="0" normalizeH="0" baseline="0" noProof="0" dirty="0">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36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học</a:t>
            </a:r>
            <a:r>
              <a:rPr kumimoji="0" lang="nl-NL" sz="3600" b="0" i="0" u="none" strike="noStrike" kern="1200" cap="none" spc="0" normalizeH="0" baseline="0" noProof="0" dirty="0">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36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I-li-át </a:t>
            </a:r>
            <a:r>
              <a:rPr kumimoji="0" lang="nl-NL" sz="36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và</a:t>
            </a:r>
            <a:r>
              <a:rPr kumimoji="0" lang="nl-NL" sz="36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36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Ô-đi-xê</a:t>
            </a:r>
            <a:r>
              <a:rPr kumimoji="0" lang="nl-NL" sz="36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endParaRPr kumimoji="0" lang="en-US" sz="36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微软雅黑"/>
              <a:cs typeface="#9Slide03 Arima Madurai Bold" panose="00000800000000000000" pitchFamily="2" charset="0"/>
            </a:endParaRPr>
          </a:p>
        </p:txBody>
      </p:sp>
      <p:pic>
        <p:nvPicPr>
          <p:cNvPr id="3074" name="Picture 2" descr="I-li-át và Ô-đi-xê (Tập 4) | Tiki">
            <a:extLst>
              <a:ext uri="{FF2B5EF4-FFF2-40B4-BE49-F238E27FC236}">
                <a16:creationId xmlns:a16="http://schemas.microsoft.com/office/drawing/2014/main" id="{48C4925D-CD00-CC11-FCDD-D312B005F3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0"/>
            <a:ext cx="6096000" cy="6929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ũng Sĩ Hecquyn - Xem Phim mới, Phim Hay, Phim 2022, Phimmoi">
            <a:extLst>
              <a:ext uri="{FF2B5EF4-FFF2-40B4-BE49-F238E27FC236}">
                <a16:creationId xmlns:a16="http://schemas.microsoft.com/office/drawing/2014/main" id="{A9F133B7-D374-3723-A460-741324E8A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2711"/>
            <a:ext cx="6096000" cy="5416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70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left)">
                                      <p:cBhvr>
                                        <p:cTn id="10" dur="500"/>
                                        <p:tgtEl>
                                          <p:spTgt spid="3074"/>
                                        </p:tgtEl>
                                      </p:cBhvr>
                                    </p:animEffect>
                                  </p:childTnLst>
                                </p:cTn>
                              </p:par>
                              <p:par>
                                <p:cTn id="11" presetID="22" presetClass="entr" presetSubtype="8"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ipe(left)">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Bi Kịch Eudipe Làm Vua Qua Nhân Quả Nghiệp Báo">
            <a:extLst>
              <a:ext uri="{FF2B5EF4-FFF2-40B4-BE49-F238E27FC236}">
                <a16:creationId xmlns:a16="http://schemas.microsoft.com/office/drawing/2014/main" id="{24523127-607D-9E78-DE85-DD2A52D33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21323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ách Êđip Làm Vua Ăntigôn Êlectrơ - 100 Kiệt Tác Sân khấu Thế Giới">
            <a:extLst>
              <a:ext uri="{FF2B5EF4-FFF2-40B4-BE49-F238E27FC236}">
                <a16:creationId xmlns:a16="http://schemas.microsoft.com/office/drawing/2014/main" id="{E397ACEC-03BB-AB88-59CC-35FFC46C0B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682918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BA4AF58-13AA-8F49-2289-8C4BD6BDCB83}"/>
              </a:ext>
            </a:extLst>
          </p:cNvPr>
          <p:cNvSpPr/>
          <p:nvPr/>
        </p:nvSpPr>
        <p:spPr>
          <a:xfrm>
            <a:off x="630396" y="6213231"/>
            <a:ext cx="445506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0383F"/>
                </a:solidFill>
                <a:effectLst/>
                <a:uLnTx/>
                <a:uFillTx/>
                <a:latin typeface="Times New Roman" panose="02020603050405020304" pitchFamily="18" charset="0"/>
                <a:ea typeface="+mn-ea"/>
                <a:cs typeface="Times New Roman" panose="02020603050405020304" pitchFamily="18" charset="0"/>
              </a:rPr>
              <a:t>Vở kịch Ơ-đíp làm vua</a:t>
            </a:r>
            <a:endParaRPr kumimoji="0" lang="x-none" sz="3600" b="0" i="0" u="none" strike="noStrike" kern="1200" cap="none" spc="0" normalizeH="0" baseline="0" noProof="0" dirty="0">
              <a:ln>
                <a:noFill/>
              </a:ln>
              <a:solidFill>
                <a:srgbClr val="20383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7015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393F02-85A4-584A-9B74-649E9330E2B0}"/>
              </a:ext>
            </a:extLst>
          </p:cNvPr>
          <p:cNvPicPr>
            <a:picLocks noChangeAspect="1"/>
          </p:cNvPicPr>
          <p:nvPr/>
        </p:nvPicPr>
        <p:blipFill>
          <a:blip r:embed="rId2"/>
          <a:stretch>
            <a:fillRect/>
          </a:stretch>
        </p:blipFill>
        <p:spPr>
          <a:xfrm>
            <a:off x="10290409" y="42863"/>
            <a:ext cx="1901591" cy="6400799"/>
          </a:xfrm>
          <a:prstGeom prst="rect">
            <a:avLst/>
          </a:prstGeom>
        </p:spPr>
      </p:pic>
      <p:pic>
        <p:nvPicPr>
          <p:cNvPr id="11" name="Picture 10">
            <a:extLst>
              <a:ext uri="{FF2B5EF4-FFF2-40B4-BE49-F238E27FC236}">
                <a16:creationId xmlns:a16="http://schemas.microsoft.com/office/drawing/2014/main" id="{D0CAE592-A330-D388-701F-1427E4D48C12}"/>
              </a:ext>
            </a:extLst>
          </p:cNvPr>
          <p:cNvPicPr>
            <a:picLocks noChangeAspect="1"/>
          </p:cNvPicPr>
          <p:nvPr/>
        </p:nvPicPr>
        <p:blipFill rotWithShape="1">
          <a:blip r:embed="rId3"/>
          <a:srcRect l="21276" r="20157"/>
          <a:stretch/>
        </p:blipFill>
        <p:spPr>
          <a:xfrm>
            <a:off x="8938294" y="235455"/>
            <a:ext cx="1439695" cy="6271200"/>
          </a:xfrm>
          <a:prstGeom prst="roundRect">
            <a:avLst/>
          </a:prstGeom>
        </p:spPr>
      </p:pic>
      <p:pic>
        <p:nvPicPr>
          <p:cNvPr id="12" name="Picture 11">
            <a:extLst>
              <a:ext uri="{FF2B5EF4-FFF2-40B4-BE49-F238E27FC236}">
                <a16:creationId xmlns:a16="http://schemas.microsoft.com/office/drawing/2014/main" id="{5D4A33DE-5FA9-4C38-590F-1C3E4A7FAFF3}"/>
              </a:ext>
            </a:extLst>
          </p:cNvPr>
          <p:cNvPicPr>
            <a:picLocks noChangeAspect="1"/>
          </p:cNvPicPr>
          <p:nvPr/>
        </p:nvPicPr>
        <p:blipFill rotWithShape="1">
          <a:blip r:embed="rId4"/>
          <a:srcRect l="14903" r="19605"/>
          <a:stretch/>
        </p:blipFill>
        <p:spPr>
          <a:xfrm>
            <a:off x="7269061" y="235456"/>
            <a:ext cx="1440000" cy="6271199"/>
          </a:xfrm>
          <a:prstGeom prst="roundRect">
            <a:avLst/>
          </a:prstGeom>
        </p:spPr>
      </p:pic>
      <p:pic>
        <p:nvPicPr>
          <p:cNvPr id="13" name="Picture 12">
            <a:extLst>
              <a:ext uri="{FF2B5EF4-FFF2-40B4-BE49-F238E27FC236}">
                <a16:creationId xmlns:a16="http://schemas.microsoft.com/office/drawing/2014/main" id="{60DD91C0-B410-71AD-85C9-6CC77211DACD}"/>
              </a:ext>
            </a:extLst>
          </p:cNvPr>
          <p:cNvPicPr>
            <a:picLocks noChangeAspect="1"/>
          </p:cNvPicPr>
          <p:nvPr/>
        </p:nvPicPr>
        <p:blipFill rotWithShape="1">
          <a:blip r:embed="rId5"/>
          <a:srcRect l="-925" r="-1319"/>
          <a:stretch/>
        </p:blipFill>
        <p:spPr>
          <a:xfrm>
            <a:off x="5455050" y="235455"/>
            <a:ext cx="1746746" cy="6271200"/>
          </a:xfrm>
          <a:prstGeom prst="roundRect">
            <a:avLst/>
          </a:prstGeom>
        </p:spPr>
      </p:pic>
      <p:sp>
        <p:nvSpPr>
          <p:cNvPr id="6" name="Rectangle: Rounded Corners 16">
            <a:extLst>
              <a:ext uri="{FF2B5EF4-FFF2-40B4-BE49-F238E27FC236}">
                <a16:creationId xmlns:a16="http://schemas.microsoft.com/office/drawing/2014/main" id="{733E9DDA-F76B-D2BE-5956-798D878A453D}"/>
              </a:ext>
            </a:extLst>
          </p:cNvPr>
          <p:cNvSpPr/>
          <p:nvPr/>
        </p:nvSpPr>
        <p:spPr>
          <a:xfrm>
            <a:off x="1366768" y="606930"/>
            <a:ext cx="3047577" cy="1078523"/>
          </a:xfrm>
          <a:prstGeom prst="roundRect">
            <a:avLst/>
          </a:prstGeom>
          <a:solidFill>
            <a:schemeClr val="accent4">
              <a:lumMod val="20000"/>
              <a:lumOff val="80000"/>
            </a:schemeClr>
          </a:solidFill>
          <a:ln w="28575">
            <a:prstDash val="lg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a:t>
            </a:r>
            <a:r>
              <a:rPr kumimoji="0" lang="nl-NL" sz="3600" b="1" i="0" u="none" strike="noStrike" kern="120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Tư</a:t>
            </a:r>
            <a:r>
              <a:rPr kumimoji="0" lang="nl-NL" sz="3600" b="1" i="0" u="none" strike="noStrike" kern="1200" cap="none" spc="0" normalizeH="0" noProof="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tưởng</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2" name="Rectangle 1">
            <a:extLst>
              <a:ext uri="{FF2B5EF4-FFF2-40B4-BE49-F238E27FC236}">
                <a16:creationId xmlns:a16="http://schemas.microsoft.com/office/drawing/2014/main" id="{41086714-FDF9-0067-3AA6-F4BF35E813BB}"/>
              </a:ext>
            </a:extLst>
          </p:cNvPr>
          <p:cNvSpPr/>
          <p:nvPr/>
        </p:nvSpPr>
        <p:spPr>
          <a:xfrm>
            <a:off x="555186" y="2136338"/>
            <a:ext cx="4109190" cy="258532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Những</a:t>
            </a: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 </a:t>
            </a: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nhà</a:t>
            </a: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 </a:t>
            </a: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triết</a:t>
            </a: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 </a:t>
            </a: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học</a:t>
            </a: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 </a:t>
            </a: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tiêu</a:t>
            </a: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 </a:t>
            </a: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rPr>
              <a:t>biểu</a:t>
            </a:r>
            <a:endPar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Arial Rounded MT Bold" panose="020F0704030504030204" pitchFamily="34" charset="77"/>
              <a:ea typeface="微软雅黑"/>
              <a:cs typeface="+mn-cs"/>
            </a:endParaRPr>
          </a:p>
        </p:txBody>
      </p:sp>
    </p:spTree>
    <p:extLst>
      <p:ext uri="{BB962C8B-B14F-4D97-AF65-F5344CB8AC3E}">
        <p14:creationId xmlns:p14="http://schemas.microsoft.com/office/powerpoint/2010/main" val="15043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17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8" dur="1750" fill="hold"/>
                                            <p:tgtEl>
                                              <p:spTgt spid="6"/>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750" fill="hold"/>
                                            <p:tgtEl>
                                              <p:spTgt spid="6"/>
                                            </p:tgtEl>
                                            <p:attrNameLst>
                                              <p:attrName>ppt_x</p:attrName>
                                            </p:attrNameLst>
                                          </p:cBhvr>
                                          <p:tavLst>
                                            <p:tav tm="0">
                                              <p:val>
                                                <p:strVal val="#ppt_x"/>
                                              </p:val>
                                            </p:tav>
                                            <p:tav tm="100000">
                                              <p:val>
                                                <p:strVal val="#ppt_x"/>
                                              </p:val>
                                            </p:tav>
                                          </p:tavLst>
                                        </p:anim>
                                        <p:anim calcmode="lin" valueType="num">
                                          <p:cBhvr additive="base">
                                            <p:cTn id="8" dur="1750" fill="hold"/>
                                            <p:tgtEl>
                                              <p:spTgt spid="6"/>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1026" name="Picture 2">
            <a:extLst>
              <a:ext uri="{FF2B5EF4-FFF2-40B4-BE49-F238E27FC236}">
                <a16:creationId xmlns:a16="http://schemas.microsoft.com/office/drawing/2014/main" id="{FD524EEE-A1FF-4F98-F48B-BC03C1C06B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00" r="10000"/>
          <a:stretch/>
        </p:blipFill>
        <p:spPr bwMode="auto">
          <a:xfrm>
            <a:off x="7467600" y="0"/>
            <a:ext cx="4927601" cy="6221718"/>
          </a:xfrm>
          <a:prstGeom prst="rect">
            <a:avLst/>
          </a:prstGeom>
          <a:noFill/>
          <a:extLst>
            <a:ext uri="{909E8E84-426E-40DD-AFC4-6F175D3DCCD1}">
              <a14:hiddenFill xmlns:a14="http://schemas.microsoft.com/office/drawing/2010/main">
                <a:solidFill>
                  <a:srgbClr val="FFFFFF"/>
                </a:solidFill>
              </a14:hiddenFill>
            </a:ext>
          </a:extLst>
        </p:spPr>
      </p:pic>
      <p:grpSp>
        <p:nvGrpSpPr>
          <p:cNvPr id="665" name="Google Shape;665;p36"/>
          <p:cNvGrpSpPr/>
          <p:nvPr/>
        </p:nvGrpSpPr>
        <p:grpSpPr>
          <a:xfrm>
            <a:off x="4874" y="3542986"/>
            <a:ext cx="12204696" cy="2807933"/>
            <a:chOff x="-9525" y="2002250"/>
            <a:chExt cx="9153522" cy="2105950"/>
          </a:xfrm>
        </p:grpSpPr>
        <p:sp>
          <p:nvSpPr>
            <p:cNvPr id="666" name="Google Shape;666;p36"/>
            <p:cNvSpPr/>
            <p:nvPr/>
          </p:nvSpPr>
          <p:spPr>
            <a:xfrm>
              <a:off x="300" y="2002250"/>
              <a:ext cx="9143697" cy="1236125"/>
            </a:xfrm>
            <a:custGeom>
              <a:avLst/>
              <a:gdLst/>
              <a:ahLst/>
              <a:cxnLst/>
              <a:rect l="l" t="t" r="r" b="b"/>
              <a:pathLst>
                <a:path w="285317" h="49445" extrusionOk="0">
                  <a:moveTo>
                    <a:pt x="3504" y="1"/>
                  </a:moveTo>
                  <a:cubicBezTo>
                    <a:pt x="1447" y="1"/>
                    <a:pt x="0" y="348"/>
                    <a:pt x="0" y="348"/>
                  </a:cubicBezTo>
                  <a:lnTo>
                    <a:pt x="0" y="49445"/>
                  </a:lnTo>
                  <a:lnTo>
                    <a:pt x="285316" y="49445"/>
                  </a:lnTo>
                  <a:lnTo>
                    <a:pt x="285316" y="348"/>
                  </a:lnTo>
                  <a:cubicBezTo>
                    <a:pt x="285316" y="348"/>
                    <a:pt x="283867" y="1"/>
                    <a:pt x="281807" y="1"/>
                  </a:cubicBezTo>
                  <a:cubicBezTo>
                    <a:pt x="277571" y="1"/>
                    <a:pt x="270750" y="1468"/>
                    <a:pt x="268631" y="10437"/>
                  </a:cubicBezTo>
                  <a:cubicBezTo>
                    <a:pt x="268631" y="10437"/>
                    <a:pt x="268465" y="10424"/>
                    <a:pt x="268171" y="10424"/>
                  </a:cubicBezTo>
                  <a:cubicBezTo>
                    <a:pt x="266260" y="10424"/>
                    <a:pt x="258920" y="10972"/>
                    <a:pt x="256328" y="19201"/>
                  </a:cubicBezTo>
                  <a:cubicBezTo>
                    <a:pt x="256328" y="19201"/>
                    <a:pt x="253214" y="17320"/>
                    <a:pt x="249637" y="17320"/>
                  </a:cubicBezTo>
                  <a:cubicBezTo>
                    <a:pt x="247643" y="17320"/>
                    <a:pt x="245505" y="17904"/>
                    <a:pt x="243683" y="19726"/>
                  </a:cubicBezTo>
                  <a:cubicBezTo>
                    <a:pt x="243683" y="19726"/>
                    <a:pt x="238039" y="17720"/>
                    <a:pt x="231079" y="17720"/>
                  </a:cubicBezTo>
                  <a:cubicBezTo>
                    <a:pt x="223172" y="17720"/>
                    <a:pt x="213565" y="20309"/>
                    <a:pt x="208600" y="31367"/>
                  </a:cubicBezTo>
                  <a:cubicBezTo>
                    <a:pt x="208600" y="31367"/>
                    <a:pt x="206599" y="30646"/>
                    <a:pt x="204024" y="30646"/>
                  </a:cubicBezTo>
                  <a:cubicBezTo>
                    <a:pt x="200805" y="30646"/>
                    <a:pt x="196691" y="31773"/>
                    <a:pt x="194472" y="36845"/>
                  </a:cubicBezTo>
                  <a:cubicBezTo>
                    <a:pt x="194472" y="36845"/>
                    <a:pt x="190328" y="35085"/>
                    <a:pt x="185043" y="35085"/>
                  </a:cubicBezTo>
                  <a:cubicBezTo>
                    <a:pt x="181063" y="35085"/>
                    <a:pt x="176436" y="36084"/>
                    <a:pt x="172445" y="39584"/>
                  </a:cubicBezTo>
                  <a:cubicBezTo>
                    <a:pt x="172445" y="39584"/>
                    <a:pt x="170181" y="38697"/>
                    <a:pt x="167469" y="38697"/>
                  </a:cubicBezTo>
                  <a:cubicBezTo>
                    <a:pt x="165281" y="38697"/>
                    <a:pt x="162801" y="39275"/>
                    <a:pt x="160987" y="41365"/>
                  </a:cubicBezTo>
                  <a:cubicBezTo>
                    <a:pt x="160987" y="41365"/>
                    <a:pt x="157829" y="40225"/>
                    <a:pt x="153807" y="40225"/>
                  </a:cubicBezTo>
                  <a:cubicBezTo>
                    <a:pt x="150236" y="40225"/>
                    <a:pt x="145985" y="41123"/>
                    <a:pt x="142658" y="44515"/>
                  </a:cubicBezTo>
                  <a:cubicBezTo>
                    <a:pt x="139331" y="41123"/>
                    <a:pt x="135080" y="40225"/>
                    <a:pt x="131510" y="40225"/>
                  </a:cubicBezTo>
                  <a:cubicBezTo>
                    <a:pt x="127488" y="40225"/>
                    <a:pt x="124329" y="41365"/>
                    <a:pt x="124329" y="41365"/>
                  </a:cubicBezTo>
                  <a:cubicBezTo>
                    <a:pt x="122515" y="39275"/>
                    <a:pt x="120036" y="38697"/>
                    <a:pt x="117847" y="38697"/>
                  </a:cubicBezTo>
                  <a:cubicBezTo>
                    <a:pt x="115136" y="38697"/>
                    <a:pt x="112871" y="39584"/>
                    <a:pt x="112871" y="39584"/>
                  </a:cubicBezTo>
                  <a:cubicBezTo>
                    <a:pt x="108880" y="36084"/>
                    <a:pt x="104253" y="35085"/>
                    <a:pt x="100273" y="35085"/>
                  </a:cubicBezTo>
                  <a:cubicBezTo>
                    <a:pt x="94989" y="35085"/>
                    <a:pt x="90845" y="36845"/>
                    <a:pt x="90845" y="36845"/>
                  </a:cubicBezTo>
                  <a:cubicBezTo>
                    <a:pt x="88626" y="31773"/>
                    <a:pt x="84511" y="30646"/>
                    <a:pt x="81293" y="30646"/>
                  </a:cubicBezTo>
                  <a:cubicBezTo>
                    <a:pt x="78718" y="30646"/>
                    <a:pt x="76716" y="31367"/>
                    <a:pt x="76716" y="31367"/>
                  </a:cubicBezTo>
                  <a:cubicBezTo>
                    <a:pt x="71751" y="20309"/>
                    <a:pt x="62145" y="17720"/>
                    <a:pt x="54238" y="17720"/>
                  </a:cubicBezTo>
                  <a:cubicBezTo>
                    <a:pt x="47277" y="17720"/>
                    <a:pt x="41633" y="19726"/>
                    <a:pt x="41633" y="19726"/>
                  </a:cubicBezTo>
                  <a:cubicBezTo>
                    <a:pt x="39811" y="17904"/>
                    <a:pt x="37674" y="17320"/>
                    <a:pt x="35680" y="17320"/>
                  </a:cubicBezTo>
                  <a:cubicBezTo>
                    <a:pt x="32103" y="17320"/>
                    <a:pt x="28988" y="19201"/>
                    <a:pt x="28988" y="19201"/>
                  </a:cubicBezTo>
                  <a:cubicBezTo>
                    <a:pt x="26397" y="10972"/>
                    <a:pt x="19056" y="10424"/>
                    <a:pt x="17145" y="10424"/>
                  </a:cubicBezTo>
                  <a:cubicBezTo>
                    <a:pt x="16851" y="10424"/>
                    <a:pt x="16685" y="10437"/>
                    <a:pt x="16685" y="10437"/>
                  </a:cubicBezTo>
                  <a:cubicBezTo>
                    <a:pt x="14551" y="1468"/>
                    <a:pt x="7735" y="1"/>
                    <a:pt x="350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6"/>
            <p:cNvSpPr/>
            <p:nvPr/>
          </p:nvSpPr>
          <p:spPr>
            <a:xfrm>
              <a:off x="-9525" y="3124200"/>
              <a:ext cx="9143700" cy="984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70" name="Google Shape;670;p36"/>
          <p:cNvSpPr/>
          <p:nvPr/>
        </p:nvSpPr>
        <p:spPr>
          <a:xfrm rot="-5400000">
            <a:off x="8955771" y="3528323"/>
            <a:ext cx="3612847" cy="3944139"/>
          </a:xfrm>
          <a:custGeom>
            <a:avLst/>
            <a:gdLst/>
            <a:ahLst/>
            <a:cxnLst/>
            <a:rect l="l" t="t" r="r" b="b"/>
            <a:pathLst>
              <a:path w="72586" h="79242" extrusionOk="0">
                <a:moveTo>
                  <a:pt x="1" y="0"/>
                </a:moveTo>
                <a:lnTo>
                  <a:pt x="1" y="79242"/>
                </a:lnTo>
                <a:lnTo>
                  <a:pt x="72586" y="79181"/>
                </a:lnTo>
                <a:cubicBezTo>
                  <a:pt x="70561" y="60180"/>
                  <a:pt x="57164" y="58494"/>
                  <a:pt x="52472" y="58494"/>
                </a:cubicBezTo>
                <a:cubicBezTo>
                  <a:pt x="51460" y="58494"/>
                  <a:pt x="50853" y="58573"/>
                  <a:pt x="50853" y="58573"/>
                </a:cubicBezTo>
                <a:cubicBezTo>
                  <a:pt x="49428" y="50779"/>
                  <a:pt x="41494" y="50328"/>
                  <a:pt x="39674" y="50328"/>
                </a:cubicBezTo>
                <a:cubicBezTo>
                  <a:pt x="39436" y="50328"/>
                  <a:pt x="39302" y="50336"/>
                  <a:pt x="39302" y="50336"/>
                </a:cubicBezTo>
                <a:cubicBezTo>
                  <a:pt x="39274" y="25201"/>
                  <a:pt x="20259" y="24497"/>
                  <a:pt x="18128" y="24497"/>
                </a:cubicBezTo>
                <a:cubicBezTo>
                  <a:pt x="18001" y="24497"/>
                  <a:pt x="17934" y="24499"/>
                  <a:pt x="17934" y="24499"/>
                </a:cubicBezTo>
                <a:cubicBezTo>
                  <a:pt x="18390" y="2614"/>
                  <a:pt x="1" y="0"/>
                  <a:pt x="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71" name="Google Shape;671;p36"/>
          <p:cNvGrpSpPr/>
          <p:nvPr/>
        </p:nvGrpSpPr>
        <p:grpSpPr>
          <a:xfrm rot="-712456">
            <a:off x="7883138" y="250503"/>
            <a:ext cx="630120" cy="771560"/>
            <a:chOff x="6201500" y="1758888"/>
            <a:chExt cx="434700" cy="532275"/>
          </a:xfrm>
        </p:grpSpPr>
        <p:sp>
          <p:nvSpPr>
            <p:cNvPr id="672" name="Google Shape;672;p36"/>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6"/>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6"/>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6"/>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1" name="Google Shape;671;p36">
            <a:extLst>
              <a:ext uri="{FF2B5EF4-FFF2-40B4-BE49-F238E27FC236}">
                <a16:creationId xmlns:a16="http://schemas.microsoft.com/office/drawing/2014/main" id="{D0DE1534-FD2C-AB2A-881A-5CF33CBC1277}"/>
              </a:ext>
            </a:extLst>
          </p:cNvPr>
          <p:cNvGrpSpPr/>
          <p:nvPr/>
        </p:nvGrpSpPr>
        <p:grpSpPr>
          <a:xfrm rot="712456" flipH="1">
            <a:off x="11281955" y="239005"/>
            <a:ext cx="630120" cy="771560"/>
            <a:chOff x="6201500" y="1758888"/>
            <a:chExt cx="434700" cy="532275"/>
          </a:xfrm>
        </p:grpSpPr>
        <p:sp>
          <p:nvSpPr>
            <p:cNvPr id="32" name="Google Shape;672;p36">
              <a:extLst>
                <a:ext uri="{FF2B5EF4-FFF2-40B4-BE49-F238E27FC236}">
                  <a16:creationId xmlns:a16="http://schemas.microsoft.com/office/drawing/2014/main" id="{E2546DF4-6213-9F26-0C1B-72625EC9446E}"/>
                </a:ext>
              </a:extLst>
            </p:cNvPr>
            <p:cNvSpPr/>
            <p:nvPr/>
          </p:nvSpPr>
          <p:spPr>
            <a:xfrm>
              <a:off x="6380850" y="1758888"/>
              <a:ext cx="199100" cy="339125"/>
            </a:xfrm>
            <a:custGeom>
              <a:avLst/>
              <a:gdLst/>
              <a:ahLst/>
              <a:cxnLst/>
              <a:rect l="l" t="t" r="r" b="b"/>
              <a:pathLst>
                <a:path w="7964" h="13565" extrusionOk="0">
                  <a:moveTo>
                    <a:pt x="6657" y="0"/>
                  </a:moveTo>
                  <a:cubicBezTo>
                    <a:pt x="6110" y="0"/>
                    <a:pt x="5654" y="274"/>
                    <a:pt x="5654" y="274"/>
                  </a:cubicBezTo>
                  <a:cubicBezTo>
                    <a:pt x="5555" y="258"/>
                    <a:pt x="5459" y="251"/>
                    <a:pt x="5366" y="251"/>
                  </a:cubicBezTo>
                  <a:cubicBezTo>
                    <a:pt x="4379" y="251"/>
                    <a:pt x="3769" y="1064"/>
                    <a:pt x="3769" y="1064"/>
                  </a:cubicBezTo>
                  <a:cubicBezTo>
                    <a:pt x="2371" y="1429"/>
                    <a:pt x="2158" y="2675"/>
                    <a:pt x="2158" y="2675"/>
                  </a:cubicBezTo>
                  <a:cubicBezTo>
                    <a:pt x="1034" y="3374"/>
                    <a:pt x="1398" y="4377"/>
                    <a:pt x="1398" y="4377"/>
                  </a:cubicBezTo>
                  <a:cubicBezTo>
                    <a:pt x="1398" y="4377"/>
                    <a:pt x="61" y="5137"/>
                    <a:pt x="730" y="6566"/>
                  </a:cubicBezTo>
                  <a:cubicBezTo>
                    <a:pt x="730" y="6566"/>
                    <a:pt x="0" y="8481"/>
                    <a:pt x="1429" y="10851"/>
                  </a:cubicBezTo>
                  <a:cubicBezTo>
                    <a:pt x="2843" y="13175"/>
                    <a:pt x="4741" y="13565"/>
                    <a:pt x="5855" y="13565"/>
                  </a:cubicBezTo>
                  <a:cubicBezTo>
                    <a:pt x="6416" y="13565"/>
                    <a:pt x="6778" y="13465"/>
                    <a:pt x="6778" y="13465"/>
                  </a:cubicBezTo>
                  <a:cubicBezTo>
                    <a:pt x="6778" y="13465"/>
                    <a:pt x="5866" y="12250"/>
                    <a:pt x="6322" y="9909"/>
                  </a:cubicBezTo>
                  <a:cubicBezTo>
                    <a:pt x="6778" y="7569"/>
                    <a:pt x="5228" y="6687"/>
                    <a:pt x="5714" y="4134"/>
                  </a:cubicBezTo>
                  <a:cubicBezTo>
                    <a:pt x="6201" y="1581"/>
                    <a:pt x="7964" y="760"/>
                    <a:pt x="7964" y="760"/>
                  </a:cubicBezTo>
                  <a:cubicBezTo>
                    <a:pt x="7569" y="152"/>
                    <a:pt x="7082" y="0"/>
                    <a:pt x="66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673;p36">
              <a:extLst>
                <a:ext uri="{FF2B5EF4-FFF2-40B4-BE49-F238E27FC236}">
                  <a16:creationId xmlns:a16="http://schemas.microsoft.com/office/drawing/2014/main" id="{74E01012-40D9-239C-9C64-5B3C0EBE6D65}"/>
                </a:ext>
              </a:extLst>
            </p:cNvPr>
            <p:cNvSpPr/>
            <p:nvPr/>
          </p:nvSpPr>
          <p:spPr>
            <a:xfrm>
              <a:off x="6372475" y="1970138"/>
              <a:ext cx="263725" cy="232550"/>
            </a:xfrm>
            <a:custGeom>
              <a:avLst/>
              <a:gdLst/>
              <a:ahLst/>
              <a:cxnLst/>
              <a:rect l="l" t="t" r="r" b="b"/>
              <a:pathLst>
                <a:path w="10549" h="9302" extrusionOk="0">
                  <a:moveTo>
                    <a:pt x="8603" y="0"/>
                  </a:moveTo>
                  <a:cubicBezTo>
                    <a:pt x="8542" y="0"/>
                    <a:pt x="8481" y="0"/>
                    <a:pt x="8420" y="31"/>
                  </a:cubicBezTo>
                  <a:cubicBezTo>
                    <a:pt x="7205" y="122"/>
                    <a:pt x="6931" y="1398"/>
                    <a:pt x="5290" y="2158"/>
                  </a:cubicBezTo>
                  <a:cubicBezTo>
                    <a:pt x="3587" y="2979"/>
                    <a:pt x="1429" y="4529"/>
                    <a:pt x="244" y="7812"/>
                  </a:cubicBezTo>
                  <a:cubicBezTo>
                    <a:pt x="244" y="7812"/>
                    <a:pt x="1" y="8420"/>
                    <a:pt x="31" y="9301"/>
                  </a:cubicBezTo>
                  <a:cubicBezTo>
                    <a:pt x="31" y="9301"/>
                    <a:pt x="3800" y="9149"/>
                    <a:pt x="5989" y="6778"/>
                  </a:cubicBezTo>
                  <a:cubicBezTo>
                    <a:pt x="8177" y="4438"/>
                    <a:pt x="8512" y="2523"/>
                    <a:pt x="8512" y="2523"/>
                  </a:cubicBezTo>
                  <a:cubicBezTo>
                    <a:pt x="8512" y="2523"/>
                    <a:pt x="8694" y="1611"/>
                    <a:pt x="9484" y="1581"/>
                  </a:cubicBezTo>
                  <a:cubicBezTo>
                    <a:pt x="9538" y="1577"/>
                    <a:pt x="9589" y="1575"/>
                    <a:pt x="9637" y="1575"/>
                  </a:cubicBezTo>
                  <a:cubicBezTo>
                    <a:pt x="10413" y="1575"/>
                    <a:pt x="10548" y="2006"/>
                    <a:pt x="10548" y="2006"/>
                  </a:cubicBezTo>
                  <a:cubicBezTo>
                    <a:pt x="10548" y="2006"/>
                    <a:pt x="10487" y="1338"/>
                    <a:pt x="9971" y="1064"/>
                  </a:cubicBezTo>
                  <a:cubicBezTo>
                    <a:pt x="9971" y="1064"/>
                    <a:pt x="9667" y="0"/>
                    <a:pt x="86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74;p36">
              <a:extLst>
                <a:ext uri="{FF2B5EF4-FFF2-40B4-BE49-F238E27FC236}">
                  <a16:creationId xmlns:a16="http://schemas.microsoft.com/office/drawing/2014/main" id="{8B2A6559-FFBF-9184-238D-D4D0EE5AD7FA}"/>
                </a:ext>
              </a:extLst>
            </p:cNvPr>
            <p:cNvSpPr/>
            <p:nvPr/>
          </p:nvSpPr>
          <p:spPr>
            <a:xfrm>
              <a:off x="6240050" y="2112238"/>
              <a:ext cx="225925" cy="178925"/>
            </a:xfrm>
            <a:custGeom>
              <a:avLst/>
              <a:gdLst/>
              <a:ahLst/>
              <a:cxnLst/>
              <a:rect l="l" t="t" r="r" b="b"/>
              <a:pathLst>
                <a:path w="9037" h="7157" extrusionOk="0">
                  <a:moveTo>
                    <a:pt x="7121" y="0"/>
                  </a:moveTo>
                  <a:cubicBezTo>
                    <a:pt x="7121" y="0"/>
                    <a:pt x="6362" y="1216"/>
                    <a:pt x="5419" y="1581"/>
                  </a:cubicBezTo>
                  <a:cubicBezTo>
                    <a:pt x="5419" y="1581"/>
                    <a:pt x="5237" y="1653"/>
                    <a:pt x="4537" y="1653"/>
                  </a:cubicBezTo>
                  <a:cubicBezTo>
                    <a:pt x="4128" y="1653"/>
                    <a:pt x="3543" y="1629"/>
                    <a:pt x="2714" y="1550"/>
                  </a:cubicBezTo>
                  <a:cubicBezTo>
                    <a:pt x="2393" y="1524"/>
                    <a:pt x="2106" y="1512"/>
                    <a:pt x="1852" y="1512"/>
                  </a:cubicBezTo>
                  <a:cubicBezTo>
                    <a:pt x="328" y="1512"/>
                    <a:pt x="0" y="1937"/>
                    <a:pt x="678" y="2249"/>
                  </a:cubicBezTo>
                  <a:cubicBezTo>
                    <a:pt x="1468" y="2614"/>
                    <a:pt x="2684" y="2675"/>
                    <a:pt x="2684" y="2675"/>
                  </a:cubicBezTo>
                  <a:cubicBezTo>
                    <a:pt x="2684" y="2675"/>
                    <a:pt x="769" y="2918"/>
                    <a:pt x="921" y="3404"/>
                  </a:cubicBezTo>
                  <a:cubicBezTo>
                    <a:pt x="1008" y="3682"/>
                    <a:pt x="1640" y="3742"/>
                    <a:pt x="2167" y="3742"/>
                  </a:cubicBezTo>
                  <a:cubicBezTo>
                    <a:pt x="2561" y="3742"/>
                    <a:pt x="2896" y="3708"/>
                    <a:pt x="2896" y="3708"/>
                  </a:cubicBezTo>
                  <a:lnTo>
                    <a:pt x="2896" y="3708"/>
                  </a:lnTo>
                  <a:cubicBezTo>
                    <a:pt x="2896" y="3708"/>
                    <a:pt x="1863" y="4195"/>
                    <a:pt x="1772" y="4590"/>
                  </a:cubicBezTo>
                  <a:cubicBezTo>
                    <a:pt x="1719" y="4739"/>
                    <a:pt x="1889" y="4787"/>
                    <a:pt x="2133" y="4787"/>
                  </a:cubicBezTo>
                  <a:cubicBezTo>
                    <a:pt x="2585" y="4787"/>
                    <a:pt x="3291" y="4620"/>
                    <a:pt x="3292" y="4620"/>
                  </a:cubicBezTo>
                  <a:lnTo>
                    <a:pt x="3292" y="4620"/>
                  </a:lnTo>
                  <a:cubicBezTo>
                    <a:pt x="3292" y="4620"/>
                    <a:pt x="2562" y="5441"/>
                    <a:pt x="2684" y="5836"/>
                  </a:cubicBezTo>
                  <a:cubicBezTo>
                    <a:pt x="2704" y="5903"/>
                    <a:pt x="2759" y="5931"/>
                    <a:pt x="2835" y="5931"/>
                  </a:cubicBezTo>
                  <a:cubicBezTo>
                    <a:pt x="3209" y="5931"/>
                    <a:pt x="4112" y="5259"/>
                    <a:pt x="4112" y="5259"/>
                  </a:cubicBezTo>
                  <a:lnTo>
                    <a:pt x="4112" y="5259"/>
                  </a:lnTo>
                  <a:cubicBezTo>
                    <a:pt x="4112" y="5259"/>
                    <a:pt x="3687" y="6322"/>
                    <a:pt x="3930" y="6596"/>
                  </a:cubicBezTo>
                  <a:cubicBezTo>
                    <a:pt x="3950" y="6619"/>
                    <a:pt x="3974" y="6629"/>
                    <a:pt x="4002" y="6629"/>
                  </a:cubicBezTo>
                  <a:cubicBezTo>
                    <a:pt x="4278" y="6629"/>
                    <a:pt x="4903" y="5654"/>
                    <a:pt x="4903" y="5654"/>
                  </a:cubicBezTo>
                  <a:cubicBezTo>
                    <a:pt x="4903" y="5654"/>
                    <a:pt x="5055" y="6991"/>
                    <a:pt x="5571" y="7143"/>
                  </a:cubicBezTo>
                  <a:cubicBezTo>
                    <a:pt x="5596" y="7153"/>
                    <a:pt x="5620" y="7157"/>
                    <a:pt x="5643" y="7157"/>
                  </a:cubicBezTo>
                  <a:cubicBezTo>
                    <a:pt x="6061" y="7157"/>
                    <a:pt x="6088" y="5654"/>
                    <a:pt x="6088" y="5654"/>
                  </a:cubicBezTo>
                  <a:cubicBezTo>
                    <a:pt x="6088" y="5654"/>
                    <a:pt x="6635" y="6718"/>
                    <a:pt x="7091" y="6809"/>
                  </a:cubicBezTo>
                  <a:cubicBezTo>
                    <a:pt x="7102" y="6811"/>
                    <a:pt x="7113" y="6812"/>
                    <a:pt x="7123" y="6812"/>
                  </a:cubicBezTo>
                  <a:cubicBezTo>
                    <a:pt x="7497" y="6812"/>
                    <a:pt x="7152" y="5229"/>
                    <a:pt x="7152" y="5228"/>
                  </a:cubicBezTo>
                  <a:lnTo>
                    <a:pt x="7152" y="5228"/>
                  </a:lnTo>
                  <a:cubicBezTo>
                    <a:pt x="7152" y="5228"/>
                    <a:pt x="7942" y="6505"/>
                    <a:pt x="8489" y="6505"/>
                  </a:cubicBezTo>
                  <a:cubicBezTo>
                    <a:pt x="9006" y="6474"/>
                    <a:pt x="7638" y="4286"/>
                    <a:pt x="7912" y="3252"/>
                  </a:cubicBezTo>
                  <a:cubicBezTo>
                    <a:pt x="8185" y="2249"/>
                    <a:pt x="9036" y="1459"/>
                    <a:pt x="9036" y="1459"/>
                  </a:cubicBezTo>
                  <a:lnTo>
                    <a:pt x="7121"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75;p36">
              <a:extLst>
                <a:ext uri="{FF2B5EF4-FFF2-40B4-BE49-F238E27FC236}">
                  <a16:creationId xmlns:a16="http://schemas.microsoft.com/office/drawing/2014/main" id="{EE737E58-11AC-65C3-37FF-471C48D76FAA}"/>
                </a:ext>
              </a:extLst>
            </p:cNvPr>
            <p:cNvSpPr/>
            <p:nvPr/>
          </p:nvSpPr>
          <p:spPr>
            <a:xfrm>
              <a:off x="6201500" y="1830313"/>
              <a:ext cx="310825" cy="277725"/>
            </a:xfrm>
            <a:custGeom>
              <a:avLst/>
              <a:gdLst/>
              <a:ahLst/>
              <a:cxnLst/>
              <a:rect l="l" t="t" r="r" b="b"/>
              <a:pathLst>
                <a:path w="12433" h="11109" extrusionOk="0">
                  <a:moveTo>
                    <a:pt x="2645" y="0"/>
                  </a:moveTo>
                  <a:cubicBezTo>
                    <a:pt x="2615" y="31"/>
                    <a:pt x="2615" y="31"/>
                    <a:pt x="2584" y="31"/>
                  </a:cubicBezTo>
                  <a:cubicBezTo>
                    <a:pt x="943" y="31"/>
                    <a:pt x="913" y="1642"/>
                    <a:pt x="913" y="1642"/>
                  </a:cubicBezTo>
                  <a:cubicBezTo>
                    <a:pt x="122" y="2493"/>
                    <a:pt x="517" y="3648"/>
                    <a:pt x="517" y="3648"/>
                  </a:cubicBezTo>
                  <a:cubicBezTo>
                    <a:pt x="1" y="5016"/>
                    <a:pt x="913" y="5867"/>
                    <a:pt x="913" y="5867"/>
                  </a:cubicBezTo>
                  <a:cubicBezTo>
                    <a:pt x="852" y="7204"/>
                    <a:pt x="1885" y="7447"/>
                    <a:pt x="1885" y="7447"/>
                  </a:cubicBezTo>
                  <a:cubicBezTo>
                    <a:pt x="1885" y="7447"/>
                    <a:pt x="1764" y="8997"/>
                    <a:pt x="3314" y="9271"/>
                  </a:cubicBezTo>
                  <a:cubicBezTo>
                    <a:pt x="3314" y="9271"/>
                    <a:pt x="4469" y="10943"/>
                    <a:pt x="7235" y="11095"/>
                  </a:cubicBezTo>
                  <a:cubicBezTo>
                    <a:pt x="7386" y="11104"/>
                    <a:pt x="7533" y="11108"/>
                    <a:pt x="7675" y="11108"/>
                  </a:cubicBezTo>
                  <a:cubicBezTo>
                    <a:pt x="11390" y="11108"/>
                    <a:pt x="12433" y="8177"/>
                    <a:pt x="12433" y="8177"/>
                  </a:cubicBezTo>
                  <a:lnTo>
                    <a:pt x="12433" y="8177"/>
                  </a:lnTo>
                  <a:cubicBezTo>
                    <a:pt x="12433" y="8177"/>
                    <a:pt x="12418" y="8178"/>
                    <a:pt x="12390" y="8178"/>
                  </a:cubicBezTo>
                  <a:cubicBezTo>
                    <a:pt x="12131" y="8178"/>
                    <a:pt x="10721" y="8103"/>
                    <a:pt x="9211" y="6566"/>
                  </a:cubicBezTo>
                  <a:cubicBezTo>
                    <a:pt x="7539" y="4833"/>
                    <a:pt x="5958" y="5654"/>
                    <a:pt x="4135" y="3769"/>
                  </a:cubicBezTo>
                  <a:cubicBezTo>
                    <a:pt x="2281" y="1915"/>
                    <a:pt x="2645" y="1"/>
                    <a:pt x="26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15"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360D3ABD-B088-1F14-5E89-DBBD4E8CC963}"/>
              </a:ext>
            </a:extLst>
          </p:cNvPr>
          <p:cNvSpPr txBox="1"/>
          <p:nvPr/>
        </p:nvSpPr>
        <p:spPr>
          <a:xfrm>
            <a:off x="2615450" y="1293312"/>
            <a:ext cx="5372100" cy="240065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rPr>
              <a:t>M</a:t>
            </a:r>
            <a:r>
              <a:rPr kumimoji="0" lang="x-none" sz="3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rPr>
              <a:t>ột trong những thành tựu tôn giáo nổi bật đó là sự ra đời của Thiên Chúa giáo (thế kỉ I). </a:t>
            </a:r>
            <a:r>
              <a:rPr kumimoji="0" lang="en-US" sz="3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rPr>
              <a:t>S</a:t>
            </a:r>
            <a:r>
              <a:rPr kumimoji="0" lang="x-none" sz="3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rPr>
              <a:t>au đó trở thành một trong những tôn giáo lớn trên thế giới. </a:t>
            </a:r>
          </a:p>
        </p:txBody>
      </p:sp>
      <p:grpSp>
        <p:nvGrpSpPr>
          <p:cNvPr id="5" name="Group 4">
            <a:extLst>
              <a:ext uri="{FF2B5EF4-FFF2-40B4-BE49-F238E27FC236}">
                <a16:creationId xmlns:a16="http://schemas.microsoft.com/office/drawing/2014/main" id="{C6107E99-6555-0F00-9410-45DDDB197182}"/>
              </a:ext>
            </a:extLst>
          </p:cNvPr>
          <p:cNvGrpSpPr/>
          <p:nvPr/>
        </p:nvGrpSpPr>
        <p:grpSpPr>
          <a:xfrm>
            <a:off x="98763" y="-43228"/>
            <a:ext cx="3011267" cy="2297081"/>
            <a:chOff x="98763" y="-43228"/>
            <a:chExt cx="3011267" cy="2297081"/>
          </a:xfrm>
        </p:grpSpPr>
        <p:sp>
          <p:nvSpPr>
            <p:cNvPr id="20" name="Google Shape;400;p34">
              <a:extLst>
                <a:ext uri="{FF2B5EF4-FFF2-40B4-BE49-F238E27FC236}">
                  <a16:creationId xmlns:a16="http://schemas.microsoft.com/office/drawing/2014/main" id="{E91EF2D8-EFDC-D9C6-C10A-D6B43E7D8788}"/>
                </a:ext>
              </a:extLst>
            </p:cNvPr>
            <p:cNvSpPr/>
            <p:nvPr/>
          </p:nvSpPr>
          <p:spPr>
            <a:xfrm rot="314429">
              <a:off x="98763" y="-43228"/>
              <a:ext cx="2937872" cy="2297081"/>
            </a:xfrm>
            <a:prstGeom prst="cloud">
              <a:avLst/>
            </a:prstGeom>
            <a:solidFill>
              <a:schemeClr val="accent2"/>
            </a:solidFill>
            <a:ln>
              <a:noFill/>
            </a:ln>
          </p:spPr>
          <p:txBody>
            <a:bodyPr spcFirstLastPara="1" wrap="square" lIns="162533" tIns="162533" rIns="162533" bIns="162533"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Tx/>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48CEE7F1-69D1-B7BA-41EE-8889A2B68E6F}"/>
                </a:ext>
              </a:extLst>
            </p:cNvPr>
            <p:cNvSpPr txBox="1"/>
            <p:nvPr/>
          </p:nvSpPr>
          <p:spPr>
            <a:xfrm>
              <a:off x="272079" y="634547"/>
              <a:ext cx="283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FFFFFF"/>
                  </a:solidFill>
                  <a:latin typeface="Times New Roman" panose="02020603050405020304" pitchFamily="18" charset="0"/>
                  <a:cs typeface="Times New Roman" panose="02020603050405020304" pitchFamily="18" charset="0"/>
                </a:rPr>
                <a:t>c</a:t>
              </a:r>
              <a:r>
                <a:rPr kumimoji="0" lang="x-none" sz="40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a:t>
              </a:r>
              <a:r>
                <a:rPr kumimoji="0" lang="x-none" sz="4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Tôn giáo</a:t>
              </a:r>
            </a:p>
          </p:txBody>
        </p:sp>
      </p:grpSp>
    </p:spTree>
    <p:extLst>
      <p:ext uri="{BB962C8B-B14F-4D97-AF65-F5344CB8AC3E}">
        <p14:creationId xmlns:p14="http://schemas.microsoft.com/office/powerpoint/2010/main" val="233029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 y="1371600"/>
            <a:ext cx="5581706" cy="5470072"/>
          </a:xfrm>
          <a:prstGeom prst="ellipse">
            <a:avLst/>
          </a:prstGeom>
        </p:spPr>
      </p:pic>
      <p:sp>
        <p:nvSpPr>
          <p:cNvPr id="9" name="Rectangle 8"/>
          <p:cNvSpPr/>
          <p:nvPr/>
        </p:nvSpPr>
        <p:spPr>
          <a:xfrm>
            <a:off x="5581706" y="1355272"/>
            <a:ext cx="6096000" cy="4247317"/>
          </a:xfrm>
          <a:prstGeom prst="rect">
            <a:avLst/>
          </a:prstGeom>
        </p:spPr>
        <p:txBody>
          <a:bodyPr>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rPr>
              <a:t>Th. PETRUS (Phêrô) (? - *64) sinh tại Bethsaida miền Galilee Palestine. Ngài nhận quyền lãnh đạo tối cao trong Giáo Hội từ chính Chúa Giêsu Kitô để chuyển giao cho những người kế vị đã thiết lập luật lệ cho Giáo Hội sơ khai. Ngài bị bắt và xin lãnh án bị đóng đinh vào thập giá lộn ngược đầu năm 64 hay 67.</a:t>
            </a:r>
            <a:endParaRPr kumimoji="0" lang="en-US" sz="3000" b="0" i="0" u="none" strike="noStrike" kern="1200" cap="none" spc="0" normalizeH="0" baseline="0" noProof="0" dirty="0">
              <a:ln>
                <a:noFill/>
              </a:ln>
              <a:solidFill>
                <a:srgbClr val="1B4C63"/>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10"/>
          <p:cNvSpPr/>
          <p:nvPr/>
        </p:nvSpPr>
        <p:spPr>
          <a:xfrm>
            <a:off x="5136218" y="216733"/>
            <a:ext cx="6986977" cy="784830"/>
          </a:xfrm>
          <a:prstGeom prst="rect">
            <a:avLst/>
          </a:prstGeom>
        </p:spPr>
        <p:txBody>
          <a:bodyPr wrap="non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GIÁO HOÀNG ĐẦU TIÊN</a:t>
            </a:r>
          </a:p>
        </p:txBody>
      </p:sp>
    </p:spTree>
    <p:extLst>
      <p:ext uri="{BB962C8B-B14F-4D97-AF65-F5344CB8AC3E}">
        <p14:creationId xmlns:p14="http://schemas.microsoft.com/office/powerpoint/2010/main" val="3391861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5000"/>
          </a:stretch>
        </a:blipFill>
        <a:effectLst/>
      </p:bgPr>
    </p:bg>
    <p:spTree>
      <p:nvGrpSpPr>
        <p:cNvPr id="1" name="Shape 1340"/>
        <p:cNvGrpSpPr/>
        <p:nvPr/>
      </p:nvGrpSpPr>
      <p:grpSpPr>
        <a:xfrm>
          <a:off x="0" y="0"/>
          <a:ext cx="0" cy="0"/>
          <a:chOff x="0" y="0"/>
          <a:chExt cx="0" cy="0"/>
        </a:xfrm>
      </p:grpSpPr>
      <p:sp>
        <p:nvSpPr>
          <p:cNvPr id="2" name="Google Shape;1345;p44">
            <a:extLst>
              <a:ext uri="{FF2B5EF4-FFF2-40B4-BE49-F238E27FC236}">
                <a16:creationId xmlns:a16="http://schemas.microsoft.com/office/drawing/2014/main" id="{4131E0B8-5552-6647-9E23-F3A1349F6643}"/>
              </a:ext>
            </a:extLst>
          </p:cNvPr>
          <p:cNvSpPr txBox="1">
            <a:spLocks/>
          </p:cNvSpPr>
          <p:nvPr/>
        </p:nvSpPr>
        <p:spPr>
          <a:xfrm>
            <a:off x="-1" y="187036"/>
            <a:ext cx="4619297" cy="132343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1pPr>
            <a:lvl2pPr marL="914400" marR="0" lvl="1"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2pPr>
            <a:lvl3pPr marL="1371600" marR="0" lvl="2"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3pPr>
            <a:lvl4pPr marL="1828800" marR="0" lvl="3"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4pPr>
            <a:lvl5pPr marL="2286000" marR="0" lvl="4"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5pPr>
            <a:lvl6pPr marL="2743200" marR="0" lvl="5"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6pPr>
            <a:lvl7pPr marL="3200400" marR="0" lvl="6"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7pPr>
            <a:lvl8pPr marL="3657600" marR="0" lvl="7"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8pPr>
            <a:lvl9pPr marL="4114800" marR="0" lvl="8"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9pPr>
          </a:lstStyle>
          <a:p>
            <a:pPr marL="457200" marR="0" lvl="0" indent="-342900" algn="ctr" defTabSz="914400" rtl="0" eaLnBrk="1" fontAlgn="auto" latinLnBrk="0" hangingPunct="1">
              <a:lnSpc>
                <a:spcPct val="100000"/>
              </a:lnSpc>
              <a:spcBef>
                <a:spcPts val="0"/>
              </a:spcBef>
              <a:spcAft>
                <a:spcPts val="0"/>
              </a:spcAft>
              <a:buClr>
                <a:srgbClr val="A01127"/>
              </a:buClr>
              <a:buSzPts val="1600"/>
              <a:buFont typeface="PT Serif"/>
              <a:buNone/>
              <a:tabLst/>
              <a:defRPr/>
            </a:pPr>
            <a:r>
              <a:rPr lang="en-US" sz="3733" kern="0" noProof="0" dirty="0">
                <a:solidFill>
                  <a:srgbClr val="C00000"/>
                </a:solidFill>
                <a:latin typeface="Times New Roman" panose="02020603050405020304" pitchFamily="18" charset="0"/>
                <a:cs typeface="Times New Roman" panose="02020603050405020304" pitchFamily="18" charset="0"/>
              </a:rPr>
              <a:t>d</a:t>
            </a:r>
            <a:r>
              <a:rPr kumimoji="0" lang="x-none" sz="3733"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 Lịch</a:t>
            </a:r>
            <a:r>
              <a:rPr kumimoji="0" lang="en-US" sz="3733"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 pháp</a:t>
            </a:r>
            <a:r>
              <a:rPr kumimoji="0" lang="en-US" sz="3733"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 và thiên văn học</a:t>
            </a:r>
            <a:endParaRPr kumimoji="0" lang="x-none"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endParaRPr>
          </a:p>
        </p:txBody>
      </p:sp>
      <p:pic>
        <p:nvPicPr>
          <p:cNvPr id="3074" name="Picture 2" descr="Lý do tháng 2 chỉ có 28 hoặc 29 ngày? - Báo Quảng Ngãi điện tử">
            <a:extLst>
              <a:ext uri="{FF2B5EF4-FFF2-40B4-BE49-F238E27FC236}">
                <a16:creationId xmlns:a16="http://schemas.microsoft.com/office/drawing/2014/main" id="{3CB1A0C7-5B98-1C4F-9C97-242D0E156C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38" y="0"/>
            <a:ext cx="624046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B176965-4F9F-9847-A4C2-BC450031116B}"/>
              </a:ext>
            </a:extLst>
          </p:cNvPr>
          <p:cNvSpPr/>
          <p:nvPr/>
        </p:nvSpPr>
        <p:spPr>
          <a:xfrm>
            <a:off x="25420" y="1536174"/>
            <a:ext cx="5926118"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Hy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Lạp</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Mã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đã</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sáng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tạo</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dương</a:t>
            </a: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lịch</a:t>
            </a:r>
            <a:endParaRPr kumimoji="0" lang="x-none"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904496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out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000" fill="hold"/>
                                        <p:tgtEl>
                                          <p:spTgt spid="3074"/>
                                        </p:tgtEl>
                                        <p:attrNameLst>
                                          <p:attrName>ppt_w</p:attrName>
                                        </p:attrNameLst>
                                      </p:cBhvr>
                                      <p:tavLst>
                                        <p:tav tm="0">
                                          <p:val>
                                            <p:strVal val="#ppt_w*0.70"/>
                                          </p:val>
                                        </p:tav>
                                        <p:tav tm="100000">
                                          <p:val>
                                            <p:strVal val="#ppt_w"/>
                                          </p:val>
                                        </p:tav>
                                      </p:tavLst>
                                    </p:anim>
                                    <p:anim calcmode="lin" valueType="num">
                                      <p:cBhvr>
                                        <p:cTn id="18" dur="1000" fill="hold"/>
                                        <p:tgtEl>
                                          <p:spTgt spid="3074"/>
                                        </p:tgtEl>
                                        <p:attrNameLst>
                                          <p:attrName>ppt_h</p:attrName>
                                        </p:attrNameLst>
                                      </p:cBhvr>
                                      <p:tavLst>
                                        <p:tav tm="0">
                                          <p:val>
                                            <p:strVal val="#ppt_h"/>
                                          </p:val>
                                        </p:tav>
                                        <p:tav tm="100000">
                                          <p:val>
                                            <p:strVal val="#ppt_h"/>
                                          </p:val>
                                        </p:tav>
                                      </p:tavLst>
                                    </p:anim>
                                    <p:animEffect transition="in" filter="fade">
                                      <p:cBhvr>
                                        <p:cTn id="1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76" t="8216" r="33076" b="80788"/>
          <a:stretch/>
        </p:blipFill>
        <p:spPr>
          <a:xfrm flipH="1" flipV="1">
            <a:off x="9220502" y="5643283"/>
            <a:ext cx="3061250" cy="1221251"/>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216" r="33076" b="80788"/>
          <a:stretch/>
        </p:blipFill>
        <p:spPr>
          <a:xfrm>
            <a:off x="-324680" y="0"/>
            <a:ext cx="4486543" cy="1105836"/>
          </a:xfrm>
          <a:prstGeom prst="rect">
            <a:avLst/>
          </a:prstGeom>
        </p:spPr>
      </p:pic>
      <p:sp>
        <p:nvSpPr>
          <p:cNvPr id="9" name="Rectangle: Single Corner Rounded 8">
            <a:extLst>
              <a:ext uri="{FF2B5EF4-FFF2-40B4-BE49-F238E27FC236}">
                <a16:creationId xmlns:a16="http://schemas.microsoft.com/office/drawing/2014/main" id="{291082ED-D145-4FE3-B164-5906DAC48279}"/>
              </a:ext>
            </a:extLst>
          </p:cNvPr>
          <p:cNvSpPr/>
          <p:nvPr/>
        </p:nvSpPr>
        <p:spPr>
          <a:xfrm>
            <a:off x="6096000" y="100293"/>
            <a:ext cx="6096000" cy="6153615"/>
          </a:xfrm>
          <a:prstGeom prst="round1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lt1">
              <a:hueOff val="0"/>
              <a:satOff val="0"/>
              <a:lumOff val="0"/>
              <a:alphaOff val="0"/>
            </a:schemeClr>
          </a:lnRef>
          <a:fillRef idx="1">
            <a:schemeClr val="accent3">
              <a:hueOff val="1425731"/>
              <a:satOff val="7496"/>
              <a:lumOff val="-9412"/>
              <a:alphaOff val="0"/>
            </a:schemeClr>
          </a:fillRef>
          <a:effectRef idx="0">
            <a:schemeClr val="accent3">
              <a:hueOff val="1425731"/>
              <a:satOff val="7496"/>
              <a:lumOff val="-9412"/>
              <a:alphaOff val="0"/>
            </a:schemeClr>
          </a:effectRef>
          <a:fontRef idx="minor">
            <a:schemeClr val="lt1"/>
          </a:fontRef>
        </p:style>
      </p:sp>
      <p:sp>
        <p:nvSpPr>
          <p:cNvPr id="11" name="Rectangle: Rounded Corners 20">
            <a:extLst>
              <a:ext uri="{FF2B5EF4-FFF2-40B4-BE49-F238E27FC236}">
                <a16:creationId xmlns:a16="http://schemas.microsoft.com/office/drawing/2014/main" id="{FC37272A-C127-18ED-0D02-C49647DD7ABF}"/>
              </a:ext>
            </a:extLst>
          </p:cNvPr>
          <p:cNvSpPr/>
          <p:nvPr/>
        </p:nvSpPr>
        <p:spPr>
          <a:xfrm>
            <a:off x="0" y="1"/>
            <a:ext cx="6006249" cy="2398425"/>
          </a:xfrm>
          <a:prstGeom prst="roundRect">
            <a:avLst/>
          </a:prstGeom>
          <a:solidFill>
            <a:schemeClr val="accent4">
              <a:lumMod val="20000"/>
              <a:lumOff val="80000"/>
            </a:schemeClr>
          </a:solidFill>
          <a:ln w="28575">
            <a:prstDash val="lg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600" dirty="0">
                <a:solidFill>
                  <a:srgbClr val="000000"/>
                </a:solidFill>
                <a:latin typeface="#9Slide03 Arima Madurai Bold" panose="00000800000000000000" pitchFamily="2" charset="0"/>
                <a:ea typeface="Calibri" panose="020F0502020204030204" pitchFamily="34" charset="0"/>
                <a:cs typeface="#9Slide03 Arima Madurai Bold" panose="00000800000000000000" pitchFamily="2" charset="0"/>
              </a:rPr>
              <a:t>e</a:t>
            </a:r>
            <a:r>
              <a:rPr kumimoji="0" lang="nl-NL" sz="3600" b="0" i="0" u="none" strike="noStrike" kern="1200" cap="none" spc="0" normalizeH="0" baseline="0" noProof="0">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36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Khoa</a:t>
            </a:r>
            <a:r>
              <a:rPr kumimoji="0" lang="nl-NL" sz="3600" b="0" i="0" u="none" strike="noStrike" kern="1200" cap="none" spc="0" normalizeH="0" baseline="0" noProof="0" dirty="0">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3600" b="0" i="0" u="none" strike="noStrike" kern="1200" cap="none" spc="0" normalizeH="0" baseline="0" noProof="0" dirty="0" err="1">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học</a:t>
            </a:r>
            <a:r>
              <a:rPr kumimoji="0" lang="nl-NL" sz="3600" b="0" i="0" u="none" strike="noStrike" kern="1200" cap="none" spc="0" normalizeH="0" baseline="0" noProof="0" dirty="0">
                <a:ln>
                  <a:noFill/>
                </a:ln>
                <a:solidFill>
                  <a:srgbClr val="00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36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Tailét</a:t>
            </a:r>
            <a:r>
              <a:rPr kumimoji="0" lang="nl-NL" sz="36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Pi-ta-go, </a:t>
            </a:r>
            <a:r>
              <a:rPr kumimoji="0" lang="nl-NL" sz="36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Ơ-clít</a:t>
            </a:r>
            <a:r>
              <a:rPr kumimoji="0" lang="nl-NL" sz="36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36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Ác</a:t>
            </a:r>
            <a:r>
              <a:rPr kumimoji="0" lang="nl-NL" sz="36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-si-mét, </a:t>
            </a:r>
            <a:endParaRPr kumimoji="0" lang="en-US" sz="3600" b="0" i="0" u="none" strike="noStrike" kern="1200" cap="none" spc="0" normalizeH="0" baseline="0" noProof="0" dirty="0">
              <a:ln>
                <a:noFill/>
              </a:ln>
              <a:solidFill>
                <a:srgbClr val="FFFFFF"/>
              </a:solidFill>
              <a:effectLst/>
              <a:uLnTx/>
              <a:uFillTx/>
              <a:latin typeface="#9Slide03 Arima Madurai Bold" panose="00000800000000000000" pitchFamily="2" charset="0"/>
              <a:ea typeface="微软雅黑"/>
              <a:cs typeface="#9Slide03 Arima Madurai Bold" panose="00000800000000000000" pitchFamily="2" charset="0"/>
            </a:endParaRPr>
          </a:p>
        </p:txBody>
      </p:sp>
      <p:pic>
        <p:nvPicPr>
          <p:cNvPr id="12290" name="Picture 2">
            <a:extLst>
              <a:ext uri="{FF2B5EF4-FFF2-40B4-BE49-F238E27FC236}">
                <a16:creationId xmlns:a16="http://schemas.microsoft.com/office/drawing/2014/main" id="{A3970AE4-6E48-263A-4195-6AD56BFDAC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801" r="14013" b="1534"/>
          <a:stretch/>
        </p:blipFill>
        <p:spPr bwMode="auto">
          <a:xfrm>
            <a:off x="674557" y="2922120"/>
            <a:ext cx="4685097" cy="3942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514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par>
                                <p:cTn id="15" presetID="55"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strVal val="#ppt_w*0.70"/>
                                          </p:val>
                                        </p:tav>
                                        <p:tav tm="100000">
                                          <p:val>
                                            <p:strVal val="#ppt_w"/>
                                          </p:val>
                                        </p:tav>
                                      </p:tavLst>
                                    </p:anim>
                                    <p:anim calcmode="lin" valueType="num">
                                      <p:cBhvr>
                                        <p:cTn id="28" dur="1000" fill="hold"/>
                                        <p:tgtEl>
                                          <p:spTgt spid="11"/>
                                        </p:tgtEl>
                                        <p:attrNameLst>
                                          <p:attrName>ppt_h</p:attrName>
                                        </p:attrNameLst>
                                      </p:cBhvr>
                                      <p:tavLst>
                                        <p:tav tm="0">
                                          <p:val>
                                            <p:strVal val="#ppt_h"/>
                                          </p:val>
                                        </p:tav>
                                        <p:tav tm="100000">
                                          <p:val>
                                            <p:strVal val="#ppt_h"/>
                                          </p:val>
                                        </p:tav>
                                      </p:tavLst>
                                    </p:anim>
                                    <p:animEffect transition="in" filter="fade">
                                      <p:cBhvr>
                                        <p:cTn id="2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76" t="8216" r="33076" b="80788"/>
          <a:stretch/>
        </p:blipFill>
        <p:spPr>
          <a:xfrm flipH="1" flipV="1">
            <a:off x="7898295" y="5151704"/>
            <a:ext cx="4293702" cy="1712923"/>
          </a:xfrm>
          <a:prstGeom prst="rect">
            <a:avLst/>
          </a:prstGeom>
        </p:spPr>
      </p:pic>
      <p:pic>
        <p:nvPicPr>
          <p:cNvPr id="4" name="Picture 3">
            <a:extLst>
              <a:ext uri="{FF2B5EF4-FFF2-40B4-BE49-F238E27FC236}">
                <a16:creationId xmlns:a16="http://schemas.microsoft.com/office/drawing/2014/main" id="{CE647626-A6C0-43CC-9C17-6D0D0E86D7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33" y="0"/>
            <a:ext cx="7959703" cy="6857999"/>
          </a:xfrm>
          <a:prstGeom prst="rect">
            <a:avLst/>
          </a:prstGeom>
        </p:spPr>
      </p:pic>
      <p:sp>
        <p:nvSpPr>
          <p:cNvPr id="5" name="Thought Bubble: Cloud 4">
            <a:extLst>
              <a:ext uri="{FF2B5EF4-FFF2-40B4-BE49-F238E27FC236}">
                <a16:creationId xmlns:a16="http://schemas.microsoft.com/office/drawing/2014/main" id="{11F12A4A-2F39-4A26-B591-4B6B54E329ED}"/>
              </a:ext>
            </a:extLst>
          </p:cNvPr>
          <p:cNvSpPr/>
          <p:nvPr/>
        </p:nvSpPr>
        <p:spPr>
          <a:xfrm>
            <a:off x="7898295" y="1881690"/>
            <a:ext cx="3985890" cy="2590826"/>
          </a:xfrm>
          <a:prstGeom prst="cloudCallout">
            <a:avLst>
              <a:gd name="adj1" fmla="val -46787"/>
              <a:gd name="adj2" fmla="val 61016"/>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Em</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có</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suy</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nghĩ</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gì</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về</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câu</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nói</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của</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Ác-si-mét</a:t>
            </a:r>
            <a:r>
              <a:rPr kumimoji="0" lang="en-US" sz="2800" b="0" i="0" u="none" strike="noStrike" kern="1200" cap="none" spc="0" normalizeH="0" baseline="0" noProof="0" dirty="0">
                <a:ln>
                  <a:noFill/>
                </a:ln>
                <a:solidFill>
                  <a:srgbClr val="FFFFFF"/>
                </a:solidFill>
                <a:effectLst/>
                <a:uLnTx/>
                <a:uFillTx/>
                <a:latin typeface="#9Slide03 Arima Madurai Black" panose="00000A00000000000000" pitchFamily="2" charset="0"/>
                <a:ea typeface="微软雅黑"/>
                <a:cs typeface="#9Slide03 Arima Madurai Black" panose="00000A00000000000000" pitchFamily="2" charset="0"/>
              </a:rPr>
              <a:t>.</a:t>
            </a:r>
          </a:p>
        </p:txBody>
      </p:sp>
    </p:spTree>
    <p:extLst>
      <p:ext uri="{BB962C8B-B14F-4D97-AF65-F5344CB8AC3E}">
        <p14:creationId xmlns:p14="http://schemas.microsoft.com/office/powerpoint/2010/main" val="273657698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2" presetClass="entr" presetSubtype="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9">
            <a:extLst>
              <a:ext uri="{FF2B5EF4-FFF2-40B4-BE49-F238E27FC236}">
                <a16:creationId xmlns:a16="http://schemas.microsoft.com/office/drawing/2014/main" id="{CAE63C79-2D9C-2AA1-6B4F-7B343176415E}"/>
              </a:ext>
            </a:extLst>
          </p:cNvPr>
          <p:cNvSpPr/>
          <p:nvPr/>
        </p:nvSpPr>
        <p:spPr>
          <a:xfrm>
            <a:off x="0" y="0"/>
            <a:ext cx="6096000" cy="1891861"/>
          </a:xfrm>
          <a:prstGeom prst="roundRect">
            <a:avLst/>
          </a:prstGeom>
          <a:solidFill>
            <a:schemeClr val="accent4">
              <a:lumMod val="20000"/>
              <a:lumOff val="80000"/>
            </a:schemeClr>
          </a:solidFill>
          <a:ln w="28575">
            <a:prstDash val="lg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a:t>
            </a:r>
            <a:r>
              <a:rPr kumimoji="0" lang="nl-NL"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Kiến</a:t>
            </a:r>
            <a:r>
              <a:rPr kumimoji="0" lang="nl-NL"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trúc </a:t>
            </a:r>
            <a:r>
              <a:rPr kumimoji="0" lang="nl-NL"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điêu</a:t>
            </a:r>
            <a:r>
              <a:rPr kumimoji="0" lang="nl-NL"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khắc</a:t>
            </a:r>
            <a:r>
              <a:rPr kumimoji="0" lang="nl-NL"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Hy</a:t>
            </a:r>
            <a:r>
              <a:rPr kumimoji="0" lang="nl-NL"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lạp</a:t>
            </a:r>
            <a:r>
              <a:rPr kumimoji="0" lang="nl-NL"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đền</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Pác-tê-nông</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đền</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tê</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-na,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nhà</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hát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Đi</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ô</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-ni-</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xốt</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Dớt</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nữ</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tê</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-na,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Vệ</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nữ</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thành</a:t>
            </a:r>
            <a:r>
              <a:rPr kumimoji="0" lang="nl-NL" sz="28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Mi-</a:t>
            </a:r>
            <a:r>
              <a:rPr kumimoji="0" lang="nl-NL" sz="28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lô</a:t>
            </a:r>
            <a:endPar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pic>
        <p:nvPicPr>
          <p:cNvPr id="5122" name="Picture 2" descr="Đền thờ Parthenon - Báo Quảng Ngãi điện tử">
            <a:extLst>
              <a:ext uri="{FF2B5EF4-FFF2-40B4-BE49-F238E27FC236}">
                <a16:creationId xmlns:a16="http://schemas.microsoft.com/office/drawing/2014/main" id="{A656AED4-E82B-947D-F6C2-1DB75EB990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861"/>
            <a:ext cx="6096000" cy="3948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5FBE373-AA9D-CE2B-7509-42367440F47E}"/>
              </a:ext>
            </a:extLst>
          </p:cNvPr>
          <p:cNvSpPr/>
          <p:nvPr/>
        </p:nvSpPr>
        <p:spPr>
          <a:xfrm>
            <a:off x="1973360" y="5970909"/>
            <a:ext cx="22503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Đền</a:t>
            </a:r>
            <a:r>
              <a:rPr kumimoji="0" lang="nl-NL" sz="24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a:t>
            </a:r>
            <a:r>
              <a:rPr kumimoji="0" lang="nl-NL" sz="24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Pác-tê-nông</a:t>
            </a:r>
            <a:endParaRPr kumimoji="0" lang="x-none" sz="1800" b="0" i="0" u="none" strike="noStrike" kern="1200" cap="none" spc="0" normalizeH="0" baseline="0" noProof="0" dirty="0">
              <a:ln>
                <a:noFill/>
              </a:ln>
              <a:solidFill>
                <a:srgbClr val="000000"/>
              </a:solidFill>
              <a:effectLst/>
              <a:uLnTx/>
              <a:uFillTx/>
              <a:latin typeface="Calibri"/>
              <a:ea typeface="微软雅黑"/>
              <a:cs typeface="+mn-cs"/>
            </a:endParaRPr>
          </a:p>
        </p:txBody>
      </p:sp>
      <p:pic>
        <p:nvPicPr>
          <p:cNvPr id="5124" name="Picture 4" descr="Những nhà hát hoành tráng nhất từ thời cổ đại được bảo tồn tới ngày nay">
            <a:extLst>
              <a:ext uri="{FF2B5EF4-FFF2-40B4-BE49-F238E27FC236}">
                <a16:creationId xmlns:a16="http://schemas.microsoft.com/office/drawing/2014/main" id="{3DD53ADE-DA35-56AA-66E2-6BDCED47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096000" cy="59709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91677A3-9F06-2C74-CBE5-4BBFDD554832}"/>
              </a:ext>
            </a:extLst>
          </p:cNvPr>
          <p:cNvSpPr/>
          <p:nvPr/>
        </p:nvSpPr>
        <p:spPr>
          <a:xfrm>
            <a:off x="7968282" y="5970909"/>
            <a:ext cx="256294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Nhà</a:t>
            </a:r>
            <a:r>
              <a:rPr kumimoji="0" lang="nl-NL" sz="24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hát </a:t>
            </a:r>
            <a:r>
              <a:rPr kumimoji="0" lang="nl-NL" sz="24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Đi</a:t>
            </a:r>
            <a:r>
              <a:rPr kumimoji="0" lang="nl-NL" sz="24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a:t>
            </a:r>
            <a:r>
              <a:rPr kumimoji="0" lang="nl-NL" sz="24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ô</a:t>
            </a:r>
            <a:r>
              <a:rPr kumimoji="0" lang="nl-NL" sz="2400" b="0" i="1" u="none" strike="noStrike" kern="1200" cap="none" spc="0" normalizeH="0" baseline="0" noProof="0" dirty="0">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-ni-</a:t>
            </a:r>
            <a:r>
              <a:rPr kumimoji="0" lang="nl-NL" sz="2400" b="0" i="1" u="none" strike="noStrike" kern="1200" cap="none" spc="0" normalizeH="0" baseline="0" noProof="0" dirty="0" err="1">
                <a:ln>
                  <a:noFill/>
                </a:ln>
                <a:solidFill>
                  <a:srgbClr val="CC0066">
                    <a:lumMod val="50000"/>
                  </a:srgbClr>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xốt</a:t>
            </a:r>
            <a:endParaRPr kumimoji="0" lang="x-none" sz="1800" b="0" i="0" u="none" strike="noStrike" kern="120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3096290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linds(horizontal)">
                                      <p:cBhvr>
                                        <p:cTn id="10" dur="500"/>
                                        <p:tgtEl>
                                          <p:spTgt spid="51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5124"/>
                                        </p:tgtEl>
                                        <p:attrNameLst>
                                          <p:attrName>style.visibility</p:attrName>
                                        </p:attrNameLst>
                                      </p:cBhvr>
                                      <p:to>
                                        <p:strVal val="visible"/>
                                      </p:to>
                                    </p:set>
                                    <p:animEffect transition="in" filter="blinds(horizontal)">
                                      <p:cBhvr>
                                        <p:cTn id="16" dur="500"/>
                                        <p:tgtEl>
                                          <p:spTgt spid="512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988" y="0"/>
            <a:ext cx="12040023" cy="671512"/>
          </a:xfrm>
          <a:prstGeom prst="snip2Diag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Đoán tên các vị thần trong thần thoại Hy Lạp </a:t>
            </a:r>
          </a:p>
        </p:txBody>
      </p:sp>
      <p:sp>
        <p:nvSpPr>
          <p:cNvPr id="40" name="Cloud 39"/>
          <p:cNvSpPr/>
          <p:nvPr/>
        </p:nvSpPr>
        <p:spPr>
          <a:xfrm>
            <a:off x="-683346" y="4902197"/>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vi-VN" sz="1400" b="0" i="0" u="none" strike="noStrike" kern="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sp>
        <p:nvSpPr>
          <p:cNvPr id="41" name="Cloud 40"/>
          <p:cNvSpPr/>
          <p:nvPr/>
        </p:nvSpPr>
        <p:spPr>
          <a:xfrm>
            <a:off x="13632601" y="47025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
                <a:srgbClr val="000000"/>
              </a:buClr>
              <a:buSzTx/>
              <a:buFontTx/>
              <a:buNone/>
              <a:tabLst/>
              <a:defRPr/>
            </a:pPr>
            <a:endParaRPr kumimoji="0" lang="vi-VN" sz="1400" b="0" i="0" u="none" strike="noStrike" kern="0" cap="none" spc="0" normalizeH="0" baseline="0" noProof="0">
              <a:ln>
                <a:noFill/>
              </a:ln>
              <a:solidFill>
                <a:prstClr val="white"/>
              </a:solidFill>
              <a:effectLst/>
              <a:uLnTx/>
              <a:uFillTx/>
              <a:latin typeface="Arial" panose="020B0604020202020204" pitchFamily="34" charset="0"/>
              <a:ea typeface="+mn-ea"/>
              <a:cs typeface="+mn-cs"/>
              <a:sym typeface="Arial"/>
            </a:endParaRPr>
          </a:p>
        </p:txBody>
      </p:sp>
      <p:pic>
        <p:nvPicPr>
          <p:cNvPr id="22" name="Picture 21">
            <a:extLst>
              <a:ext uri="{FF2B5EF4-FFF2-40B4-BE49-F238E27FC236}">
                <a16:creationId xmlns:a16="http://schemas.microsoft.com/office/drawing/2014/main" id="{E9FAAA70-CA13-D244-B271-F17B90C4AD7F}"/>
              </a:ext>
            </a:extLst>
          </p:cNvPr>
          <p:cNvPicPr>
            <a:picLocks noChangeAspect="1"/>
          </p:cNvPicPr>
          <p:nvPr/>
        </p:nvPicPr>
        <p:blipFill>
          <a:blip r:embed="rId2"/>
          <a:stretch>
            <a:fillRect/>
          </a:stretch>
        </p:blipFill>
        <p:spPr>
          <a:xfrm>
            <a:off x="75991" y="671512"/>
            <a:ext cx="12040023" cy="6154735"/>
          </a:xfrm>
          <a:prstGeom prst="rect">
            <a:avLst/>
          </a:prstGeom>
          <a:ln w="38100">
            <a:solidFill>
              <a:schemeClr val="tx1"/>
            </a:solidFill>
          </a:ln>
        </p:spPr>
      </p:pic>
      <p:sp>
        <p:nvSpPr>
          <p:cNvPr id="2" name="Rectangle 1">
            <a:extLst>
              <a:ext uri="{FF2B5EF4-FFF2-40B4-BE49-F238E27FC236}">
                <a16:creationId xmlns:a16="http://schemas.microsoft.com/office/drawing/2014/main" id="{D91FABB8-D7D3-8358-13BF-15A30531D2D1}"/>
              </a:ext>
            </a:extLst>
          </p:cNvPr>
          <p:cNvSpPr/>
          <p:nvPr/>
        </p:nvSpPr>
        <p:spPr>
          <a:xfrm>
            <a:off x="928688" y="3434554"/>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a:t>
            </a:r>
          </a:p>
        </p:txBody>
      </p:sp>
      <p:sp>
        <p:nvSpPr>
          <p:cNvPr id="7" name="Rectangle 6">
            <a:extLst>
              <a:ext uri="{FF2B5EF4-FFF2-40B4-BE49-F238E27FC236}">
                <a16:creationId xmlns:a16="http://schemas.microsoft.com/office/drawing/2014/main" id="{D2F612E8-0BB0-370F-6AE1-C1BD3BB721EE}"/>
              </a:ext>
            </a:extLst>
          </p:cNvPr>
          <p:cNvSpPr/>
          <p:nvPr/>
        </p:nvSpPr>
        <p:spPr>
          <a:xfrm>
            <a:off x="3095626" y="3454395"/>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2</a:t>
            </a:r>
          </a:p>
        </p:txBody>
      </p:sp>
      <p:sp>
        <p:nvSpPr>
          <p:cNvPr id="8" name="Rectangle 7">
            <a:extLst>
              <a:ext uri="{FF2B5EF4-FFF2-40B4-BE49-F238E27FC236}">
                <a16:creationId xmlns:a16="http://schemas.microsoft.com/office/drawing/2014/main" id="{3681A2BA-1043-7394-CE49-BD7FFC6E1150}"/>
              </a:ext>
            </a:extLst>
          </p:cNvPr>
          <p:cNvSpPr/>
          <p:nvPr/>
        </p:nvSpPr>
        <p:spPr>
          <a:xfrm>
            <a:off x="5132838" y="3454395"/>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3</a:t>
            </a:r>
          </a:p>
        </p:txBody>
      </p:sp>
      <p:sp>
        <p:nvSpPr>
          <p:cNvPr id="9" name="Rectangle 8">
            <a:extLst>
              <a:ext uri="{FF2B5EF4-FFF2-40B4-BE49-F238E27FC236}">
                <a16:creationId xmlns:a16="http://schemas.microsoft.com/office/drawing/2014/main" id="{2F5F1BDF-8117-7455-37FC-9A9FF8AD2901}"/>
              </a:ext>
            </a:extLst>
          </p:cNvPr>
          <p:cNvSpPr/>
          <p:nvPr/>
        </p:nvSpPr>
        <p:spPr>
          <a:xfrm>
            <a:off x="7170051" y="3497258"/>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4</a:t>
            </a:r>
          </a:p>
        </p:txBody>
      </p:sp>
      <p:sp>
        <p:nvSpPr>
          <p:cNvPr id="10" name="Rectangle 9">
            <a:extLst>
              <a:ext uri="{FF2B5EF4-FFF2-40B4-BE49-F238E27FC236}">
                <a16:creationId xmlns:a16="http://schemas.microsoft.com/office/drawing/2014/main" id="{2C6567E2-147A-ACD5-CC7E-2C704BDCD263}"/>
              </a:ext>
            </a:extLst>
          </p:cNvPr>
          <p:cNvSpPr/>
          <p:nvPr/>
        </p:nvSpPr>
        <p:spPr>
          <a:xfrm>
            <a:off x="8771494" y="3454395"/>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5</a:t>
            </a:r>
          </a:p>
        </p:txBody>
      </p:sp>
      <p:sp>
        <p:nvSpPr>
          <p:cNvPr id="11" name="Rectangle 10">
            <a:extLst>
              <a:ext uri="{FF2B5EF4-FFF2-40B4-BE49-F238E27FC236}">
                <a16:creationId xmlns:a16="http://schemas.microsoft.com/office/drawing/2014/main" id="{0AB80A93-B099-0F22-8BC3-3170D11381C6}"/>
              </a:ext>
            </a:extLst>
          </p:cNvPr>
          <p:cNvSpPr/>
          <p:nvPr/>
        </p:nvSpPr>
        <p:spPr>
          <a:xfrm>
            <a:off x="10625454" y="3488524"/>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6</a:t>
            </a:r>
          </a:p>
        </p:txBody>
      </p:sp>
      <p:sp>
        <p:nvSpPr>
          <p:cNvPr id="12" name="Rectangle 11">
            <a:extLst>
              <a:ext uri="{FF2B5EF4-FFF2-40B4-BE49-F238E27FC236}">
                <a16:creationId xmlns:a16="http://schemas.microsoft.com/office/drawing/2014/main" id="{B607ECD9-5588-99FA-826A-D441C073192F}"/>
              </a:ext>
            </a:extLst>
          </p:cNvPr>
          <p:cNvSpPr/>
          <p:nvPr/>
        </p:nvSpPr>
        <p:spPr>
          <a:xfrm>
            <a:off x="1092277" y="6197596"/>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7</a:t>
            </a:r>
          </a:p>
        </p:txBody>
      </p:sp>
      <p:sp>
        <p:nvSpPr>
          <p:cNvPr id="13" name="Rectangle 12">
            <a:extLst>
              <a:ext uri="{FF2B5EF4-FFF2-40B4-BE49-F238E27FC236}">
                <a16:creationId xmlns:a16="http://schemas.microsoft.com/office/drawing/2014/main" id="{5F90BB5A-3DE6-3504-607A-C56BAD9AB416}"/>
              </a:ext>
            </a:extLst>
          </p:cNvPr>
          <p:cNvSpPr/>
          <p:nvPr/>
        </p:nvSpPr>
        <p:spPr>
          <a:xfrm>
            <a:off x="2846226" y="6319824"/>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8</a:t>
            </a:r>
          </a:p>
        </p:txBody>
      </p:sp>
      <p:sp>
        <p:nvSpPr>
          <p:cNvPr id="14" name="Rectangle 13">
            <a:extLst>
              <a:ext uri="{FF2B5EF4-FFF2-40B4-BE49-F238E27FC236}">
                <a16:creationId xmlns:a16="http://schemas.microsoft.com/office/drawing/2014/main" id="{18224BE9-C4A3-A957-08E0-87B5893F7FBE}"/>
              </a:ext>
            </a:extLst>
          </p:cNvPr>
          <p:cNvSpPr/>
          <p:nvPr/>
        </p:nvSpPr>
        <p:spPr>
          <a:xfrm>
            <a:off x="4887834" y="6310285"/>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9</a:t>
            </a:r>
          </a:p>
        </p:txBody>
      </p:sp>
      <p:sp>
        <p:nvSpPr>
          <p:cNvPr id="15" name="Rectangle 14">
            <a:extLst>
              <a:ext uri="{FF2B5EF4-FFF2-40B4-BE49-F238E27FC236}">
                <a16:creationId xmlns:a16="http://schemas.microsoft.com/office/drawing/2014/main" id="{2DD17986-4F42-F355-9EE6-60EAEE263507}"/>
              </a:ext>
            </a:extLst>
          </p:cNvPr>
          <p:cNvSpPr/>
          <p:nvPr/>
        </p:nvSpPr>
        <p:spPr>
          <a:xfrm>
            <a:off x="6929442" y="6300746"/>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10</a:t>
            </a:r>
          </a:p>
        </p:txBody>
      </p:sp>
      <p:sp>
        <p:nvSpPr>
          <p:cNvPr id="16" name="Rectangle 15">
            <a:extLst>
              <a:ext uri="{FF2B5EF4-FFF2-40B4-BE49-F238E27FC236}">
                <a16:creationId xmlns:a16="http://schemas.microsoft.com/office/drawing/2014/main" id="{02A62DD1-2493-CD80-2223-E3F0CC2D9C51}"/>
              </a:ext>
            </a:extLst>
          </p:cNvPr>
          <p:cNvSpPr/>
          <p:nvPr/>
        </p:nvSpPr>
        <p:spPr>
          <a:xfrm>
            <a:off x="8910005" y="6300746"/>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11</a:t>
            </a:r>
          </a:p>
        </p:txBody>
      </p:sp>
      <p:sp>
        <p:nvSpPr>
          <p:cNvPr id="17" name="Rectangle 16">
            <a:extLst>
              <a:ext uri="{FF2B5EF4-FFF2-40B4-BE49-F238E27FC236}">
                <a16:creationId xmlns:a16="http://schemas.microsoft.com/office/drawing/2014/main" id="{78D095C0-4417-A7DF-6A12-7E34C345683F}"/>
              </a:ext>
            </a:extLst>
          </p:cNvPr>
          <p:cNvSpPr/>
          <p:nvPr/>
        </p:nvSpPr>
        <p:spPr>
          <a:xfrm>
            <a:off x="10734840" y="6291207"/>
            <a:ext cx="871537" cy="457200"/>
          </a:xfrm>
          <a:prstGeom prst="rect">
            <a:avLst/>
          </a:prstGeom>
          <a:solidFill>
            <a:schemeClr val="accent1">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12</a:t>
            </a:r>
          </a:p>
        </p:txBody>
      </p:sp>
    </p:spTree>
    <p:extLst>
      <p:ext uri="{BB962C8B-B14F-4D97-AF65-F5344CB8AC3E}">
        <p14:creationId xmlns:p14="http://schemas.microsoft.com/office/powerpoint/2010/main" val="1282408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37" fill="hold" grpId="0" nodeType="clickEffect">
                                  <p:stCondLst>
                                    <p:cond delay="0"/>
                                  </p:stCondLst>
                                  <p:childTnLst>
                                    <p:animEffect transition="out" filter="barn(outVertic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37" fill="hold" grpId="0" nodeType="clickEffect">
                                  <p:stCondLst>
                                    <p:cond delay="0"/>
                                  </p:stCondLst>
                                  <p:childTnLst>
                                    <p:animEffect transition="out" filter="barn(outVertic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37" fill="hold" grpId="0" nodeType="clickEffect">
                                  <p:stCondLst>
                                    <p:cond delay="0"/>
                                  </p:stCondLst>
                                  <p:childTnLst>
                                    <p:animEffect transition="out" filter="barn(outVertical)">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37" fill="hold" grpId="0" nodeType="clickEffect">
                                  <p:stCondLst>
                                    <p:cond delay="0"/>
                                  </p:stCondLst>
                                  <p:childTnLst>
                                    <p:animEffect transition="out" filter="barn(out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37" fill="hold" grpId="0" nodeType="clickEffect">
                                  <p:stCondLst>
                                    <p:cond delay="0"/>
                                  </p:stCondLst>
                                  <p:childTnLst>
                                    <p:animEffect transition="out" filter="barn(outVertical)">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37" fill="hold" grpId="0" nodeType="clickEffect">
                                  <p:stCondLst>
                                    <p:cond delay="0"/>
                                  </p:stCondLst>
                                  <p:childTnLst>
                                    <p:animEffect transition="out" filter="barn(outVertical)">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37" fill="hold" grpId="0" nodeType="clickEffect">
                                  <p:stCondLst>
                                    <p:cond delay="0"/>
                                  </p:stCondLst>
                                  <p:childTnLst>
                                    <p:animEffect transition="out" filter="barn(outVertical)">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37" fill="hold" grpId="0" nodeType="clickEffect">
                                  <p:stCondLst>
                                    <p:cond delay="0"/>
                                  </p:stCondLst>
                                  <p:childTnLst>
                                    <p:animEffect transition="out" filter="barn(outVertic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37" fill="hold" grpId="0" nodeType="clickEffect">
                                  <p:stCondLst>
                                    <p:cond delay="0"/>
                                  </p:stCondLst>
                                  <p:childTnLst>
                                    <p:animEffect transition="out" filter="barn(outVertical)">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6" presetClass="exit" presetSubtype="37" fill="hold" grpId="0" nodeType="clickEffect">
                                  <p:stCondLst>
                                    <p:cond delay="0"/>
                                  </p:stCondLst>
                                  <p:childTnLst>
                                    <p:animEffect transition="out" filter="barn(outVertical)">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6" presetClass="exit" presetSubtype="37" fill="hold" grpId="0" nodeType="clickEffect">
                                  <p:stCondLst>
                                    <p:cond delay="0"/>
                                  </p:stCondLst>
                                  <p:childTnLst>
                                    <p:animEffect transition="out" filter="barn(outVertical)">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ƯỢNG THẦN ZEUS Ở OLYMPIA">
            <a:extLst>
              <a:ext uri="{FF2B5EF4-FFF2-40B4-BE49-F238E27FC236}">
                <a16:creationId xmlns:a16="http://schemas.microsoft.com/office/drawing/2014/main" id="{16319B22-A634-F0B4-0DA1-529802A0BA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06829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8EB2FB-3A68-EA61-BCF8-507876B8CCFD}"/>
              </a:ext>
            </a:extLst>
          </p:cNvPr>
          <p:cNvSpPr/>
          <p:nvPr/>
        </p:nvSpPr>
        <p:spPr>
          <a:xfrm>
            <a:off x="1748147" y="6211669"/>
            <a:ext cx="315342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Tượng thần Dớt</a:t>
            </a:r>
            <a:endParaRPr kumimoji="0" lang="x-none"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a:extLst>
              <a:ext uri="{FF2B5EF4-FFF2-40B4-BE49-F238E27FC236}">
                <a16:creationId xmlns:a16="http://schemas.microsoft.com/office/drawing/2014/main" id="{254A656B-FE60-97EF-70BB-48C77F8CB1AD}"/>
              </a:ext>
            </a:extLst>
          </p:cNvPr>
          <p:cNvSpPr/>
          <p:nvPr/>
        </p:nvSpPr>
        <p:spPr>
          <a:xfrm>
            <a:off x="7290428" y="6128588"/>
            <a:ext cx="4427494"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6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Tượng</a:t>
            </a:r>
            <a:r>
              <a:rPr kumimoji="0" lang="nl-NL" sz="36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6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nữ</a:t>
            </a:r>
            <a:r>
              <a:rPr kumimoji="0" lang="nl-NL" sz="36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nl-NL" sz="36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thần</a:t>
            </a:r>
            <a:r>
              <a:rPr kumimoji="0" lang="nl-NL" sz="36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a:t>
            </a:r>
            <a:r>
              <a:rPr kumimoji="0" lang="nl-NL" sz="3600" b="0" i="1" u="none" strike="noStrike" kern="1200" cap="none" spc="0" normalizeH="0" baseline="0" noProof="0" dirty="0" err="1">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tê</a:t>
            </a:r>
            <a:r>
              <a:rPr kumimoji="0" lang="nl-NL" sz="3600" b="0" i="1" u="none" strike="noStrike" kern="1200" cap="none" spc="0" normalizeH="0" baseline="0" noProof="0" dirty="0">
                <a:ln>
                  <a:noFill/>
                </a:ln>
                <a:solidFill>
                  <a:srgbClr val="CC0066">
                    <a:lumMod val="5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-na</a:t>
            </a:r>
            <a:endParaRPr kumimoji="0" lang="x-none"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6148" name="Picture 4" descr="18 Nữ thần Athena ý tưởng | nữ thần, hy lạp, thần thoại">
            <a:extLst>
              <a:ext uri="{FF2B5EF4-FFF2-40B4-BE49-F238E27FC236}">
                <a16:creationId xmlns:a16="http://schemas.microsoft.com/office/drawing/2014/main" id="{8A2317DE-E744-F00B-336F-AE8585AAA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10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16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148"/>
                                        </p:tgtEl>
                                        <p:attrNameLst>
                                          <p:attrName>style.visibility</p:attrName>
                                        </p:attrNameLst>
                                      </p:cBhvr>
                                      <p:to>
                                        <p:strVal val="visible"/>
                                      </p:to>
                                    </p:set>
                                    <p:animEffect transition="in" filter="fade">
                                      <p:cBhvr>
                                        <p:cTn id="22" dur="1000"/>
                                        <p:tgtEl>
                                          <p:spTgt spid="6148"/>
                                        </p:tgtEl>
                                      </p:cBhvr>
                                    </p:animEffect>
                                    <p:anim calcmode="lin" valueType="num">
                                      <p:cBhvr>
                                        <p:cTn id="23" dur="1000" fill="hold"/>
                                        <p:tgtEl>
                                          <p:spTgt spid="6148"/>
                                        </p:tgtEl>
                                        <p:attrNameLst>
                                          <p:attrName>ppt_x</p:attrName>
                                        </p:attrNameLst>
                                      </p:cBhvr>
                                      <p:tavLst>
                                        <p:tav tm="0">
                                          <p:val>
                                            <p:strVal val="#ppt_x"/>
                                          </p:val>
                                        </p:tav>
                                        <p:tav tm="100000">
                                          <p:val>
                                            <p:strVal val="#ppt_x"/>
                                          </p:val>
                                        </p:tav>
                                      </p:tavLst>
                                    </p:anim>
                                    <p:anim calcmode="lin" valueType="num">
                                      <p:cBhvr>
                                        <p:cTn id="2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5000"/>
          </a:stretch>
        </a:blipFill>
        <a:effectLst/>
      </p:bgPr>
    </p:bg>
    <p:spTree>
      <p:nvGrpSpPr>
        <p:cNvPr id="1" name="Shape 1340"/>
        <p:cNvGrpSpPr/>
        <p:nvPr/>
      </p:nvGrpSpPr>
      <p:grpSpPr>
        <a:xfrm>
          <a:off x="0" y="0"/>
          <a:ext cx="0" cy="0"/>
          <a:chOff x="0" y="0"/>
          <a:chExt cx="0" cy="0"/>
        </a:xfrm>
      </p:grpSpPr>
      <p:pic>
        <p:nvPicPr>
          <p:cNvPr id="5122" name="Picture 2" descr="Đấu trường La Mã - kiến trúc đại diện cho một nền văn minh cổ xưa">
            <a:extLst>
              <a:ext uri="{FF2B5EF4-FFF2-40B4-BE49-F238E27FC236}">
                <a16:creationId xmlns:a16="http://schemas.microsoft.com/office/drawing/2014/main" id="{0E23E10F-4C2B-EB4E-848B-59F96D7E18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59" t="9048" r="4086" b="6189"/>
          <a:stretch/>
        </p:blipFill>
        <p:spPr bwMode="auto">
          <a:xfrm>
            <a:off x="5951537" y="0"/>
            <a:ext cx="6240462" cy="6118163"/>
          </a:xfrm>
          <a:prstGeom prst="roundRect">
            <a:avLst>
              <a:gd name="adj" fmla="val 10795"/>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8EDD518-CD0F-7845-BF98-22666C452A4C}"/>
              </a:ext>
            </a:extLst>
          </p:cNvPr>
          <p:cNvSpPr/>
          <p:nvPr/>
        </p:nvSpPr>
        <p:spPr>
          <a:xfrm>
            <a:off x="7055533" y="6162097"/>
            <a:ext cx="399981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Đấu trường Colosseum</a:t>
            </a:r>
            <a:endParaRPr kumimoji="0" 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45177AD6-4200-464A-BCCA-4ADFF6608A1A}"/>
              </a:ext>
            </a:extLst>
          </p:cNvPr>
          <p:cNvSpPr txBox="1"/>
          <p:nvPr/>
        </p:nvSpPr>
        <p:spPr>
          <a:xfrm>
            <a:off x="0" y="1453244"/>
            <a:ext cx="572293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a:t>
            </a:r>
            <a:r>
              <a:rPr kumimoji="0" lang="x-none"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iến trúc mái vòm. Xây dựng các nhà thờ, công trình công cộng.</a:t>
            </a:r>
          </a:p>
        </p:txBody>
      </p:sp>
      <p:sp>
        <p:nvSpPr>
          <p:cNvPr id="6" name="TextBox 5">
            <a:extLst>
              <a:ext uri="{FF2B5EF4-FFF2-40B4-BE49-F238E27FC236}">
                <a16:creationId xmlns:a16="http://schemas.microsoft.com/office/drawing/2014/main" id="{0D2B958E-0044-8CF1-6762-8B91C4078550}"/>
              </a:ext>
            </a:extLst>
          </p:cNvPr>
          <p:cNvSpPr txBox="1"/>
          <p:nvPr/>
        </p:nvSpPr>
        <p:spPr>
          <a:xfrm>
            <a:off x="114300" y="223158"/>
            <a:ext cx="57229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Kiến trúc La Mã cổ đại</a:t>
            </a:r>
            <a:endParaRPr kumimoji="0" lang="x-none" sz="3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10973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B7A851-EB71-8525-1FD6-62AA07667E0D}"/>
              </a:ext>
            </a:extLst>
          </p:cNvPr>
          <p:cNvSpPr txBox="1"/>
          <p:nvPr/>
        </p:nvSpPr>
        <p:spPr>
          <a:xfrm>
            <a:off x="194553" y="1552391"/>
            <a:ext cx="5819899" cy="4832092"/>
          </a:xfrm>
          <a:prstGeom prst="rect">
            <a:avLst/>
          </a:prstGeom>
          <a:noFill/>
        </p:spPr>
        <p:txBody>
          <a:bodyPr wrap="square" rtlCol="0">
            <a:spAutoFit/>
          </a:bodyPr>
          <a:lstStyle/>
          <a:p>
            <a:pPr lvl="0" algn="just">
              <a:defRPr/>
            </a:pPr>
            <a:r>
              <a:rPr lang="vi-VN" sz="2800">
                <a:solidFill>
                  <a:srgbClr val="000000"/>
                </a:solidFill>
                <a:latin typeface="Times New Roman" panose="02020603050405020304" pitchFamily="18" charset="0"/>
                <a:cs typeface="Times New Roman" panose="02020603050405020304" pitchFamily="18" charset="0"/>
              </a:rPr>
              <a:t>Về thể thao, Ô-lim-píc là Đại hội thể thao nổi tiếng ở Hy Lạp cổ đại. Đại hội được tổ chức bốn năm một lần vào mùa hè ở Ô-lim-pi-a, với nhiều môn thi đấu như đi bộ, vật tự do, đua ngựa, ném đĩa, nhảy xa, ma-ra-tông,... Ý nghĩa của Đại hội thể thao Ô-lim-pic là rèn luyện sức khoẻ, giải tri, gắn kết. Thể thao Hy Lạp cổ đại đã đặt cơ sở cho nhiều môn thể thao trên thế giới sau này.</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A559BEB8-F0C7-C08A-E7B3-B08BCB9848C3}"/>
              </a:ext>
            </a:extLst>
          </p:cNvPr>
          <p:cNvSpPr/>
          <p:nvPr/>
        </p:nvSpPr>
        <p:spPr>
          <a:xfrm>
            <a:off x="1041694" y="473517"/>
            <a:ext cx="349999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a:t>
            </a:r>
            <a:r>
              <a:rPr kumimoji="0" lang="en-US" sz="5400" b="1" i="0" u="none" strike="noStrike" kern="1200" cap="none" spc="0" normalizeH="0" baseline="0" noProof="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Thể</a:t>
            </a:r>
            <a:r>
              <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thao</a:t>
            </a:r>
            <a:endParaRPr kumimoji="0" 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C636062D-7E11-8FC3-2644-5381584E5457}"/>
              </a:ext>
            </a:extLst>
          </p:cNvPr>
          <p:cNvPicPr>
            <a:picLocks noChangeAspect="1"/>
          </p:cNvPicPr>
          <p:nvPr/>
        </p:nvPicPr>
        <p:blipFill>
          <a:blip r:embed="rId2"/>
          <a:stretch>
            <a:fillRect/>
          </a:stretch>
        </p:blipFill>
        <p:spPr>
          <a:xfrm>
            <a:off x="6032519" y="-22050"/>
            <a:ext cx="3079950" cy="2514951"/>
          </a:xfrm>
          <a:prstGeom prst="rect">
            <a:avLst/>
          </a:prstGeom>
        </p:spPr>
      </p:pic>
      <p:pic>
        <p:nvPicPr>
          <p:cNvPr id="9" name="Picture 8">
            <a:extLst>
              <a:ext uri="{FF2B5EF4-FFF2-40B4-BE49-F238E27FC236}">
                <a16:creationId xmlns:a16="http://schemas.microsoft.com/office/drawing/2014/main" id="{10B54A87-B944-BECD-7079-F6A45ABBF43F}"/>
              </a:ext>
            </a:extLst>
          </p:cNvPr>
          <p:cNvPicPr>
            <a:picLocks noChangeAspect="1"/>
          </p:cNvPicPr>
          <p:nvPr/>
        </p:nvPicPr>
        <p:blipFill>
          <a:blip r:embed="rId3"/>
          <a:stretch>
            <a:fillRect/>
          </a:stretch>
        </p:blipFill>
        <p:spPr>
          <a:xfrm>
            <a:off x="8915043" y="1666150"/>
            <a:ext cx="3210373" cy="5191850"/>
          </a:xfrm>
          <a:prstGeom prst="rect">
            <a:avLst/>
          </a:prstGeom>
        </p:spPr>
      </p:pic>
    </p:spTree>
    <p:extLst>
      <p:ext uri="{BB962C8B-B14F-4D97-AF65-F5344CB8AC3E}">
        <p14:creationId xmlns:p14="http://schemas.microsoft.com/office/powerpoint/2010/main" val="405690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5106A-E253-7051-B95C-DF144F1CCB8C}"/>
              </a:ext>
            </a:extLst>
          </p:cNvPr>
          <p:cNvSpPr/>
          <p:nvPr/>
        </p:nvSpPr>
        <p:spPr>
          <a:xfrm>
            <a:off x="2769383" y="2705725"/>
            <a:ext cx="665323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LUYỆN TẬP</a:t>
            </a:r>
          </a:p>
        </p:txBody>
      </p:sp>
    </p:spTree>
    <p:extLst>
      <p:ext uri="{BB962C8B-B14F-4D97-AF65-F5344CB8AC3E}">
        <p14:creationId xmlns:p14="http://schemas.microsoft.com/office/powerpoint/2010/main" val="2037526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61C879-5FCA-5062-D8C8-C2B10929138A}"/>
              </a:ext>
            </a:extLst>
          </p:cNvPr>
          <p:cNvPicPr>
            <a:picLocks noChangeAspect="1"/>
          </p:cNvPicPr>
          <p:nvPr/>
        </p:nvPicPr>
        <p:blipFill>
          <a:blip r:embed="rId2"/>
          <a:stretch>
            <a:fillRect/>
          </a:stretch>
        </p:blipFill>
        <p:spPr>
          <a:xfrm>
            <a:off x="0" y="0"/>
            <a:ext cx="6096000" cy="6494106"/>
          </a:xfrm>
          <a:prstGeom prst="rect">
            <a:avLst/>
          </a:prstGeom>
        </p:spPr>
      </p:pic>
      <p:sp>
        <p:nvSpPr>
          <p:cNvPr id="6" name="TextBox 5">
            <a:extLst>
              <a:ext uri="{FF2B5EF4-FFF2-40B4-BE49-F238E27FC236}">
                <a16:creationId xmlns:a16="http://schemas.microsoft.com/office/drawing/2014/main" id="{486560A5-0B6C-6CF4-AED8-341B7FC83159}"/>
              </a:ext>
            </a:extLst>
          </p:cNvPr>
          <p:cNvSpPr txBox="1"/>
          <p:nvPr/>
        </p:nvSpPr>
        <p:spPr>
          <a:xfrm>
            <a:off x="6650181" y="1198601"/>
            <a:ext cx="5140037"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Vẽ sơ đồ tư duy thể hiện thành tựu và ý nghĩa của văn minh Hy Lạp - La Mã thời cổ đại</a:t>
            </a:r>
            <a:r>
              <a:rPr kumimoji="0" lang="en-US" altLang="zh-CN" sz="4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endParaRPr kumimoji="0" lang="en-US" sz="3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59319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E5106A-E253-7051-B95C-DF144F1CCB8C}"/>
              </a:ext>
            </a:extLst>
          </p:cNvPr>
          <p:cNvSpPr/>
          <p:nvPr/>
        </p:nvSpPr>
        <p:spPr>
          <a:xfrm>
            <a:off x="2980403" y="2705725"/>
            <a:ext cx="6231193"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VẬN DỤNG</a:t>
            </a:r>
          </a:p>
        </p:txBody>
      </p:sp>
    </p:spTree>
    <p:extLst>
      <p:ext uri="{BB962C8B-B14F-4D97-AF65-F5344CB8AC3E}">
        <p14:creationId xmlns:p14="http://schemas.microsoft.com/office/powerpoint/2010/main" val="162262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grpSp>
        <p:nvGrpSpPr>
          <p:cNvPr id="18" name="组合 12">
            <a:extLst>
              <a:ext uri="{FF2B5EF4-FFF2-40B4-BE49-F238E27FC236}">
                <a16:creationId xmlns:a16="http://schemas.microsoft.com/office/drawing/2014/main" id="{DDC6D9C7-ED8A-4143-A564-D0ACEF56716D}"/>
              </a:ext>
            </a:extLst>
          </p:cNvPr>
          <p:cNvGrpSpPr/>
          <p:nvPr/>
        </p:nvGrpSpPr>
        <p:grpSpPr>
          <a:xfrm>
            <a:off x="196996" y="197528"/>
            <a:ext cx="10351262" cy="646331"/>
            <a:chOff x="836731" y="-56598"/>
            <a:chExt cx="5505212" cy="1376516"/>
          </a:xfrm>
        </p:grpSpPr>
        <p:sp>
          <p:nvSpPr>
            <p:cNvPr id="20" name="矩形 18">
              <a:extLst>
                <a:ext uri="{FF2B5EF4-FFF2-40B4-BE49-F238E27FC236}">
                  <a16:creationId xmlns:a16="http://schemas.microsoft.com/office/drawing/2014/main" id="{0D7B63C9-9462-48A2-BF88-9C1E8F5232EA}"/>
                </a:ext>
              </a:extLst>
            </p:cNvPr>
            <p:cNvSpPr/>
            <p:nvPr/>
          </p:nvSpPr>
          <p:spPr>
            <a:xfrm>
              <a:off x="896715" y="10815"/>
              <a:ext cx="5341017" cy="1245418"/>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Một</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số</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thành</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tựu</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văn</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hóa</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tiêu</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biểu</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của</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Hy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Lạp</a:t>
              </a:r>
              <a:r>
                <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 La </a:t>
              </a:r>
              <a:r>
                <a:rPr kumimoji="0" lang="en-US" altLang="zh-CN" sz="3200" b="1" i="0" u="none" strike="noStrike" kern="1200" cap="none" spc="0" normalizeH="0" baseline="0" noProof="0" dirty="0" err="1">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Mã</a:t>
              </a:r>
              <a:endParaRPr kumimoji="0" lang="en-US" altLang="zh-CN"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sp>
          <p:nvSpPr>
            <p:cNvPr id="21" name="矩形: 圆角 14">
              <a:extLst>
                <a:ext uri="{FF2B5EF4-FFF2-40B4-BE49-F238E27FC236}">
                  <a16:creationId xmlns:a16="http://schemas.microsoft.com/office/drawing/2014/main" id="{89237C40-0838-4E7B-830F-69CEB3685561}"/>
                </a:ext>
              </a:extLst>
            </p:cNvPr>
            <p:cNvSpPr/>
            <p:nvPr/>
          </p:nvSpPr>
          <p:spPr>
            <a:xfrm>
              <a:off x="836731" y="-56598"/>
              <a:ext cx="5505212"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FFFFFF"/>
                </a:solidFill>
                <a:effectLst/>
                <a:uLnTx/>
                <a:uFillTx/>
                <a:latin typeface="#9Slide03 Arima Madurai ExtraBo" panose="00000900000000000000" pitchFamily="2" charset="0"/>
                <a:ea typeface="微软雅黑"/>
                <a:cs typeface="#9Slide03 Arima Madurai ExtraBo" panose="00000900000000000000" pitchFamily="2" charset="0"/>
              </a:endParaRPr>
            </a:p>
          </p:txBody>
        </p:sp>
      </p:grpSp>
      <p:grpSp>
        <p:nvGrpSpPr>
          <p:cNvPr id="1028" name="Group 1027">
            <a:extLst>
              <a:ext uri="{FF2B5EF4-FFF2-40B4-BE49-F238E27FC236}">
                <a16:creationId xmlns:a16="http://schemas.microsoft.com/office/drawing/2014/main" id="{375B0B10-0363-431B-9554-60F1D0358748}"/>
              </a:ext>
            </a:extLst>
          </p:cNvPr>
          <p:cNvGrpSpPr/>
          <p:nvPr/>
        </p:nvGrpSpPr>
        <p:grpSpPr>
          <a:xfrm>
            <a:off x="4494606" y="1626174"/>
            <a:ext cx="7568866" cy="4980204"/>
            <a:chOff x="4459434" y="2188872"/>
            <a:chExt cx="5328362" cy="3319137"/>
          </a:xfrm>
        </p:grpSpPr>
        <p:sp>
          <p:nvSpPr>
            <p:cNvPr id="22" name="Freeform: Shape 21">
              <a:extLst>
                <a:ext uri="{FF2B5EF4-FFF2-40B4-BE49-F238E27FC236}">
                  <a16:creationId xmlns:a16="http://schemas.microsoft.com/office/drawing/2014/main" id="{DA17DF84-E403-4A81-A5F2-D6C9CC87A186}"/>
                </a:ext>
              </a:extLst>
            </p:cNvPr>
            <p:cNvSpPr/>
            <p:nvPr/>
          </p:nvSpPr>
          <p:spPr>
            <a:xfrm>
              <a:off x="4459434" y="2188872"/>
              <a:ext cx="1764109" cy="1764109"/>
            </a:xfrm>
            <a:custGeom>
              <a:avLst/>
              <a:gdLst>
                <a:gd name="connsiteX0" fmla="*/ 0 w 1764109"/>
                <a:gd name="connsiteY0" fmla="*/ 882055 h 1764109"/>
                <a:gd name="connsiteX1" fmla="*/ 882055 w 1764109"/>
                <a:gd name="connsiteY1" fmla="*/ 0 h 1764109"/>
                <a:gd name="connsiteX2" fmla="*/ 1764110 w 1764109"/>
                <a:gd name="connsiteY2" fmla="*/ 882055 h 1764109"/>
                <a:gd name="connsiteX3" fmla="*/ 882055 w 1764109"/>
                <a:gd name="connsiteY3" fmla="*/ 1764110 h 1764109"/>
                <a:gd name="connsiteX4" fmla="*/ 0 w 1764109"/>
                <a:gd name="connsiteY4" fmla="*/ 882055 h 176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109" h="1764109">
                  <a:moveTo>
                    <a:pt x="0" y="882055"/>
                  </a:moveTo>
                  <a:cubicBezTo>
                    <a:pt x="0" y="394909"/>
                    <a:pt x="394909" y="0"/>
                    <a:pt x="882055" y="0"/>
                  </a:cubicBezTo>
                  <a:cubicBezTo>
                    <a:pt x="1369201" y="0"/>
                    <a:pt x="1764110" y="394909"/>
                    <a:pt x="1764110" y="882055"/>
                  </a:cubicBezTo>
                  <a:cubicBezTo>
                    <a:pt x="1764110" y="1369201"/>
                    <a:pt x="1369201" y="1764110"/>
                    <a:pt x="882055" y="1764110"/>
                  </a:cubicBezTo>
                  <a:cubicBezTo>
                    <a:pt x="394909" y="1764110"/>
                    <a:pt x="0" y="1369201"/>
                    <a:pt x="0" y="882055"/>
                  </a:cubicBezTo>
                  <a:close/>
                </a:path>
              </a:pathLst>
            </a:custGeom>
            <a:blipFill dpi="0" rotWithShape="1">
              <a:blip r:embed="rId5" cstate="print">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58348" tIns="258348" rIns="258348" bIns="258348"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endParaRPr kumimoji="0" lang="en-US" sz="43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25" name="Freeform: Shape 1024">
              <a:extLst>
                <a:ext uri="{FF2B5EF4-FFF2-40B4-BE49-F238E27FC236}">
                  <a16:creationId xmlns:a16="http://schemas.microsoft.com/office/drawing/2014/main" id="{DEF7131C-21C8-46F6-85A2-5218E53E89DB}"/>
                </a:ext>
              </a:extLst>
            </p:cNvPr>
            <p:cNvSpPr/>
            <p:nvPr/>
          </p:nvSpPr>
          <p:spPr>
            <a:xfrm>
              <a:off x="6223543" y="2207887"/>
              <a:ext cx="1764109" cy="1764109"/>
            </a:xfrm>
            <a:custGeom>
              <a:avLst/>
              <a:gdLst>
                <a:gd name="connsiteX0" fmla="*/ 0 w 1764109"/>
                <a:gd name="connsiteY0" fmla="*/ 882055 h 1764109"/>
                <a:gd name="connsiteX1" fmla="*/ 882055 w 1764109"/>
                <a:gd name="connsiteY1" fmla="*/ 0 h 1764109"/>
                <a:gd name="connsiteX2" fmla="*/ 1764110 w 1764109"/>
                <a:gd name="connsiteY2" fmla="*/ 882055 h 1764109"/>
                <a:gd name="connsiteX3" fmla="*/ 882055 w 1764109"/>
                <a:gd name="connsiteY3" fmla="*/ 1764110 h 1764109"/>
                <a:gd name="connsiteX4" fmla="*/ 0 w 1764109"/>
                <a:gd name="connsiteY4" fmla="*/ 882055 h 176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109" h="1764109">
                  <a:moveTo>
                    <a:pt x="0" y="882055"/>
                  </a:moveTo>
                  <a:cubicBezTo>
                    <a:pt x="0" y="394909"/>
                    <a:pt x="394909" y="0"/>
                    <a:pt x="882055" y="0"/>
                  </a:cubicBezTo>
                  <a:cubicBezTo>
                    <a:pt x="1369201" y="0"/>
                    <a:pt x="1764110" y="394909"/>
                    <a:pt x="1764110" y="882055"/>
                  </a:cubicBezTo>
                  <a:cubicBezTo>
                    <a:pt x="1764110" y="1369201"/>
                    <a:pt x="1369201" y="1764110"/>
                    <a:pt x="882055" y="1764110"/>
                  </a:cubicBezTo>
                  <a:cubicBezTo>
                    <a:pt x="394909" y="1764110"/>
                    <a:pt x="0" y="1369201"/>
                    <a:pt x="0" y="882055"/>
                  </a:cubicBezTo>
                  <a:close/>
                </a:path>
              </a:pathLst>
            </a:custGeom>
            <a:blipFill dpi="0" rotWithShape="1">
              <a:blip r:embed="rId6">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2138596"/>
                <a:satOff val="11244"/>
                <a:lumOff val="-14118"/>
                <a:alphaOff val="0"/>
              </a:schemeClr>
            </a:fillRef>
            <a:effectRef idx="2">
              <a:schemeClr val="accent3">
                <a:hueOff val="2138596"/>
                <a:satOff val="11244"/>
                <a:lumOff val="-14118"/>
                <a:alphaOff val="0"/>
              </a:schemeClr>
            </a:effectRef>
            <a:fontRef idx="minor">
              <a:schemeClr val="lt1"/>
            </a:fontRef>
          </p:style>
          <p:txBody>
            <a:bodyPr spcFirstLastPara="0" vert="horz" wrap="square" lIns="258348" tIns="258348" rIns="258348" bIns="258348"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endParaRPr kumimoji="0" lang="en-US" sz="43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027" name="Freeform: Shape 1026">
              <a:extLst>
                <a:ext uri="{FF2B5EF4-FFF2-40B4-BE49-F238E27FC236}">
                  <a16:creationId xmlns:a16="http://schemas.microsoft.com/office/drawing/2014/main" id="{D82A7BED-EB96-4817-890B-9B4230EE92C4}"/>
                </a:ext>
              </a:extLst>
            </p:cNvPr>
            <p:cNvSpPr/>
            <p:nvPr/>
          </p:nvSpPr>
          <p:spPr>
            <a:xfrm>
              <a:off x="8023687" y="2230621"/>
              <a:ext cx="1764109" cy="1764109"/>
            </a:xfrm>
            <a:custGeom>
              <a:avLst/>
              <a:gdLst>
                <a:gd name="connsiteX0" fmla="*/ 0 w 1764109"/>
                <a:gd name="connsiteY0" fmla="*/ 882055 h 1764109"/>
                <a:gd name="connsiteX1" fmla="*/ 882055 w 1764109"/>
                <a:gd name="connsiteY1" fmla="*/ 0 h 1764109"/>
                <a:gd name="connsiteX2" fmla="*/ 1764110 w 1764109"/>
                <a:gd name="connsiteY2" fmla="*/ 882055 h 1764109"/>
                <a:gd name="connsiteX3" fmla="*/ 882055 w 1764109"/>
                <a:gd name="connsiteY3" fmla="*/ 1764110 h 1764109"/>
                <a:gd name="connsiteX4" fmla="*/ 0 w 1764109"/>
                <a:gd name="connsiteY4" fmla="*/ 882055 h 176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109" h="1764109">
                  <a:moveTo>
                    <a:pt x="0" y="882055"/>
                  </a:moveTo>
                  <a:cubicBezTo>
                    <a:pt x="0" y="394909"/>
                    <a:pt x="394909" y="0"/>
                    <a:pt x="882055" y="0"/>
                  </a:cubicBezTo>
                  <a:cubicBezTo>
                    <a:pt x="1369201" y="0"/>
                    <a:pt x="1764110" y="394909"/>
                    <a:pt x="1764110" y="882055"/>
                  </a:cubicBezTo>
                  <a:cubicBezTo>
                    <a:pt x="1764110" y="1369201"/>
                    <a:pt x="1369201" y="1764110"/>
                    <a:pt x="882055" y="1764110"/>
                  </a:cubicBezTo>
                  <a:cubicBezTo>
                    <a:pt x="394909" y="1764110"/>
                    <a:pt x="0" y="1369201"/>
                    <a:pt x="0" y="882055"/>
                  </a:cubicBezTo>
                  <a:close/>
                </a:path>
              </a:pathLst>
            </a:custGeom>
            <a:blipFill dpi="0" rotWithShape="1">
              <a:blip r:embed="rId7">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4277192"/>
                <a:satOff val="22488"/>
                <a:lumOff val="-28237"/>
                <a:alphaOff val="0"/>
              </a:schemeClr>
            </a:fillRef>
            <a:effectRef idx="2">
              <a:schemeClr val="accent3">
                <a:hueOff val="4277192"/>
                <a:satOff val="22488"/>
                <a:lumOff val="-28237"/>
                <a:alphaOff val="0"/>
              </a:schemeClr>
            </a:effectRef>
            <a:fontRef idx="minor">
              <a:schemeClr val="lt1"/>
            </a:fontRef>
          </p:style>
          <p:txBody>
            <a:bodyPr spcFirstLastPara="0" vert="horz" wrap="square" lIns="258348" tIns="258348" rIns="258348" bIns="258348"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endParaRPr kumimoji="0" lang="en-US" sz="43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6" name="Freeform: Shape 35">
              <a:extLst>
                <a:ext uri="{FF2B5EF4-FFF2-40B4-BE49-F238E27FC236}">
                  <a16:creationId xmlns:a16="http://schemas.microsoft.com/office/drawing/2014/main" id="{6285F51B-4E04-4AF3-830A-79643BC2F0D6}"/>
                </a:ext>
              </a:extLst>
            </p:cNvPr>
            <p:cNvSpPr/>
            <p:nvPr/>
          </p:nvSpPr>
          <p:spPr>
            <a:xfrm>
              <a:off x="5296247" y="3718282"/>
              <a:ext cx="1764109" cy="1764109"/>
            </a:xfrm>
            <a:custGeom>
              <a:avLst/>
              <a:gdLst>
                <a:gd name="connsiteX0" fmla="*/ 0 w 1764109"/>
                <a:gd name="connsiteY0" fmla="*/ 882055 h 1764109"/>
                <a:gd name="connsiteX1" fmla="*/ 882055 w 1764109"/>
                <a:gd name="connsiteY1" fmla="*/ 0 h 1764109"/>
                <a:gd name="connsiteX2" fmla="*/ 1764110 w 1764109"/>
                <a:gd name="connsiteY2" fmla="*/ 882055 h 1764109"/>
                <a:gd name="connsiteX3" fmla="*/ 882055 w 1764109"/>
                <a:gd name="connsiteY3" fmla="*/ 1764110 h 1764109"/>
                <a:gd name="connsiteX4" fmla="*/ 0 w 1764109"/>
                <a:gd name="connsiteY4" fmla="*/ 882055 h 176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109" h="1764109">
                  <a:moveTo>
                    <a:pt x="0" y="882055"/>
                  </a:moveTo>
                  <a:cubicBezTo>
                    <a:pt x="0" y="394909"/>
                    <a:pt x="394909" y="0"/>
                    <a:pt x="882055" y="0"/>
                  </a:cubicBezTo>
                  <a:cubicBezTo>
                    <a:pt x="1369201" y="0"/>
                    <a:pt x="1764110" y="394909"/>
                    <a:pt x="1764110" y="882055"/>
                  </a:cubicBezTo>
                  <a:cubicBezTo>
                    <a:pt x="1764110" y="1369201"/>
                    <a:pt x="1369201" y="1764110"/>
                    <a:pt x="882055" y="1764110"/>
                  </a:cubicBezTo>
                  <a:cubicBezTo>
                    <a:pt x="394909" y="1764110"/>
                    <a:pt x="0" y="1369201"/>
                    <a:pt x="0" y="882055"/>
                  </a:cubicBezTo>
                  <a:close/>
                </a:path>
              </a:pathLst>
            </a:custGeom>
            <a:blipFill dpi="0" rotWithShape="1">
              <a:blip r:embed="rId8">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4277192"/>
                <a:satOff val="22488"/>
                <a:lumOff val="-28237"/>
                <a:alphaOff val="0"/>
              </a:schemeClr>
            </a:fillRef>
            <a:effectRef idx="2">
              <a:schemeClr val="accent3">
                <a:hueOff val="4277192"/>
                <a:satOff val="22488"/>
                <a:lumOff val="-28237"/>
                <a:alphaOff val="0"/>
              </a:schemeClr>
            </a:effectRef>
            <a:fontRef idx="minor">
              <a:schemeClr val="lt1"/>
            </a:fontRef>
          </p:style>
          <p:txBody>
            <a:bodyPr spcFirstLastPara="0" vert="horz" wrap="square" lIns="258348" tIns="258348" rIns="258348" bIns="258348"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endParaRPr kumimoji="0" lang="en-US" sz="43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7" name="Freeform: Shape 36">
              <a:extLst>
                <a:ext uri="{FF2B5EF4-FFF2-40B4-BE49-F238E27FC236}">
                  <a16:creationId xmlns:a16="http://schemas.microsoft.com/office/drawing/2014/main" id="{35FD8199-BECB-4F68-BDA5-D625F0E928A2}"/>
                </a:ext>
              </a:extLst>
            </p:cNvPr>
            <p:cNvSpPr/>
            <p:nvPr/>
          </p:nvSpPr>
          <p:spPr>
            <a:xfrm>
              <a:off x="7096391" y="3743900"/>
              <a:ext cx="1764109" cy="1764109"/>
            </a:xfrm>
            <a:custGeom>
              <a:avLst/>
              <a:gdLst>
                <a:gd name="connsiteX0" fmla="*/ 0 w 1764109"/>
                <a:gd name="connsiteY0" fmla="*/ 882055 h 1764109"/>
                <a:gd name="connsiteX1" fmla="*/ 882055 w 1764109"/>
                <a:gd name="connsiteY1" fmla="*/ 0 h 1764109"/>
                <a:gd name="connsiteX2" fmla="*/ 1764110 w 1764109"/>
                <a:gd name="connsiteY2" fmla="*/ 882055 h 1764109"/>
                <a:gd name="connsiteX3" fmla="*/ 882055 w 1764109"/>
                <a:gd name="connsiteY3" fmla="*/ 1764110 h 1764109"/>
                <a:gd name="connsiteX4" fmla="*/ 0 w 1764109"/>
                <a:gd name="connsiteY4" fmla="*/ 882055 h 1764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109" h="1764109">
                  <a:moveTo>
                    <a:pt x="0" y="882055"/>
                  </a:moveTo>
                  <a:cubicBezTo>
                    <a:pt x="0" y="394909"/>
                    <a:pt x="394909" y="0"/>
                    <a:pt x="882055" y="0"/>
                  </a:cubicBezTo>
                  <a:cubicBezTo>
                    <a:pt x="1369201" y="0"/>
                    <a:pt x="1764110" y="394909"/>
                    <a:pt x="1764110" y="882055"/>
                  </a:cubicBezTo>
                  <a:cubicBezTo>
                    <a:pt x="1764110" y="1369201"/>
                    <a:pt x="1369201" y="1764110"/>
                    <a:pt x="882055" y="1764110"/>
                  </a:cubicBezTo>
                  <a:cubicBezTo>
                    <a:pt x="394909" y="1764110"/>
                    <a:pt x="0" y="1369201"/>
                    <a:pt x="0" y="882055"/>
                  </a:cubicBezTo>
                  <a:close/>
                </a:path>
              </a:pathLst>
            </a:custGeom>
            <a:blipFill dpi="0" rotWithShape="1">
              <a:blip r:embed="rId9">
                <a:extLst>
                  <a:ext uri="{28A0092B-C50C-407E-A947-70E740481C1C}">
                    <a14:useLocalDpi xmlns:a14="http://schemas.microsoft.com/office/drawing/2010/main" val="0"/>
                  </a:ext>
                </a:extLst>
              </a:blip>
              <a:srcRect/>
              <a:stretch>
                <a:fillRect/>
              </a:stretch>
            </a:blip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258348" tIns="258348" rIns="258348" bIns="258348" numCol="1" spcCol="1270" anchor="ctr" anchorCtr="0">
              <a:noAutofit/>
            </a:bodyPr>
            <a:lstStyle/>
            <a:p>
              <a:pPr marL="0" marR="0" lvl="0" indent="0" algn="ctr" defTabSz="1911350" rtl="0" eaLnBrk="1" fontAlgn="auto" latinLnBrk="0" hangingPunct="1">
                <a:lnSpc>
                  <a:spcPct val="90000"/>
                </a:lnSpc>
                <a:spcBef>
                  <a:spcPct val="0"/>
                </a:spcBef>
                <a:spcAft>
                  <a:spcPct val="35000"/>
                </a:spcAft>
                <a:buClrTx/>
                <a:buSzTx/>
                <a:buFontTx/>
                <a:buNone/>
                <a:tabLst/>
                <a:defRPr/>
              </a:pPr>
              <a:endParaRPr kumimoji="0" lang="en-US" sz="43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029" name="Cloud 1028">
            <a:extLst>
              <a:ext uri="{FF2B5EF4-FFF2-40B4-BE49-F238E27FC236}">
                <a16:creationId xmlns:a16="http://schemas.microsoft.com/office/drawing/2014/main" id="{A28E9244-FC81-49FD-87D7-B4A11E220FD4}"/>
              </a:ext>
            </a:extLst>
          </p:cNvPr>
          <p:cNvSpPr/>
          <p:nvPr/>
        </p:nvSpPr>
        <p:spPr>
          <a:xfrm>
            <a:off x="177841" y="2424133"/>
            <a:ext cx="4676963" cy="3548051"/>
          </a:xfrm>
          <a:prstGeom prst="cloud">
            <a:avLst/>
          </a:prstGeom>
          <a:solidFill>
            <a:srgbClr val="FFFDE3"/>
          </a:solidFill>
          <a:ln>
            <a:solidFill>
              <a:srgbClr val="FF0000"/>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Em</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ấn</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tượng</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nhất</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với</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thành</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tựu</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nào</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của</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văn</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minh</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Hy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Lạp</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 La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Mã</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cổ</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đại</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Hãy</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chia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sẻ</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với</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cả</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lớp</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và</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nêu</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a:t>
            </a:r>
            <a:r>
              <a:rPr kumimoji="0" lang="en-US" sz="2800" b="0" i="0" u="none" strike="noStrike" kern="1200" cap="none" spc="0" normalizeH="0" baseline="0" noProof="0" dirty="0" err="1">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lí</a:t>
            </a:r>
            <a:r>
              <a:rPr kumimoji="0" lang="en-US" sz="2800" b="0" i="0" u="none" strike="noStrike" kern="1200" cap="none" spc="0" normalizeH="0" baseline="0" noProof="0" dirty="0">
                <a:ln>
                  <a:noFill/>
                </a:ln>
                <a:solidFill>
                  <a:srgbClr val="0070C0"/>
                </a:solidFill>
                <a:effectLst/>
                <a:uLnTx/>
                <a:uFillTx/>
                <a:latin typeface="#9Slide03 Arima Madurai Black" panose="00000A00000000000000" pitchFamily="2" charset="0"/>
                <a:ea typeface="微软雅黑"/>
                <a:cs typeface="#9Slide03 Arima Madurai Black" panose="00000A00000000000000" pitchFamily="2" charset="0"/>
              </a:rPr>
              <a:t> do</a:t>
            </a:r>
          </a:p>
        </p:txBody>
      </p:sp>
    </p:spTree>
    <p:extLst>
      <p:ext uri="{BB962C8B-B14F-4D97-AF65-F5344CB8AC3E}">
        <p14:creationId xmlns:p14="http://schemas.microsoft.com/office/powerpoint/2010/main" val="239256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p:cTn id="23" dur="500" fill="hold"/>
                                        <p:tgtEl>
                                          <p:spTgt spid="1028"/>
                                        </p:tgtEl>
                                        <p:attrNameLst>
                                          <p:attrName>ppt_w</p:attrName>
                                        </p:attrNameLst>
                                      </p:cBhvr>
                                      <p:tavLst>
                                        <p:tav tm="0">
                                          <p:val>
                                            <p:fltVal val="0"/>
                                          </p:val>
                                        </p:tav>
                                        <p:tav tm="100000">
                                          <p:val>
                                            <p:strVal val="#ppt_w"/>
                                          </p:val>
                                        </p:tav>
                                      </p:tavLst>
                                    </p:anim>
                                    <p:anim calcmode="lin" valueType="num">
                                      <p:cBhvr>
                                        <p:cTn id="24" dur="500" fill="hold"/>
                                        <p:tgtEl>
                                          <p:spTgt spid="1028"/>
                                        </p:tgtEl>
                                        <p:attrNameLst>
                                          <p:attrName>ppt_h</p:attrName>
                                        </p:attrNameLst>
                                      </p:cBhvr>
                                      <p:tavLst>
                                        <p:tav tm="0">
                                          <p:val>
                                            <p:fltVal val="0"/>
                                          </p:val>
                                        </p:tav>
                                        <p:tav tm="100000">
                                          <p:val>
                                            <p:strVal val="#ppt_h"/>
                                          </p:val>
                                        </p:tav>
                                      </p:tavLst>
                                    </p:anim>
                                    <p:animEffect transition="in" filter="fade">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029"/>
                                        </p:tgtEl>
                                        <p:attrNameLst>
                                          <p:attrName>style.visibility</p:attrName>
                                        </p:attrNameLst>
                                      </p:cBhvr>
                                      <p:to>
                                        <p:strVal val="visible"/>
                                      </p:to>
                                    </p:set>
                                    <p:animEffect transition="in" filter="wipe(left)">
                                      <p:cBhvr>
                                        <p:cTn id="30"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43000" r="-5000" b="-4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580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ga Drawing Grecian, Picture #1499176 Robes Drawing Greek #1889554 - PNG  Images - PNGio">
            <a:extLst>
              <a:ext uri="{FF2B5EF4-FFF2-40B4-BE49-F238E27FC236}">
                <a16:creationId xmlns:a16="http://schemas.microsoft.com/office/drawing/2014/main" id="{ABE89491-2F23-8442-83E0-885E7D6F7F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951" r="16234"/>
          <a:stretch/>
        </p:blipFill>
        <p:spPr bwMode="auto">
          <a:xfrm flipH="1">
            <a:off x="320843" y="371476"/>
            <a:ext cx="3187711" cy="6486525"/>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320;p29">
            <a:extLst>
              <a:ext uri="{FF2B5EF4-FFF2-40B4-BE49-F238E27FC236}">
                <a16:creationId xmlns:a16="http://schemas.microsoft.com/office/drawing/2014/main" id="{38911D18-AD2C-534E-BAF2-69D1C7D76154}"/>
              </a:ext>
            </a:extLst>
          </p:cNvPr>
          <p:cNvSpPr txBox="1">
            <a:spLocks noGrp="1"/>
          </p:cNvSpPr>
          <p:nvPr>
            <p:ph type="title"/>
          </p:nvPr>
        </p:nvSpPr>
        <p:spPr>
          <a:xfrm>
            <a:off x="4938854" y="215462"/>
            <a:ext cx="4571719" cy="1148759"/>
          </a:xfrm>
          <a:prstGeom prst="rect">
            <a:avLst/>
          </a:prstGeom>
        </p:spPr>
        <p:txBody>
          <a:bodyPr spcFirstLastPara="1" wrap="square" lIns="121900" tIns="121900" rIns="121900" bIns="121900" anchor="t" anchorCtr="0">
            <a:noAutofit/>
          </a:bodyPr>
          <a:lstStyle/>
          <a:p>
            <a:pPr defTabSz="914354">
              <a:buClrTx/>
              <a:buSzTx/>
              <a:defRPr/>
            </a:pPr>
            <a:r>
              <a:rPr lang="en-US" sz="6000">
                <a:solidFill>
                  <a:srgbClr val="A01127"/>
                </a:solidFill>
                <a:cs typeface="Arial"/>
              </a:rPr>
              <a:t>BÀI 5 </a:t>
            </a:r>
            <a:r>
              <a:rPr lang="en-US" sz="6000" dirty="0">
                <a:solidFill>
                  <a:srgbClr val="A01127"/>
                </a:solidFill>
                <a:cs typeface="Arial"/>
              </a:rPr>
              <a:t>(t1)</a:t>
            </a:r>
            <a:endParaRPr lang="x-none" sz="6000" kern="12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CC3BB873-BC43-3146-8520-F83AB2BF6C04}"/>
              </a:ext>
            </a:extLst>
          </p:cNvPr>
          <p:cNvSpPr/>
          <p:nvPr/>
        </p:nvSpPr>
        <p:spPr>
          <a:xfrm>
            <a:off x="3935201" y="1183015"/>
            <a:ext cx="6663108" cy="2308324"/>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0" cap="none" spc="0" normalizeH="0" baseline="0" noProof="0" dirty="0" err="1">
                <a:ln>
                  <a:noFill/>
                </a:ln>
                <a:solidFill>
                  <a:srgbClr val="A01127"/>
                </a:solidFill>
                <a:effectLst/>
                <a:uLnTx/>
                <a:uFillTx/>
                <a:latin typeface="PT Serif"/>
                <a:ea typeface="+mn-ea"/>
                <a:cs typeface="Arial"/>
                <a:sym typeface="PT Serif"/>
              </a:rPr>
              <a:t>Một</a:t>
            </a: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 </a:t>
            </a:r>
            <a:r>
              <a:rPr kumimoji="0" lang="en-US" sz="4800" b="1" i="0" u="none" strike="noStrike" kern="0" cap="none" spc="0" normalizeH="0" baseline="0" noProof="0" dirty="0" err="1">
                <a:ln>
                  <a:noFill/>
                </a:ln>
                <a:solidFill>
                  <a:srgbClr val="A01127"/>
                </a:solidFill>
                <a:effectLst/>
                <a:uLnTx/>
                <a:uFillTx/>
                <a:latin typeface="PT Serif"/>
                <a:ea typeface="+mn-ea"/>
                <a:cs typeface="Arial"/>
                <a:sym typeface="PT Serif"/>
              </a:rPr>
              <a:t>số</a:t>
            </a: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 </a:t>
            </a:r>
            <a:r>
              <a:rPr kumimoji="0" lang="en-US" sz="4800" b="1" i="0" u="none" strike="noStrike" kern="0" cap="none" spc="0" normalizeH="0" baseline="0" noProof="0" dirty="0" err="1">
                <a:ln>
                  <a:noFill/>
                </a:ln>
                <a:solidFill>
                  <a:srgbClr val="A01127"/>
                </a:solidFill>
                <a:effectLst/>
                <a:uLnTx/>
                <a:uFillTx/>
                <a:latin typeface="PT Serif"/>
                <a:ea typeface="+mn-ea"/>
                <a:cs typeface="Arial"/>
                <a:sym typeface="PT Serif"/>
              </a:rPr>
              <a:t>nền</a:t>
            </a: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 </a:t>
            </a:r>
            <a:r>
              <a:rPr kumimoji="0" lang="en-US" sz="4800" b="1" i="0" u="none" strike="noStrike" kern="0" cap="none" spc="0" normalizeH="0" baseline="0" noProof="0" dirty="0" err="1">
                <a:ln>
                  <a:noFill/>
                </a:ln>
                <a:solidFill>
                  <a:srgbClr val="A01127"/>
                </a:solidFill>
                <a:effectLst/>
                <a:uLnTx/>
                <a:uFillTx/>
                <a:latin typeface="PT Serif"/>
                <a:ea typeface="+mn-ea"/>
                <a:cs typeface="Arial"/>
                <a:sym typeface="PT Serif"/>
              </a:rPr>
              <a:t>văn</a:t>
            </a: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 </a:t>
            </a:r>
            <a:r>
              <a:rPr kumimoji="0" lang="en-US" sz="4800" b="1" i="0" u="none" strike="noStrike" kern="0" cap="none" spc="0" normalizeH="0" baseline="0" noProof="0" dirty="0" err="1">
                <a:ln>
                  <a:noFill/>
                </a:ln>
                <a:solidFill>
                  <a:srgbClr val="A01127"/>
                </a:solidFill>
                <a:effectLst/>
                <a:uLnTx/>
                <a:uFillTx/>
                <a:latin typeface="PT Serif"/>
                <a:ea typeface="+mn-ea"/>
                <a:cs typeface="Arial"/>
                <a:sym typeface="PT Serif"/>
              </a:rPr>
              <a:t>minh</a:t>
            </a:r>
            <a:r>
              <a:rPr kumimoji="0" lang="en-US" sz="4800" b="1" i="0" u="none" strike="noStrike" kern="0" cap="none" spc="0" normalizeH="0" baseline="0" noProof="0" dirty="0">
                <a:ln>
                  <a:noFill/>
                </a:ln>
                <a:solidFill>
                  <a:srgbClr val="A01127"/>
                </a:solidFill>
                <a:effectLst/>
                <a:uLnTx/>
                <a:uFillTx/>
                <a:latin typeface="PT Serif"/>
                <a:ea typeface="+mn-ea"/>
                <a:cs typeface="Arial"/>
                <a:sym typeface="PT Serif"/>
              </a:rPr>
              <a:t> </a:t>
            </a:r>
            <a:r>
              <a:rPr kumimoji="0" lang="en-US" sz="4800" b="1" i="0" u="none" strike="noStrike" kern="0" cap="none" spc="0" normalizeH="0" baseline="0" noProof="0" err="1">
                <a:ln>
                  <a:noFill/>
                </a:ln>
                <a:solidFill>
                  <a:srgbClr val="A01127"/>
                </a:solidFill>
                <a:effectLst/>
                <a:uLnTx/>
                <a:uFillTx/>
                <a:latin typeface="PT Serif"/>
                <a:ea typeface="+mn-ea"/>
                <a:cs typeface="Arial"/>
                <a:sym typeface="PT Serif"/>
              </a:rPr>
              <a:t>phương</a:t>
            </a:r>
            <a:r>
              <a:rPr kumimoji="0" lang="en-US" sz="4800" b="1" i="0" u="none" strike="noStrike" kern="0" cap="none" spc="0" normalizeH="0" baseline="0" noProof="0">
                <a:ln>
                  <a:noFill/>
                </a:ln>
                <a:solidFill>
                  <a:srgbClr val="A01127"/>
                </a:solidFill>
                <a:effectLst/>
                <a:uLnTx/>
                <a:uFillTx/>
                <a:latin typeface="PT Serif"/>
                <a:ea typeface="+mn-ea"/>
                <a:cs typeface="Arial"/>
                <a:sym typeface="PT Serif"/>
              </a:rPr>
              <a:t> Tây thời</a:t>
            </a:r>
            <a:r>
              <a:rPr kumimoji="0" lang="en-US" sz="4800" b="1" i="0" u="none" strike="noStrike" kern="0" cap="none" spc="0" normalizeH="0" noProof="0">
                <a:ln>
                  <a:noFill/>
                </a:ln>
                <a:solidFill>
                  <a:srgbClr val="A01127"/>
                </a:solidFill>
                <a:effectLst/>
                <a:uLnTx/>
                <a:uFillTx/>
                <a:latin typeface="PT Serif"/>
                <a:ea typeface="+mn-ea"/>
                <a:cs typeface="Arial"/>
                <a:sym typeface="PT Serif"/>
              </a:rPr>
              <a:t> cổ - trung đại</a:t>
            </a:r>
            <a:endParaRPr kumimoji="0" lang="x-none"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 name="Freeform: Shape 24">
            <a:extLst>
              <a:ext uri="{FF2B5EF4-FFF2-40B4-BE49-F238E27FC236}">
                <a16:creationId xmlns:a16="http://schemas.microsoft.com/office/drawing/2014/main" id="{F22BE2BA-7263-DE49-91F4-AD44CB0A99CB}"/>
              </a:ext>
            </a:extLst>
          </p:cNvPr>
          <p:cNvSpPr/>
          <p:nvPr/>
        </p:nvSpPr>
        <p:spPr>
          <a:xfrm>
            <a:off x="3480874" y="3070838"/>
            <a:ext cx="2615127" cy="2483335"/>
          </a:xfrm>
          <a:prstGeom prst="flowChartDecision">
            <a:avLst/>
          </a:prstGeom>
          <a:blipFill dpi="0" rotWithShape="0">
            <a:blip r:embed="rId3"/>
            <a:srcRect/>
            <a:stretch>
              <a:fillRect t="-16000" b="-4000"/>
            </a:stretch>
          </a:blipFill>
          <a:ln w="12700">
            <a:solidFill>
              <a:srgbClr val="FF0000"/>
            </a:solidFill>
          </a:ln>
          <a:effectLst>
            <a:glow rad="211197">
              <a:srgbClr val="0070C0"/>
            </a:glow>
            <a:outerShdw blurRad="40000" dist="20000" dir="5400000" rotWithShape="0">
              <a:srgbClr val="000000">
                <a:alpha val="38000"/>
              </a:srgbClr>
            </a:outerShdw>
          </a:effectLst>
        </p:spPr>
        <p:style>
          <a:lnRef idx="3">
            <a:schemeClr val="dk2">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518224" tIns="457637" rIns="518224" bIns="457637" numCol="1" spcCol="1270" anchor="ctr" anchorCtr="0">
            <a:noAutofit/>
          </a:bodyPr>
          <a:lstStyle/>
          <a:p>
            <a:pPr marL="0" marR="0" lvl="0" indent="0" algn="ctr" defTabSz="2444690" rtl="0" eaLnBrk="1" fontAlgn="auto" latinLnBrk="0" hangingPunct="1">
              <a:lnSpc>
                <a:spcPct val="90000"/>
              </a:lnSpc>
              <a:spcBef>
                <a:spcPct val="0"/>
              </a:spcBef>
              <a:spcAft>
                <a:spcPct val="35000"/>
              </a:spcAft>
              <a:buClr>
                <a:srgbClr val="000000"/>
              </a:buClr>
              <a:buSzTx/>
              <a:buFontTx/>
              <a:buNone/>
              <a:tabLst/>
              <a:defRPr/>
            </a:pPr>
            <a:endParaRPr kumimoji="0" lang="en-US" sz="5500" b="0" i="0" u="none" strike="noStrike" kern="1200" cap="none" spc="0" normalizeH="0" baseline="0" noProof="0">
              <a:ln>
                <a:noFill/>
              </a:ln>
              <a:solidFill>
                <a:srgbClr val="2B464F">
                  <a:hueOff val="0"/>
                  <a:satOff val="0"/>
                  <a:lumOff val="0"/>
                  <a:alphaOff val="0"/>
                </a:srgbClr>
              </a:solidFill>
              <a:effectLst/>
              <a:uLnTx/>
              <a:uFillTx/>
              <a:latin typeface="Arial"/>
              <a:ea typeface="+mn-ea"/>
              <a:cs typeface="+mn-cs"/>
              <a:sym typeface="Arial"/>
            </a:endParaRPr>
          </a:p>
        </p:txBody>
      </p:sp>
      <p:sp>
        <p:nvSpPr>
          <p:cNvPr id="16" name="Freeform: Shape 29">
            <a:extLst>
              <a:ext uri="{FF2B5EF4-FFF2-40B4-BE49-F238E27FC236}">
                <a16:creationId xmlns:a16="http://schemas.microsoft.com/office/drawing/2014/main" id="{6BD0644E-D7B6-8E42-8AA3-E2793530BA46}"/>
              </a:ext>
            </a:extLst>
          </p:cNvPr>
          <p:cNvSpPr/>
          <p:nvPr/>
        </p:nvSpPr>
        <p:spPr>
          <a:xfrm>
            <a:off x="5801529" y="3409166"/>
            <a:ext cx="2615127" cy="2483335"/>
          </a:xfrm>
          <a:prstGeom prst="flowChartDecision">
            <a:avLst/>
          </a:prstGeom>
          <a:blipFill dpi="0" rotWithShape="1">
            <a:blip r:embed="rId4">
              <a:extLst>
                <a:ext uri="{28A0092B-C50C-407E-A947-70E740481C1C}">
                  <a14:useLocalDpi xmlns:a14="http://schemas.microsoft.com/office/drawing/2010/main" val="0"/>
                </a:ext>
              </a:extLst>
            </a:blip>
            <a:srcRect/>
            <a:stretch>
              <a:fillRect l="-14000" r="3000" b="4000"/>
            </a:stretch>
          </a:blipFill>
          <a:ln w="12700">
            <a:solidFill>
              <a:srgbClr val="FF0000"/>
            </a:solidFill>
          </a:ln>
          <a:effectLst>
            <a:glow rad="374037">
              <a:srgbClr val="00B050">
                <a:alpha val="40000"/>
              </a:srgbClr>
            </a:glow>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289637" tIns="332917" rIns="289639" bIns="332916" numCol="1" spcCol="1270" anchor="ctr" anchorCtr="0">
            <a:noAutofit/>
          </a:bodyPr>
          <a:lstStyle/>
          <a:p>
            <a:pPr marL="0" marR="0" lvl="0" indent="0" algn="ctr" defTabSz="1600160" rtl="0" eaLnBrk="1" fontAlgn="auto" latinLnBrk="0" hangingPunct="1">
              <a:lnSpc>
                <a:spcPct val="90000"/>
              </a:lnSpc>
              <a:spcBef>
                <a:spcPct val="0"/>
              </a:spcBef>
              <a:spcAft>
                <a:spcPct val="35000"/>
              </a:spcAft>
              <a:buClr>
                <a:srgbClr val="000000"/>
              </a:buClr>
              <a:buSzTx/>
              <a:buFontTx/>
              <a:buNone/>
              <a:tabLst/>
              <a:defRPr/>
            </a:pPr>
            <a:r>
              <a:rPr kumimoji="0" lang="en-US" sz="3600" b="0" i="0" u="none" strike="noStrike" kern="1200" cap="none" spc="0" normalizeH="0" baseline="0" noProof="0" dirty="0">
                <a:ln>
                  <a:noFill/>
                </a:ln>
                <a:solidFill>
                  <a:srgbClr val="FCFFF5"/>
                </a:solidFill>
                <a:effectLst/>
                <a:uLnTx/>
                <a:uFillTx/>
                <a:latin typeface="Arial"/>
                <a:ea typeface="+mn-ea"/>
                <a:cs typeface="+mn-cs"/>
                <a:sym typeface="Arial"/>
              </a:rPr>
              <a:t>     </a:t>
            </a:r>
          </a:p>
        </p:txBody>
      </p:sp>
      <p:pic>
        <p:nvPicPr>
          <p:cNvPr id="18" name="Picture 17">
            <a:extLst>
              <a:ext uri="{FF2B5EF4-FFF2-40B4-BE49-F238E27FC236}">
                <a16:creationId xmlns:a16="http://schemas.microsoft.com/office/drawing/2014/main" id="{615B5C2E-41EE-B949-892F-DF5D83E12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1395" y="215462"/>
            <a:ext cx="1621564" cy="1427643"/>
          </a:xfrm>
          <a:prstGeom prst="ellipse">
            <a:avLst/>
          </a:prstGeom>
        </p:spPr>
      </p:pic>
      <p:sp>
        <p:nvSpPr>
          <p:cNvPr id="20" name="Decision 19">
            <a:extLst>
              <a:ext uri="{FF2B5EF4-FFF2-40B4-BE49-F238E27FC236}">
                <a16:creationId xmlns:a16="http://schemas.microsoft.com/office/drawing/2014/main" id="{CA4A7A78-6D08-7E48-BA6B-65A615865B7E}"/>
              </a:ext>
            </a:extLst>
          </p:cNvPr>
          <p:cNvSpPr/>
          <p:nvPr/>
        </p:nvSpPr>
        <p:spPr>
          <a:xfrm>
            <a:off x="8150927" y="3113567"/>
            <a:ext cx="2719292" cy="2483336"/>
          </a:xfrm>
          <a:prstGeom prst="flowChartDecision">
            <a:avLst/>
          </a:prstGeom>
          <a:blipFill dpi="0" rotWithShape="1">
            <a:blip r:embed="rId6"/>
            <a:srcRect/>
            <a:stretch>
              <a:fillRect t="3000"/>
            </a:stretch>
          </a:blipFill>
          <a:effectLst>
            <a:glow rad="163434">
              <a:schemeClr val="accent1">
                <a:lumMod val="50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400" b="0" i="0" u="none" strike="noStrike" kern="0" cap="none" spc="0" normalizeH="0" baseline="0" noProof="0">
              <a:ln>
                <a:noFill/>
              </a:ln>
              <a:solidFill>
                <a:srgbClr val="FCFFF5"/>
              </a:solidFill>
              <a:effectLst/>
              <a:uLnTx/>
              <a:uFillTx/>
              <a:latin typeface="Arial"/>
              <a:ea typeface="+mn-ea"/>
              <a:cs typeface="+mn-cs"/>
              <a:sym typeface="Arial"/>
            </a:endParaRPr>
          </a:p>
        </p:txBody>
      </p:sp>
    </p:spTree>
    <p:extLst>
      <p:ext uri="{BB962C8B-B14F-4D97-AF65-F5344CB8AC3E}">
        <p14:creationId xmlns:p14="http://schemas.microsoft.com/office/powerpoint/2010/main" val="959229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p:tgtEl>
                                          <p:spTgt spid="4"/>
                                        </p:tgtEl>
                                        <p:attrNameLst>
                                          <p:attrName>ppt_y</p:attrName>
                                        </p:attrNameLst>
                                      </p:cBhvr>
                                      <p:tavLst>
                                        <p:tav tm="0">
                                          <p:val>
                                            <p:strVal val="#ppt_y+#ppt_h*1.125000"/>
                                          </p:val>
                                        </p:tav>
                                        <p:tav tm="100000">
                                          <p:val>
                                            <p:strVal val="#ppt_y"/>
                                          </p:val>
                                        </p:tav>
                                      </p:tavLst>
                                    </p:anim>
                                    <p:animEffect transition="in" filter="wipe(up)">
                                      <p:cBhvr>
                                        <p:cTn id="12" dur="1000"/>
                                        <p:tgtEl>
                                          <p:spTgt spid="4"/>
                                        </p:tgtEl>
                                      </p:cBhvr>
                                    </p:animEffect>
                                  </p:childTnLst>
                                </p:cTn>
                              </p:par>
                            </p:childTnLst>
                          </p:cTn>
                        </p:par>
                        <p:par>
                          <p:cTn id="13" fill="hold">
                            <p:stCondLst>
                              <p:cond delay="1500"/>
                            </p:stCondLst>
                            <p:childTnLst>
                              <p:par>
                                <p:cTn id="14" presetID="12" presetClass="entr" presetSubtype="4"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p:tgtEl>
                                          <p:spTgt spid="5"/>
                                        </p:tgtEl>
                                        <p:attrNameLst>
                                          <p:attrName>ppt_y</p:attrName>
                                        </p:attrNameLst>
                                      </p:cBhvr>
                                      <p:tavLst>
                                        <p:tav tm="0">
                                          <p:val>
                                            <p:strVal val="#ppt_y+#ppt_h*1.125000"/>
                                          </p:val>
                                        </p:tav>
                                        <p:tav tm="100000">
                                          <p:val>
                                            <p:strVal val="#ppt_y"/>
                                          </p:val>
                                        </p:tav>
                                      </p:tavLst>
                                    </p:anim>
                                    <p:animEffect transition="in" filter="wipe(up)">
                                      <p:cBhvr>
                                        <p:cTn id="17" dur="1000"/>
                                        <p:tgtEl>
                                          <p:spTgt spid="5"/>
                                        </p:tgtEl>
                                      </p:cBhvr>
                                    </p:animEffect>
                                  </p:childTnLst>
                                </p:cTn>
                              </p:par>
                            </p:childTnLst>
                          </p:cTn>
                        </p:par>
                        <p:par>
                          <p:cTn id="18" fill="hold">
                            <p:stCondLst>
                              <p:cond delay="2500"/>
                            </p:stCondLst>
                            <p:childTnLst>
                              <p:par>
                                <p:cTn id="19" presetID="16" presetClass="entr" presetSubtype="37"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outVertical)">
                                      <p:cBhvr>
                                        <p:cTn id="21" dur="500"/>
                                        <p:tgtEl>
                                          <p:spTgt spid="16"/>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out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animBg="1"/>
      <p:bldP spid="16"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659"/>
            <a:lum/>
          </a:blip>
          <a:srcRect/>
          <a:stretch>
            <a:fillRect t="-10000" b="-10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81253-9F75-F2AA-4FD2-779D43B1F3FC}"/>
              </a:ext>
            </a:extLst>
          </p:cNvPr>
          <p:cNvSpPr/>
          <p:nvPr/>
        </p:nvSpPr>
        <p:spPr>
          <a:xfrm>
            <a:off x="-50007" y="0"/>
            <a:ext cx="12292013" cy="523220"/>
          </a:xfrm>
          <a:prstGeom prst="rect">
            <a:avLst/>
          </a:prstGeom>
        </p:spPr>
        <p:txBody>
          <a:bodyPr wrap="square">
            <a:spAutoFit/>
          </a:bodyPr>
          <a:lstStyle/>
          <a:p>
            <a:pPr lvl="0" algn="ctr" defTabSz="1219170">
              <a:buClr>
                <a:srgbClr val="000000"/>
              </a:buClr>
              <a:defRPr/>
            </a:pPr>
            <a:r>
              <a:rPr kumimoji="0" lang="en-US" sz="2800" b="1" i="0" u="none" strike="noStrike" kern="0" cap="none" spc="0" normalizeH="0" baseline="0" noProof="0">
                <a:ln>
                  <a:noFill/>
                </a:ln>
                <a:solidFill>
                  <a:srgbClr val="A01127"/>
                </a:solidFill>
                <a:effectLst/>
                <a:uLnTx/>
                <a:uFillTx/>
                <a:latin typeface="Times New Roman" panose="02020603050405020304" pitchFamily="18" charset="0"/>
                <a:cs typeface="Times New Roman" panose="02020603050405020304" pitchFamily="18" charset="0"/>
                <a:sym typeface="PT Serif"/>
              </a:rPr>
              <a:t>BÀI 5: </a:t>
            </a:r>
            <a:r>
              <a:rPr lang="vi-VN" sz="2800" b="1" kern="0">
                <a:solidFill>
                  <a:srgbClr val="A01127"/>
                </a:solidFill>
                <a:latin typeface="Times New Roman" panose="02020603050405020304" pitchFamily="18" charset="0"/>
                <a:cs typeface="Times New Roman" panose="02020603050405020304" pitchFamily="18" charset="0"/>
                <a:sym typeface="PT Serif"/>
              </a:rPr>
              <a:t>MỘT SỐ NỀN VĂN MINH PHƯƠNG TÂY THỜI CỔ - TRUNG ĐẠI</a:t>
            </a:r>
          </a:p>
        </p:txBody>
      </p:sp>
      <p:sp>
        <p:nvSpPr>
          <p:cNvPr id="6" name="Rectangle 5"/>
          <p:cNvSpPr/>
          <p:nvPr/>
        </p:nvSpPr>
        <p:spPr>
          <a:xfrm>
            <a:off x="0" y="532153"/>
            <a:ext cx="12292013" cy="1200329"/>
          </a:xfrm>
          <a:prstGeom prst="rect">
            <a:avLst/>
          </a:prstGeom>
        </p:spPr>
        <p:txBody>
          <a:bodyPr wrap="square">
            <a:spAutoFit/>
          </a:bodyPr>
          <a:lstStyle/>
          <a:p>
            <a:pPr algn="just"/>
            <a:r>
              <a:rPr lang="en-US" sz="3600" b="1">
                <a:solidFill>
                  <a:srgbClr val="C00000"/>
                </a:solidFill>
                <a:latin typeface="Times New Roman" panose="02020603050405020304" pitchFamily="18" charset="0"/>
                <a:cs typeface="Times New Roman" panose="02020603050405020304" pitchFamily="18" charset="0"/>
              </a:rPr>
              <a:t>1. Thành </a:t>
            </a:r>
            <a:r>
              <a:rPr lang="en-US" sz="3600" b="1" err="1">
                <a:solidFill>
                  <a:srgbClr val="C00000"/>
                </a:solidFill>
                <a:latin typeface="Times New Roman" panose="02020603050405020304" pitchFamily="18" charset="0"/>
                <a:cs typeface="Times New Roman" panose="02020603050405020304" pitchFamily="18" charset="0"/>
              </a:rPr>
              <a:t>tựu</a:t>
            </a:r>
            <a:r>
              <a:rPr lang="en-US" sz="3600" b="1">
                <a:solidFill>
                  <a:srgbClr val="C00000"/>
                </a:solidFill>
                <a:latin typeface="Times New Roman" panose="02020603050405020304" pitchFamily="18" charset="0"/>
                <a:cs typeface="Times New Roman" panose="02020603050405020304" pitchFamily="18" charset="0"/>
              </a:rPr>
              <a:t> tiêu </a:t>
            </a:r>
            <a:r>
              <a:rPr lang="en-US" sz="3600" b="1" dirty="0" err="1">
                <a:solidFill>
                  <a:srgbClr val="C00000"/>
                </a:solidFill>
                <a:latin typeface="Times New Roman" panose="02020603050405020304" pitchFamily="18" charset="0"/>
                <a:cs typeface="Times New Roman" panose="02020603050405020304" pitchFamily="18" charset="0"/>
              </a:rPr>
              <a:t>biểu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err="1">
                <a:solidFill>
                  <a:srgbClr val="C00000"/>
                </a:solidFill>
                <a:latin typeface="Times New Roman" panose="02020603050405020304" pitchFamily="18" charset="0"/>
                <a:cs typeface="Times New Roman" panose="02020603050405020304" pitchFamily="18" charset="0"/>
              </a:rPr>
              <a:t>của</a:t>
            </a:r>
            <a:r>
              <a:rPr lang="en-US" sz="3600" b="1">
                <a:solidFill>
                  <a:srgbClr val="C00000"/>
                </a:solidFill>
                <a:latin typeface="Times New Roman" panose="02020603050405020304" pitchFamily="18" charset="0"/>
                <a:cs typeface="Times New Roman" panose="02020603050405020304" pitchFamily="18" charset="0"/>
              </a:rPr>
              <a:t> văn minh Hy Lạp </a:t>
            </a:r>
            <a:r>
              <a:rPr lang="en-US" sz="3600" b="1" dirty="0">
                <a:solidFill>
                  <a:srgbClr val="C00000"/>
                </a:solidFill>
                <a:latin typeface="Times New Roman" panose="02020603050405020304" pitchFamily="18" charset="0"/>
                <a:cs typeface="Times New Roman" panose="02020603050405020304" pitchFamily="18" charset="0"/>
              </a:rPr>
              <a:t>-</a:t>
            </a:r>
            <a:r>
              <a:rPr lang="en-US" sz="3600" b="1">
                <a:solidFill>
                  <a:srgbClr val="C00000"/>
                </a:solidFill>
                <a:latin typeface="Times New Roman" panose="02020603050405020304" pitchFamily="18" charset="0"/>
                <a:cs typeface="Times New Roman" panose="02020603050405020304" pitchFamily="18" charset="0"/>
              </a:rPr>
              <a:t> La Mã thời cổ đại</a:t>
            </a:r>
            <a:endParaRPr lang="en-US" sz="3600" b="1" dirty="0">
              <a:solidFill>
                <a:srgbClr val="C00000"/>
              </a:solidFill>
            </a:endParaRPr>
          </a:p>
        </p:txBody>
      </p:sp>
    </p:spTree>
    <p:extLst>
      <p:ext uri="{BB962C8B-B14F-4D97-AF65-F5344CB8AC3E}">
        <p14:creationId xmlns:p14="http://schemas.microsoft.com/office/powerpoint/2010/main" val="2231895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ppt_y</p:attrName>
                                        </p:attrNameLst>
                                      </p:cBhvr>
                                      <p:tavLst>
                                        <p:tav tm="0">
                                          <p:val>
                                            <p:strVal val="#ppt_y+#ppt_h*1.125000"/>
                                          </p:val>
                                        </p:tav>
                                        <p:tav tm="100000">
                                          <p:val>
                                            <p:strVal val="#ppt_y"/>
                                          </p:val>
                                        </p:tav>
                                      </p:tavLst>
                                    </p:anim>
                                    <p:animEffect transition="in" filter="wipe(up)">
                                      <p:cBhvr>
                                        <p:cTn id="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b="-5000"/>
          </a:stretch>
        </a:blipFill>
        <a:effectLst/>
      </p:bgPr>
    </p:bg>
    <p:spTree>
      <p:nvGrpSpPr>
        <p:cNvPr id="1" name="Shape 1340"/>
        <p:cNvGrpSpPr/>
        <p:nvPr/>
      </p:nvGrpSpPr>
      <p:grpSpPr>
        <a:xfrm>
          <a:off x="0" y="0"/>
          <a:ext cx="0" cy="0"/>
          <a:chOff x="0" y="0"/>
          <a:chExt cx="0" cy="0"/>
        </a:xfrm>
      </p:grpSpPr>
      <p:grpSp>
        <p:nvGrpSpPr>
          <p:cNvPr id="6" name="Group 5">
            <a:extLst>
              <a:ext uri="{FF2B5EF4-FFF2-40B4-BE49-F238E27FC236}">
                <a16:creationId xmlns:a16="http://schemas.microsoft.com/office/drawing/2014/main" id="{0A811D98-CDD5-F8CA-D3CF-00B443D31E21}"/>
              </a:ext>
            </a:extLst>
          </p:cNvPr>
          <p:cNvGrpSpPr/>
          <p:nvPr/>
        </p:nvGrpSpPr>
        <p:grpSpPr>
          <a:xfrm>
            <a:off x="8507716" y="3473382"/>
            <a:ext cx="1380333" cy="1286648"/>
            <a:chOff x="8592942" y="4137340"/>
            <a:chExt cx="1380333" cy="1286648"/>
          </a:xfrm>
        </p:grpSpPr>
        <p:sp>
          <p:nvSpPr>
            <p:cNvPr id="59" name="Google Shape;1360;p44">
              <a:extLst>
                <a:ext uri="{FF2B5EF4-FFF2-40B4-BE49-F238E27FC236}">
                  <a16:creationId xmlns:a16="http://schemas.microsoft.com/office/drawing/2014/main" id="{5CD19BC8-CC06-BC27-DA9F-DE70B832F942}"/>
                </a:ext>
              </a:extLst>
            </p:cNvPr>
            <p:cNvSpPr/>
            <p:nvPr/>
          </p:nvSpPr>
          <p:spPr>
            <a:xfrm>
              <a:off x="8592942" y="4137340"/>
              <a:ext cx="1380333" cy="1286648"/>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30" name="Picture 6">
              <a:extLst>
                <a:ext uri="{FF2B5EF4-FFF2-40B4-BE49-F238E27FC236}">
                  <a16:creationId xmlns:a16="http://schemas.microsoft.com/office/drawing/2014/main" id="{B21E19EC-8B2A-9886-D4FC-98E5E81EBA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25" t="14024" r="13683" b="19930"/>
            <a:stretch/>
          </p:blipFill>
          <p:spPr bwMode="auto">
            <a:xfrm>
              <a:off x="8736216" y="4270387"/>
              <a:ext cx="987425" cy="975807"/>
            </a:xfrm>
            <a:prstGeom prst="rect">
              <a:avLst/>
            </a:prstGeom>
            <a:noFill/>
            <a:extLst>
              <a:ext uri="{909E8E84-426E-40DD-AFC4-6F175D3DCCD1}">
                <a14:hiddenFill xmlns:a14="http://schemas.microsoft.com/office/drawing/2010/main">
                  <a:solidFill>
                    <a:srgbClr val="FFFFFF"/>
                  </a:solidFill>
                </a14:hiddenFill>
              </a:ext>
            </a:extLst>
          </p:spPr>
        </p:pic>
      </p:grpSp>
      <p:sp>
        <p:nvSpPr>
          <p:cNvPr id="1341" name="Google Shape;1341;p44"/>
          <p:cNvSpPr txBox="1">
            <a:spLocks noGrp="1"/>
          </p:cNvSpPr>
          <p:nvPr>
            <p:ph type="title"/>
          </p:nvPr>
        </p:nvSpPr>
        <p:spPr>
          <a:xfrm>
            <a:off x="0" y="-8635"/>
            <a:ext cx="12192000" cy="816239"/>
          </a:xfrm>
          <a:prstGeom prst="rect">
            <a:avLst/>
          </a:prstGeom>
          <a:noFill/>
        </p:spPr>
        <p:txBody>
          <a:bodyPr spcFirstLastPara="1" wrap="square" lIns="121900" tIns="121900" rIns="121900" bIns="121900" anchor="t" anchorCtr="0">
            <a:noAutofit/>
          </a:bodyPr>
          <a:lstStyle/>
          <a:p>
            <a:pPr algn="ctr"/>
            <a:r>
              <a:rPr lang="en-US" sz="3200">
                <a:solidFill>
                  <a:srgbClr val="00B0F0"/>
                </a:solidFill>
                <a:latin typeface="Times New Roman" panose="02020603050405020304" pitchFamily="18" charset="0"/>
                <a:cs typeface="Times New Roman" panose="02020603050405020304" pitchFamily="18" charset="0"/>
              </a:rPr>
              <a:t> Thành tựu tiêu biểu của văn minh Hy Lạp - La Mã thời cổ đại</a:t>
            </a:r>
            <a:endParaRPr lang="en-US" sz="3200" dirty="0">
              <a:solidFill>
                <a:srgbClr val="00B0F0"/>
              </a:solidFill>
              <a:latin typeface="Times New Roman" panose="02020603050405020304" pitchFamily="18" charset="0"/>
              <a:cs typeface="Times New Roman" panose="02020603050405020304" pitchFamily="18" charset="0"/>
            </a:endParaRPr>
          </a:p>
        </p:txBody>
      </p:sp>
      <p:sp>
        <p:nvSpPr>
          <p:cNvPr id="1343" name="Google Shape;1343;p44"/>
          <p:cNvSpPr txBox="1">
            <a:spLocks noGrp="1"/>
          </p:cNvSpPr>
          <p:nvPr>
            <p:ph type="subTitle" idx="2"/>
          </p:nvPr>
        </p:nvSpPr>
        <p:spPr>
          <a:xfrm>
            <a:off x="5583520" y="2651533"/>
            <a:ext cx="2747929" cy="1909792"/>
          </a:xfrm>
          <a:prstGeom prst="rect">
            <a:avLst/>
          </a:prstGeom>
        </p:spPr>
        <p:txBody>
          <a:bodyPr spcFirstLastPara="1" wrap="square" lIns="121900" tIns="121900" rIns="121900" bIns="121900" anchor="t" anchorCtr="0">
            <a:noAutofit/>
          </a:bodyPr>
          <a:lstStyle/>
          <a:p>
            <a:pPr marL="0" indent="0"/>
            <a:r>
              <a:rPr lang="en-US" sz="3733">
                <a:solidFill>
                  <a:srgbClr val="00B0F0"/>
                </a:solidFill>
                <a:latin typeface="Times New Roman" panose="02020603050405020304" pitchFamily="18" charset="0"/>
                <a:cs typeface="Times New Roman" panose="02020603050405020304" pitchFamily="18" charset="0"/>
              </a:rPr>
              <a:t>Lịch pháp,</a:t>
            </a:r>
          </a:p>
          <a:p>
            <a:pPr marL="0" indent="0"/>
            <a:r>
              <a:rPr lang="en-US" sz="3733">
                <a:solidFill>
                  <a:srgbClr val="00B0F0"/>
                </a:solidFill>
                <a:latin typeface="Times New Roman" panose="02020603050405020304" pitchFamily="18" charset="0"/>
                <a:cs typeface="Times New Roman" panose="02020603050405020304" pitchFamily="18" charset="0"/>
              </a:rPr>
              <a:t>Thiên văn học</a:t>
            </a:r>
            <a:endParaRPr sz="3733" dirty="0">
              <a:solidFill>
                <a:srgbClr val="00B0F0"/>
              </a:solidFill>
              <a:latin typeface="Times New Roman" panose="02020603050405020304" pitchFamily="18" charset="0"/>
              <a:cs typeface="Times New Roman" panose="02020603050405020304" pitchFamily="18" charset="0"/>
            </a:endParaRPr>
          </a:p>
        </p:txBody>
      </p:sp>
      <p:sp>
        <p:nvSpPr>
          <p:cNvPr id="1344" name="Google Shape;1344;p44"/>
          <p:cNvSpPr txBox="1">
            <a:spLocks noGrp="1"/>
          </p:cNvSpPr>
          <p:nvPr>
            <p:ph type="subTitle" idx="3"/>
          </p:nvPr>
        </p:nvSpPr>
        <p:spPr>
          <a:xfrm>
            <a:off x="1994575" y="3857335"/>
            <a:ext cx="2072820" cy="667105"/>
          </a:xfrm>
          <a:prstGeom prst="rect">
            <a:avLst/>
          </a:prstGeom>
        </p:spPr>
        <p:txBody>
          <a:bodyPr spcFirstLastPara="1" wrap="square" lIns="121900" tIns="121900" rIns="121900" bIns="121900" anchor="t" anchorCtr="0">
            <a:noAutofit/>
          </a:bodyPr>
          <a:lstStyle/>
          <a:p>
            <a:pPr marL="0" indent="0"/>
            <a:r>
              <a:rPr lang="vi-VN" sz="3733" dirty="0">
                <a:solidFill>
                  <a:srgbClr val="C00000"/>
                </a:solidFill>
                <a:latin typeface="Times New Roman" panose="02020603050405020304" pitchFamily="18" charset="0"/>
                <a:cs typeface="Times New Roman" panose="02020603050405020304" pitchFamily="18" charset="0"/>
              </a:rPr>
              <a:t>Văn học</a:t>
            </a:r>
            <a:endParaRPr sz="3733" dirty="0">
              <a:solidFill>
                <a:srgbClr val="C00000"/>
              </a:solidFill>
              <a:latin typeface="Times New Roman" panose="02020603050405020304" pitchFamily="18" charset="0"/>
              <a:cs typeface="Times New Roman" panose="02020603050405020304" pitchFamily="18" charset="0"/>
            </a:endParaRPr>
          </a:p>
        </p:txBody>
      </p:sp>
      <p:sp>
        <p:nvSpPr>
          <p:cNvPr id="1345" name="Google Shape;1345;p44"/>
          <p:cNvSpPr txBox="1">
            <a:spLocks noGrp="1"/>
          </p:cNvSpPr>
          <p:nvPr>
            <p:ph type="subTitle" idx="4"/>
          </p:nvPr>
        </p:nvSpPr>
        <p:spPr>
          <a:xfrm>
            <a:off x="5566535" y="4594183"/>
            <a:ext cx="2747929" cy="715447"/>
          </a:xfrm>
          <a:prstGeom prst="rect">
            <a:avLst/>
          </a:prstGeom>
        </p:spPr>
        <p:txBody>
          <a:bodyPr spcFirstLastPara="1" wrap="square" lIns="121900" tIns="121900" rIns="121900" bIns="121900" anchor="t" anchorCtr="0">
            <a:noAutofit/>
          </a:bodyPr>
          <a:lstStyle/>
          <a:p>
            <a:r>
              <a:rPr lang="en-VN" sz="3733">
                <a:solidFill>
                  <a:srgbClr val="C00000"/>
                </a:solidFill>
                <a:latin typeface="Times New Roman" panose="02020603050405020304" pitchFamily="18" charset="0"/>
                <a:cs typeface="Times New Roman" panose="02020603050405020304" pitchFamily="18" charset="0"/>
              </a:rPr>
              <a:t>Khoa học</a:t>
            </a:r>
            <a:endParaRPr lang="en-VN" sz="3733" dirty="0">
              <a:solidFill>
                <a:srgbClr val="C00000"/>
              </a:solidFill>
              <a:latin typeface="Times New Roman" panose="02020603050405020304" pitchFamily="18" charset="0"/>
              <a:cs typeface="Times New Roman" panose="02020603050405020304" pitchFamily="18" charset="0"/>
            </a:endParaRPr>
          </a:p>
        </p:txBody>
      </p:sp>
      <p:sp>
        <p:nvSpPr>
          <p:cNvPr id="1346" name="Google Shape;1346;p44"/>
          <p:cNvSpPr txBox="1">
            <a:spLocks noGrp="1"/>
          </p:cNvSpPr>
          <p:nvPr>
            <p:ph type="subTitle" idx="5"/>
          </p:nvPr>
        </p:nvSpPr>
        <p:spPr>
          <a:xfrm>
            <a:off x="2001353" y="1601048"/>
            <a:ext cx="2113772" cy="715447"/>
          </a:xfrm>
          <a:prstGeom prst="rect">
            <a:avLst/>
          </a:prstGeom>
        </p:spPr>
        <p:txBody>
          <a:bodyPr spcFirstLastPara="1" wrap="square" lIns="121900" tIns="121900" rIns="121900" bIns="121900" anchor="t" anchorCtr="0">
            <a:noAutofit/>
          </a:bodyPr>
          <a:lstStyle/>
          <a:p>
            <a:pPr marL="0" indent="0"/>
            <a:r>
              <a:rPr lang="en-US" sz="3733" dirty="0" err="1">
                <a:solidFill>
                  <a:srgbClr val="C00000"/>
                </a:solidFill>
                <a:latin typeface="Times New Roman" panose="02020603050405020304" pitchFamily="18" charset="0"/>
                <a:cs typeface="Times New Roman" panose="02020603050405020304" pitchFamily="18" charset="0"/>
              </a:rPr>
              <a:t>Chữ</a:t>
            </a:r>
            <a:r>
              <a:rPr lang="en-US" sz="3733" dirty="0">
                <a:solidFill>
                  <a:srgbClr val="C00000"/>
                </a:solidFill>
                <a:latin typeface="Times New Roman" panose="02020603050405020304" pitchFamily="18" charset="0"/>
                <a:cs typeface="Times New Roman" panose="02020603050405020304" pitchFamily="18" charset="0"/>
              </a:rPr>
              <a:t> </a:t>
            </a:r>
            <a:r>
              <a:rPr lang="en-US" sz="3733" dirty="0" err="1">
                <a:solidFill>
                  <a:srgbClr val="C00000"/>
                </a:solidFill>
                <a:latin typeface="Times New Roman" panose="02020603050405020304" pitchFamily="18" charset="0"/>
                <a:cs typeface="Times New Roman" panose="02020603050405020304" pitchFamily="18" charset="0"/>
              </a:rPr>
              <a:t>viết</a:t>
            </a:r>
            <a:endParaRPr sz="3733" dirty="0">
              <a:solidFill>
                <a:srgbClr val="C00000"/>
              </a:solidFill>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3D5719C5-30E6-E248-BE5C-8E3ED08CB52D}"/>
              </a:ext>
            </a:extLst>
          </p:cNvPr>
          <p:cNvGrpSpPr/>
          <p:nvPr/>
        </p:nvGrpSpPr>
        <p:grpSpPr>
          <a:xfrm>
            <a:off x="144653" y="3547618"/>
            <a:ext cx="1408067" cy="1286648"/>
            <a:chOff x="6716350" y="1050622"/>
            <a:chExt cx="491100" cy="491100"/>
          </a:xfrm>
        </p:grpSpPr>
        <p:sp>
          <p:nvSpPr>
            <p:cNvPr id="1359" name="Google Shape;1359;p44"/>
            <p:cNvSpPr/>
            <p:nvPr/>
          </p:nvSpPr>
          <p:spPr>
            <a:xfrm>
              <a:off x="6716350" y="1050622"/>
              <a:ext cx="491100" cy="4911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62" name="Google Shape;1362;p44"/>
            <p:cNvSpPr/>
            <p:nvPr/>
          </p:nvSpPr>
          <p:spPr>
            <a:xfrm>
              <a:off x="6775571" y="1125973"/>
              <a:ext cx="373766" cy="340357"/>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5" name="Group 14">
            <a:extLst>
              <a:ext uri="{FF2B5EF4-FFF2-40B4-BE49-F238E27FC236}">
                <a16:creationId xmlns:a16="http://schemas.microsoft.com/office/drawing/2014/main" id="{7965C210-4DC1-0542-99C1-95FEB81BF3D3}"/>
              </a:ext>
            </a:extLst>
          </p:cNvPr>
          <p:cNvGrpSpPr/>
          <p:nvPr/>
        </p:nvGrpSpPr>
        <p:grpSpPr>
          <a:xfrm>
            <a:off x="172387" y="1397151"/>
            <a:ext cx="1380333" cy="1286648"/>
            <a:chOff x="4253703" y="1172413"/>
            <a:chExt cx="491100" cy="491100"/>
          </a:xfrm>
        </p:grpSpPr>
        <p:sp>
          <p:nvSpPr>
            <p:cNvPr id="1360" name="Google Shape;1360;p44"/>
            <p:cNvSpPr/>
            <p:nvPr/>
          </p:nvSpPr>
          <p:spPr>
            <a:xfrm>
              <a:off x="4253703" y="1172413"/>
              <a:ext cx="491100" cy="4911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7" name="Google Shape;15036;p73"/>
            <p:cNvSpPr/>
            <p:nvPr/>
          </p:nvSpPr>
          <p:spPr>
            <a:xfrm>
              <a:off x="4341784" y="1247254"/>
              <a:ext cx="348301" cy="341418"/>
            </a:xfrm>
            <a:custGeom>
              <a:avLst/>
              <a:gdLst/>
              <a:ahLst/>
              <a:cxnLst/>
              <a:rect l="l" t="t" r="r" b="b"/>
              <a:pathLst>
                <a:path w="19787" h="19396" extrusionOk="0">
                  <a:moveTo>
                    <a:pt x="16583" y="1203"/>
                  </a:moveTo>
                  <a:cubicBezTo>
                    <a:pt x="17017" y="1203"/>
                    <a:pt x="17451" y="1370"/>
                    <a:pt x="17782" y="1702"/>
                  </a:cubicBezTo>
                  <a:cubicBezTo>
                    <a:pt x="18446" y="2363"/>
                    <a:pt x="18446" y="3438"/>
                    <a:pt x="17782" y="4102"/>
                  </a:cubicBezTo>
                  <a:lnTo>
                    <a:pt x="16565" y="5319"/>
                  </a:lnTo>
                  <a:lnTo>
                    <a:pt x="14165" y="2918"/>
                  </a:lnTo>
                  <a:lnTo>
                    <a:pt x="15382" y="1702"/>
                  </a:lnTo>
                  <a:cubicBezTo>
                    <a:pt x="15714" y="1370"/>
                    <a:pt x="16149" y="1203"/>
                    <a:pt x="16583" y="1203"/>
                  </a:cubicBezTo>
                  <a:close/>
                  <a:moveTo>
                    <a:pt x="13362" y="3719"/>
                  </a:moveTo>
                  <a:lnTo>
                    <a:pt x="14162" y="4519"/>
                  </a:lnTo>
                  <a:lnTo>
                    <a:pt x="4587" y="14096"/>
                  </a:lnTo>
                  <a:cubicBezTo>
                    <a:pt x="4255" y="13861"/>
                    <a:pt x="3884" y="13692"/>
                    <a:pt x="3488" y="13595"/>
                  </a:cubicBezTo>
                  <a:lnTo>
                    <a:pt x="13310" y="3770"/>
                  </a:lnTo>
                  <a:lnTo>
                    <a:pt x="13362" y="3719"/>
                  </a:lnTo>
                  <a:close/>
                  <a:moveTo>
                    <a:pt x="14965" y="5322"/>
                  </a:moveTo>
                  <a:lnTo>
                    <a:pt x="15765" y="6122"/>
                  </a:lnTo>
                  <a:lnTo>
                    <a:pt x="15714" y="6173"/>
                  </a:lnTo>
                  <a:lnTo>
                    <a:pt x="5888" y="15996"/>
                  </a:lnTo>
                  <a:cubicBezTo>
                    <a:pt x="5792" y="15600"/>
                    <a:pt x="5623" y="15229"/>
                    <a:pt x="5387" y="14897"/>
                  </a:cubicBezTo>
                  <a:lnTo>
                    <a:pt x="14965" y="5322"/>
                  </a:lnTo>
                  <a:close/>
                  <a:moveTo>
                    <a:pt x="2704" y="14631"/>
                  </a:moveTo>
                  <a:cubicBezTo>
                    <a:pt x="3925" y="14631"/>
                    <a:pt x="4911" y="15655"/>
                    <a:pt x="4850" y="16889"/>
                  </a:cubicBezTo>
                  <a:lnTo>
                    <a:pt x="3736" y="17249"/>
                  </a:lnTo>
                  <a:cubicBezTo>
                    <a:pt x="3449" y="16572"/>
                    <a:pt x="2911" y="16035"/>
                    <a:pt x="2235" y="15748"/>
                  </a:cubicBezTo>
                  <a:lnTo>
                    <a:pt x="2594" y="14634"/>
                  </a:lnTo>
                  <a:cubicBezTo>
                    <a:pt x="2631" y="14632"/>
                    <a:pt x="2667" y="14631"/>
                    <a:pt x="2704" y="14631"/>
                  </a:cubicBezTo>
                  <a:close/>
                  <a:moveTo>
                    <a:pt x="1888" y="16835"/>
                  </a:moveTo>
                  <a:cubicBezTo>
                    <a:pt x="2217" y="17001"/>
                    <a:pt x="2483" y="17267"/>
                    <a:pt x="2649" y="17596"/>
                  </a:cubicBezTo>
                  <a:lnTo>
                    <a:pt x="1528" y="17955"/>
                  </a:lnTo>
                  <a:lnTo>
                    <a:pt x="1888" y="16835"/>
                  </a:lnTo>
                  <a:close/>
                  <a:moveTo>
                    <a:pt x="16654" y="1"/>
                  </a:moveTo>
                  <a:cubicBezTo>
                    <a:pt x="15897" y="1"/>
                    <a:pt x="15141" y="302"/>
                    <a:pt x="14581" y="901"/>
                  </a:cubicBezTo>
                  <a:lnTo>
                    <a:pt x="11710" y="3770"/>
                  </a:lnTo>
                  <a:lnTo>
                    <a:pt x="1882" y="13601"/>
                  </a:lnTo>
                  <a:cubicBezTo>
                    <a:pt x="1861" y="13619"/>
                    <a:pt x="1842" y="13641"/>
                    <a:pt x="1827" y="13662"/>
                  </a:cubicBezTo>
                  <a:lnTo>
                    <a:pt x="1809" y="13677"/>
                  </a:lnTo>
                  <a:lnTo>
                    <a:pt x="1788" y="13695"/>
                  </a:lnTo>
                  <a:cubicBezTo>
                    <a:pt x="1782" y="13701"/>
                    <a:pt x="1773" y="13707"/>
                    <a:pt x="1767" y="13716"/>
                  </a:cubicBezTo>
                  <a:cubicBezTo>
                    <a:pt x="1761" y="13722"/>
                    <a:pt x="1755" y="13725"/>
                    <a:pt x="1752" y="13731"/>
                  </a:cubicBezTo>
                  <a:cubicBezTo>
                    <a:pt x="1746" y="13737"/>
                    <a:pt x="1737" y="13746"/>
                    <a:pt x="1728" y="13755"/>
                  </a:cubicBezTo>
                  <a:lnTo>
                    <a:pt x="1716" y="13773"/>
                  </a:lnTo>
                  <a:cubicBezTo>
                    <a:pt x="1710" y="13782"/>
                    <a:pt x="1704" y="13789"/>
                    <a:pt x="1698" y="13801"/>
                  </a:cubicBezTo>
                  <a:cubicBezTo>
                    <a:pt x="1688" y="13810"/>
                    <a:pt x="1688" y="13813"/>
                    <a:pt x="1685" y="13819"/>
                  </a:cubicBezTo>
                  <a:cubicBezTo>
                    <a:pt x="1679" y="13825"/>
                    <a:pt x="1673" y="13837"/>
                    <a:pt x="1667" y="13846"/>
                  </a:cubicBezTo>
                  <a:cubicBezTo>
                    <a:pt x="1661" y="13855"/>
                    <a:pt x="1658" y="13861"/>
                    <a:pt x="1655" y="13870"/>
                  </a:cubicBezTo>
                  <a:cubicBezTo>
                    <a:pt x="1652" y="13879"/>
                    <a:pt x="1646" y="13885"/>
                    <a:pt x="1643" y="13894"/>
                  </a:cubicBezTo>
                  <a:cubicBezTo>
                    <a:pt x="1640" y="13903"/>
                    <a:pt x="1634" y="13918"/>
                    <a:pt x="1631" y="13933"/>
                  </a:cubicBezTo>
                  <a:cubicBezTo>
                    <a:pt x="1631" y="13936"/>
                    <a:pt x="1625" y="13939"/>
                    <a:pt x="1625" y="13943"/>
                  </a:cubicBezTo>
                  <a:lnTo>
                    <a:pt x="1625" y="13949"/>
                  </a:lnTo>
                  <a:cubicBezTo>
                    <a:pt x="1625" y="13949"/>
                    <a:pt x="1625" y="13952"/>
                    <a:pt x="1625" y="13952"/>
                  </a:cubicBezTo>
                  <a:lnTo>
                    <a:pt x="118" y="18656"/>
                  </a:lnTo>
                  <a:cubicBezTo>
                    <a:pt x="1" y="19021"/>
                    <a:pt x="272" y="19393"/>
                    <a:pt x="656" y="19396"/>
                  </a:cubicBezTo>
                  <a:cubicBezTo>
                    <a:pt x="713" y="19396"/>
                    <a:pt x="771" y="19387"/>
                    <a:pt x="828" y="19368"/>
                  </a:cubicBezTo>
                  <a:lnTo>
                    <a:pt x="5538" y="17859"/>
                  </a:lnTo>
                  <a:lnTo>
                    <a:pt x="5547" y="17856"/>
                  </a:lnTo>
                  <a:cubicBezTo>
                    <a:pt x="5559" y="17853"/>
                    <a:pt x="5571" y="17847"/>
                    <a:pt x="5584" y="17844"/>
                  </a:cubicBezTo>
                  <a:lnTo>
                    <a:pt x="5599" y="17838"/>
                  </a:lnTo>
                  <a:cubicBezTo>
                    <a:pt x="5611" y="17832"/>
                    <a:pt x="5623" y="17826"/>
                    <a:pt x="5635" y="17819"/>
                  </a:cubicBezTo>
                  <a:cubicBezTo>
                    <a:pt x="5650" y="17810"/>
                    <a:pt x="5653" y="17810"/>
                    <a:pt x="5659" y="17804"/>
                  </a:cubicBezTo>
                  <a:cubicBezTo>
                    <a:pt x="5668" y="17798"/>
                    <a:pt x="5680" y="17792"/>
                    <a:pt x="5689" y="17786"/>
                  </a:cubicBezTo>
                  <a:cubicBezTo>
                    <a:pt x="5698" y="17780"/>
                    <a:pt x="5701" y="17777"/>
                    <a:pt x="5710" y="17771"/>
                  </a:cubicBezTo>
                  <a:lnTo>
                    <a:pt x="5728" y="17756"/>
                  </a:lnTo>
                  <a:lnTo>
                    <a:pt x="5750" y="17738"/>
                  </a:lnTo>
                  <a:cubicBezTo>
                    <a:pt x="5756" y="17732"/>
                    <a:pt x="5762" y="17726"/>
                    <a:pt x="5768" y="17720"/>
                  </a:cubicBezTo>
                  <a:cubicBezTo>
                    <a:pt x="5774" y="17714"/>
                    <a:pt x="5780" y="17708"/>
                    <a:pt x="5783" y="17702"/>
                  </a:cubicBezTo>
                  <a:lnTo>
                    <a:pt x="5798" y="17687"/>
                  </a:lnTo>
                  <a:cubicBezTo>
                    <a:pt x="5810" y="17678"/>
                    <a:pt x="5819" y="17669"/>
                    <a:pt x="5828" y="17659"/>
                  </a:cubicBezTo>
                  <a:lnTo>
                    <a:pt x="15714" y="7777"/>
                  </a:lnTo>
                  <a:lnTo>
                    <a:pt x="18582" y="4902"/>
                  </a:lnTo>
                  <a:cubicBezTo>
                    <a:pt x="19754" y="3809"/>
                    <a:pt x="19787" y="1961"/>
                    <a:pt x="18655" y="829"/>
                  </a:cubicBezTo>
                  <a:cubicBezTo>
                    <a:pt x="18102" y="276"/>
                    <a:pt x="17378" y="1"/>
                    <a:pt x="16654"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733" b="0" i="0" u="none" strike="noStrike" kern="0" cap="none" spc="0" normalizeH="0" baseline="0" noProof="0">
                <a:ln>
                  <a:noFill/>
                </a:ln>
                <a:solidFill>
                  <a:srgbClr val="435D74"/>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786F366E-FA7A-644C-A653-AADC66476798}"/>
              </a:ext>
            </a:extLst>
          </p:cNvPr>
          <p:cNvGrpSpPr/>
          <p:nvPr/>
        </p:nvGrpSpPr>
        <p:grpSpPr>
          <a:xfrm>
            <a:off x="4170174" y="4292704"/>
            <a:ext cx="1386015" cy="1194739"/>
            <a:chOff x="6732889" y="2952961"/>
            <a:chExt cx="491100" cy="491100"/>
          </a:xfrm>
        </p:grpSpPr>
        <p:sp>
          <p:nvSpPr>
            <p:cNvPr id="1365" name="Google Shape;1365;p44"/>
            <p:cNvSpPr/>
            <p:nvPr/>
          </p:nvSpPr>
          <p:spPr>
            <a:xfrm>
              <a:off x="6732889" y="2952961"/>
              <a:ext cx="491100" cy="4911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361" name="Google Shape;1361;p44"/>
            <p:cNvSpPr/>
            <p:nvPr/>
          </p:nvSpPr>
          <p:spPr>
            <a:xfrm>
              <a:off x="6789608" y="3011996"/>
              <a:ext cx="375591" cy="373030"/>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grpSp>
      <p:grpSp>
        <p:nvGrpSpPr>
          <p:cNvPr id="19" name="Group 18">
            <a:extLst>
              <a:ext uri="{FF2B5EF4-FFF2-40B4-BE49-F238E27FC236}">
                <a16:creationId xmlns:a16="http://schemas.microsoft.com/office/drawing/2014/main" id="{1495B261-A475-2F44-8C77-4B8ACCE04744}"/>
              </a:ext>
            </a:extLst>
          </p:cNvPr>
          <p:cNvGrpSpPr/>
          <p:nvPr/>
        </p:nvGrpSpPr>
        <p:grpSpPr>
          <a:xfrm>
            <a:off x="8187050" y="1205116"/>
            <a:ext cx="1476347" cy="1251361"/>
            <a:chOff x="1920013" y="2942971"/>
            <a:chExt cx="491100" cy="491100"/>
          </a:xfrm>
        </p:grpSpPr>
        <p:sp>
          <p:nvSpPr>
            <p:cNvPr id="1363" name="Google Shape;1363;p44"/>
            <p:cNvSpPr/>
            <p:nvPr/>
          </p:nvSpPr>
          <p:spPr>
            <a:xfrm>
              <a:off x="1920013" y="2942971"/>
              <a:ext cx="491100" cy="4911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9" name="Google Shape;16420;p77"/>
            <p:cNvSpPr/>
            <p:nvPr/>
          </p:nvSpPr>
          <p:spPr>
            <a:xfrm>
              <a:off x="2037604" y="3012233"/>
              <a:ext cx="299783" cy="317174"/>
            </a:xfrm>
            <a:custGeom>
              <a:avLst/>
              <a:gdLst/>
              <a:ahLst/>
              <a:cxnLst/>
              <a:rect l="l" t="t" r="r" b="b"/>
              <a:pathLst>
                <a:path w="14147" h="14155" extrusionOk="0">
                  <a:moveTo>
                    <a:pt x="7058" y="891"/>
                  </a:moveTo>
                  <a:lnTo>
                    <a:pt x="11311" y="3285"/>
                  </a:lnTo>
                  <a:lnTo>
                    <a:pt x="2805" y="3285"/>
                  </a:lnTo>
                  <a:lnTo>
                    <a:pt x="7058" y="891"/>
                  </a:lnTo>
                  <a:close/>
                  <a:moveTo>
                    <a:pt x="12886" y="4136"/>
                  </a:moveTo>
                  <a:cubicBezTo>
                    <a:pt x="13107" y="4136"/>
                    <a:pt x="13264" y="4325"/>
                    <a:pt x="13264" y="4545"/>
                  </a:cubicBezTo>
                  <a:lnTo>
                    <a:pt x="13264" y="4986"/>
                  </a:lnTo>
                  <a:lnTo>
                    <a:pt x="851" y="4986"/>
                  </a:lnTo>
                  <a:lnTo>
                    <a:pt x="851" y="4545"/>
                  </a:lnTo>
                  <a:cubicBezTo>
                    <a:pt x="851" y="4325"/>
                    <a:pt x="1040" y="4136"/>
                    <a:pt x="1261" y="4136"/>
                  </a:cubicBezTo>
                  <a:close/>
                  <a:moveTo>
                    <a:pt x="3309" y="5806"/>
                  </a:moveTo>
                  <a:lnTo>
                    <a:pt x="3309" y="9996"/>
                  </a:lnTo>
                  <a:lnTo>
                    <a:pt x="2490" y="9996"/>
                  </a:lnTo>
                  <a:lnTo>
                    <a:pt x="2490" y="5806"/>
                  </a:lnTo>
                  <a:close/>
                  <a:moveTo>
                    <a:pt x="5798" y="5806"/>
                  </a:moveTo>
                  <a:lnTo>
                    <a:pt x="5798" y="9996"/>
                  </a:lnTo>
                  <a:lnTo>
                    <a:pt x="4128" y="9996"/>
                  </a:lnTo>
                  <a:lnTo>
                    <a:pt x="4128" y="5806"/>
                  </a:lnTo>
                  <a:close/>
                  <a:moveTo>
                    <a:pt x="7499" y="5806"/>
                  </a:moveTo>
                  <a:lnTo>
                    <a:pt x="7499" y="9996"/>
                  </a:lnTo>
                  <a:lnTo>
                    <a:pt x="6617" y="9996"/>
                  </a:lnTo>
                  <a:lnTo>
                    <a:pt x="6617" y="5806"/>
                  </a:lnTo>
                  <a:close/>
                  <a:moveTo>
                    <a:pt x="9956" y="5806"/>
                  </a:moveTo>
                  <a:lnTo>
                    <a:pt x="9956" y="9996"/>
                  </a:lnTo>
                  <a:lnTo>
                    <a:pt x="8286" y="9996"/>
                  </a:lnTo>
                  <a:lnTo>
                    <a:pt x="8286" y="5806"/>
                  </a:lnTo>
                  <a:close/>
                  <a:moveTo>
                    <a:pt x="11626" y="5806"/>
                  </a:moveTo>
                  <a:lnTo>
                    <a:pt x="11626" y="9996"/>
                  </a:lnTo>
                  <a:lnTo>
                    <a:pt x="10807" y="9996"/>
                  </a:lnTo>
                  <a:lnTo>
                    <a:pt x="10807" y="5806"/>
                  </a:lnTo>
                  <a:close/>
                  <a:moveTo>
                    <a:pt x="12004" y="10815"/>
                  </a:moveTo>
                  <a:cubicBezTo>
                    <a:pt x="12256" y="10815"/>
                    <a:pt x="12445" y="11004"/>
                    <a:pt x="12445" y="11256"/>
                  </a:cubicBezTo>
                  <a:lnTo>
                    <a:pt x="12445" y="11634"/>
                  </a:lnTo>
                  <a:lnTo>
                    <a:pt x="1670" y="11634"/>
                  </a:lnTo>
                  <a:lnTo>
                    <a:pt x="1670" y="11256"/>
                  </a:lnTo>
                  <a:cubicBezTo>
                    <a:pt x="1670" y="11004"/>
                    <a:pt x="1859" y="10815"/>
                    <a:pt x="2048" y="10815"/>
                  </a:cubicBezTo>
                  <a:close/>
                  <a:moveTo>
                    <a:pt x="12886" y="12422"/>
                  </a:moveTo>
                  <a:cubicBezTo>
                    <a:pt x="13107" y="12422"/>
                    <a:pt x="13264" y="12642"/>
                    <a:pt x="13264" y="12863"/>
                  </a:cubicBezTo>
                  <a:lnTo>
                    <a:pt x="13264" y="13304"/>
                  </a:lnTo>
                  <a:lnTo>
                    <a:pt x="851" y="13304"/>
                  </a:lnTo>
                  <a:lnTo>
                    <a:pt x="851" y="12863"/>
                  </a:lnTo>
                  <a:cubicBezTo>
                    <a:pt x="851" y="12642"/>
                    <a:pt x="1040" y="12422"/>
                    <a:pt x="1261" y="12422"/>
                  </a:cubicBezTo>
                  <a:close/>
                  <a:moveTo>
                    <a:pt x="7058" y="1"/>
                  </a:moveTo>
                  <a:cubicBezTo>
                    <a:pt x="6987" y="1"/>
                    <a:pt x="6916" y="24"/>
                    <a:pt x="6869" y="72"/>
                  </a:cubicBezTo>
                  <a:lnTo>
                    <a:pt x="1103" y="3348"/>
                  </a:lnTo>
                  <a:cubicBezTo>
                    <a:pt x="473" y="3411"/>
                    <a:pt x="1" y="3915"/>
                    <a:pt x="1" y="4545"/>
                  </a:cubicBezTo>
                  <a:lnTo>
                    <a:pt x="1" y="5365"/>
                  </a:lnTo>
                  <a:cubicBezTo>
                    <a:pt x="1" y="5617"/>
                    <a:pt x="221" y="5806"/>
                    <a:pt x="442" y="5806"/>
                  </a:cubicBezTo>
                  <a:lnTo>
                    <a:pt x="1702" y="5806"/>
                  </a:lnTo>
                  <a:lnTo>
                    <a:pt x="1702" y="10059"/>
                  </a:lnTo>
                  <a:cubicBezTo>
                    <a:pt x="1229" y="10216"/>
                    <a:pt x="883" y="10689"/>
                    <a:pt x="883" y="11256"/>
                  </a:cubicBezTo>
                  <a:lnTo>
                    <a:pt x="883" y="11729"/>
                  </a:lnTo>
                  <a:cubicBezTo>
                    <a:pt x="410" y="11886"/>
                    <a:pt x="64" y="12359"/>
                    <a:pt x="64" y="12894"/>
                  </a:cubicBezTo>
                  <a:lnTo>
                    <a:pt x="64" y="13713"/>
                  </a:lnTo>
                  <a:cubicBezTo>
                    <a:pt x="64" y="13965"/>
                    <a:pt x="253" y="14154"/>
                    <a:pt x="473" y="14154"/>
                  </a:cubicBezTo>
                  <a:lnTo>
                    <a:pt x="13768" y="14154"/>
                  </a:lnTo>
                  <a:cubicBezTo>
                    <a:pt x="13989" y="14154"/>
                    <a:pt x="14146" y="13965"/>
                    <a:pt x="14146" y="13713"/>
                  </a:cubicBezTo>
                  <a:lnTo>
                    <a:pt x="14146" y="12894"/>
                  </a:lnTo>
                  <a:cubicBezTo>
                    <a:pt x="14146" y="12359"/>
                    <a:pt x="13800" y="11918"/>
                    <a:pt x="13327" y="11729"/>
                  </a:cubicBezTo>
                  <a:lnTo>
                    <a:pt x="13327" y="11256"/>
                  </a:lnTo>
                  <a:cubicBezTo>
                    <a:pt x="13327" y="10689"/>
                    <a:pt x="12981" y="10248"/>
                    <a:pt x="12508" y="10059"/>
                  </a:cubicBezTo>
                  <a:lnTo>
                    <a:pt x="12508" y="5806"/>
                  </a:lnTo>
                  <a:lnTo>
                    <a:pt x="13768" y="5806"/>
                  </a:lnTo>
                  <a:cubicBezTo>
                    <a:pt x="13989" y="5806"/>
                    <a:pt x="14146" y="5617"/>
                    <a:pt x="14146" y="5396"/>
                  </a:cubicBezTo>
                  <a:lnTo>
                    <a:pt x="14146" y="4545"/>
                  </a:lnTo>
                  <a:cubicBezTo>
                    <a:pt x="14115" y="3915"/>
                    <a:pt x="13642" y="3380"/>
                    <a:pt x="13012" y="3348"/>
                  </a:cubicBezTo>
                  <a:lnTo>
                    <a:pt x="7247" y="72"/>
                  </a:lnTo>
                  <a:cubicBezTo>
                    <a:pt x="7200" y="24"/>
                    <a:pt x="7129" y="1"/>
                    <a:pt x="7058" y="1"/>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3733"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grpSp>
      <p:sp>
        <p:nvSpPr>
          <p:cNvPr id="4" name="Rounded Rectangle 3">
            <a:extLst>
              <a:ext uri="{FF2B5EF4-FFF2-40B4-BE49-F238E27FC236}">
                <a16:creationId xmlns:a16="http://schemas.microsoft.com/office/drawing/2014/main" id="{4BDBC64A-0E16-9854-63DE-483DCF282D73}"/>
              </a:ext>
            </a:extLst>
          </p:cNvPr>
          <p:cNvSpPr/>
          <p:nvPr/>
        </p:nvSpPr>
        <p:spPr>
          <a:xfrm>
            <a:off x="172387" y="5550898"/>
            <a:ext cx="11837818" cy="130710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Lớp chia thành 7 nhóm, trình bày các thành tựu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văn</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hóa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tiêu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biểu</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Hy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Lạp</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La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Mã</a:t>
            </a:r>
            <a:endParaRPr kumimoji="0" lang="en-VN"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36" name="Google Shape;1345;p44">
            <a:extLst>
              <a:ext uri="{FF2B5EF4-FFF2-40B4-BE49-F238E27FC236}">
                <a16:creationId xmlns:a16="http://schemas.microsoft.com/office/drawing/2014/main" id="{2203DDEE-70F8-A4AB-7F8D-88301AEF777D}"/>
              </a:ext>
            </a:extLst>
          </p:cNvPr>
          <p:cNvSpPr txBox="1">
            <a:spLocks/>
          </p:cNvSpPr>
          <p:nvPr/>
        </p:nvSpPr>
        <p:spPr>
          <a:xfrm>
            <a:off x="9474599" y="1146816"/>
            <a:ext cx="2747929" cy="152887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1pPr>
            <a:lvl2pPr marL="914400" marR="0" lvl="1"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2pPr>
            <a:lvl3pPr marL="1371600" marR="0" lvl="2"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3pPr>
            <a:lvl4pPr marL="1828800" marR="0" lvl="3"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4pPr>
            <a:lvl5pPr marL="2286000" marR="0" lvl="4"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5pPr>
            <a:lvl6pPr marL="2743200" marR="0" lvl="5"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6pPr>
            <a:lvl7pPr marL="3200400" marR="0" lvl="6"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7pPr>
            <a:lvl8pPr marL="3657600" marR="0" lvl="7"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8pPr>
            <a:lvl9pPr marL="4114800" marR="0" lvl="8"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9pPr>
          </a:lstStyle>
          <a:p>
            <a:pPr marL="457200" marR="0" lvl="0" indent="-342900" algn="l" defTabSz="914400" rtl="0" eaLnBrk="1" fontAlgn="auto" latinLnBrk="0" hangingPunct="1">
              <a:lnSpc>
                <a:spcPct val="100000"/>
              </a:lnSpc>
              <a:spcBef>
                <a:spcPts val="0"/>
              </a:spcBef>
              <a:spcAft>
                <a:spcPts val="0"/>
              </a:spcAft>
              <a:buClr>
                <a:srgbClr val="A01127"/>
              </a:buClr>
              <a:buSzPts val="1600"/>
              <a:buFont typeface="PT Serif"/>
              <a:buNone/>
              <a:tabLst/>
              <a:defRPr/>
            </a:pPr>
            <a:r>
              <a:rPr kumimoji="0" lang="en-US" sz="3733"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Kiến</a:t>
            </a:r>
            <a:r>
              <a:rPr kumimoji="0" lang="en-US" sz="3733"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 trúc, điêu khắc</a:t>
            </a:r>
            <a:endParaRPr kumimoji="0" lang="en-VN"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endParaRPr>
          </a:p>
        </p:txBody>
      </p:sp>
      <p:sp>
        <p:nvSpPr>
          <p:cNvPr id="50" name="Google Shape;1345;p44">
            <a:extLst>
              <a:ext uri="{FF2B5EF4-FFF2-40B4-BE49-F238E27FC236}">
                <a16:creationId xmlns:a16="http://schemas.microsoft.com/office/drawing/2014/main" id="{7F8FC9B4-9195-8A20-DBA0-BB32AD6E76FD}"/>
              </a:ext>
            </a:extLst>
          </p:cNvPr>
          <p:cNvSpPr txBox="1">
            <a:spLocks/>
          </p:cNvSpPr>
          <p:nvPr/>
        </p:nvSpPr>
        <p:spPr>
          <a:xfrm>
            <a:off x="5373282" y="1418270"/>
            <a:ext cx="3134434" cy="124246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1pPr>
            <a:lvl2pPr marL="914400" marR="0" lvl="1"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2pPr>
            <a:lvl3pPr marL="1371600" marR="0" lvl="2"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3pPr>
            <a:lvl4pPr marL="1828800" marR="0" lvl="3"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4pPr>
            <a:lvl5pPr marL="2286000" marR="0" lvl="4"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5pPr>
            <a:lvl6pPr marL="2743200" marR="0" lvl="5"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6pPr>
            <a:lvl7pPr marL="3200400" marR="0" lvl="6"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7pPr>
            <a:lvl8pPr marL="3657600" marR="0" lvl="7"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8pPr>
            <a:lvl9pPr marL="4114800" marR="0" lvl="8"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9pPr>
          </a:lstStyle>
          <a:p>
            <a:pPr marL="457200" marR="0" lvl="0" indent="-342900" algn="ctr" defTabSz="914400" rtl="0" eaLnBrk="1" fontAlgn="auto" latinLnBrk="0" hangingPunct="1">
              <a:lnSpc>
                <a:spcPct val="100000"/>
              </a:lnSpc>
              <a:spcBef>
                <a:spcPts val="0"/>
              </a:spcBef>
              <a:spcAft>
                <a:spcPts val="0"/>
              </a:spcAft>
              <a:buClr>
                <a:srgbClr val="A01127"/>
              </a:buClr>
              <a:buSzPts val="1600"/>
              <a:buFont typeface="PT Serif"/>
              <a:buNone/>
              <a:tabLst/>
              <a:defRPr/>
            </a:pPr>
            <a:r>
              <a:rPr kumimoji="0" lang="en-US" sz="3733"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Tư</a:t>
            </a:r>
            <a:r>
              <a:rPr kumimoji="0" lang="en-US" sz="3733" b="1" i="0" u="none" strike="noStrike" kern="0" cap="none" spc="0" normalizeH="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 tưởng</a:t>
            </a:r>
            <a:endParaRPr kumimoji="0" lang="en-VN"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endParaRPr>
          </a:p>
        </p:txBody>
      </p:sp>
      <p:sp>
        <p:nvSpPr>
          <p:cNvPr id="51" name="Google Shape;1345;p44">
            <a:extLst>
              <a:ext uri="{FF2B5EF4-FFF2-40B4-BE49-F238E27FC236}">
                <a16:creationId xmlns:a16="http://schemas.microsoft.com/office/drawing/2014/main" id="{9B59D1F7-8341-5E0C-6ACA-CFA6EB9F6B5F}"/>
              </a:ext>
            </a:extLst>
          </p:cNvPr>
          <p:cNvSpPr txBox="1">
            <a:spLocks/>
          </p:cNvSpPr>
          <p:nvPr/>
        </p:nvSpPr>
        <p:spPr>
          <a:xfrm>
            <a:off x="9723640" y="3662913"/>
            <a:ext cx="2747929" cy="59177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1pPr>
            <a:lvl2pPr marL="914400" marR="0" lvl="1"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2pPr>
            <a:lvl3pPr marL="1371600" marR="0" lvl="2"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3pPr>
            <a:lvl4pPr marL="1828800" marR="0" lvl="3"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4pPr>
            <a:lvl5pPr marL="2286000" marR="0" lvl="4"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5pPr>
            <a:lvl6pPr marL="2743200" marR="0" lvl="5"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6pPr>
            <a:lvl7pPr marL="3200400" marR="0" lvl="6"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7pPr>
            <a:lvl8pPr marL="3657600" marR="0" lvl="7"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8pPr>
            <a:lvl9pPr marL="4114800" marR="0" lvl="8"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9pPr>
          </a:lstStyle>
          <a:p>
            <a:pPr marL="457200" marR="0" lvl="0" indent="-342900" algn="ctr" defTabSz="914400" rtl="0" eaLnBrk="1" fontAlgn="auto" latinLnBrk="0" hangingPunct="1">
              <a:lnSpc>
                <a:spcPct val="100000"/>
              </a:lnSpc>
              <a:spcBef>
                <a:spcPts val="0"/>
              </a:spcBef>
              <a:spcAft>
                <a:spcPts val="0"/>
              </a:spcAft>
              <a:buClr>
                <a:srgbClr val="A01127"/>
              </a:buClr>
              <a:buSzPts val="1600"/>
              <a:buFont typeface="PT Serif"/>
              <a:buNone/>
              <a:tabLst/>
              <a:defRPr/>
            </a:pPr>
            <a:r>
              <a:rPr kumimoji="0" lang="en-VN"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rPr>
              <a:t>Thể thao</a:t>
            </a:r>
          </a:p>
        </p:txBody>
      </p:sp>
      <p:grpSp>
        <p:nvGrpSpPr>
          <p:cNvPr id="5" name="Group 4">
            <a:extLst>
              <a:ext uri="{FF2B5EF4-FFF2-40B4-BE49-F238E27FC236}">
                <a16:creationId xmlns:a16="http://schemas.microsoft.com/office/drawing/2014/main" id="{8A95BBCD-FF4A-EB2A-A231-4E8396BE2A32}"/>
              </a:ext>
            </a:extLst>
          </p:cNvPr>
          <p:cNvGrpSpPr/>
          <p:nvPr/>
        </p:nvGrpSpPr>
        <p:grpSpPr>
          <a:xfrm>
            <a:off x="4348312" y="1252579"/>
            <a:ext cx="1380333" cy="1286648"/>
            <a:chOff x="8592942" y="2622575"/>
            <a:chExt cx="1380333" cy="1286648"/>
          </a:xfrm>
        </p:grpSpPr>
        <p:sp>
          <p:nvSpPr>
            <p:cNvPr id="56" name="Google Shape;1360;p44">
              <a:extLst>
                <a:ext uri="{FF2B5EF4-FFF2-40B4-BE49-F238E27FC236}">
                  <a16:creationId xmlns:a16="http://schemas.microsoft.com/office/drawing/2014/main" id="{DE0CA73D-599F-E118-A994-1949A63F5618}"/>
                </a:ext>
              </a:extLst>
            </p:cNvPr>
            <p:cNvSpPr/>
            <p:nvPr/>
          </p:nvSpPr>
          <p:spPr>
            <a:xfrm>
              <a:off x="8592942" y="2622575"/>
              <a:ext cx="1380333" cy="1286648"/>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26" name="Picture 2">
              <a:extLst>
                <a:ext uri="{FF2B5EF4-FFF2-40B4-BE49-F238E27FC236}">
                  <a16:creationId xmlns:a16="http://schemas.microsoft.com/office/drawing/2014/main" id="{7C053F90-E045-34B1-D20A-FEC6E3A80F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3971" t="41994" r="13619" b="21639"/>
            <a:stretch/>
          </p:blipFill>
          <p:spPr bwMode="auto">
            <a:xfrm>
              <a:off x="8815733" y="2633965"/>
              <a:ext cx="951703" cy="1133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CB0E0D0E-9DAF-5A6A-5369-02974ACDB86A}"/>
              </a:ext>
            </a:extLst>
          </p:cNvPr>
          <p:cNvGrpSpPr/>
          <p:nvPr/>
        </p:nvGrpSpPr>
        <p:grpSpPr>
          <a:xfrm>
            <a:off x="4309507" y="2727951"/>
            <a:ext cx="1474893" cy="1320163"/>
            <a:chOff x="8592942" y="1074296"/>
            <a:chExt cx="1474893" cy="1320163"/>
          </a:xfrm>
        </p:grpSpPr>
        <p:sp>
          <p:nvSpPr>
            <p:cNvPr id="53" name="Google Shape;1360;p44">
              <a:extLst>
                <a:ext uri="{FF2B5EF4-FFF2-40B4-BE49-F238E27FC236}">
                  <a16:creationId xmlns:a16="http://schemas.microsoft.com/office/drawing/2014/main" id="{07CA10B0-BDCE-D559-7425-FBF4634540A5}"/>
                </a:ext>
              </a:extLst>
            </p:cNvPr>
            <p:cNvSpPr/>
            <p:nvPr/>
          </p:nvSpPr>
          <p:spPr>
            <a:xfrm>
              <a:off x="8592942" y="1107811"/>
              <a:ext cx="1380333" cy="1286648"/>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028" name="Picture 4">
              <a:extLst>
                <a:ext uri="{FF2B5EF4-FFF2-40B4-BE49-F238E27FC236}">
                  <a16:creationId xmlns:a16="http://schemas.microsoft.com/office/drawing/2014/main" id="{47C9A977-FF0C-C389-41A2-B0A607FB193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058" t="37072" r="58532" b="34470"/>
            <a:stretch/>
          </p:blipFill>
          <p:spPr bwMode="auto">
            <a:xfrm>
              <a:off x="8687502" y="1074296"/>
              <a:ext cx="1380333" cy="128664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9040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41"/>
                                            </p:tgtEl>
                                            <p:attrNameLst>
                                              <p:attrName>style.visibility</p:attrName>
                                            </p:attrNameLst>
                                          </p:cBhvr>
                                          <p:to>
                                            <p:strVal val="visible"/>
                                          </p:to>
                                        </p:set>
                                        <p:animEffect transition="in" filter="barn(outVertical)">
                                          <p:cBhvr>
                                            <p:cTn id="7" dur="500"/>
                                            <p:tgtEl>
                                              <p:spTgt spid="1341"/>
                                            </p:tgtEl>
                                          </p:cBhvr>
                                        </p:animEffect>
                                      </p:childTnLst>
                                    </p:cTn>
                                  </p:par>
                                </p:childTnLst>
                              </p:cTn>
                            </p:par>
                            <p:par>
                              <p:cTn id="8" fill="hold">
                                <p:stCondLst>
                                  <p:cond delay="500"/>
                                </p:stCondLst>
                                <p:childTnLst>
                                  <p:par>
                                    <p:cTn id="9" presetID="2" presetClass="entr" presetSubtype="1" fill="hold"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par>
                              <p:cTn id="13" fill="hold">
                                <p:stCondLst>
                                  <p:cond delay="1000"/>
                                </p:stCondLst>
                                <p:childTnLst>
                                  <p:par>
                                    <p:cTn id="14" presetID="2" presetClass="entr" presetSubtype="1" fill="hold" nodeType="afterEffect" p14:presetBounceEnd="50000">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14:bounceEnd="50000">
                                          <p:cBhvr additive="base">
                                            <p:cTn id="16"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whoosh.wav"/>
                                            </p:tgtEl>
                                          </p:cMediaNode>
                                        </p:audio>
                                      </p:subTnLst>
                                    </p:cTn>
                                  </p:par>
                                </p:childTnLst>
                              </p:cTn>
                            </p:par>
                            <p:par>
                              <p:cTn id="18" fill="hold">
                                <p:stCondLst>
                                  <p:cond delay="1500"/>
                                </p:stCondLst>
                                <p:childTnLst>
                                  <p:par>
                                    <p:cTn id="19" presetID="2" presetClass="entr" presetSubtype="1" fill="hold" nodeType="afterEffect" p14:presetBounceEnd="50000">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14:bounceEnd="50000">
                                          <p:cBhvr additive="base">
                                            <p:cTn id="21"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whoosh.wav"/>
                                            </p:tgtEl>
                                          </p:cMediaNode>
                                        </p:audio>
                                      </p:subTnLst>
                                    </p:cTn>
                                  </p:par>
                                </p:childTnLst>
                              </p:cTn>
                            </p:par>
                            <p:par>
                              <p:cTn id="23" fill="hold">
                                <p:stCondLst>
                                  <p:cond delay="2000"/>
                                </p:stCondLst>
                                <p:childTnLst>
                                  <p:par>
                                    <p:cTn id="24" presetID="2" presetClass="entr" presetSubtype="1" fill="hold" nodeType="afterEffect" p14:presetBounceEnd="50000">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14:bounceEnd="50000">
                                          <p:cBhvr additive="base">
                                            <p:cTn id="26"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3" name="whoosh.wav"/>
                                            </p:tgtEl>
                                          </p:cMediaNode>
                                        </p:audio>
                                      </p:subTnLst>
                                    </p:cTn>
                                  </p:par>
                                </p:childTnLst>
                              </p:cTn>
                            </p:par>
                            <p:par>
                              <p:cTn id="28" fill="hold">
                                <p:stCondLst>
                                  <p:cond delay="2500"/>
                                </p:stCondLst>
                                <p:childTnLst>
                                  <p:par>
                                    <p:cTn id="29" presetID="2" presetClass="entr" presetSubtype="1" fill="hold" nodeType="afterEffect" p14:presetBounceEnd="50000">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14:bounceEnd="50000">
                                          <p:cBhvr additive="base">
                                            <p:cTn id="31"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par>
                              <p:cTn id="33" fill="hold">
                                <p:stCondLst>
                                  <p:cond delay="3000"/>
                                </p:stCondLst>
                                <p:childTnLst>
                                  <p:par>
                                    <p:cTn id="34" presetID="2" presetClass="entr" presetSubtype="1" fill="hold" nodeType="afterEffect" p14:presetBounceEnd="50000">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14:bounceEnd="50000">
                                          <p:cBhvr additive="base">
                                            <p:cTn id="36"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3" name="whoosh.wav"/>
                                            </p:tgtEl>
                                          </p:cMediaNode>
                                        </p:audio>
                                      </p:subTnLst>
                                    </p:cTn>
                                  </p:par>
                                </p:childTnLst>
                              </p:cTn>
                            </p:par>
                            <p:par>
                              <p:cTn id="38" fill="hold">
                                <p:stCondLst>
                                  <p:cond delay="3500"/>
                                </p:stCondLst>
                                <p:childTnLst>
                                  <p:par>
                                    <p:cTn id="39" presetID="2" presetClass="entr" presetSubtype="1" fill="hold" nodeType="afterEffect" p14:presetBounceEnd="50000">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14:bounceEnd="50000">
                                          <p:cBhvr additive="base">
                                            <p:cTn id="4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42"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par>
                                    <p:cTn id="43" presetID="16" presetClass="entr" presetSubtype="37" fill="hold" grpId="0" nodeType="withEffect">
                                      <p:stCondLst>
                                        <p:cond delay="0"/>
                                      </p:stCondLst>
                                      <p:childTnLst>
                                        <p:set>
                                          <p:cBhvr>
                                            <p:cTn id="44" dur="1" fill="hold">
                                              <p:stCondLst>
                                                <p:cond delay="0"/>
                                              </p:stCondLst>
                                            </p:cTn>
                                            <p:tgtEl>
                                              <p:spTgt spid="1346">
                                                <p:txEl>
                                                  <p:pRg st="0" end="0"/>
                                                </p:txEl>
                                              </p:spTgt>
                                            </p:tgtEl>
                                            <p:attrNameLst>
                                              <p:attrName>style.visibility</p:attrName>
                                            </p:attrNameLst>
                                          </p:cBhvr>
                                          <p:to>
                                            <p:strVal val="visible"/>
                                          </p:to>
                                        </p:set>
                                        <p:animEffect transition="in" filter="barn(outVertical)">
                                          <p:cBhvr>
                                            <p:cTn id="45" dur="500"/>
                                            <p:tgtEl>
                                              <p:spTgt spid="1346">
                                                <p:txEl>
                                                  <p:pRg st="0" end="0"/>
                                                </p:txEl>
                                              </p:spTgt>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1344">
                                                <p:txEl>
                                                  <p:pRg st="0" end="0"/>
                                                </p:txEl>
                                              </p:spTgt>
                                            </p:tgtEl>
                                            <p:attrNameLst>
                                              <p:attrName>style.visibility</p:attrName>
                                            </p:attrNameLst>
                                          </p:cBhvr>
                                          <p:to>
                                            <p:strVal val="visible"/>
                                          </p:to>
                                        </p:set>
                                        <p:animEffect transition="in" filter="barn(outVertical)">
                                          <p:cBhvr>
                                            <p:cTn id="48" dur="500"/>
                                            <p:tgtEl>
                                              <p:spTgt spid="1344">
                                                <p:txEl>
                                                  <p:pRg st="0" end="0"/>
                                                </p:txEl>
                                              </p:spTgt>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1343">
                                                <p:txEl>
                                                  <p:pRg st="0" end="0"/>
                                                </p:txEl>
                                              </p:spTgt>
                                            </p:tgtEl>
                                            <p:attrNameLst>
                                              <p:attrName>style.visibility</p:attrName>
                                            </p:attrNameLst>
                                          </p:cBhvr>
                                          <p:to>
                                            <p:strVal val="visible"/>
                                          </p:to>
                                        </p:set>
                                        <p:animEffect transition="in" filter="barn(outVertical)">
                                          <p:cBhvr>
                                            <p:cTn id="51" dur="500"/>
                                            <p:tgtEl>
                                              <p:spTgt spid="134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grpId="0" nodeType="clickEffect">
                                      <p:stCondLst>
                                        <p:cond delay="0"/>
                                      </p:stCondLst>
                                      <p:childTnLst>
                                        <p:set>
                                          <p:cBhvr>
                                            <p:cTn id="55" dur="1" fill="hold">
                                              <p:stCondLst>
                                                <p:cond delay="0"/>
                                              </p:stCondLst>
                                            </p:cTn>
                                            <p:tgtEl>
                                              <p:spTgt spid="1343">
                                                <p:txEl>
                                                  <p:pRg st="1" end="1"/>
                                                </p:txEl>
                                              </p:spTgt>
                                            </p:tgtEl>
                                            <p:attrNameLst>
                                              <p:attrName>style.visibility</p:attrName>
                                            </p:attrNameLst>
                                          </p:cBhvr>
                                          <p:to>
                                            <p:strVal val="visible"/>
                                          </p:to>
                                        </p:set>
                                        <p:animEffect transition="in" filter="barn(outVertical)">
                                          <p:cBhvr>
                                            <p:cTn id="56" dur="500"/>
                                            <p:tgtEl>
                                              <p:spTgt spid="1343">
                                                <p:txEl>
                                                  <p:pRg st="1" end="1"/>
                                                </p:txEl>
                                              </p:spTgt>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1345">
                                                <p:txEl>
                                                  <p:pRg st="0" end="0"/>
                                                </p:txEl>
                                              </p:spTgt>
                                            </p:tgtEl>
                                            <p:attrNameLst>
                                              <p:attrName>style.visibility</p:attrName>
                                            </p:attrNameLst>
                                          </p:cBhvr>
                                          <p:to>
                                            <p:strVal val="visible"/>
                                          </p:to>
                                        </p:set>
                                        <p:animEffect transition="in" filter="barn(outVertical)">
                                          <p:cBhvr>
                                            <p:cTn id="59" dur="500"/>
                                            <p:tgtEl>
                                              <p:spTgt spid="1345">
                                                <p:txEl>
                                                  <p:pRg st="0" end="0"/>
                                                </p:txEl>
                                              </p:spTgt>
                                            </p:tgtEl>
                                          </p:cBhvr>
                                        </p:animEffect>
                                      </p:childTnLst>
                                    </p:cTn>
                                  </p:par>
                                  <p:par>
                                    <p:cTn id="60" presetID="16" presetClass="entr" presetSubtype="37" fill="hold" grpId="0" nodeType="withEffect">
                                      <p:stCondLst>
                                        <p:cond delay="0"/>
                                      </p:stCondLst>
                                      <p:childTnLst>
                                        <p:set>
                                          <p:cBhvr>
                                            <p:cTn id="61" dur="1" fill="hold">
                                              <p:stCondLst>
                                                <p:cond delay="0"/>
                                              </p:stCondLst>
                                            </p:cTn>
                                            <p:tgtEl>
                                              <p:spTgt spid="36">
                                                <p:txEl>
                                                  <p:pRg st="0" end="0"/>
                                                </p:txEl>
                                              </p:spTgt>
                                            </p:tgtEl>
                                            <p:attrNameLst>
                                              <p:attrName>style.visibility</p:attrName>
                                            </p:attrNameLst>
                                          </p:cBhvr>
                                          <p:to>
                                            <p:strVal val="visible"/>
                                          </p:to>
                                        </p:set>
                                        <p:animEffect transition="in" filter="barn(outVertical)">
                                          <p:cBhvr>
                                            <p:cTn id="62" dur="500"/>
                                            <p:tgtEl>
                                              <p:spTgt spid="36">
                                                <p:txEl>
                                                  <p:pRg st="0" end="0"/>
                                                </p:txEl>
                                              </p:spTgt>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50">
                                                <p:txEl>
                                                  <p:pRg st="0" end="0"/>
                                                </p:txEl>
                                              </p:spTgt>
                                            </p:tgtEl>
                                            <p:attrNameLst>
                                              <p:attrName>style.visibility</p:attrName>
                                            </p:attrNameLst>
                                          </p:cBhvr>
                                          <p:to>
                                            <p:strVal val="visible"/>
                                          </p:to>
                                        </p:set>
                                        <p:animEffect transition="in" filter="barn(outVertical)">
                                          <p:cBhvr>
                                            <p:cTn id="65" dur="500"/>
                                            <p:tgtEl>
                                              <p:spTgt spid="50">
                                                <p:txEl>
                                                  <p:pRg st="0" end="0"/>
                                                </p:txEl>
                                              </p:spTgt>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51">
                                                <p:txEl>
                                                  <p:pRg st="0" end="0"/>
                                                </p:txEl>
                                              </p:spTgt>
                                            </p:tgtEl>
                                            <p:attrNameLst>
                                              <p:attrName>style.visibility</p:attrName>
                                            </p:attrNameLst>
                                          </p:cBhvr>
                                          <p:to>
                                            <p:strVal val="visible"/>
                                          </p:to>
                                        </p:set>
                                        <p:animEffect transition="in" filter="barn(outVertical)">
                                          <p:cBhvr>
                                            <p:cTn id="68" dur="500"/>
                                            <p:tgtEl>
                                              <p:spTgt spid="51">
                                                <p:txEl>
                                                  <p:pRg st="0" end="0"/>
                                                </p:txEl>
                                              </p:spTgt>
                                            </p:tgtEl>
                                          </p:cBhvr>
                                        </p:animEffect>
                                      </p:childTnLst>
                                    </p:cTn>
                                  </p:par>
                                </p:childTnLst>
                              </p:cTn>
                            </p:par>
                            <p:par>
                              <p:cTn id="69" fill="hold">
                                <p:stCondLst>
                                  <p:cond delay="500"/>
                                </p:stCondLst>
                                <p:childTnLst>
                                  <p:par>
                                    <p:cTn id="70" presetID="16" presetClass="entr" presetSubtype="37"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barn(outVertical)">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0"/>
          <p:bldP spid="1343" grpId="0" build="p"/>
          <p:bldP spid="1344" grpId="0" build="p"/>
          <p:bldP spid="1345" grpId="0" build="p"/>
          <p:bldP spid="1346" grpId="0" build="p"/>
          <p:bldP spid="4" grpId="0" animBg="1"/>
          <p:bldP spid="36" grpId="0" build="p"/>
          <p:bldP spid="50" grpId="0" build="p"/>
          <p:bldP spid="51" grpId="0" bui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341"/>
                                            </p:tgtEl>
                                            <p:attrNameLst>
                                              <p:attrName>style.visibility</p:attrName>
                                            </p:attrNameLst>
                                          </p:cBhvr>
                                          <p:to>
                                            <p:strVal val="visible"/>
                                          </p:to>
                                        </p:set>
                                        <p:animEffect transition="in" filter="barn(outVertical)">
                                          <p:cBhvr>
                                            <p:cTn id="7" dur="500"/>
                                            <p:tgtEl>
                                              <p:spTgt spid="1341"/>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7" name="whoosh.wav"/>
                                            </p:tgtEl>
                                          </p:cMediaNode>
                                        </p:audio>
                                      </p:sub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par>
                              <p:cTn id="18" fill="hold">
                                <p:stCondLst>
                                  <p:cond delay="1500"/>
                                </p:stCondLst>
                                <p:childTnLst>
                                  <p:par>
                                    <p:cTn id="19" presetID="2" presetClass="entr" presetSubtype="1"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par>
                              <p:cTn id="23" fill="hold">
                                <p:stCondLst>
                                  <p:cond delay="2000"/>
                                </p:stCondLst>
                                <p:childTnLst>
                                  <p:par>
                                    <p:cTn id="24" presetID="2" presetClass="entr" presetSubtype="1"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7" name="whoosh.wav"/>
                                            </p:tgtEl>
                                          </p:cMediaNode>
                                        </p:audio>
                                      </p:subTnLst>
                                    </p:cTn>
                                  </p:par>
                                </p:childTnLst>
                              </p:cTn>
                            </p:par>
                            <p:par>
                              <p:cTn id="28" fill="hold">
                                <p:stCondLst>
                                  <p:cond delay="2500"/>
                                </p:stCondLst>
                                <p:childTnLst>
                                  <p:par>
                                    <p:cTn id="29" presetID="2" presetClass="entr" presetSubtype="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7" name="whoosh.wav"/>
                                            </p:tgtEl>
                                          </p:cMediaNode>
                                        </p:audio>
                                      </p:subTnLst>
                                    </p:cTn>
                                  </p:par>
                                </p:childTnLst>
                              </p:cTn>
                            </p:par>
                            <p:par>
                              <p:cTn id="33" fill="hold">
                                <p:stCondLst>
                                  <p:cond delay="3000"/>
                                </p:stCondLst>
                                <p:childTnLst>
                                  <p:par>
                                    <p:cTn id="34" presetID="2" presetClass="entr" presetSubtype="1"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7" name="whoosh.wav"/>
                                            </p:tgtEl>
                                          </p:cMediaNode>
                                        </p:audio>
                                      </p:subTnLst>
                                    </p:cTn>
                                  </p:par>
                                </p:childTnLst>
                              </p:cTn>
                            </p:par>
                            <p:par>
                              <p:cTn id="38" fill="hold">
                                <p:stCondLst>
                                  <p:cond delay="3500"/>
                                </p:stCondLst>
                                <p:childTnLst>
                                  <p:par>
                                    <p:cTn id="39" presetID="2" presetClass="entr" presetSubtype="1"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7" name="whoosh.wav"/>
                                            </p:tgtEl>
                                          </p:cMediaNode>
                                        </p:audio>
                                      </p:subTnLst>
                                    </p:cTn>
                                  </p:par>
                                  <p:par>
                                    <p:cTn id="43" presetID="16" presetClass="entr" presetSubtype="37" fill="hold" grpId="0" nodeType="withEffect">
                                      <p:stCondLst>
                                        <p:cond delay="0"/>
                                      </p:stCondLst>
                                      <p:childTnLst>
                                        <p:set>
                                          <p:cBhvr>
                                            <p:cTn id="44" dur="1" fill="hold">
                                              <p:stCondLst>
                                                <p:cond delay="0"/>
                                              </p:stCondLst>
                                            </p:cTn>
                                            <p:tgtEl>
                                              <p:spTgt spid="1346">
                                                <p:txEl>
                                                  <p:pRg st="0" end="0"/>
                                                </p:txEl>
                                              </p:spTgt>
                                            </p:tgtEl>
                                            <p:attrNameLst>
                                              <p:attrName>style.visibility</p:attrName>
                                            </p:attrNameLst>
                                          </p:cBhvr>
                                          <p:to>
                                            <p:strVal val="visible"/>
                                          </p:to>
                                        </p:set>
                                        <p:animEffect transition="in" filter="barn(outVertical)">
                                          <p:cBhvr>
                                            <p:cTn id="45" dur="500"/>
                                            <p:tgtEl>
                                              <p:spTgt spid="1346">
                                                <p:txEl>
                                                  <p:pRg st="0" end="0"/>
                                                </p:txEl>
                                              </p:spTgt>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1344">
                                                <p:txEl>
                                                  <p:pRg st="0" end="0"/>
                                                </p:txEl>
                                              </p:spTgt>
                                            </p:tgtEl>
                                            <p:attrNameLst>
                                              <p:attrName>style.visibility</p:attrName>
                                            </p:attrNameLst>
                                          </p:cBhvr>
                                          <p:to>
                                            <p:strVal val="visible"/>
                                          </p:to>
                                        </p:set>
                                        <p:animEffect transition="in" filter="barn(outVertical)">
                                          <p:cBhvr>
                                            <p:cTn id="48" dur="500"/>
                                            <p:tgtEl>
                                              <p:spTgt spid="1344">
                                                <p:txEl>
                                                  <p:pRg st="0" end="0"/>
                                                </p:txEl>
                                              </p:spTgt>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1343">
                                                <p:txEl>
                                                  <p:pRg st="0" end="0"/>
                                                </p:txEl>
                                              </p:spTgt>
                                            </p:tgtEl>
                                            <p:attrNameLst>
                                              <p:attrName>style.visibility</p:attrName>
                                            </p:attrNameLst>
                                          </p:cBhvr>
                                          <p:to>
                                            <p:strVal val="visible"/>
                                          </p:to>
                                        </p:set>
                                        <p:animEffect transition="in" filter="barn(outVertical)">
                                          <p:cBhvr>
                                            <p:cTn id="51" dur="500"/>
                                            <p:tgtEl>
                                              <p:spTgt spid="1343">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37" fill="hold" grpId="0" nodeType="clickEffect">
                                      <p:stCondLst>
                                        <p:cond delay="0"/>
                                      </p:stCondLst>
                                      <p:childTnLst>
                                        <p:set>
                                          <p:cBhvr>
                                            <p:cTn id="55" dur="1" fill="hold">
                                              <p:stCondLst>
                                                <p:cond delay="0"/>
                                              </p:stCondLst>
                                            </p:cTn>
                                            <p:tgtEl>
                                              <p:spTgt spid="1343">
                                                <p:txEl>
                                                  <p:pRg st="1" end="1"/>
                                                </p:txEl>
                                              </p:spTgt>
                                            </p:tgtEl>
                                            <p:attrNameLst>
                                              <p:attrName>style.visibility</p:attrName>
                                            </p:attrNameLst>
                                          </p:cBhvr>
                                          <p:to>
                                            <p:strVal val="visible"/>
                                          </p:to>
                                        </p:set>
                                        <p:animEffect transition="in" filter="barn(outVertical)">
                                          <p:cBhvr>
                                            <p:cTn id="56" dur="500"/>
                                            <p:tgtEl>
                                              <p:spTgt spid="1343">
                                                <p:txEl>
                                                  <p:pRg st="1" end="1"/>
                                                </p:txEl>
                                              </p:spTgt>
                                            </p:tgtEl>
                                          </p:cBhvr>
                                        </p:animEffect>
                                      </p:childTnLst>
                                    </p:cTn>
                                  </p:par>
                                  <p:par>
                                    <p:cTn id="57" presetID="16" presetClass="entr" presetSubtype="37" fill="hold" grpId="0" nodeType="withEffect">
                                      <p:stCondLst>
                                        <p:cond delay="0"/>
                                      </p:stCondLst>
                                      <p:childTnLst>
                                        <p:set>
                                          <p:cBhvr>
                                            <p:cTn id="58" dur="1" fill="hold">
                                              <p:stCondLst>
                                                <p:cond delay="0"/>
                                              </p:stCondLst>
                                            </p:cTn>
                                            <p:tgtEl>
                                              <p:spTgt spid="1345">
                                                <p:txEl>
                                                  <p:pRg st="0" end="0"/>
                                                </p:txEl>
                                              </p:spTgt>
                                            </p:tgtEl>
                                            <p:attrNameLst>
                                              <p:attrName>style.visibility</p:attrName>
                                            </p:attrNameLst>
                                          </p:cBhvr>
                                          <p:to>
                                            <p:strVal val="visible"/>
                                          </p:to>
                                        </p:set>
                                        <p:animEffect transition="in" filter="barn(outVertical)">
                                          <p:cBhvr>
                                            <p:cTn id="59" dur="500"/>
                                            <p:tgtEl>
                                              <p:spTgt spid="1345">
                                                <p:txEl>
                                                  <p:pRg st="0" end="0"/>
                                                </p:txEl>
                                              </p:spTgt>
                                            </p:tgtEl>
                                          </p:cBhvr>
                                        </p:animEffect>
                                      </p:childTnLst>
                                    </p:cTn>
                                  </p:par>
                                  <p:par>
                                    <p:cTn id="60" presetID="16" presetClass="entr" presetSubtype="37" fill="hold" grpId="0" nodeType="withEffect">
                                      <p:stCondLst>
                                        <p:cond delay="0"/>
                                      </p:stCondLst>
                                      <p:childTnLst>
                                        <p:set>
                                          <p:cBhvr>
                                            <p:cTn id="61" dur="1" fill="hold">
                                              <p:stCondLst>
                                                <p:cond delay="0"/>
                                              </p:stCondLst>
                                            </p:cTn>
                                            <p:tgtEl>
                                              <p:spTgt spid="36">
                                                <p:txEl>
                                                  <p:pRg st="0" end="0"/>
                                                </p:txEl>
                                              </p:spTgt>
                                            </p:tgtEl>
                                            <p:attrNameLst>
                                              <p:attrName>style.visibility</p:attrName>
                                            </p:attrNameLst>
                                          </p:cBhvr>
                                          <p:to>
                                            <p:strVal val="visible"/>
                                          </p:to>
                                        </p:set>
                                        <p:animEffect transition="in" filter="barn(outVertical)">
                                          <p:cBhvr>
                                            <p:cTn id="62" dur="500"/>
                                            <p:tgtEl>
                                              <p:spTgt spid="36">
                                                <p:txEl>
                                                  <p:pRg st="0" end="0"/>
                                                </p:txEl>
                                              </p:spTgt>
                                            </p:tgtEl>
                                          </p:cBhvr>
                                        </p:animEffect>
                                      </p:childTnLst>
                                    </p:cTn>
                                  </p:par>
                                  <p:par>
                                    <p:cTn id="63" presetID="16" presetClass="entr" presetSubtype="37" fill="hold" grpId="0" nodeType="withEffect">
                                      <p:stCondLst>
                                        <p:cond delay="0"/>
                                      </p:stCondLst>
                                      <p:childTnLst>
                                        <p:set>
                                          <p:cBhvr>
                                            <p:cTn id="64" dur="1" fill="hold">
                                              <p:stCondLst>
                                                <p:cond delay="0"/>
                                              </p:stCondLst>
                                            </p:cTn>
                                            <p:tgtEl>
                                              <p:spTgt spid="50">
                                                <p:txEl>
                                                  <p:pRg st="0" end="0"/>
                                                </p:txEl>
                                              </p:spTgt>
                                            </p:tgtEl>
                                            <p:attrNameLst>
                                              <p:attrName>style.visibility</p:attrName>
                                            </p:attrNameLst>
                                          </p:cBhvr>
                                          <p:to>
                                            <p:strVal val="visible"/>
                                          </p:to>
                                        </p:set>
                                        <p:animEffect transition="in" filter="barn(outVertical)">
                                          <p:cBhvr>
                                            <p:cTn id="65" dur="500"/>
                                            <p:tgtEl>
                                              <p:spTgt spid="50">
                                                <p:txEl>
                                                  <p:pRg st="0" end="0"/>
                                                </p:txEl>
                                              </p:spTgt>
                                            </p:tgtEl>
                                          </p:cBhvr>
                                        </p:animEffect>
                                      </p:childTnLst>
                                    </p:cTn>
                                  </p:par>
                                  <p:par>
                                    <p:cTn id="66" presetID="16" presetClass="entr" presetSubtype="37" fill="hold" grpId="0" nodeType="withEffect">
                                      <p:stCondLst>
                                        <p:cond delay="0"/>
                                      </p:stCondLst>
                                      <p:childTnLst>
                                        <p:set>
                                          <p:cBhvr>
                                            <p:cTn id="67" dur="1" fill="hold">
                                              <p:stCondLst>
                                                <p:cond delay="0"/>
                                              </p:stCondLst>
                                            </p:cTn>
                                            <p:tgtEl>
                                              <p:spTgt spid="51">
                                                <p:txEl>
                                                  <p:pRg st="0" end="0"/>
                                                </p:txEl>
                                              </p:spTgt>
                                            </p:tgtEl>
                                            <p:attrNameLst>
                                              <p:attrName>style.visibility</p:attrName>
                                            </p:attrNameLst>
                                          </p:cBhvr>
                                          <p:to>
                                            <p:strVal val="visible"/>
                                          </p:to>
                                        </p:set>
                                        <p:animEffect transition="in" filter="barn(outVertical)">
                                          <p:cBhvr>
                                            <p:cTn id="68" dur="500"/>
                                            <p:tgtEl>
                                              <p:spTgt spid="51">
                                                <p:txEl>
                                                  <p:pRg st="0" end="0"/>
                                                </p:txEl>
                                              </p:spTgt>
                                            </p:tgtEl>
                                          </p:cBhvr>
                                        </p:animEffect>
                                      </p:childTnLst>
                                    </p:cTn>
                                  </p:par>
                                </p:childTnLst>
                              </p:cTn>
                            </p:par>
                            <p:par>
                              <p:cTn id="69" fill="hold">
                                <p:stCondLst>
                                  <p:cond delay="500"/>
                                </p:stCondLst>
                                <p:childTnLst>
                                  <p:par>
                                    <p:cTn id="70" presetID="16" presetClass="entr" presetSubtype="37" fill="hold" grpId="0" nodeType="after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barn(outVertical)">
                                          <p:cBhvr>
                                            <p:cTn id="7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 grpId="0"/>
          <p:bldP spid="1343" grpId="0" build="p"/>
          <p:bldP spid="1344" grpId="0" build="p"/>
          <p:bldP spid="1345" grpId="0" build="p"/>
          <p:bldP spid="1346" grpId="0" build="p"/>
          <p:bldP spid="4" grpId="0" animBg="1"/>
          <p:bldP spid="36" grpId="0" build="p"/>
          <p:bldP spid="50" grpId="0" build="p"/>
          <p:bldP spid="51" grpId="0" build="p"/>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 Lạp cổ đại">
            <a:extLst>
              <a:ext uri="{FF2B5EF4-FFF2-40B4-BE49-F238E27FC236}">
                <a16:creationId xmlns:a16="http://schemas.microsoft.com/office/drawing/2014/main" id="{16504E1B-64D7-0BCE-9F6D-F741F4D81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956" y="0"/>
            <a:ext cx="676204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17">
            <a:extLst>
              <a:ext uri="{FF2B5EF4-FFF2-40B4-BE49-F238E27FC236}">
                <a16:creationId xmlns:a16="http://schemas.microsoft.com/office/drawing/2014/main" id="{9BF30883-16D0-8811-B2AB-DAFE5DFCD6C4}"/>
              </a:ext>
            </a:extLst>
          </p:cNvPr>
          <p:cNvSpPr/>
          <p:nvPr/>
        </p:nvSpPr>
        <p:spPr>
          <a:xfrm>
            <a:off x="114169" y="64911"/>
            <a:ext cx="5315787" cy="1400621"/>
          </a:xfrm>
          <a:prstGeom prst="roundRect">
            <a:avLst/>
          </a:prstGeom>
          <a:solidFill>
            <a:schemeClr val="accent4">
              <a:lumMod val="20000"/>
              <a:lumOff val="80000"/>
            </a:schemeClr>
          </a:solidFill>
          <a:ln w="28575">
            <a:prstDash val="lg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a. Chữ viết,chữ</a:t>
            </a:r>
            <a:r>
              <a:rPr kumimoji="0" lang="nl-NL" sz="3600" b="1" i="0" u="none" strike="noStrike" kern="1200" cap="none" spc="0" normalizeH="0" noProof="0" dirty="0">
                <a:ln>
                  <a:noFill/>
                </a:ln>
                <a:solidFill>
                  <a:srgbClr val="FF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 số</a:t>
            </a:r>
            <a:r>
              <a:rPr kumimoji="0" lang="nl-NL" sz="3600" b="1" i="0" u="none" strike="noStrike" kern="1200" cap="none" spc="0" normalizeH="0" baseline="0" noProof="0" dirty="0">
                <a:ln>
                  <a:noFill/>
                </a:ln>
                <a:solidFill>
                  <a:srgbClr val="FF0000"/>
                </a:solidFill>
                <a:effectLst/>
                <a:uLnTx/>
                <a:uFillTx/>
                <a:latin typeface="#9Slide03 Arima Madurai Bold" panose="00000800000000000000" pitchFamily="2" charset="0"/>
                <a:ea typeface="Calibri" panose="020F0502020204030204" pitchFamily="34" charset="0"/>
                <a:cs typeface="#9Slide03 Arima Madurai Bold" panose="00000800000000000000" pitchFamily="2" charset="0"/>
              </a:rPr>
              <a:t>:</a:t>
            </a:r>
          </a:p>
        </p:txBody>
      </p:sp>
      <p:sp>
        <p:nvSpPr>
          <p:cNvPr id="2" name="TextBox 1">
            <a:extLst>
              <a:ext uri="{FF2B5EF4-FFF2-40B4-BE49-F238E27FC236}">
                <a16:creationId xmlns:a16="http://schemas.microsoft.com/office/drawing/2014/main" id="{8DF89A46-616A-20F4-BFB3-6F77F38F5833}"/>
              </a:ext>
            </a:extLst>
          </p:cNvPr>
          <p:cNvSpPr txBox="1"/>
          <p:nvPr/>
        </p:nvSpPr>
        <p:spPr>
          <a:xfrm>
            <a:off x="370389" y="1967087"/>
            <a:ext cx="4930816"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36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Trên cơ sở tiếp thu chữ cái của người Phê-ni-xi người Hy Lạp sáng tạo ra hệ thống chữ viết gồm 24 chữ cái</a:t>
            </a:r>
          </a:p>
        </p:txBody>
      </p:sp>
    </p:spTree>
    <p:extLst>
      <p:ext uri="{BB962C8B-B14F-4D97-AF65-F5344CB8AC3E}">
        <p14:creationId xmlns:p14="http://schemas.microsoft.com/office/powerpoint/2010/main" val="509752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heckerboard(across)">
                                      <p:cBhvr>
                                        <p:cTn id="10" dur="500"/>
                                        <p:tgtEl>
                                          <p:spTgt spid="1026"/>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ảng chữ cái tiếng Anh phát âm và audio đầy đủ">
            <a:extLst>
              <a:ext uri="{FF2B5EF4-FFF2-40B4-BE49-F238E27FC236}">
                <a16:creationId xmlns:a16="http://schemas.microsoft.com/office/drawing/2014/main" id="{5C415E53-DB83-81C6-C50F-123543C34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3358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5000"/>
          </a:stretch>
        </a:blipFill>
        <a:effectLst/>
      </p:bgPr>
    </p:bg>
    <p:spTree>
      <p:nvGrpSpPr>
        <p:cNvPr id="1" name="Shape 1340"/>
        <p:cNvGrpSpPr/>
        <p:nvPr/>
      </p:nvGrpSpPr>
      <p:grpSpPr>
        <a:xfrm>
          <a:off x="0" y="0"/>
          <a:ext cx="0" cy="0"/>
          <a:chOff x="0" y="0"/>
          <a:chExt cx="0" cy="0"/>
        </a:xfrm>
      </p:grpSpPr>
      <p:sp>
        <p:nvSpPr>
          <p:cNvPr id="51" name="Google Shape;1346;p44">
            <a:extLst>
              <a:ext uri="{FF2B5EF4-FFF2-40B4-BE49-F238E27FC236}">
                <a16:creationId xmlns:a16="http://schemas.microsoft.com/office/drawing/2014/main" id="{EA075520-0D83-024C-BB6A-3B080D6038CE}"/>
              </a:ext>
            </a:extLst>
          </p:cNvPr>
          <p:cNvSpPr txBox="1">
            <a:spLocks/>
          </p:cNvSpPr>
          <p:nvPr/>
        </p:nvSpPr>
        <p:spPr>
          <a:xfrm>
            <a:off x="0" y="20782"/>
            <a:ext cx="4341546" cy="7578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1pPr>
            <a:lvl2pPr marL="914400" marR="0" lvl="1"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2pPr>
            <a:lvl3pPr marL="1371600" marR="0" lvl="2"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3pPr>
            <a:lvl4pPr marL="1828800" marR="0" lvl="3"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4pPr>
            <a:lvl5pPr marL="2286000" marR="0" lvl="4"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5pPr>
            <a:lvl6pPr marL="2743200" marR="0" lvl="5"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6pPr>
            <a:lvl7pPr marL="3200400" marR="0" lvl="6"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7pPr>
            <a:lvl8pPr marL="3657600" marR="0" lvl="7"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8pPr>
            <a:lvl9pPr marL="4114800" marR="0" lvl="8"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
                <a:srgbClr val="A01127"/>
              </a:buClr>
              <a:buSzPts val="1600"/>
              <a:buFont typeface="PT Serif"/>
              <a:buNone/>
              <a:tabLst/>
              <a:defRPr/>
            </a:pPr>
            <a:r>
              <a:rPr kumimoji="0" lang="en-US"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rPr>
              <a:t>a. </a:t>
            </a:r>
            <a:r>
              <a:rPr kumimoji="0" lang="en-US" sz="3733"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PT Serif"/>
              </a:rPr>
              <a:t>Chữ</a:t>
            </a:r>
            <a:r>
              <a:rPr kumimoji="0" lang="en-US"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rPr>
              <a:t> </a:t>
            </a:r>
            <a:r>
              <a:rPr kumimoji="0" lang="en-US" sz="3733"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PT Serif"/>
              </a:rPr>
              <a:t>viết</a:t>
            </a:r>
            <a:r>
              <a:rPr kumimoji="0" lang="en-US"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rPr>
              <a:t>, </a:t>
            </a:r>
            <a:r>
              <a:rPr kumimoji="0" lang="en-US" sz="3733"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PT Serif"/>
              </a:rPr>
              <a:t>chữ</a:t>
            </a:r>
            <a:r>
              <a:rPr kumimoji="0" lang="en-US"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rPr>
              <a:t> </a:t>
            </a:r>
            <a:r>
              <a:rPr kumimoji="0" lang="en-US" sz="3733" b="1" i="0" u="none" strike="noStrike" kern="0" cap="none" spc="0" normalizeH="0" baseline="0" noProof="0" dirty="0" err="1">
                <a:ln>
                  <a:noFill/>
                </a:ln>
                <a:solidFill>
                  <a:srgbClr val="C00000"/>
                </a:solidFill>
                <a:effectLst/>
                <a:uLnTx/>
                <a:uFillTx/>
                <a:latin typeface="Times New Roman" panose="02020603050405020304" pitchFamily="18" charset="0"/>
                <a:cs typeface="Times New Roman" panose="02020603050405020304" pitchFamily="18" charset="0"/>
                <a:sym typeface="PT Serif"/>
              </a:rPr>
              <a:t>số</a:t>
            </a:r>
            <a:r>
              <a:rPr kumimoji="0" lang="en-US"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rPr>
              <a:t> </a:t>
            </a:r>
          </a:p>
        </p:txBody>
      </p:sp>
      <p:pic>
        <p:nvPicPr>
          <p:cNvPr id="13" name="Picture 12">
            <a:extLst>
              <a:ext uri="{FF2B5EF4-FFF2-40B4-BE49-F238E27FC236}">
                <a16:creationId xmlns:a16="http://schemas.microsoft.com/office/drawing/2014/main" id="{0593FDC6-489C-604A-9DD7-229DA5C02085}"/>
              </a:ext>
            </a:extLst>
          </p:cNvPr>
          <p:cNvPicPr>
            <a:picLocks noChangeAspect="1"/>
          </p:cNvPicPr>
          <p:nvPr/>
        </p:nvPicPr>
        <p:blipFill>
          <a:blip r:embed="rId4"/>
          <a:stretch>
            <a:fillRect/>
          </a:stretch>
        </p:blipFill>
        <p:spPr>
          <a:xfrm>
            <a:off x="4932218" y="20781"/>
            <a:ext cx="7330820" cy="6837219"/>
          </a:xfrm>
          <a:prstGeom prst="rect">
            <a:avLst/>
          </a:prstGeom>
        </p:spPr>
      </p:pic>
      <p:sp>
        <p:nvSpPr>
          <p:cNvPr id="14" name="TextBox 13">
            <a:extLst>
              <a:ext uri="{FF2B5EF4-FFF2-40B4-BE49-F238E27FC236}">
                <a16:creationId xmlns:a16="http://schemas.microsoft.com/office/drawing/2014/main" id="{153EED75-DAF9-9E4F-BBE8-B610ECA82C3C}"/>
              </a:ext>
            </a:extLst>
          </p:cNvPr>
          <p:cNvSpPr txBox="1"/>
          <p:nvPr/>
        </p:nvSpPr>
        <p:spPr>
          <a:xfrm>
            <a:off x="166255" y="1704109"/>
            <a:ext cx="516249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Hệ thống chữ  La tinh ra đời dựa trên cơ sở tiếp thu chữ cái của người Hy Lạp</a:t>
            </a:r>
          </a:p>
        </p:txBody>
      </p:sp>
    </p:spTree>
    <p:extLst>
      <p:ext uri="{BB962C8B-B14F-4D97-AF65-F5344CB8AC3E}">
        <p14:creationId xmlns:p14="http://schemas.microsoft.com/office/powerpoint/2010/main" val="1280982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1">
                                            <p:txEl>
                                              <p:pRg st="0" end="0"/>
                                            </p:txEl>
                                          </p:spTgt>
                                        </p:tgtEl>
                                        <p:attrNameLst>
                                          <p:attrName>style.visibility</p:attrName>
                                        </p:attrNameLst>
                                      </p:cBhvr>
                                      <p:to>
                                        <p:strVal val="visible"/>
                                      </p:to>
                                    </p:set>
                                    <p:animEffect transition="in" filter="barn(outVertical)">
                                      <p:cBhvr>
                                        <p:cTn id="7" dur="500"/>
                                        <p:tgtEl>
                                          <p:spTgt spid="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uild="p"/>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b="-5000"/>
          </a:stretch>
        </a:blipFill>
        <a:effectLst/>
      </p:bgPr>
    </p:bg>
    <p:spTree>
      <p:nvGrpSpPr>
        <p:cNvPr id="1" name="Shape 1340"/>
        <p:cNvGrpSpPr/>
        <p:nvPr/>
      </p:nvGrpSpPr>
      <p:grpSpPr>
        <a:xfrm>
          <a:off x="0" y="0"/>
          <a:ext cx="0" cy="0"/>
          <a:chOff x="0" y="0"/>
          <a:chExt cx="0" cy="0"/>
        </a:xfrm>
      </p:grpSpPr>
      <p:sp>
        <p:nvSpPr>
          <p:cNvPr id="51" name="Google Shape;1346;p44">
            <a:extLst>
              <a:ext uri="{FF2B5EF4-FFF2-40B4-BE49-F238E27FC236}">
                <a16:creationId xmlns:a16="http://schemas.microsoft.com/office/drawing/2014/main" id="{EA075520-0D83-024C-BB6A-3B080D6038CE}"/>
              </a:ext>
            </a:extLst>
          </p:cNvPr>
          <p:cNvSpPr txBox="1">
            <a:spLocks/>
          </p:cNvSpPr>
          <p:nvPr/>
        </p:nvSpPr>
        <p:spPr>
          <a:xfrm>
            <a:off x="0" y="20782"/>
            <a:ext cx="4341546" cy="7578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1pPr>
            <a:lvl2pPr marL="914400" marR="0" lvl="1"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2pPr>
            <a:lvl3pPr marL="1371600" marR="0" lvl="2"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3pPr>
            <a:lvl4pPr marL="1828800" marR="0" lvl="3"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4pPr>
            <a:lvl5pPr marL="2286000" marR="0" lvl="4"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5pPr>
            <a:lvl6pPr marL="2743200" marR="0" lvl="5"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6pPr>
            <a:lvl7pPr marL="3200400" marR="0" lvl="6"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7pPr>
            <a:lvl8pPr marL="3657600" marR="0" lvl="7"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8pPr>
            <a:lvl9pPr marL="4114800" marR="0" lvl="8" indent="-317500" algn="ctr" rtl="0">
              <a:lnSpc>
                <a:spcPct val="100000"/>
              </a:lnSpc>
              <a:spcBef>
                <a:spcPts val="0"/>
              </a:spcBef>
              <a:spcAft>
                <a:spcPts val="0"/>
              </a:spcAft>
              <a:buClr>
                <a:schemeClr val="dk2"/>
              </a:buClr>
              <a:buSzPts val="1600"/>
              <a:buFont typeface="PT Serif"/>
              <a:buNone/>
              <a:defRPr sz="2133" b="1" i="0" u="none" strike="noStrike" cap="none">
                <a:solidFill>
                  <a:schemeClr val="dk2"/>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
                <a:srgbClr val="A01127"/>
              </a:buClr>
              <a:buSzPts val="1600"/>
              <a:buFont typeface="PT Serif"/>
              <a:buNone/>
              <a:tabLst/>
              <a:defRPr/>
            </a:pPr>
            <a:r>
              <a:rPr kumimoji="0" lang="en-US"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rPr>
              <a:t>a. </a:t>
            </a:r>
            <a:r>
              <a:rPr kumimoji="0" lang="en-US" sz="3733"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PT Serif"/>
              </a:rPr>
              <a:t>Chữ</a:t>
            </a:r>
            <a:r>
              <a:rPr kumimoji="0" lang="en-US" sz="3733"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PT Serif"/>
              </a:rPr>
              <a:t> viết</a:t>
            </a:r>
            <a:endParaRPr kumimoji="0" lang="en-US" sz="3733"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PT Serif"/>
            </a:endParaRPr>
          </a:p>
        </p:txBody>
      </p:sp>
      <p:sp>
        <p:nvSpPr>
          <p:cNvPr id="14" name="TextBox 13">
            <a:extLst>
              <a:ext uri="{FF2B5EF4-FFF2-40B4-BE49-F238E27FC236}">
                <a16:creationId xmlns:a16="http://schemas.microsoft.com/office/drawing/2014/main" id="{153EED75-DAF9-9E4F-BBE8-B610ECA82C3C}"/>
              </a:ext>
            </a:extLst>
          </p:cNvPr>
          <p:cNvSpPr txBox="1"/>
          <p:nvPr/>
        </p:nvSpPr>
        <p:spPr>
          <a:xfrm>
            <a:off x="60491" y="1246908"/>
            <a:ext cx="5361709"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Người La Mã còn tạo ra hệ thống chữ số với 7 chữ cơ bản, gọi là chữ số La Mã.</a:t>
            </a:r>
          </a:p>
        </p:txBody>
      </p:sp>
      <p:pic>
        <p:nvPicPr>
          <p:cNvPr id="3" name="Picture 2">
            <a:extLst>
              <a:ext uri="{FF2B5EF4-FFF2-40B4-BE49-F238E27FC236}">
                <a16:creationId xmlns:a16="http://schemas.microsoft.com/office/drawing/2014/main" id="{D1D23AB2-DC56-1C4B-AAC7-7E897BC8D450}"/>
              </a:ext>
            </a:extLst>
          </p:cNvPr>
          <p:cNvPicPr>
            <a:picLocks noChangeAspect="1"/>
          </p:cNvPicPr>
          <p:nvPr/>
        </p:nvPicPr>
        <p:blipFill rotWithShape="1">
          <a:blip r:embed="rId4"/>
          <a:srcRect l="2746" t="5167" r="13956"/>
          <a:stretch/>
        </p:blipFill>
        <p:spPr>
          <a:xfrm>
            <a:off x="5881254" y="20782"/>
            <a:ext cx="6310746" cy="6837217"/>
          </a:xfrm>
          <a:prstGeom prst="rect">
            <a:avLst/>
          </a:prstGeom>
        </p:spPr>
      </p:pic>
    </p:spTree>
    <p:extLst>
      <p:ext uri="{BB962C8B-B14F-4D97-AF65-F5344CB8AC3E}">
        <p14:creationId xmlns:p14="http://schemas.microsoft.com/office/powerpoint/2010/main" val="287910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edge">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istory of Drama Class by Slidesgo">
  <a:themeElements>
    <a:clrScheme name="Simple Light">
      <a:dk1>
        <a:srgbClr val="20383F"/>
      </a:dk1>
      <a:lt1>
        <a:srgbClr val="FCFFF5"/>
      </a:lt1>
      <a:dk2>
        <a:srgbClr val="2B464F"/>
      </a:dk2>
      <a:lt2>
        <a:srgbClr val="D1DBBD"/>
      </a:lt2>
      <a:accent1>
        <a:srgbClr val="B3BF95"/>
      </a:accent1>
      <a:accent2>
        <a:srgbClr val="5E828E"/>
      </a:accent2>
      <a:accent3>
        <a:srgbClr val="3E606F"/>
      </a:accent3>
      <a:accent4>
        <a:srgbClr val="91AA9D"/>
      </a:accent4>
      <a:accent5>
        <a:srgbClr val="739181"/>
      </a:accent5>
      <a:accent6>
        <a:srgbClr val="EAEFDC"/>
      </a:accent6>
      <a:hlink>
        <a:srgbClr val="2038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Synoptic Gospels Thesis by Slidesgo">
  <a:themeElements>
    <a:clrScheme name="Simple Light">
      <a:dk1>
        <a:srgbClr val="1B4C63"/>
      </a:dk1>
      <a:lt1>
        <a:srgbClr val="D2E4EC"/>
      </a:lt1>
      <a:dk2>
        <a:srgbClr val="769DAF"/>
      </a:dk2>
      <a:lt2>
        <a:srgbClr val="FFC0B5"/>
      </a:lt2>
      <a:accent1>
        <a:srgbClr val="EECB73"/>
      </a:accent1>
      <a:accent2>
        <a:srgbClr val="EEAD55"/>
      </a:accent2>
      <a:accent3>
        <a:srgbClr val="F38A77"/>
      </a:accent3>
      <a:accent4>
        <a:srgbClr val="B21111"/>
      </a:accent4>
      <a:accent5>
        <a:srgbClr val="FFFFFF"/>
      </a:accent5>
      <a:accent6>
        <a:srgbClr val="FFFFFF"/>
      </a:accent6>
      <a:hlink>
        <a:srgbClr val="14030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652</Words>
  <Application>Microsoft Office PowerPoint</Application>
  <PresentationFormat>Widescreen</PresentationFormat>
  <Paragraphs>65</Paragraphs>
  <Slides>27</Slides>
  <Notes>10</Notes>
  <HiddenSlides>0</HiddenSlides>
  <MMClips>0</MMClips>
  <ScaleCrop>false</ScaleCrop>
  <HeadingPairs>
    <vt:vector size="6" baseType="variant">
      <vt:variant>
        <vt:lpstr>Fonts Used</vt:lpstr>
      </vt:variant>
      <vt:variant>
        <vt:i4>25</vt:i4>
      </vt:variant>
      <vt:variant>
        <vt:lpstr>Theme</vt:lpstr>
      </vt:variant>
      <vt:variant>
        <vt:i4>8</vt:i4>
      </vt:variant>
      <vt:variant>
        <vt:lpstr>Slide Titles</vt:lpstr>
      </vt:variant>
      <vt:variant>
        <vt:i4>27</vt:i4>
      </vt:variant>
    </vt:vector>
  </HeadingPairs>
  <TitlesOfParts>
    <vt:vector size="60" baseType="lpstr">
      <vt:lpstr>等线</vt:lpstr>
      <vt:lpstr>微软雅黑</vt:lpstr>
      <vt:lpstr>#9Slide03 Arima Madurai Black</vt:lpstr>
      <vt:lpstr>#9Slide03 Arima Madurai Bold</vt:lpstr>
      <vt:lpstr>#9Slide03 Arima Madurai ExtraBo</vt:lpstr>
      <vt:lpstr>Anaheim</vt:lpstr>
      <vt:lpstr>Arial</vt:lpstr>
      <vt:lpstr>Arial Rounded MT Bold</vt:lpstr>
      <vt:lpstr>Bebas Neue</vt:lpstr>
      <vt:lpstr>Calibri</vt:lpstr>
      <vt:lpstr>Calibri Light</vt:lpstr>
      <vt:lpstr>Caveat Brush</vt:lpstr>
      <vt:lpstr>Darker Grotesque</vt:lpstr>
      <vt:lpstr>Darker Grotesque Medium</vt:lpstr>
      <vt:lpstr>ITC Avant Garde Std Bk</vt:lpstr>
      <vt:lpstr>Livvic</vt:lpstr>
      <vt:lpstr>Marcellus</vt:lpstr>
      <vt:lpstr>Open Sans</vt:lpstr>
      <vt:lpstr>PT Sans</vt:lpstr>
      <vt:lpstr>PT Serif</vt:lpstr>
      <vt:lpstr>Roboto Condensed</vt:lpstr>
      <vt:lpstr>Roboto Condensed Light</vt:lpstr>
      <vt:lpstr>Roboto Slab</vt:lpstr>
      <vt:lpstr>Source Sans Pro</vt:lpstr>
      <vt:lpstr>Times New Roman</vt:lpstr>
      <vt:lpstr>Office Theme</vt:lpstr>
      <vt:lpstr>History of Drama Class by Slidesgo</vt:lpstr>
      <vt:lpstr>2_Lección de Historia de España by Slidesgo</vt:lpstr>
      <vt:lpstr>1_自定义设计方案</vt:lpstr>
      <vt:lpstr>Simple Light</vt:lpstr>
      <vt:lpstr>1_Synoptic Gospels Thesis by Slidesgo</vt:lpstr>
      <vt:lpstr>3_Office Theme</vt:lpstr>
      <vt:lpstr>4_Office Theme</vt:lpstr>
      <vt:lpstr>PowerPoint Presentation</vt:lpstr>
      <vt:lpstr>PowerPoint Presentation</vt:lpstr>
      <vt:lpstr>BÀI 5 (t1)</vt:lpstr>
      <vt:lpstr>PowerPoint Presentation</vt:lpstr>
      <vt:lpstr> Thành tựu tiêu biểu của văn minh Hy Lạp - La Mã thời cổ đại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Trang Ngô</cp:lastModifiedBy>
  <cp:revision>12</cp:revision>
  <dcterms:created xsi:type="dcterms:W3CDTF">2022-06-24T06:17:43Z</dcterms:created>
  <dcterms:modified xsi:type="dcterms:W3CDTF">2024-10-05T05:58:59Z</dcterms:modified>
</cp:coreProperties>
</file>