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60" r:id="rId3"/>
    <p:sldMasterId id="2147483763" r:id="rId4"/>
    <p:sldMasterId id="2147483823" r:id="rId5"/>
  </p:sldMasterIdLst>
  <p:notesMasterIdLst>
    <p:notesMasterId r:id="rId24"/>
  </p:notesMasterIdLst>
  <p:sldIdLst>
    <p:sldId id="369" r:id="rId6"/>
    <p:sldId id="2007577414" r:id="rId7"/>
    <p:sldId id="256" r:id="rId8"/>
    <p:sldId id="2007577417" r:id="rId9"/>
    <p:sldId id="2007577421" r:id="rId10"/>
    <p:sldId id="2007577438" r:id="rId11"/>
    <p:sldId id="2007577439" r:id="rId12"/>
    <p:sldId id="2007577437" r:id="rId13"/>
    <p:sldId id="2007577446" r:id="rId14"/>
    <p:sldId id="2007577447" r:id="rId15"/>
    <p:sldId id="2007577448" r:id="rId16"/>
    <p:sldId id="2007577450" r:id="rId17"/>
    <p:sldId id="2007577451" r:id="rId18"/>
    <p:sldId id="485" r:id="rId19"/>
    <p:sldId id="2007577466" r:id="rId20"/>
    <p:sldId id="2007577423" r:id="rId21"/>
    <p:sldId id="2007577430" r:id="rId22"/>
    <p:sldId id="110886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2" d="100"/>
          <a:sy n="72" d="100"/>
        </p:scale>
        <p:origin x="348" y="64"/>
      </p:cViewPr>
      <p:guideLst>
        <p:guide orient="horz" pos="2160"/>
        <p:guide pos="3840"/>
      </p:guideLst>
    </p:cSldViewPr>
  </p:slideViewPr>
  <p:notesTextViewPr>
    <p:cViewPr>
      <p:scale>
        <a:sx n="1" d="1"/>
        <a:sy n="1" d="1"/>
      </p:scale>
      <p:origin x="0" y="0"/>
    </p:cViewPr>
  </p:notesTextViewPr>
  <p:sorterViewPr>
    <p:cViewPr>
      <p:scale>
        <a:sx n="100" d="100"/>
        <a:sy n="100" d="100"/>
      </p:scale>
      <p:origin x="0" y="-12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DA2E7-1377-42A0-BCC9-2ABFAF1600D8}" type="datetimeFigureOut">
              <a:rPr lang="en-US" smtClean="0"/>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37536-AE66-4615-B238-78659A7BB8E9}" type="slidenum">
              <a:rPr lang="en-US" smtClean="0"/>
              <a:t>‹#›</a:t>
            </a:fld>
            <a:endParaRPr lang="en-US"/>
          </a:p>
        </p:txBody>
      </p:sp>
    </p:spTree>
    <p:extLst>
      <p:ext uri="{BB962C8B-B14F-4D97-AF65-F5344CB8AC3E}">
        <p14:creationId xmlns:p14="http://schemas.microsoft.com/office/powerpoint/2010/main" val="188367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a typeface="Source Han Sans CN Medium" panose="020B0500000000000000" pitchFamily="34" charset="-128"/>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6036-E835-44CB-A25A-34C755DFD5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079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10/5/2024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4076882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10/5/2024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39244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10/5/2024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334967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438824"/>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813855"/>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D9BF228-8721-485F-9E4C-679B0898A537}" type="slidenum">
              <a:rPr lang="en-US" altLang="en-US"/>
              <a:t>‹#›</a:t>
            </a:fld>
            <a:endParaRPr lang="en-US" altLang="en-US"/>
          </a:p>
        </p:txBody>
      </p:sp>
    </p:spTree>
    <p:extLst>
      <p:ext uri="{BB962C8B-B14F-4D97-AF65-F5344CB8AC3E}">
        <p14:creationId xmlns:p14="http://schemas.microsoft.com/office/powerpoint/2010/main" val="2615068248"/>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11205845" y="338735"/>
            <a:ext cx="7316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74876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87873B-FA04-344F-833A-91A1CF6B24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4513CFE-70E8-5D47-92C4-CAF139E2C3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27B58A-A1DA-DD4C-9AD5-0E80800FC35E}"/>
              </a:ext>
            </a:extLst>
          </p:cNvPr>
          <p:cNvSpPr>
            <a:spLocks noGrp="1" noChangeArrowheads="1"/>
          </p:cNvSpPr>
          <p:nvPr>
            <p:ph type="sldNum" sz="quarter" idx="12"/>
          </p:nvPr>
        </p:nvSpPr>
        <p:spPr>
          <a:ln/>
        </p:spPr>
        <p:txBody>
          <a:bodyPr/>
          <a:lstStyle>
            <a:lvl1pPr>
              <a:defRPr/>
            </a:lvl1pPr>
          </a:lstStyle>
          <a:p>
            <a:fld id="{6B355F96-207C-9649-A1CB-38F8E3BC9B18}" type="slidenum">
              <a:rPr lang="en-US" altLang="en-VN"/>
              <a:pPr/>
              <a:t>‹#›</a:t>
            </a:fld>
            <a:endParaRPr lang="en-US" altLang="en-VN"/>
          </a:p>
        </p:txBody>
      </p:sp>
    </p:spTree>
    <p:extLst>
      <p:ext uri="{BB962C8B-B14F-4D97-AF65-F5344CB8AC3E}">
        <p14:creationId xmlns:p14="http://schemas.microsoft.com/office/powerpoint/2010/main" val="3707089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330199" y="-249933"/>
            <a:ext cx="12981939" cy="7360173"/>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2471403" y="53977"/>
            <a:ext cx="2757901" cy="236372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397184" y="698684"/>
            <a:ext cx="9397635" cy="5469365"/>
          </a:xfrm>
          <a:prstGeom prst="rect">
            <a:avLst/>
          </a:prstGeom>
          <a:noFill/>
          <a:ln>
            <a:noFill/>
          </a:ln>
        </p:spPr>
      </p:pic>
      <p:pic>
        <p:nvPicPr>
          <p:cNvPr id="12" name="Google Shape;12;p2"/>
          <p:cNvPicPr preferRelativeResize="0"/>
          <p:nvPr/>
        </p:nvPicPr>
        <p:blipFill>
          <a:blip r:embed="rId5">
            <a:alphaModFix/>
          </a:blip>
          <a:stretch>
            <a:fillRect/>
          </a:stretch>
        </p:blipFill>
        <p:spPr>
          <a:xfrm>
            <a:off x="2125233" y="3986036"/>
            <a:ext cx="2113032" cy="24704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2042800" y="2304564"/>
            <a:ext cx="8106400" cy="2206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8000"/>
            </a:lvl1pPr>
            <a:lvl2pPr lvl="1" algn="ctr">
              <a:lnSpc>
                <a:spcPct val="80000"/>
              </a:lnSpc>
              <a:spcBef>
                <a:spcPts val="0"/>
              </a:spcBef>
              <a:spcAft>
                <a:spcPts val="0"/>
              </a:spcAft>
              <a:buClr>
                <a:srgbClr val="0B5394"/>
              </a:buClr>
              <a:buSzPts val="6000"/>
              <a:buNone/>
              <a:defRPr sz="8000">
                <a:solidFill>
                  <a:srgbClr val="0B5394"/>
                </a:solidFill>
              </a:defRPr>
            </a:lvl2pPr>
            <a:lvl3pPr lvl="2" algn="ctr">
              <a:lnSpc>
                <a:spcPct val="80000"/>
              </a:lnSpc>
              <a:spcBef>
                <a:spcPts val="0"/>
              </a:spcBef>
              <a:spcAft>
                <a:spcPts val="0"/>
              </a:spcAft>
              <a:buClr>
                <a:srgbClr val="0B5394"/>
              </a:buClr>
              <a:buSzPts val="6000"/>
              <a:buNone/>
              <a:defRPr sz="8000">
                <a:solidFill>
                  <a:srgbClr val="0B5394"/>
                </a:solidFill>
              </a:defRPr>
            </a:lvl3pPr>
            <a:lvl4pPr lvl="3" algn="ctr">
              <a:lnSpc>
                <a:spcPct val="80000"/>
              </a:lnSpc>
              <a:spcBef>
                <a:spcPts val="0"/>
              </a:spcBef>
              <a:spcAft>
                <a:spcPts val="0"/>
              </a:spcAft>
              <a:buClr>
                <a:srgbClr val="0B5394"/>
              </a:buClr>
              <a:buSzPts val="6000"/>
              <a:buNone/>
              <a:defRPr sz="8000">
                <a:solidFill>
                  <a:srgbClr val="0B5394"/>
                </a:solidFill>
              </a:defRPr>
            </a:lvl4pPr>
            <a:lvl5pPr lvl="4" algn="ctr">
              <a:lnSpc>
                <a:spcPct val="80000"/>
              </a:lnSpc>
              <a:spcBef>
                <a:spcPts val="0"/>
              </a:spcBef>
              <a:spcAft>
                <a:spcPts val="0"/>
              </a:spcAft>
              <a:buClr>
                <a:srgbClr val="0B5394"/>
              </a:buClr>
              <a:buSzPts val="6000"/>
              <a:buNone/>
              <a:defRPr sz="8000">
                <a:solidFill>
                  <a:srgbClr val="0B5394"/>
                </a:solidFill>
              </a:defRPr>
            </a:lvl5pPr>
            <a:lvl6pPr lvl="5" algn="ctr">
              <a:lnSpc>
                <a:spcPct val="80000"/>
              </a:lnSpc>
              <a:spcBef>
                <a:spcPts val="0"/>
              </a:spcBef>
              <a:spcAft>
                <a:spcPts val="0"/>
              </a:spcAft>
              <a:buClr>
                <a:srgbClr val="0B5394"/>
              </a:buClr>
              <a:buSzPts val="6000"/>
              <a:buNone/>
              <a:defRPr sz="8000">
                <a:solidFill>
                  <a:srgbClr val="0B5394"/>
                </a:solidFill>
              </a:defRPr>
            </a:lvl6pPr>
            <a:lvl7pPr lvl="6" algn="ctr">
              <a:lnSpc>
                <a:spcPct val="80000"/>
              </a:lnSpc>
              <a:spcBef>
                <a:spcPts val="0"/>
              </a:spcBef>
              <a:spcAft>
                <a:spcPts val="0"/>
              </a:spcAft>
              <a:buClr>
                <a:srgbClr val="0B5394"/>
              </a:buClr>
              <a:buSzPts val="6000"/>
              <a:buNone/>
              <a:defRPr sz="8000">
                <a:solidFill>
                  <a:srgbClr val="0B5394"/>
                </a:solidFill>
              </a:defRPr>
            </a:lvl7pPr>
            <a:lvl8pPr lvl="7" algn="ctr">
              <a:lnSpc>
                <a:spcPct val="80000"/>
              </a:lnSpc>
              <a:spcBef>
                <a:spcPts val="0"/>
              </a:spcBef>
              <a:spcAft>
                <a:spcPts val="0"/>
              </a:spcAft>
              <a:buClr>
                <a:srgbClr val="0B5394"/>
              </a:buClr>
              <a:buSzPts val="6000"/>
              <a:buNone/>
              <a:defRPr sz="8000">
                <a:solidFill>
                  <a:srgbClr val="0B5394"/>
                </a:solidFill>
              </a:defRPr>
            </a:lvl8pPr>
            <a:lvl9pPr lvl="8" algn="ctr">
              <a:lnSpc>
                <a:spcPct val="80000"/>
              </a:lnSpc>
              <a:spcBef>
                <a:spcPts val="0"/>
              </a:spcBef>
              <a:spcAft>
                <a:spcPts val="0"/>
              </a:spcAft>
              <a:buClr>
                <a:srgbClr val="0B5394"/>
              </a:buClr>
              <a:buSzPts val="6000"/>
              <a:buNone/>
              <a:defRPr sz="8000">
                <a:solidFill>
                  <a:srgbClr val="0B5394"/>
                </a:solidFill>
              </a:defRPr>
            </a:lvl9pPr>
          </a:lstStyle>
          <a:p>
            <a:endParaRPr/>
          </a:p>
        </p:txBody>
      </p:sp>
      <p:sp>
        <p:nvSpPr>
          <p:cNvPr id="14" name="Google Shape;14;p2"/>
          <p:cNvSpPr txBox="1">
            <a:spLocks noGrp="1"/>
          </p:cNvSpPr>
          <p:nvPr>
            <p:ph type="subTitle" idx="1"/>
          </p:nvPr>
        </p:nvSpPr>
        <p:spPr>
          <a:xfrm>
            <a:off x="2230351" y="5025767"/>
            <a:ext cx="1902800" cy="10568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867">
                <a:solidFill>
                  <a:schemeClr val="dk2"/>
                </a:solidFill>
              </a:defRPr>
            </a:lvl1pPr>
            <a:lvl2pPr lvl="1"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2349430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199" y="-249933"/>
            <a:ext cx="12981939" cy="7360173"/>
          </a:xfrm>
          <a:prstGeom prst="rect">
            <a:avLst/>
          </a:prstGeom>
          <a:noFill/>
          <a:ln>
            <a:noFill/>
          </a:ln>
        </p:spPr>
      </p:pic>
      <p:pic>
        <p:nvPicPr>
          <p:cNvPr id="17" name="Google Shape;17;p3"/>
          <p:cNvPicPr preferRelativeResize="0"/>
          <p:nvPr/>
        </p:nvPicPr>
        <p:blipFill>
          <a:blip r:embed="rId3">
            <a:alphaModFix/>
          </a:blip>
          <a:stretch>
            <a:fillRect/>
          </a:stretch>
        </p:blipFill>
        <p:spPr>
          <a:xfrm>
            <a:off x="2498869" y="596934"/>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0" y="3401200"/>
            <a:ext cx="5064000"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9" name="Google Shape;19;p3"/>
          <p:cNvSpPr txBox="1">
            <a:spLocks noGrp="1"/>
          </p:cNvSpPr>
          <p:nvPr>
            <p:ph type="subTitle" idx="1"/>
          </p:nvPr>
        </p:nvSpPr>
        <p:spPr>
          <a:xfrm>
            <a:off x="3916988" y="4409800"/>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0" y="1871733"/>
            <a:ext cx="2116800"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extLst>
      <p:ext uri="{BB962C8B-B14F-4D97-AF65-F5344CB8AC3E}">
        <p14:creationId xmlns:p14="http://schemas.microsoft.com/office/powerpoint/2010/main" val="2913699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330199" y="-249933"/>
            <a:ext cx="12981939" cy="7360173"/>
          </a:xfrm>
          <a:prstGeom prst="rect">
            <a:avLst/>
          </a:prstGeom>
          <a:noFill/>
          <a:ln>
            <a:noFill/>
          </a:ln>
        </p:spPr>
      </p:pic>
      <p:pic>
        <p:nvPicPr>
          <p:cNvPr id="38" name="Google Shape;38;p7"/>
          <p:cNvPicPr preferRelativeResize="0"/>
          <p:nvPr/>
        </p:nvPicPr>
        <p:blipFill>
          <a:blip r:embed="rId3">
            <a:alphaModFix/>
          </a:blip>
          <a:stretch>
            <a:fillRect/>
          </a:stretch>
        </p:blipFill>
        <p:spPr>
          <a:xfrm>
            <a:off x="339235" y="268151"/>
            <a:ext cx="11513532" cy="6321700"/>
          </a:xfrm>
          <a:prstGeom prst="rect">
            <a:avLst/>
          </a:prstGeom>
          <a:noFill/>
          <a:ln>
            <a:noFill/>
          </a:ln>
        </p:spPr>
      </p:pic>
      <p:sp>
        <p:nvSpPr>
          <p:cNvPr id="39" name="Google Shape;39;p7"/>
          <p:cNvSpPr txBox="1">
            <a:spLocks noGrp="1"/>
          </p:cNvSpPr>
          <p:nvPr>
            <p:ph type="body" idx="1"/>
          </p:nvPr>
        </p:nvSpPr>
        <p:spPr>
          <a:xfrm>
            <a:off x="1328500" y="2534033"/>
            <a:ext cx="3868800" cy="3027200"/>
          </a:xfrm>
          <a:prstGeom prst="rect">
            <a:avLst/>
          </a:prstGeom>
        </p:spPr>
        <p:txBody>
          <a:bodyPr spcFirstLastPara="1" wrap="square" lIns="91425" tIns="91425" rIns="91425" bIns="91425" anchor="t" anchorCtr="0">
            <a:noAutofit/>
          </a:bodyPr>
          <a:lstStyle>
            <a:lvl1pPr marL="609570" lvl="0" indent="-440245">
              <a:lnSpc>
                <a:spcPct val="100000"/>
              </a:lnSpc>
              <a:spcBef>
                <a:spcPts val="0"/>
              </a:spcBef>
              <a:spcAft>
                <a:spcPts val="0"/>
              </a:spcAft>
              <a:buClr>
                <a:schemeClr val="dk2"/>
              </a:buClr>
              <a:buSzPts val="1600"/>
              <a:buChar char="●"/>
              <a:defRPr sz="2133">
                <a:solidFill>
                  <a:schemeClr val="dk2"/>
                </a:solidFill>
              </a:defRPr>
            </a:lvl1pPr>
            <a:lvl2pPr marL="1219140" lvl="1" indent="-440245">
              <a:lnSpc>
                <a:spcPct val="100000"/>
              </a:lnSpc>
              <a:spcBef>
                <a:spcPts val="2133"/>
              </a:spcBef>
              <a:spcAft>
                <a:spcPts val="0"/>
              </a:spcAft>
              <a:buClr>
                <a:schemeClr val="dk2"/>
              </a:buClr>
              <a:buSzPts val="1600"/>
              <a:buChar char="○"/>
              <a:defRPr sz="2133">
                <a:solidFill>
                  <a:schemeClr val="dk2"/>
                </a:solidFill>
              </a:defRPr>
            </a:lvl2pPr>
            <a:lvl3pPr marL="1828709" lvl="2" indent="-440245">
              <a:lnSpc>
                <a:spcPct val="100000"/>
              </a:lnSpc>
              <a:spcBef>
                <a:spcPts val="2133"/>
              </a:spcBef>
              <a:spcAft>
                <a:spcPts val="0"/>
              </a:spcAft>
              <a:buClr>
                <a:schemeClr val="dk2"/>
              </a:buClr>
              <a:buSzPts val="1600"/>
              <a:buChar char="■"/>
              <a:defRPr sz="2133">
                <a:solidFill>
                  <a:schemeClr val="dk2"/>
                </a:solidFill>
              </a:defRPr>
            </a:lvl3pPr>
            <a:lvl4pPr marL="2438278" lvl="3" indent="-440245">
              <a:lnSpc>
                <a:spcPct val="100000"/>
              </a:lnSpc>
              <a:spcBef>
                <a:spcPts val="2133"/>
              </a:spcBef>
              <a:spcAft>
                <a:spcPts val="0"/>
              </a:spcAft>
              <a:buClr>
                <a:schemeClr val="dk2"/>
              </a:buClr>
              <a:buSzPts val="1600"/>
              <a:buChar char="●"/>
              <a:defRPr sz="2133">
                <a:solidFill>
                  <a:schemeClr val="dk2"/>
                </a:solidFill>
              </a:defRPr>
            </a:lvl4pPr>
            <a:lvl5pPr marL="3047848" lvl="4" indent="-440245">
              <a:lnSpc>
                <a:spcPct val="100000"/>
              </a:lnSpc>
              <a:spcBef>
                <a:spcPts val="2133"/>
              </a:spcBef>
              <a:spcAft>
                <a:spcPts val="0"/>
              </a:spcAft>
              <a:buClr>
                <a:schemeClr val="dk2"/>
              </a:buClr>
              <a:buSzPts val="1600"/>
              <a:buChar char="○"/>
              <a:defRPr sz="2133">
                <a:solidFill>
                  <a:schemeClr val="dk2"/>
                </a:solidFill>
              </a:defRPr>
            </a:lvl5pPr>
            <a:lvl6pPr marL="3657418" lvl="5" indent="-440245">
              <a:lnSpc>
                <a:spcPct val="100000"/>
              </a:lnSpc>
              <a:spcBef>
                <a:spcPts val="2133"/>
              </a:spcBef>
              <a:spcAft>
                <a:spcPts val="0"/>
              </a:spcAft>
              <a:buClr>
                <a:schemeClr val="dk2"/>
              </a:buClr>
              <a:buSzPts val="1600"/>
              <a:buChar char="■"/>
              <a:defRPr sz="2133">
                <a:solidFill>
                  <a:schemeClr val="dk2"/>
                </a:solidFill>
              </a:defRPr>
            </a:lvl6pPr>
            <a:lvl7pPr marL="4266987" lvl="6" indent="-440245">
              <a:lnSpc>
                <a:spcPct val="100000"/>
              </a:lnSpc>
              <a:spcBef>
                <a:spcPts val="2133"/>
              </a:spcBef>
              <a:spcAft>
                <a:spcPts val="0"/>
              </a:spcAft>
              <a:buClr>
                <a:schemeClr val="dk2"/>
              </a:buClr>
              <a:buSzPts val="1600"/>
              <a:buChar char="●"/>
              <a:defRPr sz="2133">
                <a:solidFill>
                  <a:schemeClr val="dk2"/>
                </a:solidFill>
              </a:defRPr>
            </a:lvl7pPr>
            <a:lvl8pPr marL="4876557" lvl="7" indent="-440245">
              <a:lnSpc>
                <a:spcPct val="100000"/>
              </a:lnSpc>
              <a:spcBef>
                <a:spcPts val="2133"/>
              </a:spcBef>
              <a:spcAft>
                <a:spcPts val="0"/>
              </a:spcAft>
              <a:buClr>
                <a:schemeClr val="dk2"/>
              </a:buClr>
              <a:buSzPts val="1600"/>
              <a:buChar char="○"/>
              <a:defRPr sz="2133">
                <a:solidFill>
                  <a:schemeClr val="dk2"/>
                </a:solidFill>
              </a:defRPr>
            </a:lvl8pPr>
            <a:lvl9pPr marL="5486126" lvl="8" indent="-440245">
              <a:lnSpc>
                <a:spcPct val="100000"/>
              </a:lnSpc>
              <a:spcBef>
                <a:spcPts val="2133"/>
              </a:spcBef>
              <a:spcAft>
                <a:spcPts val="2133"/>
              </a:spcAft>
              <a:buClr>
                <a:schemeClr val="dk2"/>
              </a:buClr>
              <a:buSzPts val="1600"/>
              <a:buChar char="■"/>
              <a:defRPr sz="2133">
                <a:solidFill>
                  <a:schemeClr val="dk2"/>
                </a:solidFill>
              </a:defRPr>
            </a:lvl9pPr>
          </a:lstStyle>
          <a:p>
            <a:endParaRPr/>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43438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10/5/2024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100004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330199" y="-249933"/>
            <a:ext cx="12981939" cy="7360173"/>
          </a:xfrm>
          <a:prstGeom prst="rect">
            <a:avLst/>
          </a:prstGeom>
          <a:noFill/>
          <a:ln>
            <a:noFill/>
          </a:ln>
        </p:spPr>
      </p:pic>
      <p:pic>
        <p:nvPicPr>
          <p:cNvPr id="46" name="Google Shape;46;p9"/>
          <p:cNvPicPr preferRelativeResize="0"/>
          <p:nvPr/>
        </p:nvPicPr>
        <p:blipFill>
          <a:blip r:embed="rId3">
            <a:alphaModFix/>
          </a:blip>
          <a:stretch>
            <a:fillRect/>
          </a:stretch>
        </p:blipFill>
        <p:spPr>
          <a:xfrm>
            <a:off x="341033" y="248369"/>
            <a:ext cx="11509931" cy="6361265"/>
          </a:xfrm>
          <a:prstGeom prst="rect">
            <a:avLst/>
          </a:prstGeom>
          <a:noFill/>
          <a:ln>
            <a:noFill/>
          </a:ln>
        </p:spPr>
      </p:pic>
      <p:sp>
        <p:nvSpPr>
          <p:cNvPr id="47" name="Google Shape;47;p9"/>
          <p:cNvSpPr txBox="1">
            <a:spLocks noGrp="1"/>
          </p:cNvSpPr>
          <p:nvPr>
            <p:ph type="subTitle" idx="1"/>
          </p:nvPr>
        </p:nvSpPr>
        <p:spPr>
          <a:xfrm>
            <a:off x="2173267" y="5104133"/>
            <a:ext cx="3110000" cy="930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2133">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6726300" y="719333"/>
            <a:ext cx="4299200" cy="5425600"/>
          </a:xfrm>
          <a:prstGeom prst="rect">
            <a:avLst/>
          </a:prstGeom>
        </p:spPr>
        <p:txBody>
          <a:bodyPr spcFirstLastPara="1" wrap="square" lIns="91425" tIns="91425" rIns="91425" bIns="91425" anchor="ctr" anchorCtr="0">
            <a:noAutofit/>
          </a:bodyPr>
          <a:lstStyle>
            <a:lvl1pPr marL="609570" lvl="0" indent="-423312">
              <a:spcBef>
                <a:spcPts val="0"/>
              </a:spcBef>
              <a:spcAft>
                <a:spcPts val="0"/>
              </a:spcAft>
              <a:buClr>
                <a:schemeClr val="dk2"/>
              </a:buClr>
              <a:buSzPts val="1400"/>
              <a:buChar char="●"/>
              <a:defRPr sz="1867">
                <a:solidFill>
                  <a:schemeClr val="dk2"/>
                </a:solidFill>
              </a:defRPr>
            </a:lvl1pPr>
            <a:lvl2pPr marL="1219140" lvl="1" indent="-423312">
              <a:spcBef>
                <a:spcPts val="0"/>
              </a:spcBef>
              <a:spcAft>
                <a:spcPts val="0"/>
              </a:spcAft>
              <a:buClr>
                <a:schemeClr val="dk2"/>
              </a:buClr>
              <a:buSzPts val="1400"/>
              <a:buChar char="○"/>
              <a:defRPr>
                <a:solidFill>
                  <a:schemeClr val="dk2"/>
                </a:solidFill>
              </a:defRPr>
            </a:lvl2pPr>
            <a:lvl3pPr marL="1828709" lvl="2" indent="-423312">
              <a:spcBef>
                <a:spcPts val="2133"/>
              </a:spcBef>
              <a:spcAft>
                <a:spcPts val="0"/>
              </a:spcAft>
              <a:buClr>
                <a:schemeClr val="dk2"/>
              </a:buClr>
              <a:buSzPts val="1400"/>
              <a:buChar char="■"/>
              <a:defRPr>
                <a:solidFill>
                  <a:schemeClr val="dk2"/>
                </a:solidFill>
              </a:defRPr>
            </a:lvl3pPr>
            <a:lvl4pPr marL="2438278" lvl="3" indent="-423312">
              <a:spcBef>
                <a:spcPts val="2133"/>
              </a:spcBef>
              <a:spcAft>
                <a:spcPts val="0"/>
              </a:spcAft>
              <a:buClr>
                <a:schemeClr val="dk2"/>
              </a:buClr>
              <a:buSzPts val="1400"/>
              <a:buChar char="●"/>
              <a:defRPr>
                <a:solidFill>
                  <a:schemeClr val="dk2"/>
                </a:solidFill>
              </a:defRPr>
            </a:lvl4pPr>
            <a:lvl5pPr marL="3047848" lvl="4" indent="-423312">
              <a:spcBef>
                <a:spcPts val="2133"/>
              </a:spcBef>
              <a:spcAft>
                <a:spcPts val="0"/>
              </a:spcAft>
              <a:buClr>
                <a:schemeClr val="dk2"/>
              </a:buClr>
              <a:buSzPts val="1400"/>
              <a:buChar char="○"/>
              <a:defRPr>
                <a:solidFill>
                  <a:schemeClr val="dk2"/>
                </a:solidFill>
              </a:defRPr>
            </a:lvl5pPr>
            <a:lvl6pPr marL="3657418" lvl="5" indent="-423312">
              <a:spcBef>
                <a:spcPts val="2133"/>
              </a:spcBef>
              <a:spcAft>
                <a:spcPts val="0"/>
              </a:spcAft>
              <a:buClr>
                <a:schemeClr val="dk2"/>
              </a:buClr>
              <a:buSzPts val="1400"/>
              <a:buChar char="■"/>
              <a:defRPr>
                <a:solidFill>
                  <a:schemeClr val="dk2"/>
                </a:solidFill>
              </a:defRPr>
            </a:lvl6pPr>
            <a:lvl7pPr marL="4266987" lvl="6" indent="-423312">
              <a:spcBef>
                <a:spcPts val="2133"/>
              </a:spcBef>
              <a:spcAft>
                <a:spcPts val="0"/>
              </a:spcAft>
              <a:buClr>
                <a:schemeClr val="dk2"/>
              </a:buClr>
              <a:buSzPts val="1400"/>
              <a:buChar char="●"/>
              <a:defRPr>
                <a:solidFill>
                  <a:schemeClr val="dk2"/>
                </a:solidFill>
              </a:defRPr>
            </a:lvl7pPr>
            <a:lvl8pPr marL="4876557" lvl="7" indent="-423312">
              <a:spcBef>
                <a:spcPts val="2133"/>
              </a:spcBef>
              <a:spcAft>
                <a:spcPts val="0"/>
              </a:spcAft>
              <a:buClr>
                <a:schemeClr val="dk2"/>
              </a:buClr>
              <a:buSzPts val="1400"/>
              <a:buChar char="○"/>
              <a:defRPr>
                <a:solidFill>
                  <a:schemeClr val="dk2"/>
                </a:solidFill>
              </a:defRPr>
            </a:lvl8pPr>
            <a:lvl9pPr marL="5486126" lvl="8" indent="-423312">
              <a:spcBef>
                <a:spcPts val="2133"/>
              </a:spcBef>
              <a:spcAft>
                <a:spcPts val="2133"/>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367714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t="3044" b="39510"/>
          <a:stretch/>
        </p:blipFill>
        <p:spPr>
          <a:xfrm>
            <a:off x="-330199" y="-249933"/>
            <a:ext cx="12981939" cy="7360173"/>
          </a:xfrm>
          <a:prstGeom prst="rect">
            <a:avLst/>
          </a:prstGeom>
          <a:noFill/>
          <a:ln>
            <a:noFill/>
          </a:ln>
        </p:spPr>
      </p:pic>
      <p:pic>
        <p:nvPicPr>
          <p:cNvPr id="52" name="Google Shape;52;p10"/>
          <p:cNvPicPr preferRelativeResize="0"/>
          <p:nvPr/>
        </p:nvPicPr>
        <p:blipFill>
          <a:blip r:embed="rId3">
            <a:alphaModFix/>
          </a:blip>
          <a:stretch>
            <a:fillRect/>
          </a:stretch>
        </p:blipFill>
        <p:spPr>
          <a:xfrm>
            <a:off x="341033" y="248369"/>
            <a:ext cx="11509931" cy="6361265"/>
          </a:xfrm>
          <a:prstGeom prst="rect">
            <a:avLst/>
          </a:prstGeom>
          <a:noFill/>
          <a:ln>
            <a:noFill/>
          </a:ln>
        </p:spPr>
      </p:pic>
      <p:sp>
        <p:nvSpPr>
          <p:cNvPr id="53" name="Google Shape;53;p10"/>
          <p:cNvSpPr txBox="1">
            <a:spLocks noGrp="1"/>
          </p:cNvSpPr>
          <p:nvPr>
            <p:ph type="title"/>
          </p:nvPr>
        </p:nvSpPr>
        <p:spPr>
          <a:xfrm>
            <a:off x="1336433" y="948231"/>
            <a:ext cx="3205200" cy="1847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042984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extLst>
      <p:ext uri="{BB962C8B-B14F-4D97-AF65-F5344CB8AC3E}">
        <p14:creationId xmlns:p14="http://schemas.microsoft.com/office/powerpoint/2010/main" val="4146036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330199" y="-249933"/>
            <a:ext cx="12981939" cy="7360173"/>
          </a:xfrm>
          <a:prstGeom prst="rect">
            <a:avLst/>
          </a:prstGeom>
          <a:noFill/>
          <a:ln>
            <a:noFill/>
          </a:ln>
        </p:spPr>
      </p:pic>
      <p:pic>
        <p:nvPicPr>
          <p:cNvPr id="64" name="Google Shape;64;p13"/>
          <p:cNvPicPr preferRelativeResize="0"/>
          <p:nvPr/>
        </p:nvPicPr>
        <p:blipFill>
          <a:blip r:embed="rId3">
            <a:alphaModFix/>
          </a:blip>
          <a:stretch>
            <a:fillRect/>
          </a:stretch>
        </p:blipFill>
        <p:spPr>
          <a:xfrm>
            <a:off x="341033" y="248369"/>
            <a:ext cx="11509931" cy="6361265"/>
          </a:xfrm>
          <a:prstGeom prst="rect">
            <a:avLst/>
          </a:prstGeom>
          <a:noFill/>
          <a:ln>
            <a:noFill/>
          </a:ln>
        </p:spPr>
      </p:pic>
      <p:sp>
        <p:nvSpPr>
          <p:cNvPr id="65" name="Google Shape;65;p13"/>
          <p:cNvSpPr txBox="1">
            <a:spLocks noGrp="1"/>
          </p:cNvSpPr>
          <p:nvPr>
            <p:ph type="title"/>
          </p:nvPr>
        </p:nvSpPr>
        <p:spPr>
          <a:xfrm>
            <a:off x="1209960" y="2273644"/>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66" name="Google Shape;66;p13"/>
          <p:cNvSpPr txBox="1">
            <a:spLocks noGrp="1"/>
          </p:cNvSpPr>
          <p:nvPr>
            <p:ph type="subTitle" idx="1"/>
          </p:nvPr>
        </p:nvSpPr>
        <p:spPr>
          <a:xfrm>
            <a:off x="1239133" y="2881700"/>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67" name="Google Shape;67;p13"/>
          <p:cNvSpPr txBox="1">
            <a:spLocks noGrp="1"/>
          </p:cNvSpPr>
          <p:nvPr>
            <p:ph type="title" idx="2"/>
          </p:nvPr>
        </p:nvSpPr>
        <p:spPr>
          <a:xfrm>
            <a:off x="7091640" y="2273644"/>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68" name="Google Shape;68;p13"/>
          <p:cNvSpPr txBox="1">
            <a:spLocks noGrp="1"/>
          </p:cNvSpPr>
          <p:nvPr>
            <p:ph type="subTitle" idx="3"/>
          </p:nvPr>
        </p:nvSpPr>
        <p:spPr>
          <a:xfrm>
            <a:off x="7120816" y="2881700"/>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69" name="Google Shape;69;p13"/>
          <p:cNvSpPr txBox="1">
            <a:spLocks noGrp="1"/>
          </p:cNvSpPr>
          <p:nvPr>
            <p:ph type="title" idx="4"/>
          </p:nvPr>
        </p:nvSpPr>
        <p:spPr>
          <a:xfrm>
            <a:off x="1209960" y="4294797"/>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70" name="Google Shape;70;p13"/>
          <p:cNvSpPr txBox="1">
            <a:spLocks noGrp="1"/>
          </p:cNvSpPr>
          <p:nvPr>
            <p:ph type="subTitle" idx="5"/>
          </p:nvPr>
        </p:nvSpPr>
        <p:spPr>
          <a:xfrm>
            <a:off x="1239133" y="4914500"/>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71" name="Google Shape;71;p13"/>
          <p:cNvSpPr txBox="1">
            <a:spLocks noGrp="1"/>
          </p:cNvSpPr>
          <p:nvPr>
            <p:ph type="title" idx="6"/>
          </p:nvPr>
        </p:nvSpPr>
        <p:spPr>
          <a:xfrm>
            <a:off x="7091640" y="4294797"/>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72" name="Google Shape;72;p13"/>
          <p:cNvSpPr txBox="1">
            <a:spLocks noGrp="1"/>
          </p:cNvSpPr>
          <p:nvPr>
            <p:ph type="subTitle" idx="7"/>
          </p:nvPr>
        </p:nvSpPr>
        <p:spPr>
          <a:xfrm>
            <a:off x="7120816" y="4914499"/>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73" name="Google Shape;73;p13"/>
          <p:cNvSpPr txBox="1">
            <a:spLocks noGrp="1"/>
          </p:cNvSpPr>
          <p:nvPr>
            <p:ph type="title" idx="8"/>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4139939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91"/>
        <p:cNvGrpSpPr/>
        <p:nvPr/>
      </p:nvGrpSpPr>
      <p:grpSpPr>
        <a:xfrm>
          <a:off x="0" y="0"/>
          <a:ext cx="0" cy="0"/>
          <a:chOff x="0" y="0"/>
          <a:chExt cx="0" cy="0"/>
        </a:xfrm>
      </p:grpSpPr>
      <p:pic>
        <p:nvPicPr>
          <p:cNvPr id="92" name="Google Shape;92;p16"/>
          <p:cNvPicPr preferRelativeResize="0"/>
          <p:nvPr/>
        </p:nvPicPr>
        <p:blipFill rotWithShape="1">
          <a:blip r:embed="rId2">
            <a:alphaModFix amt="28000"/>
          </a:blip>
          <a:srcRect t="3044" b="39510"/>
          <a:stretch/>
        </p:blipFill>
        <p:spPr>
          <a:xfrm>
            <a:off x="-330199" y="-249933"/>
            <a:ext cx="12981939" cy="7360173"/>
          </a:xfrm>
          <a:prstGeom prst="rect">
            <a:avLst/>
          </a:prstGeom>
          <a:noFill/>
          <a:ln>
            <a:noFill/>
          </a:ln>
        </p:spPr>
      </p:pic>
      <p:pic>
        <p:nvPicPr>
          <p:cNvPr id="93" name="Google Shape;93;p16"/>
          <p:cNvPicPr preferRelativeResize="0"/>
          <p:nvPr/>
        </p:nvPicPr>
        <p:blipFill>
          <a:blip r:embed="rId3">
            <a:alphaModFix/>
          </a:blip>
          <a:stretch>
            <a:fillRect/>
          </a:stretch>
        </p:blipFill>
        <p:spPr>
          <a:xfrm>
            <a:off x="341033" y="248369"/>
            <a:ext cx="11509931" cy="6361265"/>
          </a:xfrm>
          <a:prstGeom prst="rect">
            <a:avLst/>
          </a:prstGeom>
          <a:noFill/>
          <a:ln>
            <a:noFill/>
          </a:ln>
        </p:spPr>
      </p:pic>
      <p:sp>
        <p:nvSpPr>
          <p:cNvPr id="94" name="Google Shape;94;p16"/>
          <p:cNvSpPr txBox="1">
            <a:spLocks noGrp="1"/>
          </p:cNvSpPr>
          <p:nvPr>
            <p:ph type="title"/>
          </p:nvPr>
        </p:nvSpPr>
        <p:spPr>
          <a:xfrm>
            <a:off x="803563" y="2680033"/>
            <a:ext cx="3594400" cy="65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800"/>
            </a:lvl1pPr>
            <a:lvl2pPr lvl="1" algn="r" rtl="0">
              <a:spcBef>
                <a:spcPts val="0"/>
              </a:spcBef>
              <a:spcAft>
                <a:spcPts val="0"/>
              </a:spcAft>
              <a:buSzPts val="3900"/>
              <a:buNone/>
              <a:defRPr sz="5200"/>
            </a:lvl2pPr>
            <a:lvl3pPr lvl="2" algn="r" rtl="0">
              <a:spcBef>
                <a:spcPts val="0"/>
              </a:spcBef>
              <a:spcAft>
                <a:spcPts val="0"/>
              </a:spcAft>
              <a:buSzPts val="3900"/>
              <a:buNone/>
              <a:defRPr sz="5200"/>
            </a:lvl3pPr>
            <a:lvl4pPr lvl="3" algn="r" rtl="0">
              <a:spcBef>
                <a:spcPts val="0"/>
              </a:spcBef>
              <a:spcAft>
                <a:spcPts val="0"/>
              </a:spcAft>
              <a:buSzPts val="3900"/>
              <a:buNone/>
              <a:defRPr sz="5200"/>
            </a:lvl4pPr>
            <a:lvl5pPr lvl="4" algn="r" rtl="0">
              <a:spcBef>
                <a:spcPts val="0"/>
              </a:spcBef>
              <a:spcAft>
                <a:spcPts val="0"/>
              </a:spcAft>
              <a:buSzPts val="3900"/>
              <a:buNone/>
              <a:defRPr sz="5200"/>
            </a:lvl5pPr>
            <a:lvl6pPr lvl="5" algn="r" rtl="0">
              <a:spcBef>
                <a:spcPts val="0"/>
              </a:spcBef>
              <a:spcAft>
                <a:spcPts val="0"/>
              </a:spcAft>
              <a:buSzPts val="3900"/>
              <a:buNone/>
              <a:defRPr sz="5200"/>
            </a:lvl6pPr>
            <a:lvl7pPr lvl="6" algn="r" rtl="0">
              <a:spcBef>
                <a:spcPts val="0"/>
              </a:spcBef>
              <a:spcAft>
                <a:spcPts val="0"/>
              </a:spcAft>
              <a:buSzPts val="3900"/>
              <a:buNone/>
              <a:defRPr sz="5200"/>
            </a:lvl7pPr>
            <a:lvl8pPr lvl="7" algn="r" rtl="0">
              <a:spcBef>
                <a:spcPts val="0"/>
              </a:spcBef>
              <a:spcAft>
                <a:spcPts val="0"/>
              </a:spcAft>
              <a:buSzPts val="3900"/>
              <a:buNone/>
              <a:defRPr sz="5200"/>
            </a:lvl8pPr>
            <a:lvl9pPr lvl="8" algn="r" rtl="0">
              <a:spcBef>
                <a:spcPts val="0"/>
              </a:spcBef>
              <a:spcAft>
                <a:spcPts val="0"/>
              </a:spcAft>
              <a:buSzPts val="3900"/>
              <a:buNone/>
              <a:defRPr sz="5200"/>
            </a:lvl9pPr>
          </a:lstStyle>
          <a:p>
            <a:endParaRPr/>
          </a:p>
        </p:txBody>
      </p:sp>
      <p:sp>
        <p:nvSpPr>
          <p:cNvPr id="95" name="Google Shape;95;p16"/>
          <p:cNvSpPr txBox="1">
            <a:spLocks noGrp="1"/>
          </p:cNvSpPr>
          <p:nvPr>
            <p:ph type="subTitle" idx="1"/>
          </p:nvPr>
        </p:nvSpPr>
        <p:spPr>
          <a:xfrm>
            <a:off x="1118935" y="3186491"/>
            <a:ext cx="3279200" cy="95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867">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96" name="Google Shape;96;p16"/>
          <p:cNvSpPr txBox="1">
            <a:spLocks noGrp="1"/>
          </p:cNvSpPr>
          <p:nvPr>
            <p:ph type="title" idx="2"/>
          </p:nvPr>
        </p:nvSpPr>
        <p:spPr>
          <a:xfrm>
            <a:off x="7794037" y="2680033"/>
            <a:ext cx="3594400" cy="6512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800"/>
            </a:lvl1pPr>
            <a:lvl2pPr lvl="1" rtl="0">
              <a:spcBef>
                <a:spcPts val="0"/>
              </a:spcBef>
              <a:spcAft>
                <a:spcPts val="0"/>
              </a:spcAft>
              <a:buSzPts val="3900"/>
              <a:buNone/>
              <a:defRPr sz="5200"/>
            </a:lvl2pPr>
            <a:lvl3pPr lvl="2" rtl="0">
              <a:spcBef>
                <a:spcPts val="0"/>
              </a:spcBef>
              <a:spcAft>
                <a:spcPts val="0"/>
              </a:spcAft>
              <a:buSzPts val="3900"/>
              <a:buNone/>
              <a:defRPr sz="5200"/>
            </a:lvl3pPr>
            <a:lvl4pPr lvl="3" rtl="0">
              <a:spcBef>
                <a:spcPts val="0"/>
              </a:spcBef>
              <a:spcAft>
                <a:spcPts val="0"/>
              </a:spcAft>
              <a:buSzPts val="3900"/>
              <a:buNone/>
              <a:defRPr sz="5200"/>
            </a:lvl4pPr>
            <a:lvl5pPr lvl="4" rtl="0">
              <a:spcBef>
                <a:spcPts val="0"/>
              </a:spcBef>
              <a:spcAft>
                <a:spcPts val="0"/>
              </a:spcAft>
              <a:buSzPts val="3900"/>
              <a:buNone/>
              <a:defRPr sz="5200"/>
            </a:lvl5pPr>
            <a:lvl6pPr lvl="5" rtl="0">
              <a:spcBef>
                <a:spcPts val="0"/>
              </a:spcBef>
              <a:spcAft>
                <a:spcPts val="0"/>
              </a:spcAft>
              <a:buSzPts val="3900"/>
              <a:buNone/>
              <a:defRPr sz="5200"/>
            </a:lvl6pPr>
            <a:lvl7pPr lvl="6" rtl="0">
              <a:spcBef>
                <a:spcPts val="0"/>
              </a:spcBef>
              <a:spcAft>
                <a:spcPts val="0"/>
              </a:spcAft>
              <a:buSzPts val="3900"/>
              <a:buNone/>
              <a:defRPr sz="5200"/>
            </a:lvl7pPr>
            <a:lvl8pPr lvl="7" rtl="0">
              <a:spcBef>
                <a:spcPts val="0"/>
              </a:spcBef>
              <a:spcAft>
                <a:spcPts val="0"/>
              </a:spcAft>
              <a:buSzPts val="3900"/>
              <a:buNone/>
              <a:defRPr sz="5200"/>
            </a:lvl8pPr>
            <a:lvl9pPr lvl="8" rtl="0">
              <a:spcBef>
                <a:spcPts val="0"/>
              </a:spcBef>
              <a:spcAft>
                <a:spcPts val="0"/>
              </a:spcAft>
              <a:buSzPts val="3900"/>
              <a:buNone/>
              <a:defRPr sz="5200"/>
            </a:lvl9pPr>
          </a:lstStyle>
          <a:p>
            <a:endParaRPr/>
          </a:p>
        </p:txBody>
      </p:sp>
      <p:sp>
        <p:nvSpPr>
          <p:cNvPr id="97" name="Google Shape;97;p16"/>
          <p:cNvSpPr txBox="1">
            <a:spLocks noGrp="1"/>
          </p:cNvSpPr>
          <p:nvPr>
            <p:ph type="subTitle" idx="3"/>
          </p:nvPr>
        </p:nvSpPr>
        <p:spPr>
          <a:xfrm>
            <a:off x="7794029" y="3186500"/>
            <a:ext cx="32792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98" name="Google Shape;98;p16"/>
          <p:cNvSpPr txBox="1">
            <a:spLocks noGrp="1"/>
          </p:cNvSpPr>
          <p:nvPr>
            <p:ph type="title" idx="4"/>
          </p:nvPr>
        </p:nvSpPr>
        <p:spPr>
          <a:xfrm>
            <a:off x="803563" y="4599599"/>
            <a:ext cx="3594400" cy="65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800"/>
            </a:lvl1pPr>
            <a:lvl2pPr lvl="1" algn="r" rtl="0">
              <a:spcBef>
                <a:spcPts val="0"/>
              </a:spcBef>
              <a:spcAft>
                <a:spcPts val="0"/>
              </a:spcAft>
              <a:buSzPts val="3900"/>
              <a:buNone/>
              <a:defRPr sz="5200"/>
            </a:lvl2pPr>
            <a:lvl3pPr lvl="2" algn="r" rtl="0">
              <a:spcBef>
                <a:spcPts val="0"/>
              </a:spcBef>
              <a:spcAft>
                <a:spcPts val="0"/>
              </a:spcAft>
              <a:buSzPts val="3900"/>
              <a:buNone/>
              <a:defRPr sz="5200"/>
            </a:lvl3pPr>
            <a:lvl4pPr lvl="3" algn="r" rtl="0">
              <a:spcBef>
                <a:spcPts val="0"/>
              </a:spcBef>
              <a:spcAft>
                <a:spcPts val="0"/>
              </a:spcAft>
              <a:buSzPts val="3900"/>
              <a:buNone/>
              <a:defRPr sz="5200"/>
            </a:lvl4pPr>
            <a:lvl5pPr lvl="4" algn="r" rtl="0">
              <a:spcBef>
                <a:spcPts val="0"/>
              </a:spcBef>
              <a:spcAft>
                <a:spcPts val="0"/>
              </a:spcAft>
              <a:buSzPts val="3900"/>
              <a:buNone/>
              <a:defRPr sz="5200"/>
            </a:lvl5pPr>
            <a:lvl6pPr lvl="5" algn="r" rtl="0">
              <a:spcBef>
                <a:spcPts val="0"/>
              </a:spcBef>
              <a:spcAft>
                <a:spcPts val="0"/>
              </a:spcAft>
              <a:buSzPts val="3900"/>
              <a:buNone/>
              <a:defRPr sz="5200"/>
            </a:lvl6pPr>
            <a:lvl7pPr lvl="6" algn="r" rtl="0">
              <a:spcBef>
                <a:spcPts val="0"/>
              </a:spcBef>
              <a:spcAft>
                <a:spcPts val="0"/>
              </a:spcAft>
              <a:buSzPts val="3900"/>
              <a:buNone/>
              <a:defRPr sz="5200"/>
            </a:lvl7pPr>
            <a:lvl8pPr lvl="7" algn="r" rtl="0">
              <a:spcBef>
                <a:spcPts val="0"/>
              </a:spcBef>
              <a:spcAft>
                <a:spcPts val="0"/>
              </a:spcAft>
              <a:buSzPts val="3900"/>
              <a:buNone/>
              <a:defRPr sz="5200"/>
            </a:lvl8pPr>
            <a:lvl9pPr lvl="8" algn="r" rtl="0">
              <a:spcBef>
                <a:spcPts val="0"/>
              </a:spcBef>
              <a:spcAft>
                <a:spcPts val="0"/>
              </a:spcAft>
              <a:buSzPts val="3900"/>
              <a:buNone/>
              <a:defRPr sz="5200"/>
            </a:lvl9pPr>
          </a:lstStyle>
          <a:p>
            <a:endParaRPr/>
          </a:p>
        </p:txBody>
      </p:sp>
      <p:sp>
        <p:nvSpPr>
          <p:cNvPr id="99" name="Google Shape;99;p16"/>
          <p:cNvSpPr txBox="1">
            <a:spLocks noGrp="1"/>
          </p:cNvSpPr>
          <p:nvPr>
            <p:ph type="subTitle" idx="5"/>
          </p:nvPr>
        </p:nvSpPr>
        <p:spPr>
          <a:xfrm>
            <a:off x="1118935" y="5117697"/>
            <a:ext cx="3279200" cy="95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867">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0" name="Google Shape;100;p16"/>
          <p:cNvSpPr txBox="1">
            <a:spLocks noGrp="1"/>
          </p:cNvSpPr>
          <p:nvPr>
            <p:ph type="title" idx="6"/>
          </p:nvPr>
        </p:nvSpPr>
        <p:spPr>
          <a:xfrm>
            <a:off x="7794037" y="4599593"/>
            <a:ext cx="3594400" cy="6512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800"/>
            </a:lvl1pPr>
            <a:lvl2pPr lvl="1" rtl="0">
              <a:spcBef>
                <a:spcPts val="0"/>
              </a:spcBef>
              <a:spcAft>
                <a:spcPts val="0"/>
              </a:spcAft>
              <a:buSzPts val="3900"/>
              <a:buNone/>
              <a:defRPr sz="5200"/>
            </a:lvl2pPr>
            <a:lvl3pPr lvl="2" rtl="0">
              <a:spcBef>
                <a:spcPts val="0"/>
              </a:spcBef>
              <a:spcAft>
                <a:spcPts val="0"/>
              </a:spcAft>
              <a:buSzPts val="3900"/>
              <a:buNone/>
              <a:defRPr sz="5200"/>
            </a:lvl3pPr>
            <a:lvl4pPr lvl="3" rtl="0">
              <a:spcBef>
                <a:spcPts val="0"/>
              </a:spcBef>
              <a:spcAft>
                <a:spcPts val="0"/>
              </a:spcAft>
              <a:buSzPts val="3900"/>
              <a:buNone/>
              <a:defRPr sz="5200"/>
            </a:lvl4pPr>
            <a:lvl5pPr lvl="4" rtl="0">
              <a:spcBef>
                <a:spcPts val="0"/>
              </a:spcBef>
              <a:spcAft>
                <a:spcPts val="0"/>
              </a:spcAft>
              <a:buSzPts val="3900"/>
              <a:buNone/>
              <a:defRPr sz="5200"/>
            </a:lvl5pPr>
            <a:lvl6pPr lvl="5" rtl="0">
              <a:spcBef>
                <a:spcPts val="0"/>
              </a:spcBef>
              <a:spcAft>
                <a:spcPts val="0"/>
              </a:spcAft>
              <a:buSzPts val="3900"/>
              <a:buNone/>
              <a:defRPr sz="5200"/>
            </a:lvl6pPr>
            <a:lvl7pPr lvl="6" rtl="0">
              <a:spcBef>
                <a:spcPts val="0"/>
              </a:spcBef>
              <a:spcAft>
                <a:spcPts val="0"/>
              </a:spcAft>
              <a:buSzPts val="3900"/>
              <a:buNone/>
              <a:defRPr sz="5200"/>
            </a:lvl7pPr>
            <a:lvl8pPr lvl="7" rtl="0">
              <a:spcBef>
                <a:spcPts val="0"/>
              </a:spcBef>
              <a:spcAft>
                <a:spcPts val="0"/>
              </a:spcAft>
              <a:buSzPts val="3900"/>
              <a:buNone/>
              <a:defRPr sz="5200"/>
            </a:lvl8pPr>
            <a:lvl9pPr lvl="8" rtl="0">
              <a:spcBef>
                <a:spcPts val="0"/>
              </a:spcBef>
              <a:spcAft>
                <a:spcPts val="0"/>
              </a:spcAft>
              <a:buSzPts val="3900"/>
              <a:buNone/>
              <a:defRPr sz="5200"/>
            </a:lvl9pPr>
          </a:lstStyle>
          <a:p>
            <a:endParaRPr/>
          </a:p>
        </p:txBody>
      </p:sp>
      <p:sp>
        <p:nvSpPr>
          <p:cNvPr id="101" name="Google Shape;101;p16"/>
          <p:cNvSpPr txBox="1">
            <a:spLocks noGrp="1"/>
          </p:cNvSpPr>
          <p:nvPr>
            <p:ph type="subTitle" idx="7"/>
          </p:nvPr>
        </p:nvSpPr>
        <p:spPr>
          <a:xfrm>
            <a:off x="7794029" y="5117701"/>
            <a:ext cx="32792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02" name="Google Shape;102;p16"/>
          <p:cNvSpPr txBox="1">
            <a:spLocks noGrp="1"/>
          </p:cNvSpPr>
          <p:nvPr>
            <p:ph type="title" idx="8"/>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19050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114"/>
        <p:cNvGrpSpPr/>
        <p:nvPr/>
      </p:nvGrpSpPr>
      <p:grpSpPr>
        <a:xfrm>
          <a:off x="0" y="0"/>
          <a:ext cx="0" cy="0"/>
          <a:chOff x="0" y="0"/>
          <a:chExt cx="0" cy="0"/>
        </a:xfrm>
      </p:grpSpPr>
      <p:pic>
        <p:nvPicPr>
          <p:cNvPr id="115" name="Google Shape;115;p18"/>
          <p:cNvPicPr preferRelativeResize="0"/>
          <p:nvPr/>
        </p:nvPicPr>
        <p:blipFill rotWithShape="1">
          <a:blip r:embed="rId2">
            <a:alphaModFix amt="28000"/>
          </a:blip>
          <a:srcRect t="3044" b="39510"/>
          <a:stretch/>
        </p:blipFill>
        <p:spPr>
          <a:xfrm>
            <a:off x="-330199" y="-249933"/>
            <a:ext cx="12981939" cy="7360173"/>
          </a:xfrm>
          <a:prstGeom prst="rect">
            <a:avLst/>
          </a:prstGeom>
          <a:noFill/>
          <a:ln>
            <a:noFill/>
          </a:ln>
        </p:spPr>
      </p:pic>
      <p:pic>
        <p:nvPicPr>
          <p:cNvPr id="116" name="Google Shape;116;p18"/>
          <p:cNvPicPr preferRelativeResize="0"/>
          <p:nvPr/>
        </p:nvPicPr>
        <p:blipFill>
          <a:blip r:embed="rId3">
            <a:alphaModFix/>
          </a:blip>
          <a:stretch>
            <a:fillRect/>
          </a:stretch>
        </p:blipFill>
        <p:spPr>
          <a:xfrm>
            <a:off x="339235" y="268151"/>
            <a:ext cx="11513532" cy="6321700"/>
          </a:xfrm>
          <a:prstGeom prst="rect">
            <a:avLst/>
          </a:prstGeom>
          <a:noFill/>
          <a:ln>
            <a:noFill/>
          </a:ln>
        </p:spPr>
      </p:pic>
      <p:sp>
        <p:nvSpPr>
          <p:cNvPr id="117" name="Google Shape;117;p18"/>
          <p:cNvSpPr txBox="1">
            <a:spLocks noGrp="1"/>
          </p:cNvSpPr>
          <p:nvPr>
            <p:ph type="title"/>
          </p:nvPr>
        </p:nvSpPr>
        <p:spPr>
          <a:xfrm>
            <a:off x="8221400" y="1577613"/>
            <a:ext cx="2853600" cy="651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18" name="Google Shape;118;p18"/>
          <p:cNvSpPr txBox="1">
            <a:spLocks noGrp="1"/>
          </p:cNvSpPr>
          <p:nvPr>
            <p:ph type="subTitle" idx="1"/>
          </p:nvPr>
        </p:nvSpPr>
        <p:spPr>
          <a:xfrm>
            <a:off x="8221400" y="2160500"/>
            <a:ext cx="2853600" cy="12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2133">
                <a:solidFill>
                  <a:schemeClr val="dk2"/>
                </a:solidFill>
              </a:defRPr>
            </a:lvl1pPr>
            <a:lvl2pPr lvl="1" rtl="0">
              <a:lnSpc>
                <a:spcPct val="100000"/>
              </a:lnSpc>
              <a:spcBef>
                <a:spcPts val="0"/>
              </a:spcBef>
              <a:spcAft>
                <a:spcPts val="0"/>
              </a:spcAft>
              <a:buClr>
                <a:schemeClr val="dk2"/>
              </a:buClr>
              <a:buSzPts val="1600"/>
              <a:buNone/>
              <a:defRPr sz="2133">
                <a:solidFill>
                  <a:schemeClr val="dk2"/>
                </a:solidFill>
              </a:defRPr>
            </a:lvl2pPr>
            <a:lvl3pPr lvl="2" rtl="0">
              <a:lnSpc>
                <a:spcPct val="100000"/>
              </a:lnSpc>
              <a:spcBef>
                <a:spcPts val="0"/>
              </a:spcBef>
              <a:spcAft>
                <a:spcPts val="0"/>
              </a:spcAft>
              <a:buClr>
                <a:schemeClr val="dk2"/>
              </a:buClr>
              <a:buSzPts val="1600"/>
              <a:buNone/>
              <a:defRPr sz="2133">
                <a:solidFill>
                  <a:schemeClr val="dk2"/>
                </a:solidFill>
              </a:defRPr>
            </a:lvl3pPr>
            <a:lvl4pPr lvl="3" rtl="0">
              <a:lnSpc>
                <a:spcPct val="100000"/>
              </a:lnSpc>
              <a:spcBef>
                <a:spcPts val="0"/>
              </a:spcBef>
              <a:spcAft>
                <a:spcPts val="0"/>
              </a:spcAft>
              <a:buClr>
                <a:schemeClr val="dk2"/>
              </a:buClr>
              <a:buSzPts val="1600"/>
              <a:buNone/>
              <a:defRPr sz="2133">
                <a:solidFill>
                  <a:schemeClr val="dk2"/>
                </a:solidFill>
              </a:defRPr>
            </a:lvl4pPr>
            <a:lvl5pPr lvl="4" rtl="0">
              <a:lnSpc>
                <a:spcPct val="100000"/>
              </a:lnSpc>
              <a:spcBef>
                <a:spcPts val="0"/>
              </a:spcBef>
              <a:spcAft>
                <a:spcPts val="0"/>
              </a:spcAft>
              <a:buClr>
                <a:schemeClr val="dk2"/>
              </a:buClr>
              <a:buSzPts val="1600"/>
              <a:buNone/>
              <a:defRPr sz="2133">
                <a:solidFill>
                  <a:schemeClr val="dk2"/>
                </a:solidFill>
              </a:defRPr>
            </a:lvl5pPr>
            <a:lvl6pPr lvl="5" rtl="0">
              <a:lnSpc>
                <a:spcPct val="100000"/>
              </a:lnSpc>
              <a:spcBef>
                <a:spcPts val="0"/>
              </a:spcBef>
              <a:spcAft>
                <a:spcPts val="0"/>
              </a:spcAft>
              <a:buClr>
                <a:schemeClr val="dk2"/>
              </a:buClr>
              <a:buSzPts val="1600"/>
              <a:buNone/>
              <a:defRPr sz="2133">
                <a:solidFill>
                  <a:schemeClr val="dk2"/>
                </a:solidFill>
              </a:defRPr>
            </a:lvl6pPr>
            <a:lvl7pPr lvl="6" rtl="0">
              <a:lnSpc>
                <a:spcPct val="100000"/>
              </a:lnSpc>
              <a:spcBef>
                <a:spcPts val="0"/>
              </a:spcBef>
              <a:spcAft>
                <a:spcPts val="0"/>
              </a:spcAft>
              <a:buClr>
                <a:schemeClr val="dk2"/>
              </a:buClr>
              <a:buSzPts val="1600"/>
              <a:buNone/>
              <a:defRPr sz="2133">
                <a:solidFill>
                  <a:schemeClr val="dk2"/>
                </a:solidFill>
              </a:defRPr>
            </a:lvl7pPr>
            <a:lvl8pPr lvl="7" rtl="0">
              <a:lnSpc>
                <a:spcPct val="100000"/>
              </a:lnSpc>
              <a:spcBef>
                <a:spcPts val="0"/>
              </a:spcBef>
              <a:spcAft>
                <a:spcPts val="0"/>
              </a:spcAft>
              <a:buClr>
                <a:schemeClr val="dk2"/>
              </a:buClr>
              <a:buSzPts val="1600"/>
              <a:buNone/>
              <a:defRPr sz="2133">
                <a:solidFill>
                  <a:schemeClr val="dk2"/>
                </a:solidFill>
              </a:defRPr>
            </a:lvl8pPr>
            <a:lvl9pPr lvl="8"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119" name="Google Shape;119;p18"/>
          <p:cNvSpPr txBox="1">
            <a:spLocks noGrp="1"/>
          </p:cNvSpPr>
          <p:nvPr>
            <p:ph type="title" idx="2"/>
          </p:nvPr>
        </p:nvSpPr>
        <p:spPr>
          <a:xfrm>
            <a:off x="8221387" y="3571113"/>
            <a:ext cx="2853600" cy="651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20" name="Google Shape;120;p18"/>
          <p:cNvSpPr txBox="1">
            <a:spLocks noGrp="1"/>
          </p:cNvSpPr>
          <p:nvPr>
            <p:ph type="subTitle" idx="3"/>
          </p:nvPr>
        </p:nvSpPr>
        <p:spPr>
          <a:xfrm>
            <a:off x="8221400" y="4154011"/>
            <a:ext cx="2853600" cy="12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2133">
                <a:solidFill>
                  <a:schemeClr val="dk2"/>
                </a:solidFill>
              </a:defRPr>
            </a:lvl1pPr>
            <a:lvl2pPr lvl="1" rtl="0">
              <a:lnSpc>
                <a:spcPct val="100000"/>
              </a:lnSpc>
              <a:spcBef>
                <a:spcPts val="0"/>
              </a:spcBef>
              <a:spcAft>
                <a:spcPts val="0"/>
              </a:spcAft>
              <a:buClr>
                <a:schemeClr val="dk2"/>
              </a:buClr>
              <a:buSzPts val="1600"/>
              <a:buNone/>
              <a:defRPr sz="2133">
                <a:solidFill>
                  <a:schemeClr val="dk2"/>
                </a:solidFill>
              </a:defRPr>
            </a:lvl2pPr>
            <a:lvl3pPr lvl="2" rtl="0">
              <a:lnSpc>
                <a:spcPct val="100000"/>
              </a:lnSpc>
              <a:spcBef>
                <a:spcPts val="0"/>
              </a:spcBef>
              <a:spcAft>
                <a:spcPts val="0"/>
              </a:spcAft>
              <a:buClr>
                <a:schemeClr val="dk2"/>
              </a:buClr>
              <a:buSzPts val="1600"/>
              <a:buNone/>
              <a:defRPr sz="2133">
                <a:solidFill>
                  <a:schemeClr val="dk2"/>
                </a:solidFill>
              </a:defRPr>
            </a:lvl3pPr>
            <a:lvl4pPr lvl="3" rtl="0">
              <a:lnSpc>
                <a:spcPct val="100000"/>
              </a:lnSpc>
              <a:spcBef>
                <a:spcPts val="0"/>
              </a:spcBef>
              <a:spcAft>
                <a:spcPts val="0"/>
              </a:spcAft>
              <a:buClr>
                <a:schemeClr val="dk2"/>
              </a:buClr>
              <a:buSzPts val="1600"/>
              <a:buNone/>
              <a:defRPr sz="2133">
                <a:solidFill>
                  <a:schemeClr val="dk2"/>
                </a:solidFill>
              </a:defRPr>
            </a:lvl4pPr>
            <a:lvl5pPr lvl="4" rtl="0">
              <a:lnSpc>
                <a:spcPct val="100000"/>
              </a:lnSpc>
              <a:spcBef>
                <a:spcPts val="0"/>
              </a:spcBef>
              <a:spcAft>
                <a:spcPts val="0"/>
              </a:spcAft>
              <a:buClr>
                <a:schemeClr val="dk2"/>
              </a:buClr>
              <a:buSzPts val="1600"/>
              <a:buNone/>
              <a:defRPr sz="2133">
                <a:solidFill>
                  <a:schemeClr val="dk2"/>
                </a:solidFill>
              </a:defRPr>
            </a:lvl5pPr>
            <a:lvl6pPr lvl="5" rtl="0">
              <a:lnSpc>
                <a:spcPct val="100000"/>
              </a:lnSpc>
              <a:spcBef>
                <a:spcPts val="0"/>
              </a:spcBef>
              <a:spcAft>
                <a:spcPts val="0"/>
              </a:spcAft>
              <a:buClr>
                <a:schemeClr val="dk2"/>
              </a:buClr>
              <a:buSzPts val="1600"/>
              <a:buNone/>
              <a:defRPr sz="2133">
                <a:solidFill>
                  <a:schemeClr val="dk2"/>
                </a:solidFill>
              </a:defRPr>
            </a:lvl6pPr>
            <a:lvl7pPr lvl="6" rtl="0">
              <a:lnSpc>
                <a:spcPct val="100000"/>
              </a:lnSpc>
              <a:spcBef>
                <a:spcPts val="0"/>
              </a:spcBef>
              <a:spcAft>
                <a:spcPts val="0"/>
              </a:spcAft>
              <a:buClr>
                <a:schemeClr val="dk2"/>
              </a:buClr>
              <a:buSzPts val="1600"/>
              <a:buNone/>
              <a:defRPr sz="2133">
                <a:solidFill>
                  <a:schemeClr val="dk2"/>
                </a:solidFill>
              </a:defRPr>
            </a:lvl7pPr>
            <a:lvl8pPr lvl="7" rtl="0">
              <a:lnSpc>
                <a:spcPct val="100000"/>
              </a:lnSpc>
              <a:spcBef>
                <a:spcPts val="0"/>
              </a:spcBef>
              <a:spcAft>
                <a:spcPts val="0"/>
              </a:spcAft>
              <a:buClr>
                <a:schemeClr val="dk2"/>
              </a:buClr>
              <a:buSzPts val="1600"/>
              <a:buNone/>
              <a:defRPr sz="2133">
                <a:solidFill>
                  <a:schemeClr val="dk2"/>
                </a:solidFill>
              </a:defRPr>
            </a:lvl8pPr>
            <a:lvl9pPr lvl="8"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121" name="Google Shape;121;p18"/>
          <p:cNvSpPr txBox="1">
            <a:spLocks noGrp="1"/>
          </p:cNvSpPr>
          <p:nvPr>
            <p:ph type="title" idx="4"/>
          </p:nvPr>
        </p:nvSpPr>
        <p:spPr>
          <a:xfrm>
            <a:off x="1336433" y="948233"/>
            <a:ext cx="3555600" cy="15552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615551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330199" y="-249933"/>
            <a:ext cx="12981939" cy="7360173"/>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513184" y="179868"/>
            <a:ext cx="11165635" cy="6498299"/>
          </a:xfrm>
          <a:prstGeom prst="rect">
            <a:avLst/>
          </a:prstGeom>
          <a:noFill/>
          <a:ln>
            <a:noFill/>
          </a:ln>
        </p:spPr>
      </p:pic>
      <p:sp>
        <p:nvSpPr>
          <p:cNvPr id="132" name="Google Shape;132;p20"/>
          <p:cNvSpPr txBox="1">
            <a:spLocks noGrp="1"/>
          </p:cNvSpPr>
          <p:nvPr>
            <p:ph type="title"/>
          </p:nvPr>
        </p:nvSpPr>
        <p:spPr>
          <a:xfrm>
            <a:off x="3077400" y="948233"/>
            <a:ext cx="6037200" cy="76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39317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330199" y="-249933"/>
            <a:ext cx="12981939" cy="7360173"/>
          </a:xfrm>
          <a:prstGeom prst="rect">
            <a:avLst/>
          </a:prstGeom>
          <a:noFill/>
          <a:ln>
            <a:noFill/>
          </a:ln>
        </p:spPr>
      </p:pic>
    </p:spTree>
    <p:extLst>
      <p:ext uri="{BB962C8B-B14F-4D97-AF65-F5344CB8AC3E}">
        <p14:creationId xmlns:p14="http://schemas.microsoft.com/office/powerpoint/2010/main" val="1247788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330199" y="-249933"/>
            <a:ext cx="12981939" cy="7360173"/>
          </a:xfrm>
          <a:prstGeom prst="rect">
            <a:avLst/>
          </a:prstGeom>
          <a:noFill/>
          <a:ln>
            <a:noFill/>
          </a:ln>
        </p:spPr>
      </p:pic>
      <p:pic>
        <p:nvPicPr>
          <p:cNvPr id="161" name="Google Shape;161;p24"/>
          <p:cNvPicPr preferRelativeResize="0"/>
          <p:nvPr/>
        </p:nvPicPr>
        <p:blipFill>
          <a:blip r:embed="rId3">
            <a:alphaModFix/>
          </a:blip>
          <a:stretch>
            <a:fillRect/>
          </a:stretch>
        </p:blipFill>
        <p:spPr>
          <a:xfrm>
            <a:off x="341033" y="248369"/>
            <a:ext cx="11509931" cy="6361265"/>
          </a:xfrm>
          <a:prstGeom prst="rect">
            <a:avLst/>
          </a:prstGeom>
          <a:noFill/>
          <a:ln>
            <a:noFill/>
          </a:ln>
        </p:spPr>
      </p:pic>
    </p:spTree>
    <p:extLst>
      <p:ext uri="{BB962C8B-B14F-4D97-AF65-F5344CB8AC3E}">
        <p14:creationId xmlns:p14="http://schemas.microsoft.com/office/powerpoint/2010/main" val="224920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330199" y="-249933"/>
            <a:ext cx="12981939" cy="7360173"/>
          </a:xfrm>
          <a:prstGeom prst="rect">
            <a:avLst/>
          </a:prstGeom>
          <a:noFill/>
          <a:ln>
            <a:noFill/>
          </a:ln>
        </p:spPr>
      </p:pic>
      <p:pic>
        <p:nvPicPr>
          <p:cNvPr id="164" name="Google Shape;164;p25"/>
          <p:cNvPicPr preferRelativeResize="0"/>
          <p:nvPr/>
        </p:nvPicPr>
        <p:blipFill>
          <a:blip r:embed="rId3">
            <a:alphaModFix/>
          </a:blip>
          <a:stretch>
            <a:fillRect/>
          </a:stretch>
        </p:blipFill>
        <p:spPr>
          <a:xfrm>
            <a:off x="339235" y="268151"/>
            <a:ext cx="11513532" cy="6321700"/>
          </a:xfrm>
          <a:prstGeom prst="rect">
            <a:avLst/>
          </a:prstGeom>
          <a:noFill/>
          <a:ln>
            <a:noFill/>
          </a:ln>
        </p:spPr>
      </p:pic>
    </p:spTree>
    <p:extLst>
      <p:ext uri="{BB962C8B-B14F-4D97-AF65-F5344CB8AC3E}">
        <p14:creationId xmlns:p14="http://schemas.microsoft.com/office/powerpoint/2010/main" val="407731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10/5/2024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4122000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330199" y="-249933"/>
            <a:ext cx="12981939" cy="7360173"/>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513184" y="179868"/>
            <a:ext cx="11165635" cy="6498299"/>
          </a:xfrm>
          <a:prstGeom prst="rect">
            <a:avLst/>
          </a:prstGeom>
          <a:noFill/>
          <a:ln>
            <a:noFill/>
          </a:ln>
        </p:spPr>
      </p:pic>
    </p:spTree>
    <p:extLst>
      <p:ext uri="{BB962C8B-B14F-4D97-AF65-F5344CB8AC3E}">
        <p14:creationId xmlns:p14="http://schemas.microsoft.com/office/powerpoint/2010/main" val="3890586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0"/>
        <p:cNvGrpSpPr/>
        <p:nvPr/>
      </p:nvGrpSpPr>
      <p:grpSpPr>
        <a:xfrm>
          <a:off x="0" y="0"/>
          <a:ext cx="0" cy="0"/>
          <a:chOff x="0" y="0"/>
          <a:chExt cx="0" cy="0"/>
        </a:xfrm>
      </p:grpSpPr>
      <p:pic>
        <p:nvPicPr>
          <p:cNvPr id="71" name="Google Shape;71;p16"/>
          <p:cNvPicPr preferRelativeResize="0"/>
          <p:nvPr/>
        </p:nvPicPr>
        <p:blipFill>
          <a:blip r:embed="rId2">
            <a:alphaModFix/>
          </a:blip>
          <a:stretch>
            <a:fillRect/>
          </a:stretch>
        </p:blipFill>
        <p:spPr>
          <a:xfrm>
            <a:off x="0" y="2"/>
            <a:ext cx="12192000" cy="6858007"/>
          </a:xfrm>
          <a:prstGeom prst="rect">
            <a:avLst/>
          </a:prstGeom>
          <a:noFill/>
          <a:ln>
            <a:noFill/>
          </a:ln>
        </p:spPr>
      </p:pic>
      <p:sp>
        <p:nvSpPr>
          <p:cNvPr id="72" name="Google Shape;72;p16"/>
          <p:cNvSpPr txBox="1">
            <a:spLocks noGrp="1"/>
          </p:cNvSpPr>
          <p:nvPr>
            <p:ph type="title"/>
          </p:nvPr>
        </p:nvSpPr>
        <p:spPr>
          <a:xfrm>
            <a:off x="3053367" y="4471300"/>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b="1"/>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3" name="Google Shape;73;p16"/>
          <p:cNvSpPr txBox="1">
            <a:spLocks noGrp="1"/>
          </p:cNvSpPr>
          <p:nvPr>
            <p:ph type="subTitle" idx="1"/>
          </p:nvPr>
        </p:nvSpPr>
        <p:spPr>
          <a:xfrm>
            <a:off x="1939600" y="2736633"/>
            <a:ext cx="8312800" cy="166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3333">
                <a:latin typeface="Oxygen"/>
                <a:ea typeface="Oxygen"/>
                <a:cs typeface="Oxygen"/>
                <a:sym typeface="Oxygen"/>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558604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50226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16127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2024/10/5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132684427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文本框 6"/>
          <p:cNvSpPr txBox="1"/>
          <p:nvPr userDrawn="1"/>
        </p:nvSpPr>
        <p:spPr>
          <a:xfrm>
            <a:off x="295022" y="279401"/>
            <a:ext cx="1612942" cy="461665"/>
          </a:xfrm>
          <a:prstGeom prst="rect">
            <a:avLst/>
          </a:prstGeom>
          <a:noFill/>
        </p:spPr>
        <p:txBody>
          <a:bodyPr wrap="none" rtlCol="0">
            <a:spAutoFit/>
          </a:bodyPr>
          <a:lstStyle/>
          <a:p>
            <a:r>
              <a:rPr lang="en-US" altLang="zh-CN" sz="2400" b="0" i="0" dirty="0">
                <a:latin typeface="Source Han Sans CN Medium" panose="020B0500000000000000" pitchFamily="34" charset="-128"/>
                <a:ea typeface="Source Han Sans CN Medium" panose="020B0500000000000000" pitchFamily="34" charset="-128"/>
              </a:rPr>
              <a:t>Brief Intro</a:t>
            </a:r>
            <a:endParaRPr lang="zh-CN" altLang="en-US" sz="24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35224672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文本框 6"/>
          <p:cNvSpPr txBox="1"/>
          <p:nvPr userDrawn="1"/>
        </p:nvSpPr>
        <p:spPr>
          <a:xfrm>
            <a:off x="295022" y="279401"/>
            <a:ext cx="1984839" cy="461665"/>
          </a:xfrm>
          <a:prstGeom prst="rect">
            <a:avLst/>
          </a:prstGeom>
          <a:noFill/>
        </p:spPr>
        <p:txBody>
          <a:bodyPr wrap="none" rtlCol="0">
            <a:spAutoFit/>
          </a:bodyPr>
          <a:lstStyle/>
          <a:p>
            <a:r>
              <a:rPr lang="en-US" altLang="zh-CN" sz="2400" b="0" i="0" dirty="0">
                <a:latin typeface="Source Han Sans CN Medium" panose="020B0500000000000000" pitchFamily="34" charset="-128"/>
                <a:ea typeface="Source Han Sans CN Medium" panose="020B0500000000000000" pitchFamily="34" charset="-128"/>
              </a:rPr>
              <a:t>Key Projects</a:t>
            </a:r>
            <a:endParaRPr lang="zh-CN" altLang="en-US" sz="24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49910323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7" name="文本框 6"/>
          <p:cNvSpPr txBox="1"/>
          <p:nvPr userDrawn="1"/>
        </p:nvSpPr>
        <p:spPr>
          <a:xfrm>
            <a:off x="295021" y="279401"/>
            <a:ext cx="1802096" cy="461665"/>
          </a:xfrm>
          <a:prstGeom prst="rect">
            <a:avLst/>
          </a:prstGeom>
          <a:noFill/>
        </p:spPr>
        <p:txBody>
          <a:bodyPr wrap="none" rtlCol="0">
            <a:spAutoFit/>
          </a:bodyPr>
          <a:lstStyle/>
          <a:p>
            <a:r>
              <a:rPr lang="en-US" altLang="zh-CN" sz="2400" b="0" i="0" dirty="0">
                <a:latin typeface="Source Han Sans CN Medium" panose="020B0500000000000000" pitchFamily="34" charset="-128"/>
                <a:ea typeface="Source Han Sans CN Medium" panose="020B0500000000000000" pitchFamily="34" charset="-128"/>
              </a:rPr>
              <a:t>Completion</a:t>
            </a:r>
            <a:endParaRPr lang="zh-CN" altLang="en-US" sz="24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297647208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7" name="文本框 6"/>
          <p:cNvSpPr txBox="1"/>
          <p:nvPr userDrawn="1"/>
        </p:nvSpPr>
        <p:spPr>
          <a:xfrm>
            <a:off x="295022" y="279401"/>
            <a:ext cx="1765227" cy="461665"/>
          </a:xfrm>
          <a:prstGeom prst="rect">
            <a:avLst/>
          </a:prstGeom>
          <a:noFill/>
        </p:spPr>
        <p:txBody>
          <a:bodyPr wrap="none" rtlCol="0">
            <a:spAutoFit/>
          </a:bodyPr>
          <a:lstStyle/>
          <a:p>
            <a:r>
              <a:rPr lang="en-US" altLang="zh-CN" sz="2400" b="0" i="0" dirty="0">
                <a:latin typeface="Source Han Sans CN Medium" panose="020B0500000000000000" pitchFamily="34" charset="-128"/>
                <a:ea typeface="Source Han Sans CN Medium" panose="020B0500000000000000" pitchFamily="34" charset="-128"/>
              </a:rPr>
              <a:t>Drawbacks</a:t>
            </a:r>
            <a:endParaRPr lang="zh-CN" altLang="en-US" sz="24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220186920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7" name="文本框 6"/>
          <p:cNvSpPr txBox="1"/>
          <p:nvPr userDrawn="1"/>
        </p:nvSpPr>
        <p:spPr>
          <a:xfrm>
            <a:off x="295022" y="279401"/>
            <a:ext cx="1845377" cy="461665"/>
          </a:xfrm>
          <a:prstGeom prst="rect">
            <a:avLst/>
          </a:prstGeom>
          <a:noFill/>
        </p:spPr>
        <p:txBody>
          <a:bodyPr wrap="none" rtlCol="0">
            <a:spAutoFit/>
          </a:bodyPr>
          <a:lstStyle/>
          <a:p>
            <a:r>
              <a:rPr lang="en-US" altLang="zh-CN" sz="2400" b="0" i="0" dirty="0">
                <a:latin typeface="Source Han Sans CN Medium" panose="020B0500000000000000" pitchFamily="34" charset="-128"/>
                <a:ea typeface="Source Han Sans CN Medium" panose="020B0500000000000000" pitchFamily="34" charset="-128"/>
              </a:rPr>
              <a:t>Future Plan</a:t>
            </a:r>
            <a:endParaRPr lang="zh-CN" altLang="en-US" sz="24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31243705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10/5/2024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4252134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8465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679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0024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10/5/2024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05528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10/5/2024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6158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10/5/2024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34489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10/5/2024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8757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10/5/2024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93961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10/5/2024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757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15" y="0"/>
            <a:ext cx="12181172" cy="6858000"/>
          </a:xfrm>
          <a:prstGeom prst="rect">
            <a:avLst/>
          </a:prstGeom>
        </p:spPr>
      </p:pic>
    </p:spTree>
    <p:extLst>
      <p:ext uri="{BB962C8B-B14F-4D97-AF65-F5344CB8AC3E}">
        <p14:creationId xmlns:p14="http://schemas.microsoft.com/office/powerpoint/2010/main" val="4143474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xStyles>
    <p:titleStyle>
      <a:lvl1pPr algn="ctr" rtl="0" fontAlgn="base">
        <a:spcBef>
          <a:spcPct val="0"/>
        </a:spcBef>
        <a:spcAft>
          <a:spcPct val="0"/>
        </a:spcAft>
        <a:defRPr sz="5900" kern="1200">
          <a:solidFill>
            <a:schemeClr val="tx1"/>
          </a:solidFill>
          <a:latin typeface="+mj-lt"/>
          <a:ea typeface="Microsoft YaHei"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SimSun"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SimSun"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SimSun"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SimSun"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SimSun"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SimSun"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SimSun" panose="02010600030101010101" pitchFamily="2" charset="-122"/>
        </a:defRPr>
      </a:lvl8pPr>
      <a:lvl9pPr marL="2435225" algn="ctr" rtl="0" fontAlgn="base">
        <a:spcBef>
          <a:spcPct val="0"/>
        </a:spcBef>
        <a:spcAft>
          <a:spcPct val="0"/>
        </a:spcAft>
        <a:defRPr sz="5900">
          <a:solidFill>
            <a:schemeClr val="tx1"/>
          </a:solidFill>
          <a:latin typeface="Calibri" panose="020F0502020204030204" pitchFamily="34" charset="0"/>
          <a:ea typeface="SimSun" panose="02010600030101010101" pitchFamily="2" charset="-122"/>
        </a:defRPr>
      </a:lvl9pPr>
    </p:titleStyle>
    <p:bodyStyle>
      <a:lvl1pPr marL="456565" indent="-456565" algn="l" rtl="0" fontAlgn="base">
        <a:spcBef>
          <a:spcPct val="20000"/>
        </a:spcBef>
        <a:spcAft>
          <a:spcPct val="0"/>
        </a:spcAft>
        <a:buFont typeface="Arial" panose="020B0604020202020204" pitchFamily="34" charset="0"/>
        <a:buChar char="•"/>
        <a:defRPr sz="4300" kern="1200">
          <a:solidFill>
            <a:schemeClr val="tx1"/>
          </a:solidFill>
          <a:latin typeface="+mn-lt"/>
          <a:ea typeface="Microsoft YaHei" panose="020B0503020204020204" pitchFamily="34" charset="-122"/>
          <a:cs typeface="+mn-cs"/>
        </a:defRPr>
      </a:lvl1pPr>
      <a:lvl2pPr marL="989330" indent="-380365" algn="l" rtl="0" fontAlgn="base">
        <a:spcBef>
          <a:spcPct val="20000"/>
        </a:spcBef>
        <a:spcAft>
          <a:spcPct val="0"/>
        </a:spcAft>
        <a:buFont typeface="Arial" panose="020B0604020202020204" pitchFamily="34" charset="0"/>
        <a:buChar char="–"/>
        <a:defRPr sz="3700" kern="1200">
          <a:solidFill>
            <a:schemeClr val="tx1"/>
          </a:solidFill>
          <a:latin typeface="+mn-lt"/>
          <a:ea typeface="Microsoft YaHei" panose="020B0503020204020204" pitchFamily="34" charset="-122"/>
          <a:cs typeface="+mn-cs"/>
        </a:defRPr>
      </a:lvl2pPr>
      <a:lvl3pPr marL="1522095" indent="-304165" algn="l" rtl="0" fontAlgn="base">
        <a:spcBef>
          <a:spcPct val="20000"/>
        </a:spcBef>
        <a:spcAft>
          <a:spcPct val="0"/>
        </a:spcAft>
        <a:buFont typeface="Arial" panose="020B0604020202020204" pitchFamily="34" charset="0"/>
        <a:buChar char="•"/>
        <a:defRPr sz="3200" kern="1200">
          <a:solidFill>
            <a:schemeClr val="tx1"/>
          </a:solidFill>
          <a:latin typeface="+mn-lt"/>
          <a:ea typeface="Microsoft YaHei" panose="020B0503020204020204" pitchFamily="34" charset="-122"/>
          <a:cs typeface="+mn-cs"/>
        </a:defRPr>
      </a:lvl3pPr>
      <a:lvl4pPr marL="2131060" indent="-304165" algn="l" rtl="0" fontAlgn="base">
        <a:spcBef>
          <a:spcPct val="20000"/>
        </a:spcBef>
        <a:spcAft>
          <a:spcPct val="0"/>
        </a:spcAft>
        <a:buFont typeface="Arial" panose="020B0604020202020204" pitchFamily="34" charset="0"/>
        <a:buChar char="–"/>
        <a:defRPr sz="2700" kern="1200">
          <a:solidFill>
            <a:schemeClr val="tx1"/>
          </a:solidFill>
          <a:latin typeface="+mn-lt"/>
          <a:ea typeface="Microsoft YaHei" panose="020B0503020204020204" pitchFamily="34" charset="-122"/>
          <a:cs typeface="+mn-cs"/>
        </a:defRPr>
      </a:lvl4pPr>
      <a:lvl5pPr marL="2740025" indent="-304165" algn="l" rtl="0" fontAlgn="base">
        <a:spcBef>
          <a:spcPct val="20000"/>
        </a:spcBef>
        <a:spcAft>
          <a:spcPct val="0"/>
        </a:spcAft>
        <a:buFont typeface="Arial" panose="020B0604020202020204" pitchFamily="34" charset="0"/>
        <a:buChar char="»"/>
        <a:defRPr sz="2700" kern="1200">
          <a:solidFill>
            <a:schemeClr val="tx1"/>
          </a:solidFill>
          <a:latin typeface="+mn-lt"/>
          <a:ea typeface="Microsoft YaHei" panose="020B0503020204020204" pitchFamily="34" charset="-122"/>
          <a:cs typeface="+mn-cs"/>
        </a:defRPr>
      </a:lvl5pPr>
      <a:lvl6pPr marL="3348990" indent="-304165"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7955" indent="-304165"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6285" indent="-304165"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5250" indent="-304165"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225" algn="l" defTabSz="1217930" rtl="0" eaLnBrk="1" latinLnBrk="0" hangingPunct="1">
        <a:defRPr sz="2400" kern="1200">
          <a:solidFill>
            <a:schemeClr val="tx1"/>
          </a:solidFill>
          <a:latin typeface="+mn-lt"/>
          <a:ea typeface="+mn-ea"/>
          <a:cs typeface="+mn-cs"/>
        </a:defRPr>
      </a:lvl5pPr>
      <a:lvl6pPr marL="3044190" algn="l" defTabSz="1217930" rtl="0" eaLnBrk="1" latinLnBrk="0" hangingPunct="1">
        <a:defRPr sz="2400" kern="1200">
          <a:solidFill>
            <a:schemeClr val="tx1"/>
          </a:solidFill>
          <a:latin typeface="+mn-lt"/>
          <a:ea typeface="+mn-ea"/>
          <a:cs typeface="+mn-cs"/>
        </a:defRPr>
      </a:lvl6pPr>
      <a:lvl7pPr marL="3653155" algn="l" defTabSz="1217930" rtl="0" eaLnBrk="1" latinLnBrk="0" hangingPunct="1">
        <a:defRPr sz="2400" kern="1200">
          <a:solidFill>
            <a:schemeClr val="tx1"/>
          </a:solidFill>
          <a:latin typeface="+mn-lt"/>
          <a:ea typeface="+mn-ea"/>
          <a:cs typeface="+mn-cs"/>
        </a:defRPr>
      </a:lvl7pPr>
      <a:lvl8pPr marL="4262120" algn="l" defTabSz="1217930" rtl="0" eaLnBrk="1" latinLnBrk="0" hangingPunct="1">
        <a:defRPr sz="2400" kern="1200">
          <a:solidFill>
            <a:schemeClr val="tx1"/>
          </a:solidFill>
          <a:latin typeface="+mn-lt"/>
          <a:ea typeface="+mn-ea"/>
          <a:cs typeface="+mn-cs"/>
        </a:defRPr>
      </a:lvl8pPr>
      <a:lvl9pPr marL="4871085" algn="l" defTabSz="121793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82367" y="173024"/>
            <a:ext cx="9698400" cy="11432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2pPr>
            <a:lvl3pPr lvl="2">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3pPr>
            <a:lvl4pPr lvl="3">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4pPr>
            <a:lvl5pPr lvl="4">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5pPr>
            <a:lvl6pPr lvl="5">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6pPr>
            <a:lvl7pPr lvl="6">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7pPr>
            <a:lvl8pPr lvl="7">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8pPr>
            <a:lvl9pPr lvl="8">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882367" y="1717275"/>
            <a:ext cx="9698400" cy="4361600"/>
          </a:xfrm>
          <a:prstGeom prst="rect">
            <a:avLst/>
          </a:prstGeom>
          <a:noFill/>
          <a:ln>
            <a:noFill/>
          </a:ln>
        </p:spPr>
        <p:txBody>
          <a:bodyPr spcFirstLastPara="1" wrap="square" lIns="0" tIns="0" rIns="0" bIns="0" anchor="t" anchorCtr="0">
            <a:noAutofit/>
          </a:bodyPr>
          <a:lstStyle>
            <a:lvl1pPr marL="457200" lvl="0"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1pPr>
            <a:lvl2pPr marL="914400" lvl="1"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2pPr>
            <a:lvl3pPr marL="1371600" lvl="2"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3pPr>
            <a:lvl4pPr marL="1828800" lvl="3"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4pPr>
            <a:lvl5pPr marL="2286000" lvl="4"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5pPr>
            <a:lvl6pPr marL="2743200" lvl="5"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6pPr>
            <a:lvl7pPr marL="3200400" lvl="6"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7pPr>
            <a:lvl8pPr marL="3657600" lvl="7"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8pPr>
            <a:lvl9pPr marL="4114800" lvl="8"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9pPr>
          </a:lstStyle>
          <a:p>
            <a:endParaRPr/>
          </a:p>
        </p:txBody>
      </p:sp>
      <p:sp>
        <p:nvSpPr>
          <p:cNvPr id="8" name="Google Shape;8;p1"/>
          <p:cNvSpPr txBox="1">
            <a:spLocks noGrp="1"/>
          </p:cNvSpPr>
          <p:nvPr>
            <p:ph type="sldNum" idx="12"/>
          </p:nvPr>
        </p:nvSpPr>
        <p:spPr>
          <a:xfrm>
            <a:off x="11205845" y="338735"/>
            <a:ext cx="731600" cy="524800"/>
          </a:xfrm>
          <a:prstGeom prst="rect">
            <a:avLst/>
          </a:prstGeom>
          <a:noFill/>
          <a:ln>
            <a:noFill/>
          </a:ln>
        </p:spPr>
        <p:txBody>
          <a:bodyPr spcFirstLastPara="1" wrap="square" lIns="0" tIns="0" rIns="0" bIns="0" anchor="ctr" anchorCtr="0">
            <a:noAutofit/>
          </a:bodyPr>
          <a:lstStyle>
            <a:lvl1pPr lvl="0" algn="r">
              <a:buNone/>
              <a:defRPr>
                <a:solidFill>
                  <a:srgbClr val="6CC2DC"/>
                </a:solidFill>
                <a:latin typeface="Caveat"/>
                <a:ea typeface="Caveat"/>
                <a:cs typeface="Caveat"/>
                <a:sym typeface="Caveat"/>
              </a:defRPr>
            </a:lvl1pPr>
            <a:lvl2pPr lvl="1" algn="r">
              <a:buNone/>
              <a:defRPr>
                <a:solidFill>
                  <a:srgbClr val="6CC2DC"/>
                </a:solidFill>
                <a:latin typeface="Caveat"/>
                <a:ea typeface="Caveat"/>
                <a:cs typeface="Caveat"/>
                <a:sym typeface="Caveat"/>
              </a:defRPr>
            </a:lvl2pPr>
            <a:lvl3pPr lvl="2" algn="r">
              <a:buNone/>
              <a:defRPr>
                <a:solidFill>
                  <a:srgbClr val="6CC2DC"/>
                </a:solidFill>
                <a:latin typeface="Caveat"/>
                <a:ea typeface="Caveat"/>
                <a:cs typeface="Caveat"/>
                <a:sym typeface="Caveat"/>
              </a:defRPr>
            </a:lvl3pPr>
            <a:lvl4pPr lvl="3" algn="r">
              <a:buNone/>
              <a:defRPr>
                <a:solidFill>
                  <a:srgbClr val="6CC2DC"/>
                </a:solidFill>
                <a:latin typeface="Caveat"/>
                <a:ea typeface="Caveat"/>
                <a:cs typeface="Caveat"/>
                <a:sym typeface="Caveat"/>
              </a:defRPr>
            </a:lvl4pPr>
            <a:lvl5pPr lvl="4" algn="r">
              <a:buNone/>
              <a:defRPr>
                <a:solidFill>
                  <a:srgbClr val="6CC2DC"/>
                </a:solidFill>
                <a:latin typeface="Caveat"/>
                <a:ea typeface="Caveat"/>
                <a:cs typeface="Caveat"/>
                <a:sym typeface="Caveat"/>
              </a:defRPr>
            </a:lvl5pPr>
            <a:lvl6pPr lvl="5" algn="r">
              <a:buNone/>
              <a:defRPr>
                <a:solidFill>
                  <a:srgbClr val="6CC2DC"/>
                </a:solidFill>
                <a:latin typeface="Caveat"/>
                <a:ea typeface="Caveat"/>
                <a:cs typeface="Caveat"/>
                <a:sym typeface="Caveat"/>
              </a:defRPr>
            </a:lvl6pPr>
            <a:lvl7pPr lvl="6" algn="r">
              <a:buNone/>
              <a:defRPr>
                <a:solidFill>
                  <a:srgbClr val="6CC2DC"/>
                </a:solidFill>
                <a:latin typeface="Caveat"/>
                <a:ea typeface="Caveat"/>
                <a:cs typeface="Caveat"/>
                <a:sym typeface="Caveat"/>
              </a:defRPr>
            </a:lvl7pPr>
            <a:lvl8pPr lvl="7" algn="r">
              <a:buNone/>
              <a:defRPr>
                <a:solidFill>
                  <a:srgbClr val="6CC2DC"/>
                </a:solidFill>
                <a:latin typeface="Caveat"/>
                <a:ea typeface="Caveat"/>
                <a:cs typeface="Caveat"/>
                <a:sym typeface="Caveat"/>
              </a:defRPr>
            </a:lvl8pPr>
            <a:lvl9pPr lvl="8" algn="r">
              <a:buNone/>
              <a:defRPr>
                <a:solidFill>
                  <a:srgbClr val="6CC2DC"/>
                </a:solidFill>
                <a:latin typeface="Caveat"/>
                <a:ea typeface="Caveat"/>
                <a:cs typeface="Caveat"/>
                <a:sym typeface="Cavea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57825798"/>
      </p:ext>
    </p:extLst>
  </p:cSld>
  <p:clrMap bg1="lt1" tx1="dk1" bg2="dk2" tx2="lt2" accent1="accent1" accent2="accent2" accent3="accent3" accent4="accent4" accent5="accent5" accent6="accent6" hlink="hlink" folHlink="folHlink"/>
  <p:sldLayoutIdLst>
    <p:sldLayoutId id="2147483761" r:id="rId1"/>
    <p:sldLayoutId id="214748376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415600" y="1499867"/>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extLst>
      <p:ext uri="{BB962C8B-B14F-4D97-AF65-F5344CB8AC3E}">
        <p14:creationId xmlns:p14="http://schemas.microsoft.com/office/powerpoint/2010/main" val="3658920198"/>
      </p:ext>
    </p:extLst>
  </p:cSld>
  <p:clrMap bg1="lt1" tx1="dk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0CEB1B6A-AEF1-4ACD-BD61-958570690F55}" type="datetimeFigureOut">
              <a:rPr lang="zh-CN" altLang="en-US" smtClean="0"/>
              <a:pPr/>
              <a:t>2024/10/5</a:t>
            </a:fld>
            <a:endParaRPr lang="zh-CN" altLang="en-US" dirty="0"/>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BB6CB991-6BD3-42F2-8A94-1903E9425430}" type="slidenum">
              <a:rPr lang="zh-CN" altLang="en-US" smtClean="0"/>
              <a:pPr/>
              <a:t>‹#›</a:t>
            </a:fld>
            <a:endParaRPr lang="zh-CN" altLang="en-US" dirty="0"/>
          </a:p>
        </p:txBody>
      </p:sp>
    </p:spTree>
    <p:extLst>
      <p:ext uri="{BB962C8B-B14F-4D97-AF65-F5344CB8AC3E}">
        <p14:creationId xmlns:p14="http://schemas.microsoft.com/office/powerpoint/2010/main" val="1202379559"/>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1219170" rtl="0" eaLnBrk="1" latinLnBrk="0" hangingPunct="1">
        <a:lnSpc>
          <a:spcPct val="90000"/>
        </a:lnSpc>
        <a:spcBef>
          <a:spcPct val="0"/>
        </a:spcBef>
        <a:buNone/>
        <a:defRPr sz="5867" b="0" i="0" kern="1200">
          <a:solidFill>
            <a:schemeClr val="tx1"/>
          </a:solidFill>
          <a:latin typeface="Source Han Sans CN Medium" panose="020B0500000000000000" pitchFamily="34" charset="-128"/>
          <a:ea typeface="Source Han Sans CN Medium" panose="020B0500000000000000" pitchFamily="34" charset="-128"/>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3868" y="390525"/>
            <a:ext cx="12405868" cy="3053080"/>
            <a:chOff x="3664469" y="3679317"/>
            <a:chExt cx="6878674" cy="2308696"/>
          </a:xfrm>
        </p:grpSpPr>
        <p:grpSp>
          <p:nvGrpSpPr>
            <p:cNvPr id="3" name="Group 2"/>
            <p:cNvGrpSpPr/>
            <p:nvPr/>
          </p:nvGrpSpPr>
          <p:grpSpPr>
            <a:xfrm>
              <a:off x="3814792" y="3878156"/>
              <a:ext cx="6579776" cy="1879102"/>
              <a:chOff x="1286416" y="3103418"/>
              <a:chExt cx="6579776" cy="1879102"/>
            </a:xfrm>
          </p:grpSpPr>
          <p:sp>
            <p:nvSpPr>
              <p:cNvPr id="2" name="Rounded Rectangle 1"/>
              <p:cNvSpPr/>
              <p:nvPr/>
            </p:nvSpPr>
            <p:spPr>
              <a:xfrm>
                <a:off x="1286416" y="3103418"/>
                <a:ext cx="6579776" cy="1879102"/>
              </a:xfrm>
              <a:prstGeom prst="roundRect">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84" name="Rounded Rectangle 83"/>
              <p:cNvSpPr/>
              <p:nvPr/>
            </p:nvSpPr>
            <p:spPr>
              <a:xfrm>
                <a:off x="1362208" y="3186403"/>
                <a:ext cx="6441660" cy="1718362"/>
              </a:xfrm>
              <a:prstGeom prst="roundRect">
                <a:avLst/>
              </a:prstGeom>
              <a:solidFill>
                <a:srgbClr val="EA5E66"/>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grpSp>
        <p:sp>
          <p:nvSpPr>
            <p:cNvPr id="86" name="Rounded Rectangle 85"/>
            <p:cNvSpPr/>
            <p:nvPr/>
          </p:nvSpPr>
          <p:spPr>
            <a:xfrm>
              <a:off x="3664469" y="3679317"/>
              <a:ext cx="6878674" cy="2308696"/>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nvGrpSpPr>
          <p:cNvPr id="151" name="组合 150"/>
          <p:cNvGrpSpPr/>
          <p:nvPr/>
        </p:nvGrpSpPr>
        <p:grpSpPr>
          <a:xfrm rot="4586044">
            <a:off x="663651" y="1747847"/>
            <a:ext cx="431536" cy="430056"/>
            <a:chOff x="3768359" y="1725446"/>
            <a:chExt cx="1930605" cy="1930605"/>
          </a:xfrm>
        </p:grpSpPr>
        <p:sp>
          <p:nvSpPr>
            <p:cNvPr id="15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3"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nvGrpSpPr>
          <p:cNvPr id="154" name="组合 153"/>
          <p:cNvGrpSpPr/>
          <p:nvPr/>
        </p:nvGrpSpPr>
        <p:grpSpPr>
          <a:xfrm rot="4586044">
            <a:off x="241543" y="1555672"/>
            <a:ext cx="301964" cy="300928"/>
            <a:chOff x="3768359" y="1725446"/>
            <a:chExt cx="1930605" cy="1930605"/>
          </a:xfrm>
          <a:solidFill>
            <a:srgbClr val="EA5E66"/>
          </a:solidFill>
        </p:grpSpPr>
        <p:sp>
          <p:nvSpPr>
            <p:cNvPr id="15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6"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91419" tIns="45709" rIns="91419" bIns="45709"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nvGrpSpPr>
          <p:cNvPr id="157" name="组合 156"/>
          <p:cNvGrpSpPr/>
          <p:nvPr/>
        </p:nvGrpSpPr>
        <p:grpSpPr>
          <a:xfrm>
            <a:off x="663021" y="909470"/>
            <a:ext cx="216398" cy="215655"/>
            <a:chOff x="3768359" y="1725446"/>
            <a:chExt cx="1930605" cy="1930605"/>
          </a:xfrm>
        </p:grpSpPr>
        <p:sp>
          <p:nvSpPr>
            <p:cNvPr id="15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9"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nvGrpSpPr>
          <p:cNvPr id="163" name="组合 162"/>
          <p:cNvGrpSpPr/>
          <p:nvPr/>
        </p:nvGrpSpPr>
        <p:grpSpPr>
          <a:xfrm>
            <a:off x="5909088" y="2947459"/>
            <a:ext cx="266481" cy="265568"/>
            <a:chOff x="3768359" y="1725446"/>
            <a:chExt cx="1930605" cy="1930605"/>
          </a:xfrm>
        </p:grpSpPr>
        <p:sp>
          <p:nvSpPr>
            <p:cNvPr id="16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5"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nvGrpSpPr>
          <p:cNvPr id="166" name="组合 165"/>
          <p:cNvGrpSpPr/>
          <p:nvPr/>
        </p:nvGrpSpPr>
        <p:grpSpPr>
          <a:xfrm>
            <a:off x="4224225" y="2925061"/>
            <a:ext cx="274147" cy="273207"/>
            <a:chOff x="3768359" y="1725446"/>
            <a:chExt cx="1930605" cy="1930605"/>
          </a:xfrm>
        </p:grpSpPr>
        <p:sp>
          <p:nvSpPr>
            <p:cNvPr id="16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8"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nvGrpSpPr>
          <p:cNvPr id="172" name="组合 171"/>
          <p:cNvGrpSpPr/>
          <p:nvPr/>
        </p:nvGrpSpPr>
        <p:grpSpPr>
          <a:xfrm>
            <a:off x="7823792" y="3016902"/>
            <a:ext cx="238509" cy="237691"/>
            <a:chOff x="3768359" y="1725446"/>
            <a:chExt cx="1930605" cy="1930605"/>
          </a:xfrm>
        </p:grpSpPr>
        <p:sp>
          <p:nvSpPr>
            <p:cNvPr id="17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4"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nvGrpSpPr>
          <p:cNvPr id="175" name="组合 174"/>
          <p:cNvGrpSpPr/>
          <p:nvPr/>
        </p:nvGrpSpPr>
        <p:grpSpPr>
          <a:xfrm>
            <a:off x="10636054" y="235743"/>
            <a:ext cx="431536" cy="430056"/>
            <a:chOff x="3768359" y="1725446"/>
            <a:chExt cx="1930605" cy="1930605"/>
          </a:xfrm>
        </p:grpSpPr>
        <p:sp>
          <p:nvSpPr>
            <p:cNvPr id="17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7"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nvGrpSpPr>
          <p:cNvPr id="178" name="组合 177"/>
          <p:cNvGrpSpPr/>
          <p:nvPr/>
        </p:nvGrpSpPr>
        <p:grpSpPr>
          <a:xfrm>
            <a:off x="11165348" y="54065"/>
            <a:ext cx="301964" cy="300928"/>
            <a:chOff x="3768359" y="1725446"/>
            <a:chExt cx="1930605" cy="1930605"/>
          </a:xfrm>
        </p:grpSpPr>
        <p:sp>
          <p:nvSpPr>
            <p:cNvPr id="17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0" name="Oval 5"/>
            <p:cNvSpPr>
              <a:spLocks noChangeArrowheads="1"/>
            </p:cNvSpPr>
            <p:nvPr/>
          </p:nvSpPr>
          <p:spPr bwMode="auto">
            <a:xfrm>
              <a:off x="3823758" y="1780845"/>
              <a:ext cx="1819806" cy="1819806"/>
            </a:xfrm>
            <a:prstGeom prst="ellipse">
              <a:avLst/>
            </a:prstGeom>
            <a:solidFill>
              <a:srgbClr val="FDA93E"/>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nvGrpSpPr>
          <p:cNvPr id="181" name="组合 180"/>
          <p:cNvGrpSpPr/>
          <p:nvPr/>
        </p:nvGrpSpPr>
        <p:grpSpPr>
          <a:xfrm>
            <a:off x="11610814" y="313324"/>
            <a:ext cx="216398" cy="215655"/>
            <a:chOff x="3768359" y="1725446"/>
            <a:chExt cx="1930605" cy="1930605"/>
          </a:xfrm>
        </p:grpSpPr>
        <p:sp>
          <p:nvSpPr>
            <p:cNvPr id="18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3"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nvGrpSpPr>
          <p:cNvPr id="184" name="组合 183"/>
          <p:cNvGrpSpPr/>
          <p:nvPr/>
        </p:nvGrpSpPr>
        <p:grpSpPr>
          <a:xfrm rot="4586044">
            <a:off x="366478" y="2032873"/>
            <a:ext cx="216398" cy="215655"/>
            <a:chOff x="3768359" y="1725446"/>
            <a:chExt cx="1930605" cy="1930605"/>
          </a:xfrm>
        </p:grpSpPr>
        <p:sp>
          <p:nvSpPr>
            <p:cNvPr id="18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6"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grpSp>
      <p:sp>
        <p:nvSpPr>
          <p:cNvPr id="187" name="圆角矩形 186"/>
          <p:cNvSpPr/>
          <p:nvPr/>
        </p:nvSpPr>
        <p:spPr>
          <a:xfrm>
            <a:off x="2552564" y="3955686"/>
            <a:ext cx="6899605" cy="954641"/>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89" name="组合 188"/>
          <p:cNvGrpSpPr/>
          <p:nvPr/>
        </p:nvGrpSpPr>
        <p:grpSpPr>
          <a:xfrm>
            <a:off x="2490509" y="4086030"/>
            <a:ext cx="959758" cy="766159"/>
            <a:chOff x="899592" y="2377261"/>
            <a:chExt cx="720079" cy="574619"/>
          </a:xfrm>
          <a:effectLst>
            <a:outerShdw blurRad="50800" dist="38100" dir="2700000" algn="tl" rotWithShape="0">
              <a:prstClr val="black">
                <a:alpha val="40000"/>
              </a:prstClr>
            </a:outerShdw>
          </a:effectLst>
        </p:grpSpPr>
        <p:sp>
          <p:nvSpPr>
            <p:cNvPr id="190" name="圆角矩形 189"/>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C00000"/>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91" name="圆角矩形 190"/>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C00000"/>
                </a:solidFill>
                <a:effectLst/>
                <a:uLnTx/>
                <a:uFillTx/>
                <a:latin typeface="Source Han Sans CN Medium" panose="020B0500000000000000" pitchFamily="34" charset="-128"/>
                <a:ea typeface="Source Han Sans CN Medium" panose="020B0500000000000000" pitchFamily="34" charset="-128"/>
                <a:cs typeface="+mn-cs"/>
              </a:endParaRPr>
            </a:p>
          </p:txBody>
        </p:sp>
      </p:grpSp>
      <p:pic>
        <p:nvPicPr>
          <p:cNvPr id="192" name="Picture 2" descr="C:\Users\Administrator\Desktop\手.png"/>
          <p:cNvPicPr>
            <a:picLocks noChangeAspect="1" noChangeArrowheads="1"/>
          </p:cNvPicPr>
          <p:nvPr/>
        </p:nvPicPr>
        <p:blipFill>
          <a:blip r:embed="rId3" cstate="print"/>
          <a:srcRect/>
          <a:stretch>
            <a:fillRect/>
          </a:stretch>
        </p:blipFill>
        <p:spPr bwMode="auto">
          <a:xfrm flipH="1">
            <a:off x="2099889" y="4371056"/>
            <a:ext cx="3945053" cy="3835091"/>
          </a:xfrm>
          <a:prstGeom prst="rect">
            <a:avLst/>
          </a:prstGeom>
          <a:noFill/>
        </p:spPr>
      </p:pic>
      <p:sp>
        <p:nvSpPr>
          <p:cNvPr id="5" name="Hình chữ nhật 4"/>
          <p:cNvSpPr/>
          <p:nvPr/>
        </p:nvSpPr>
        <p:spPr>
          <a:xfrm>
            <a:off x="1286472" y="833865"/>
            <a:ext cx="10463134" cy="168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BÀI 6: HÀNH TRÌNH ĐI ĐẾN ĐỘC LẬP DÂN TỘC Ở ĐÔNG NAM Á (T1)</a:t>
            </a:r>
          </a:p>
        </p:txBody>
      </p:sp>
      <p:sp>
        <p:nvSpPr>
          <p:cNvPr id="6" name="Hộp Văn bản 5"/>
          <p:cNvSpPr txBox="1"/>
          <p:nvPr/>
        </p:nvSpPr>
        <p:spPr>
          <a:xfrm>
            <a:off x="4270569" y="4140478"/>
            <a:ext cx="3810000" cy="67695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150" normalizeH="0" baseline="0" noProof="0">
                <a:ln>
                  <a:noFill/>
                </a:ln>
                <a:solidFill>
                  <a:srgbClr val="EA6103"/>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KHỞI ĐỘNG</a:t>
            </a:r>
            <a:endParaRPr kumimoji="0" lang="en-US" sz="4400" b="1" i="0" u="none" strike="noStrike" kern="1200" cap="none" spc="150" normalizeH="0" baseline="0" noProof="0" dirty="0">
              <a:ln>
                <a:noFill/>
              </a:ln>
              <a:solidFill>
                <a:srgbClr val="EA6103"/>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par>
                                <p:cTn id="8" presetID="10" presetClass="entr" presetSubtype="0" fill="hold" nodeType="withEffect">
                                  <p:stCondLst>
                                    <p:cond delay="0"/>
                                  </p:stCondLst>
                                  <p:childTnLst>
                                    <p:set>
                                      <p:cBhvr>
                                        <p:cTn id="9" dur="1" fill="hold">
                                          <p:stCondLst>
                                            <p:cond delay="0"/>
                                          </p:stCondLst>
                                        </p:cTn>
                                        <p:tgtEl>
                                          <p:spTgt spid="189"/>
                                        </p:tgtEl>
                                        <p:attrNameLst>
                                          <p:attrName>style.visibility</p:attrName>
                                        </p:attrNameLst>
                                      </p:cBhvr>
                                      <p:to>
                                        <p:strVal val="visible"/>
                                      </p:to>
                                    </p:set>
                                    <p:animEffect transition="in" filter="fade">
                                      <p:cBhvr>
                                        <p:cTn id="10" dur="500"/>
                                        <p:tgtEl>
                                          <p:spTgt spid="189"/>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89"/>
                                        </p:tgtEl>
                                        <p:attrNameLst>
                                          <p:attrName>style.visibility</p:attrName>
                                        </p:attrNameLst>
                                      </p:cBhvr>
                                      <p:to>
                                        <p:strVal val="visible"/>
                                      </p:to>
                                    </p:set>
                                  </p:childTnLst>
                                </p:cTn>
                              </p:par>
                              <p:par>
                                <p:cTn id="14" presetID="63" presetClass="path" presetSubtype="0" accel="50000" decel="50000" fill="hold" nodeType="withEffect">
                                  <p:stCondLst>
                                    <p:cond delay="0"/>
                                  </p:stCondLst>
                                  <p:childTnLst>
                                    <p:animMotion origin="layout" path="M 2.08333E-7 -3.7037E-7 L 0.47005 0.00185 " pathEditMode="relative" rAng="0" ptsTypes="AA">
                                      <p:cBhvr>
                                        <p:cTn id="15" dur="2000" fill="hold"/>
                                        <p:tgtEl>
                                          <p:spTgt spid="189"/>
                                        </p:tgtEl>
                                        <p:attrNameLst>
                                          <p:attrName>ppt_x</p:attrName>
                                          <p:attrName>ppt_y</p:attrName>
                                        </p:attrNameLst>
                                      </p:cBhvr>
                                      <p:rCtr x="23503" y="93"/>
                                    </p:animMotion>
                                  </p:childTnLst>
                                </p:cTn>
                              </p:par>
                              <p:par>
                                <p:cTn id="16" presetID="22" presetClass="entr" presetSubtype="8" fill="hold" grpId="0" nodeType="withEffect">
                                  <p:stCondLst>
                                    <p:cond delay="75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2000"/>
                                        <p:tgtEl>
                                          <p:spTgt spid="6"/>
                                        </p:tgtEl>
                                      </p:cBhvr>
                                    </p:animEffect>
                                  </p:childTnLst>
                                </p:cTn>
                              </p:par>
                              <p:par>
                                <p:cTn id="19" presetID="1" presetClass="entr" presetSubtype="0" fill="hold" nodeType="withEffect">
                                  <p:stCondLst>
                                    <p:cond delay="0"/>
                                  </p:stCondLst>
                                  <p:childTnLst>
                                    <p:set>
                                      <p:cBhvr>
                                        <p:cTn id="20" dur="1" fill="hold">
                                          <p:stCondLst>
                                            <p:cond delay="0"/>
                                          </p:stCondLst>
                                        </p:cTn>
                                        <p:tgtEl>
                                          <p:spTgt spid="192"/>
                                        </p:tgtEl>
                                        <p:attrNameLst>
                                          <p:attrName>style.visibility</p:attrName>
                                        </p:attrNameLst>
                                      </p:cBhvr>
                                      <p:to>
                                        <p:strVal val="visible"/>
                                      </p:to>
                                    </p:set>
                                  </p:childTnLst>
                                </p:cTn>
                              </p:par>
                              <p:par>
                                <p:cTn id="21" presetID="63" presetClass="path" presetSubtype="0" accel="50000" decel="50000" fill="hold" nodeType="withEffect">
                                  <p:stCondLst>
                                    <p:cond delay="0"/>
                                  </p:stCondLst>
                                  <p:childTnLst>
                                    <p:animMotion origin="layout" path="M -4.375E-6 1.85185E-6 L 0.5836 1.85185E-6 " pathEditMode="relative" rAng="0" ptsTypes="AA">
                                      <p:cBhvr>
                                        <p:cTn id="22" dur="2000" fill="hold"/>
                                        <p:tgtEl>
                                          <p:spTgt spid="192"/>
                                        </p:tgtEl>
                                        <p:attrNameLst>
                                          <p:attrName>ppt_x</p:attrName>
                                          <p:attrName>ppt_y</p:attrName>
                                        </p:attrNameLst>
                                      </p:cBhvr>
                                      <p:rCtr x="29180" y="0"/>
                                    </p:animMotion>
                                  </p:childTnLst>
                                </p:cTn>
                              </p:par>
                            </p:childTnLst>
                          </p:cTn>
                        </p:par>
                        <p:par>
                          <p:cTn id="23" fill="hold">
                            <p:stCondLst>
                              <p:cond delay="3250"/>
                            </p:stCondLst>
                            <p:childTnLst>
                              <p:par>
                                <p:cTn id="24" presetID="42" presetClass="exit" presetSubtype="0" fill="hold" nodeType="afterEffect">
                                  <p:stCondLst>
                                    <p:cond delay="0"/>
                                  </p:stCondLst>
                                  <p:childTnLst>
                                    <p:animEffect transition="out" filter="fade">
                                      <p:cBhvr>
                                        <p:cTn id="25" dur="1000"/>
                                        <p:tgtEl>
                                          <p:spTgt spid="192"/>
                                        </p:tgtEl>
                                      </p:cBhvr>
                                    </p:animEffect>
                                    <p:anim calcmode="lin" valueType="num">
                                      <p:cBhvr>
                                        <p:cTn id="26" dur="1000"/>
                                        <p:tgtEl>
                                          <p:spTgt spid="192"/>
                                        </p:tgtEl>
                                        <p:attrNameLst>
                                          <p:attrName>ppt_x</p:attrName>
                                        </p:attrNameLst>
                                      </p:cBhvr>
                                      <p:tavLst>
                                        <p:tav tm="0">
                                          <p:val>
                                            <p:strVal val="ppt_x"/>
                                          </p:val>
                                        </p:tav>
                                        <p:tav tm="100000">
                                          <p:val>
                                            <p:strVal val="ppt_x"/>
                                          </p:val>
                                        </p:tav>
                                      </p:tavLst>
                                    </p:anim>
                                    <p:anim calcmode="lin" valueType="num">
                                      <p:cBhvr>
                                        <p:cTn id="27" dur="1000"/>
                                        <p:tgtEl>
                                          <p:spTgt spid="192"/>
                                        </p:tgtEl>
                                        <p:attrNameLst>
                                          <p:attrName>ppt_y</p:attrName>
                                        </p:attrNameLst>
                                      </p:cBhvr>
                                      <p:tavLst>
                                        <p:tav tm="0">
                                          <p:val>
                                            <p:strVal val="ppt_y"/>
                                          </p:val>
                                        </p:tav>
                                        <p:tav tm="100000">
                                          <p:val>
                                            <p:strVal val="ppt_y+.1"/>
                                          </p:val>
                                        </p:tav>
                                      </p:tavLst>
                                    </p:anim>
                                    <p:set>
                                      <p:cBhvr>
                                        <p:cTn id="28" dur="1" fill="hold">
                                          <p:stCondLst>
                                            <p:cond delay="999"/>
                                          </p:stCondLst>
                                        </p:cTn>
                                        <p:tgtEl>
                                          <p:spTgt spid="1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111A6-2902-1A67-C7E7-F4E294DC9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5045" y="5929163"/>
            <a:ext cx="1095528" cy="1105054"/>
          </a:xfrm>
          <a:prstGeom prst="rect">
            <a:avLst/>
          </a:prstGeom>
        </p:spPr>
      </p:pic>
      <p:graphicFrame>
        <p:nvGraphicFramePr>
          <p:cNvPr id="2" name="Table 3">
            <a:extLst>
              <a:ext uri="{FF2B5EF4-FFF2-40B4-BE49-F238E27FC236}">
                <a16:creationId xmlns:a16="http://schemas.microsoft.com/office/drawing/2014/main" id="{204A227F-450C-A306-3398-7EDA12725000}"/>
              </a:ext>
            </a:extLst>
          </p:cNvPr>
          <p:cNvGraphicFramePr>
            <a:graphicFrameLocks noGrp="1"/>
          </p:cNvGraphicFramePr>
          <p:nvPr/>
        </p:nvGraphicFramePr>
        <p:xfrm>
          <a:off x="0" y="1"/>
          <a:ext cx="12240572" cy="6870863"/>
        </p:xfrm>
        <a:graphic>
          <a:graphicData uri="http://schemas.openxmlformats.org/drawingml/2006/table">
            <a:tbl>
              <a:tblPr firstRow="1" bandRow="1">
                <a:tableStyleId>{8799B23B-EC83-4686-B30A-512413B5E67A}</a:tableStyleId>
              </a:tblPr>
              <a:tblGrid>
                <a:gridCol w="1128428">
                  <a:extLst>
                    <a:ext uri="{9D8B030D-6E8A-4147-A177-3AD203B41FA5}">
                      <a16:colId xmlns:a16="http://schemas.microsoft.com/office/drawing/2014/main" val="169836522"/>
                    </a:ext>
                  </a:extLst>
                </a:gridCol>
                <a:gridCol w="2008219">
                  <a:extLst>
                    <a:ext uri="{9D8B030D-6E8A-4147-A177-3AD203B41FA5}">
                      <a16:colId xmlns:a16="http://schemas.microsoft.com/office/drawing/2014/main" val="2943902809"/>
                    </a:ext>
                  </a:extLst>
                </a:gridCol>
                <a:gridCol w="9103925">
                  <a:extLst>
                    <a:ext uri="{9D8B030D-6E8A-4147-A177-3AD203B41FA5}">
                      <a16:colId xmlns:a16="http://schemas.microsoft.com/office/drawing/2014/main" val="2706924899"/>
                    </a:ext>
                  </a:extLst>
                </a:gridCol>
              </a:tblGrid>
              <a:tr h="566256">
                <a:tc>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Nước</a:t>
                      </a:r>
                    </a:p>
                  </a:txBody>
                  <a:tcPr>
                    <a:solidFill>
                      <a:schemeClr val="bg2"/>
                    </a:solidFill>
                  </a:tcPr>
                </a:tc>
                <a:tc>
                  <a:txBody>
                    <a:bodyPr/>
                    <a:lstStyle/>
                    <a:p>
                      <a:pPr algn="ctr"/>
                      <a:r>
                        <a:rPr lang="en-US" sz="3200">
                          <a:solidFill>
                            <a:srgbClr val="FF0000"/>
                          </a:solidFill>
                          <a:latin typeface="Times New Roman" panose="02020603050405020304" pitchFamily="18" charset="0"/>
                          <a:cs typeface="Times New Roman" panose="02020603050405020304" pitchFamily="18" charset="0"/>
                        </a:rPr>
                        <a:t>CÁC CUỘC ĐẤU TRANH TIÊU BIỂU</a:t>
                      </a:r>
                    </a:p>
                  </a:txBody>
                  <a:tcPr>
                    <a:solidFill>
                      <a:schemeClr val="bg2"/>
                    </a:solidFill>
                  </a:tcPr>
                </a:tc>
                <a:extLst>
                  <a:ext uri="{0D108BD9-81ED-4DB2-BD59-A6C34878D82A}">
                    <a16:rowId xmlns:a16="http://schemas.microsoft.com/office/drawing/2014/main" val="4282832211"/>
                  </a:ext>
                </a:extLst>
              </a:tr>
              <a:tr h="1493824">
                <a:tc rowSpan="3">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p>
                      <a:pPr algn="ctr"/>
                      <a:endParaRPr lang="en-US" sz="3200" b="1">
                        <a:solidFill>
                          <a:srgbClr val="0070C0"/>
                        </a:solidFill>
                        <a:latin typeface="Times New Roman" panose="02020603050405020304" pitchFamily="18" charset="0"/>
                        <a:cs typeface="Times New Roman" panose="02020603050405020304" pitchFamily="18" charset="0"/>
                      </a:endParaRPr>
                    </a:p>
                    <a:p>
                      <a:pPr algn="ctr"/>
                      <a:endParaRPr lang="en-US" sz="3200" b="1">
                        <a:solidFill>
                          <a:srgbClr val="0070C0"/>
                        </a:solidFill>
                        <a:latin typeface="Times New Roman" panose="02020603050405020304" pitchFamily="18" charset="0"/>
                        <a:cs typeface="Times New Roman" panose="02020603050405020304" pitchFamily="18" charset="0"/>
                      </a:endParaRPr>
                    </a:p>
                    <a:p>
                      <a:pPr algn="ctr"/>
                      <a:endParaRPr lang="en-US" sz="3200" b="1">
                        <a:solidFill>
                          <a:srgbClr val="0070C0"/>
                        </a:solidFill>
                        <a:latin typeface="Times New Roman" panose="02020603050405020304" pitchFamily="18" charset="0"/>
                        <a:cs typeface="Times New Roman" panose="02020603050405020304" pitchFamily="18" charset="0"/>
                      </a:endParaRPr>
                    </a:p>
                    <a:p>
                      <a:pPr algn="ctr"/>
                      <a:r>
                        <a:rPr lang="en-US" sz="3200" b="1">
                          <a:solidFill>
                            <a:srgbClr val="0070C0"/>
                          </a:solidFill>
                          <a:latin typeface="Times New Roman" panose="02020603050405020304" pitchFamily="18" charset="0"/>
                          <a:cs typeface="Times New Roman" panose="02020603050405020304" pitchFamily="18" charset="0"/>
                        </a:rPr>
                        <a:t>ĐNA lục địa</a:t>
                      </a: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Mi-an-ma</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4094957227"/>
                  </a:ext>
                </a:extLst>
              </a:tr>
              <a:tr h="1658645">
                <a:tc vMerge="1">
                  <a:txBody>
                    <a:bodyPr/>
                    <a:lstStyle/>
                    <a:p>
                      <a:pPr algn="ctr"/>
                      <a:endParaRPr lang="en-US" sz="3200" b="1">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0070C0"/>
                          </a:solidFill>
                          <a:latin typeface="Times New Roman" panose="02020603050405020304" pitchFamily="18" charset="0"/>
                          <a:cs typeface="Times New Roman" panose="02020603050405020304" pitchFamily="18" charset="0"/>
                        </a:rPr>
                        <a:t>Việt Nam</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3814471353"/>
                  </a:ext>
                </a:extLst>
              </a:tr>
              <a:tr h="1569637">
                <a:tc vMerge="1">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Cam-pu-chia</a:t>
                      </a:r>
                      <a:endParaRPr lang="en-US" sz="3200" b="1">
                        <a:solidFill>
                          <a:srgbClr val="0070C0"/>
                        </a:solidFill>
                        <a:latin typeface="Times New Roman" panose="02020603050405020304" pitchFamily="18" charset="0"/>
                        <a:cs typeface="Times New Roman" panose="02020603050405020304" pitchFamily="18" charset="0"/>
                      </a:endParaRPr>
                    </a:p>
                    <a:p>
                      <a:pPr marL="0" marR="0" lvl="0" indent="0" algn="ctr" defTabSz="1217930" rtl="0" eaLnBrk="1" fontAlgn="auto" latinLnBrk="0" hangingPunct="1">
                        <a:lnSpc>
                          <a:spcPct val="100000"/>
                        </a:lnSpc>
                        <a:spcBef>
                          <a:spcPts val="0"/>
                        </a:spcBef>
                        <a:spcAft>
                          <a:spcPts val="0"/>
                        </a:spcAft>
                        <a:buClrTx/>
                        <a:buSzTx/>
                        <a:buFontTx/>
                        <a:buNone/>
                        <a:tabLst/>
                        <a:defRPr/>
                      </a:pP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3776252918"/>
                  </a:ext>
                </a:extLst>
              </a:tr>
              <a:tr h="1569637">
                <a:tc>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0070C0"/>
                          </a:solidFill>
                          <a:latin typeface="Times New Roman" panose="02020603050405020304" pitchFamily="18" charset="0"/>
                          <a:cs typeface="Times New Roman" panose="02020603050405020304" pitchFamily="18" charset="0"/>
                        </a:rPr>
                        <a:t>Lào</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505397956"/>
                  </a:ext>
                </a:extLst>
              </a:tr>
            </a:tbl>
          </a:graphicData>
        </a:graphic>
      </p:graphicFrame>
      <p:sp>
        <p:nvSpPr>
          <p:cNvPr id="9" name="TextBox 8">
            <a:extLst>
              <a:ext uri="{FF2B5EF4-FFF2-40B4-BE49-F238E27FC236}">
                <a16:creationId xmlns:a16="http://schemas.microsoft.com/office/drawing/2014/main" id="{3B9D0405-C2D1-C22B-6E4A-1880D7B5F28C}"/>
              </a:ext>
            </a:extLst>
          </p:cNvPr>
          <p:cNvSpPr txBox="1"/>
          <p:nvPr/>
        </p:nvSpPr>
        <p:spPr>
          <a:xfrm>
            <a:off x="3182940" y="566612"/>
            <a:ext cx="8914605"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ác cuộc kháng chiến chống thực dân Anh xâm lược đã diễn ra mạnh mẽ. Đến năm 1885, sau sáu thập kỉ, người Anh mới xâm chiếm được toàn bộ Mi-an-ma.</a:t>
            </a:r>
          </a:p>
        </p:txBody>
      </p:sp>
      <p:sp>
        <p:nvSpPr>
          <p:cNvPr id="19" name="TextBox 18">
            <a:extLst>
              <a:ext uri="{FF2B5EF4-FFF2-40B4-BE49-F238E27FC236}">
                <a16:creationId xmlns:a16="http://schemas.microsoft.com/office/drawing/2014/main" id="{1C1CAE72-D5AC-950B-4A1B-F81FB331D53F}"/>
              </a:ext>
            </a:extLst>
          </p:cNvPr>
          <p:cNvSpPr txBox="1"/>
          <p:nvPr/>
        </p:nvSpPr>
        <p:spPr>
          <a:xfrm>
            <a:off x="3168164" y="2136272"/>
            <a:ext cx="9072408"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C</a:t>
            </a:r>
            <a:r>
              <a:rPr kumimoji="0" lang="vi-VN" sz="32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uộc kháng chiến chống thực dân Pháp xâm lược diễn ra quyết liệt trong gần ba thập kỉ (1858 – 1884), gây cho quân Pháp nhiều tổn thất nặng nề.</a:t>
            </a:r>
          </a:p>
        </p:txBody>
      </p:sp>
      <p:sp>
        <p:nvSpPr>
          <p:cNvPr id="25" name="TextBox 24">
            <a:extLst>
              <a:ext uri="{FF2B5EF4-FFF2-40B4-BE49-F238E27FC236}">
                <a16:creationId xmlns:a16="http://schemas.microsoft.com/office/drawing/2014/main" id="{2CC89B26-6919-F549-D82D-DC88DC9DE4A3}"/>
              </a:ext>
            </a:extLst>
          </p:cNvPr>
          <p:cNvSpPr txBox="1"/>
          <p:nvPr/>
        </p:nvSpPr>
        <p:spPr>
          <a:xfrm>
            <a:off x="3089275" y="3721718"/>
            <a:ext cx="9102725"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hiều cuộc khởi nghĩa của nhân dân nổ ra như cuộc khởi nghĩa của hoàng thân Xi-vô-tha (1861 1892), của A-cha Xoa (1863 1866),...</a:t>
            </a: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561645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111A6-2902-1A67-C7E7-F4E294DC9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5045" y="5929163"/>
            <a:ext cx="1095528" cy="1105054"/>
          </a:xfrm>
          <a:prstGeom prst="rect">
            <a:avLst/>
          </a:prstGeom>
        </p:spPr>
      </p:pic>
      <p:graphicFrame>
        <p:nvGraphicFramePr>
          <p:cNvPr id="2" name="Table 3">
            <a:extLst>
              <a:ext uri="{FF2B5EF4-FFF2-40B4-BE49-F238E27FC236}">
                <a16:creationId xmlns:a16="http://schemas.microsoft.com/office/drawing/2014/main" id="{204A227F-450C-A306-3398-7EDA12725000}"/>
              </a:ext>
            </a:extLst>
          </p:cNvPr>
          <p:cNvGraphicFramePr>
            <a:graphicFrameLocks noGrp="1"/>
          </p:cNvGraphicFramePr>
          <p:nvPr/>
        </p:nvGraphicFramePr>
        <p:xfrm>
          <a:off x="0" y="1"/>
          <a:ext cx="12240572" cy="6870863"/>
        </p:xfrm>
        <a:graphic>
          <a:graphicData uri="http://schemas.openxmlformats.org/drawingml/2006/table">
            <a:tbl>
              <a:tblPr firstRow="1" bandRow="1">
                <a:tableStyleId>{8799B23B-EC83-4686-B30A-512413B5E67A}</a:tableStyleId>
              </a:tblPr>
              <a:tblGrid>
                <a:gridCol w="1128428">
                  <a:extLst>
                    <a:ext uri="{9D8B030D-6E8A-4147-A177-3AD203B41FA5}">
                      <a16:colId xmlns:a16="http://schemas.microsoft.com/office/drawing/2014/main" val="169836522"/>
                    </a:ext>
                  </a:extLst>
                </a:gridCol>
                <a:gridCol w="2008219">
                  <a:extLst>
                    <a:ext uri="{9D8B030D-6E8A-4147-A177-3AD203B41FA5}">
                      <a16:colId xmlns:a16="http://schemas.microsoft.com/office/drawing/2014/main" val="2943902809"/>
                    </a:ext>
                  </a:extLst>
                </a:gridCol>
                <a:gridCol w="9103925">
                  <a:extLst>
                    <a:ext uri="{9D8B030D-6E8A-4147-A177-3AD203B41FA5}">
                      <a16:colId xmlns:a16="http://schemas.microsoft.com/office/drawing/2014/main" val="2706924899"/>
                    </a:ext>
                  </a:extLst>
                </a:gridCol>
              </a:tblGrid>
              <a:tr h="566256">
                <a:tc>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Nước</a:t>
                      </a:r>
                    </a:p>
                  </a:txBody>
                  <a:tcPr>
                    <a:solidFill>
                      <a:schemeClr val="bg2"/>
                    </a:solidFill>
                  </a:tcPr>
                </a:tc>
                <a:tc>
                  <a:txBody>
                    <a:bodyPr/>
                    <a:lstStyle/>
                    <a:p>
                      <a:pPr algn="ctr"/>
                      <a:r>
                        <a:rPr lang="en-US" sz="3200">
                          <a:solidFill>
                            <a:srgbClr val="FF0000"/>
                          </a:solidFill>
                          <a:latin typeface="Times New Roman" panose="02020603050405020304" pitchFamily="18" charset="0"/>
                          <a:cs typeface="Times New Roman" panose="02020603050405020304" pitchFamily="18" charset="0"/>
                        </a:rPr>
                        <a:t>CÁC CUỘC ĐẤU TRANH TIÊU BIỂU</a:t>
                      </a:r>
                    </a:p>
                  </a:txBody>
                  <a:tcPr>
                    <a:solidFill>
                      <a:schemeClr val="bg2"/>
                    </a:solidFill>
                  </a:tcPr>
                </a:tc>
                <a:extLst>
                  <a:ext uri="{0D108BD9-81ED-4DB2-BD59-A6C34878D82A}">
                    <a16:rowId xmlns:a16="http://schemas.microsoft.com/office/drawing/2014/main" val="4282832211"/>
                  </a:ext>
                </a:extLst>
              </a:tr>
              <a:tr h="1493824">
                <a:tc rowSpan="3">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p>
                      <a:pPr algn="ctr"/>
                      <a:endParaRPr lang="en-US" sz="3200" b="1">
                        <a:solidFill>
                          <a:srgbClr val="0070C0"/>
                        </a:solidFill>
                        <a:latin typeface="Times New Roman" panose="02020603050405020304" pitchFamily="18" charset="0"/>
                        <a:cs typeface="Times New Roman" panose="02020603050405020304" pitchFamily="18" charset="0"/>
                      </a:endParaRPr>
                    </a:p>
                    <a:p>
                      <a:pPr algn="ctr"/>
                      <a:endParaRPr lang="en-US" sz="3200" b="1">
                        <a:solidFill>
                          <a:srgbClr val="0070C0"/>
                        </a:solidFill>
                        <a:latin typeface="Times New Roman" panose="02020603050405020304" pitchFamily="18" charset="0"/>
                        <a:cs typeface="Times New Roman" panose="02020603050405020304" pitchFamily="18" charset="0"/>
                      </a:endParaRPr>
                    </a:p>
                    <a:p>
                      <a:pPr algn="ctr"/>
                      <a:endParaRPr lang="en-US" sz="3200" b="1">
                        <a:solidFill>
                          <a:srgbClr val="0070C0"/>
                        </a:solidFill>
                        <a:latin typeface="Times New Roman" panose="02020603050405020304" pitchFamily="18" charset="0"/>
                        <a:cs typeface="Times New Roman" panose="02020603050405020304" pitchFamily="18" charset="0"/>
                      </a:endParaRPr>
                    </a:p>
                    <a:p>
                      <a:pPr algn="ctr"/>
                      <a:r>
                        <a:rPr lang="en-US" sz="3200" b="1">
                          <a:solidFill>
                            <a:srgbClr val="0070C0"/>
                          </a:solidFill>
                          <a:latin typeface="Times New Roman" panose="02020603050405020304" pitchFamily="18" charset="0"/>
                          <a:cs typeface="Times New Roman" panose="02020603050405020304" pitchFamily="18" charset="0"/>
                        </a:rPr>
                        <a:t>ĐNA lục địa</a:t>
                      </a: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Mi-an-ma</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4094957227"/>
                  </a:ext>
                </a:extLst>
              </a:tr>
              <a:tr h="1658645">
                <a:tc vMerge="1">
                  <a:txBody>
                    <a:bodyPr/>
                    <a:lstStyle/>
                    <a:p>
                      <a:pPr algn="ctr"/>
                      <a:endParaRPr lang="en-US" sz="3200" b="1">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0070C0"/>
                          </a:solidFill>
                          <a:latin typeface="Times New Roman" panose="02020603050405020304" pitchFamily="18" charset="0"/>
                          <a:cs typeface="Times New Roman" panose="02020603050405020304" pitchFamily="18" charset="0"/>
                        </a:rPr>
                        <a:t>Việt Nam</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3814471353"/>
                  </a:ext>
                </a:extLst>
              </a:tr>
              <a:tr h="1569637">
                <a:tc vMerge="1">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Cam-pu-chia</a:t>
                      </a:r>
                      <a:endParaRPr lang="en-US" sz="3200" b="1">
                        <a:solidFill>
                          <a:srgbClr val="0070C0"/>
                        </a:solidFill>
                        <a:latin typeface="Times New Roman" panose="02020603050405020304" pitchFamily="18" charset="0"/>
                        <a:cs typeface="Times New Roman" panose="02020603050405020304" pitchFamily="18" charset="0"/>
                      </a:endParaRPr>
                    </a:p>
                    <a:p>
                      <a:pPr marL="0" marR="0" lvl="0" indent="0" algn="ctr" defTabSz="1217930" rtl="0" eaLnBrk="1" fontAlgn="auto" latinLnBrk="0" hangingPunct="1">
                        <a:lnSpc>
                          <a:spcPct val="100000"/>
                        </a:lnSpc>
                        <a:spcBef>
                          <a:spcPts val="0"/>
                        </a:spcBef>
                        <a:spcAft>
                          <a:spcPts val="0"/>
                        </a:spcAft>
                        <a:buClrTx/>
                        <a:buSzTx/>
                        <a:buFontTx/>
                        <a:buNone/>
                        <a:tabLst/>
                        <a:defRPr/>
                      </a:pP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3776252918"/>
                  </a:ext>
                </a:extLst>
              </a:tr>
              <a:tr h="1569637">
                <a:tc>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0070C0"/>
                          </a:solidFill>
                          <a:latin typeface="Times New Roman" panose="02020603050405020304" pitchFamily="18" charset="0"/>
                          <a:cs typeface="Times New Roman" panose="02020603050405020304" pitchFamily="18" charset="0"/>
                        </a:rPr>
                        <a:t>Lào</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505397956"/>
                  </a:ext>
                </a:extLst>
              </a:tr>
            </a:tbl>
          </a:graphicData>
        </a:graphic>
      </p:graphicFrame>
      <p:sp>
        <p:nvSpPr>
          <p:cNvPr id="9" name="TextBox 8">
            <a:extLst>
              <a:ext uri="{FF2B5EF4-FFF2-40B4-BE49-F238E27FC236}">
                <a16:creationId xmlns:a16="http://schemas.microsoft.com/office/drawing/2014/main" id="{3B9D0405-C2D1-C22B-6E4A-1880D7B5F28C}"/>
              </a:ext>
            </a:extLst>
          </p:cNvPr>
          <p:cNvSpPr txBox="1"/>
          <p:nvPr/>
        </p:nvSpPr>
        <p:spPr>
          <a:xfrm>
            <a:off x="3182940" y="566612"/>
            <a:ext cx="8914605"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ác cuộc kháng chiến chống thực dân Anh xâm lược đã diễn ra mạnh mẽ. Đến năm 1885, sau sáu thập kỉ, người Anh mới xâm chiếm được toàn bộ Mi-an-ma.</a:t>
            </a:r>
          </a:p>
        </p:txBody>
      </p:sp>
      <p:sp>
        <p:nvSpPr>
          <p:cNvPr id="15" name="TextBox 14">
            <a:extLst>
              <a:ext uri="{FF2B5EF4-FFF2-40B4-BE49-F238E27FC236}">
                <a16:creationId xmlns:a16="http://schemas.microsoft.com/office/drawing/2014/main" id="{BDDD6286-9F4A-0BC3-C952-14CF1B5CECC7}"/>
              </a:ext>
            </a:extLst>
          </p:cNvPr>
          <p:cNvSpPr txBox="1"/>
          <p:nvPr/>
        </p:nvSpPr>
        <p:spPr>
          <a:xfrm>
            <a:off x="3182940" y="5301204"/>
            <a:ext cx="9009060"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P</a:t>
            </a:r>
            <a:r>
              <a:rPr kumimoji="0" lang="vi-VN" sz="32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hong trào chống Pháp bùng nổ mạnh mẽ sau khi hiệp ước bảo hộ của thực dân Pháp được kí vào năm 1893.</a:t>
            </a:r>
            <a:endParaRPr kumimoji="0" lang="en-US" sz="2000" b="0" i="0" u="none" strike="noStrike" kern="1200" cap="none" spc="0" normalizeH="0" baseline="0" noProof="0">
              <a:ln>
                <a:noFill/>
              </a:ln>
              <a:solidFill>
                <a:srgbClr val="0070C0"/>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1C1CAE72-D5AC-950B-4A1B-F81FB331D53F}"/>
              </a:ext>
            </a:extLst>
          </p:cNvPr>
          <p:cNvSpPr txBox="1"/>
          <p:nvPr/>
        </p:nvSpPr>
        <p:spPr>
          <a:xfrm>
            <a:off x="3168164" y="2136272"/>
            <a:ext cx="9072408"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C</a:t>
            </a:r>
            <a:r>
              <a:rPr kumimoji="0" lang="vi-VN" sz="32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uộc kháng chiến chống thực dân Pháp xâm lược diễn ra quyết liệt trong gần ba thập kỉ (1858 – 1884), gây cho quân Pháp nhiều tổn thất nặng nề.</a:t>
            </a:r>
          </a:p>
        </p:txBody>
      </p:sp>
      <p:sp>
        <p:nvSpPr>
          <p:cNvPr id="25" name="TextBox 24">
            <a:extLst>
              <a:ext uri="{FF2B5EF4-FFF2-40B4-BE49-F238E27FC236}">
                <a16:creationId xmlns:a16="http://schemas.microsoft.com/office/drawing/2014/main" id="{2CC89B26-6919-F549-D82D-DC88DC9DE4A3}"/>
              </a:ext>
            </a:extLst>
          </p:cNvPr>
          <p:cNvSpPr txBox="1"/>
          <p:nvPr/>
        </p:nvSpPr>
        <p:spPr>
          <a:xfrm>
            <a:off x="3089275" y="3721718"/>
            <a:ext cx="9102725"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hiều cuộc khởi nghĩa của nhân dân nổ ra như cuộc khởi nghĩa của hoàng thân Xi-vô-tha (1861 1892), của A-cha Xoa (1863 1866),...</a:t>
            </a: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155352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FDA5B5-905D-CFCE-B38E-2933FAA2B85F}"/>
              </a:ext>
            </a:extLst>
          </p:cNvPr>
          <p:cNvSpPr txBox="1"/>
          <p:nvPr/>
        </p:nvSpPr>
        <p:spPr>
          <a:xfrm>
            <a:off x="953813" y="96367"/>
            <a:ext cx="10916445" cy="1077218"/>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6: HÀNH TRÌNH ĐI ĐẾN ĐỘC LẬP DÂN TỘC Ở ĐÔNG NAM Á (T1)</a:t>
            </a:r>
          </a:p>
        </p:txBody>
      </p:sp>
      <p:sp>
        <p:nvSpPr>
          <p:cNvPr id="4" name="TextBox 3">
            <a:extLst>
              <a:ext uri="{FF2B5EF4-FFF2-40B4-BE49-F238E27FC236}">
                <a16:creationId xmlns:a16="http://schemas.microsoft.com/office/drawing/2014/main" id="{3F50A34D-D305-C54A-F492-B52E225AF032}"/>
              </a:ext>
            </a:extLst>
          </p:cNvPr>
          <p:cNvSpPr txBox="1"/>
          <p:nvPr/>
        </p:nvSpPr>
        <p:spPr>
          <a:xfrm>
            <a:off x="193208" y="1253891"/>
            <a:ext cx="11963400" cy="49244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87A08"/>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1. Phong trào đấu tranh chống thực dân xâm lược ở Đông Nam Á</a:t>
            </a:r>
            <a:endParaRPr kumimoji="0" lang="en-US" sz="3200" b="1" i="0" u="none" strike="noStrike" kern="1200" cap="none" spc="0" normalizeH="0" baseline="0" noProof="0" dirty="0">
              <a:ln>
                <a:noFill/>
              </a:ln>
              <a:solidFill>
                <a:srgbClr val="F87A08"/>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 name="TextBox 1">
            <a:extLst>
              <a:ext uri="{FF2B5EF4-FFF2-40B4-BE49-F238E27FC236}">
                <a16:creationId xmlns:a16="http://schemas.microsoft.com/office/drawing/2014/main" id="{DAF2884B-75BD-2C1B-5E06-D2F0586F691F}"/>
              </a:ext>
            </a:extLst>
          </p:cNvPr>
          <p:cNvSpPr txBox="1"/>
          <p:nvPr/>
        </p:nvSpPr>
        <p:spPr>
          <a:xfrm>
            <a:off x="153754" y="1951672"/>
            <a:ext cx="11884492" cy="1477328"/>
          </a:xfrm>
          <a:prstGeom prst="rect">
            <a:avLst/>
          </a:prstGeom>
          <a:noFill/>
        </p:spPr>
        <p:txBody>
          <a:bodyPr wrap="square" lIns="0" tIns="0" rIns="0" bIns="0" rtlCol="0">
            <a:spAutoFit/>
          </a:bodyPr>
          <a:lstStyle/>
          <a:p>
            <a:pPr algn="just"/>
            <a:r>
              <a:rPr kumimoji="0" lang="en-US" sz="3200" i="0" u="none" strike="noStrike" kern="1200" cap="none" spc="0" normalizeH="0" baseline="0" noProof="0">
                <a:ln>
                  <a:noFill/>
                </a:ln>
                <a:solidFill>
                  <a:schemeClr val="tx1">
                    <a:lumMod val="95000"/>
                    <a:lumOff val="5000"/>
                  </a:scheme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Phong trào đấu tranh chống thực dân xâm lược ở Đông Nam Á diễn ra sôi nổi, liên tục. Gây nhiều khó khan, tuy nhiên hầu hết các cuộc đấu tranh đều thất bại.</a:t>
            </a:r>
            <a:endParaRPr lang="en-US" sz="3200" dirty="0">
              <a:solidFill>
                <a:schemeClr val="tx1">
                  <a:lumMod val="95000"/>
                  <a:lumOff val="5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24617756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FDA5B5-905D-CFCE-B38E-2933FAA2B85F}"/>
              </a:ext>
            </a:extLst>
          </p:cNvPr>
          <p:cNvSpPr txBox="1"/>
          <p:nvPr/>
        </p:nvSpPr>
        <p:spPr>
          <a:xfrm>
            <a:off x="228600" y="152400"/>
            <a:ext cx="11963400" cy="1077218"/>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6: HÀNH TRÌNH ĐI ĐẾN ĐỘC LẬP DÂN TỘC Ở ĐÔNG NAM Á (T2)</a:t>
            </a:r>
          </a:p>
        </p:txBody>
      </p:sp>
      <p:sp>
        <p:nvSpPr>
          <p:cNvPr id="4" name="TextBox 3">
            <a:extLst>
              <a:ext uri="{FF2B5EF4-FFF2-40B4-BE49-F238E27FC236}">
                <a16:creationId xmlns:a16="http://schemas.microsoft.com/office/drawing/2014/main" id="{3F50A34D-D305-C54A-F492-B52E225AF032}"/>
              </a:ext>
            </a:extLst>
          </p:cNvPr>
          <p:cNvSpPr txBox="1"/>
          <p:nvPr/>
        </p:nvSpPr>
        <p:spPr>
          <a:xfrm>
            <a:off x="193208" y="1253891"/>
            <a:ext cx="11963400" cy="49244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87A08"/>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1. Phong trào đấu tranh chống thực dân xâm lược ở Đông Nam Á</a:t>
            </a:r>
            <a:endParaRPr kumimoji="0" lang="en-US" sz="3200" b="1" i="0" u="none" strike="noStrike" kern="1200" cap="none" spc="0" normalizeH="0" baseline="0" noProof="0" dirty="0">
              <a:ln>
                <a:noFill/>
              </a:ln>
              <a:solidFill>
                <a:srgbClr val="F87A08"/>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 name="TextBox 1">
            <a:extLst>
              <a:ext uri="{FF2B5EF4-FFF2-40B4-BE49-F238E27FC236}">
                <a16:creationId xmlns:a16="http://schemas.microsoft.com/office/drawing/2014/main" id="{3708FBBB-5152-4BF3-F4F7-52DDDC903F60}"/>
              </a:ext>
            </a:extLst>
          </p:cNvPr>
          <p:cNvSpPr txBox="1"/>
          <p:nvPr/>
        </p:nvSpPr>
        <p:spPr>
          <a:xfrm>
            <a:off x="193208" y="1843705"/>
            <a:ext cx="11963400" cy="98488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87A08"/>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2. Các giai đoạn phát triển của cuộc đấu tranh giành độc lập dân tộc ở Đông Nam Á.</a:t>
            </a:r>
            <a:endParaRPr kumimoji="0" lang="en-US" sz="3200" b="1" i="0" u="none" strike="noStrike" kern="1200" cap="none" spc="0" normalizeH="0" baseline="0" noProof="0" dirty="0">
              <a:ln>
                <a:noFill/>
              </a:ln>
              <a:solidFill>
                <a:srgbClr val="F87A08"/>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Flowchart: Terminator 3">
            <a:extLst>
              <a:ext uri="{FF2B5EF4-FFF2-40B4-BE49-F238E27FC236}">
                <a16:creationId xmlns:a16="http://schemas.microsoft.com/office/drawing/2014/main" id="{8F34B2E1-6F6E-2F79-4188-967995F902AF}"/>
              </a:ext>
            </a:extLst>
          </p:cNvPr>
          <p:cNvSpPr/>
          <p:nvPr/>
        </p:nvSpPr>
        <p:spPr>
          <a:xfrm>
            <a:off x="193208" y="3429000"/>
            <a:ext cx="11734800" cy="1866900"/>
          </a:xfrm>
          <a:prstGeom prst="flowChartTerminator">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Trình bày các giai đoạn đấu tranh giành độc lập dân tộc ở Đông Nam Á. Từ đó, em nhận xét gì?</a:t>
            </a:r>
            <a:endParaRPr kumimoji="0" lang="en-US" sz="3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8069690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36"/>
          <p:cNvSpPr>
            <a:spLocks/>
          </p:cNvSpPr>
          <p:nvPr/>
        </p:nvSpPr>
        <p:spPr bwMode="auto">
          <a:xfrm rot="16200000">
            <a:off x="5038305" y="-5078155"/>
            <a:ext cx="2095609" cy="12211783"/>
          </a:xfrm>
          <a:custGeom>
            <a:avLst/>
            <a:gdLst>
              <a:gd name="connsiteX0" fmla="*/ 0 w 4954994"/>
              <a:gd name="connsiteY0" fmla="*/ 0 h 5143500"/>
              <a:gd name="connsiteX1" fmla="*/ 4954994 w 4954994"/>
              <a:gd name="connsiteY1" fmla="*/ 3185 h 5143500"/>
              <a:gd name="connsiteX2" fmla="*/ 4954994 w 4954994"/>
              <a:gd name="connsiteY2" fmla="*/ 5143500 h 5143500"/>
              <a:gd name="connsiteX3" fmla="*/ 2963995 w 4954994"/>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954994" h="5143500">
                <a:moveTo>
                  <a:pt x="0" y="0"/>
                </a:moveTo>
                <a:lnTo>
                  <a:pt x="4954994" y="3185"/>
                </a:lnTo>
                <a:lnTo>
                  <a:pt x="4954994" y="5143500"/>
                </a:lnTo>
                <a:lnTo>
                  <a:pt x="2963995" y="5143500"/>
                </a:lnTo>
                <a:close/>
              </a:path>
            </a:pathLst>
          </a:custGeom>
          <a:solidFill>
            <a:schemeClr val="accent6">
              <a:lumMod val="40000"/>
              <a:lumOff val="60000"/>
              <a:alpha val="12000"/>
            </a:schemeClr>
          </a:solidFill>
          <a:ln>
            <a:noFill/>
          </a:ln>
        </p:spPr>
        <p:txBody>
          <a:bodyPr vert="horz" wrap="square" lIns="121920" tIns="60960" rIns="121920" bIns="6096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38" name="Freeform 8"/>
          <p:cNvSpPr>
            <a:spLocks/>
          </p:cNvSpPr>
          <p:nvPr/>
        </p:nvSpPr>
        <p:spPr bwMode="auto">
          <a:xfrm rot="16200000">
            <a:off x="-183671" y="-216489"/>
            <a:ext cx="6809859" cy="6858000"/>
          </a:xfrm>
          <a:custGeom>
            <a:avLst/>
            <a:gdLst>
              <a:gd name="T0" fmla="*/ 3112 w 3112"/>
              <a:gd name="T1" fmla="*/ 2 h 3134"/>
              <a:gd name="T2" fmla="*/ 3110 w 3112"/>
              <a:gd name="T3" fmla="*/ 3134 h 3134"/>
              <a:gd name="T4" fmla="*/ 1806 w 3112"/>
              <a:gd name="T5" fmla="*/ 3134 h 3134"/>
              <a:gd name="T6" fmla="*/ 0 w 3112"/>
              <a:gd name="T7" fmla="*/ 0 h 3134"/>
              <a:gd name="T8" fmla="*/ 3112 w 3112"/>
              <a:gd name="T9" fmla="*/ 2 h 3134"/>
            </a:gdLst>
            <a:ahLst/>
            <a:cxnLst>
              <a:cxn ang="0">
                <a:pos x="T0" y="T1"/>
              </a:cxn>
              <a:cxn ang="0">
                <a:pos x="T2" y="T3"/>
              </a:cxn>
              <a:cxn ang="0">
                <a:pos x="T4" y="T5"/>
              </a:cxn>
              <a:cxn ang="0">
                <a:pos x="T6" y="T7"/>
              </a:cxn>
              <a:cxn ang="0">
                <a:pos x="T8" y="T9"/>
              </a:cxn>
            </a:cxnLst>
            <a:rect l="0" t="0" r="r" b="b"/>
            <a:pathLst>
              <a:path w="3112" h="3134">
                <a:moveTo>
                  <a:pt x="3112" y="2"/>
                </a:moveTo>
                <a:lnTo>
                  <a:pt x="3110" y="3134"/>
                </a:lnTo>
                <a:lnTo>
                  <a:pt x="1806" y="3134"/>
                </a:lnTo>
                <a:lnTo>
                  <a:pt x="0" y="0"/>
                </a:lnTo>
                <a:lnTo>
                  <a:pt x="311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55" name="任意多边形 54"/>
          <p:cNvSpPr>
            <a:spLocks/>
          </p:cNvSpPr>
          <p:nvPr/>
        </p:nvSpPr>
        <p:spPr bwMode="auto">
          <a:xfrm rot="16200000" flipH="1" flipV="1">
            <a:off x="5346792" y="12894"/>
            <a:ext cx="1478634" cy="12211784"/>
          </a:xfrm>
          <a:custGeom>
            <a:avLst/>
            <a:gdLst>
              <a:gd name="connsiteX0" fmla="*/ 0 w 4954994"/>
              <a:gd name="connsiteY0" fmla="*/ 0 h 5143500"/>
              <a:gd name="connsiteX1" fmla="*/ 4954994 w 4954994"/>
              <a:gd name="connsiteY1" fmla="*/ 3185 h 5143500"/>
              <a:gd name="connsiteX2" fmla="*/ 4954994 w 4954994"/>
              <a:gd name="connsiteY2" fmla="*/ 5143500 h 5143500"/>
              <a:gd name="connsiteX3" fmla="*/ 2963995 w 4954994"/>
              <a:gd name="connsiteY3" fmla="*/ 5143500 h 5143500"/>
              <a:gd name="connsiteX0" fmla="*/ 0 w 4954994"/>
              <a:gd name="connsiteY0" fmla="*/ 0 h 5143501"/>
              <a:gd name="connsiteX1" fmla="*/ 4954994 w 4954994"/>
              <a:gd name="connsiteY1" fmla="*/ 3185 h 5143501"/>
              <a:gd name="connsiteX2" fmla="*/ 4954994 w 4954994"/>
              <a:gd name="connsiteY2" fmla="*/ 5143500 h 5143501"/>
              <a:gd name="connsiteX3" fmla="*/ 3737885 w 4954994"/>
              <a:gd name="connsiteY3" fmla="*/ 5143501 h 5143501"/>
              <a:gd name="connsiteX4" fmla="*/ 0 w 4954994"/>
              <a:gd name="connsiteY4" fmla="*/ 0 h 5143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994" h="5143501">
                <a:moveTo>
                  <a:pt x="0" y="0"/>
                </a:moveTo>
                <a:lnTo>
                  <a:pt x="4954994" y="3185"/>
                </a:lnTo>
                <a:lnTo>
                  <a:pt x="4954994" y="5143500"/>
                </a:lnTo>
                <a:lnTo>
                  <a:pt x="3737885" y="5143501"/>
                </a:lnTo>
                <a:cubicBezTo>
                  <a:pt x="2749887" y="3429001"/>
                  <a:pt x="987998" y="1714500"/>
                  <a:pt x="0" y="0"/>
                </a:cubicBezTo>
                <a:close/>
              </a:path>
            </a:pathLst>
          </a:custGeom>
          <a:solidFill>
            <a:srgbClr val="92D050">
              <a:alpha val="16000"/>
            </a:srgbClr>
          </a:solidFill>
          <a:ln>
            <a:noFill/>
          </a:ln>
        </p:spPr>
        <p:txBody>
          <a:bodyPr vert="horz" wrap="square" lIns="121920" tIns="60960" rIns="121920" bIns="6096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21" name="Group 20">
            <a:extLst>
              <a:ext uri="{FF2B5EF4-FFF2-40B4-BE49-F238E27FC236}">
                <a16:creationId xmlns:a16="http://schemas.microsoft.com/office/drawing/2014/main" id="{AD39A416-6FAE-AFC4-6F3F-746E047FDD0A}"/>
              </a:ext>
            </a:extLst>
          </p:cNvPr>
          <p:cNvGrpSpPr/>
          <p:nvPr/>
        </p:nvGrpSpPr>
        <p:grpSpPr>
          <a:xfrm>
            <a:off x="-211277" y="3824"/>
            <a:ext cx="12348121" cy="1077218"/>
            <a:chOff x="-300474" y="10524"/>
            <a:chExt cx="10402372" cy="1077218"/>
          </a:xfrm>
        </p:grpSpPr>
        <p:sp>
          <p:nvSpPr>
            <p:cNvPr id="22" name="TextBox 21">
              <a:extLst>
                <a:ext uri="{FF2B5EF4-FFF2-40B4-BE49-F238E27FC236}">
                  <a16:creationId xmlns:a16="http://schemas.microsoft.com/office/drawing/2014/main" id="{2B739F0F-E120-F275-5D0D-803FE431AE99}"/>
                </a:ext>
              </a:extLst>
            </p:cNvPr>
            <p:cNvSpPr txBox="1"/>
            <p:nvPr/>
          </p:nvSpPr>
          <p:spPr>
            <a:xfrm>
              <a:off x="212191" y="10524"/>
              <a:ext cx="98897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50" cap="none" spc="0" normalizeH="0" baseline="0" noProof="0">
                  <a:ln w="0"/>
                  <a:solidFill>
                    <a:srgbClr val="0070C0"/>
                  </a:solidFill>
                  <a:effectLst>
                    <a:reflection blurRad="6350" stA="53000" endA="300" endPos="35500" dir="5400000" sy="-90000" algn="bl" rotWithShape="0"/>
                  </a:effectLst>
                  <a:uLnTx/>
                  <a:uFillTx/>
                  <a:latin typeface="Times New Roman" panose="02020603050405020304" pitchFamily="18" charset="0"/>
                  <a:ea typeface="Lucida Sans Unicode" panose="020B0602030504020204" pitchFamily="34" charset="0"/>
                  <a:cs typeface="Times New Roman" panose="02020603050405020304" pitchFamily="18" charset="0"/>
                </a:rPr>
                <a:t>Sơ đồ các giai đoạn phát triển chính của cuộc đấu tranh giành độc lập ở Đông Nam Á từ cuối thế kỉ XIX đến năm 1975</a:t>
              </a:r>
              <a:endParaRPr kumimoji="0" lang="en-US" sz="3200" b="1" i="0" u="none" strike="noStrike" kern="1200" cap="none" spc="0" normalizeH="0" baseline="0" noProof="0" dirty="0">
                <a:ln w="0"/>
                <a:solidFill>
                  <a:srgbClr val="0070C0"/>
                </a:solidFill>
                <a:effectLst>
                  <a:reflection blurRad="6350" stA="53000" endA="300" endPos="35500" dir="5400000" sy="-90000" algn="bl" rotWithShape="0"/>
                </a:effectLst>
                <a:uLnTx/>
                <a:uFillTx/>
                <a:latin typeface="Calibri"/>
                <a:cs typeface="+mn-cs"/>
              </a:endParaRPr>
            </a:p>
          </p:txBody>
        </p:sp>
        <p:sp>
          <p:nvSpPr>
            <p:cNvPr id="23" name="Right Triangle 22">
              <a:extLst>
                <a:ext uri="{FF2B5EF4-FFF2-40B4-BE49-F238E27FC236}">
                  <a16:creationId xmlns:a16="http://schemas.microsoft.com/office/drawing/2014/main" id="{C5F4310B-DB2B-C598-FAC3-2CE389D40ABE}"/>
                </a:ext>
              </a:extLst>
            </p:cNvPr>
            <p:cNvSpPr/>
            <p:nvPr/>
          </p:nvSpPr>
          <p:spPr>
            <a:xfrm rot="13264018">
              <a:off x="-300474" y="223934"/>
              <a:ext cx="339922" cy="478979"/>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71" name="Group 70">
            <a:extLst>
              <a:ext uri="{FF2B5EF4-FFF2-40B4-BE49-F238E27FC236}">
                <a16:creationId xmlns:a16="http://schemas.microsoft.com/office/drawing/2014/main" id="{C9669901-E838-E8B4-6DCD-1428EB43F3E0}"/>
              </a:ext>
            </a:extLst>
          </p:cNvPr>
          <p:cNvGrpSpPr/>
          <p:nvPr/>
        </p:nvGrpSpPr>
        <p:grpSpPr>
          <a:xfrm>
            <a:off x="4207357" y="1338780"/>
            <a:ext cx="3828347" cy="4703173"/>
            <a:chOff x="6535565" y="1305235"/>
            <a:chExt cx="4946196" cy="4703173"/>
          </a:xfrm>
        </p:grpSpPr>
        <p:grpSp>
          <p:nvGrpSpPr>
            <p:cNvPr id="45" name="Group 44">
              <a:extLst>
                <a:ext uri="{FF2B5EF4-FFF2-40B4-BE49-F238E27FC236}">
                  <a16:creationId xmlns:a16="http://schemas.microsoft.com/office/drawing/2014/main" id="{F476D8DF-CC8C-0096-4F11-7207FCF38920}"/>
                </a:ext>
              </a:extLst>
            </p:cNvPr>
            <p:cNvGrpSpPr/>
            <p:nvPr/>
          </p:nvGrpSpPr>
          <p:grpSpPr>
            <a:xfrm>
              <a:off x="6535565" y="1305235"/>
              <a:ext cx="4946196" cy="4703173"/>
              <a:chOff x="-349268" y="4624745"/>
              <a:chExt cx="4946196" cy="4703173"/>
            </a:xfrm>
          </p:grpSpPr>
          <p:sp>
            <p:nvSpPr>
              <p:cNvPr id="46" name="Scroll: Horizontal 45">
                <a:extLst>
                  <a:ext uri="{FF2B5EF4-FFF2-40B4-BE49-F238E27FC236}">
                    <a16:creationId xmlns:a16="http://schemas.microsoft.com/office/drawing/2014/main" id="{C670E75F-80F2-C130-E3BD-280D94C1081D}"/>
                  </a:ext>
                </a:extLst>
              </p:cNvPr>
              <p:cNvSpPr/>
              <p:nvPr/>
            </p:nvSpPr>
            <p:spPr>
              <a:xfrm>
                <a:off x="-349268" y="4624745"/>
                <a:ext cx="4914722" cy="1253391"/>
              </a:xfrm>
              <a:prstGeom prst="horizontalScroll">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mn-cs"/>
                </a:endParaRPr>
              </a:p>
            </p:txBody>
          </p:sp>
          <p:grpSp>
            <p:nvGrpSpPr>
              <p:cNvPr id="48" name="组合 3">
                <a:extLst>
                  <a:ext uri="{FF2B5EF4-FFF2-40B4-BE49-F238E27FC236}">
                    <a16:creationId xmlns:a16="http://schemas.microsoft.com/office/drawing/2014/main" id="{9A6D8BA9-9C05-B82A-15C2-6FF748B4EB61}"/>
                  </a:ext>
                </a:extLst>
              </p:cNvPr>
              <p:cNvGrpSpPr/>
              <p:nvPr/>
            </p:nvGrpSpPr>
            <p:grpSpPr>
              <a:xfrm>
                <a:off x="-318965" y="4798041"/>
                <a:ext cx="4915893" cy="4529877"/>
                <a:chOff x="998244" y="1555977"/>
                <a:chExt cx="3220470" cy="1789487"/>
              </a:xfrm>
            </p:grpSpPr>
            <p:grpSp>
              <p:nvGrpSpPr>
                <p:cNvPr id="56" name="组合 23">
                  <a:extLst>
                    <a:ext uri="{FF2B5EF4-FFF2-40B4-BE49-F238E27FC236}">
                      <a16:creationId xmlns:a16="http://schemas.microsoft.com/office/drawing/2014/main" id="{7B113D87-6A27-C7ED-ED56-F570F1D29F18}"/>
                    </a:ext>
                  </a:extLst>
                </p:cNvPr>
                <p:cNvGrpSpPr/>
                <p:nvPr/>
              </p:nvGrpSpPr>
              <p:grpSpPr>
                <a:xfrm>
                  <a:off x="998244" y="1555977"/>
                  <a:ext cx="3220470" cy="1789487"/>
                  <a:chOff x="3287072" y="1413122"/>
                  <a:chExt cx="2531662" cy="1406744"/>
                </a:xfrm>
              </p:grpSpPr>
              <p:sp>
                <p:nvSpPr>
                  <p:cNvPr id="58" name="矩形 27">
                    <a:extLst>
                      <a:ext uri="{FF2B5EF4-FFF2-40B4-BE49-F238E27FC236}">
                        <a16:creationId xmlns:a16="http://schemas.microsoft.com/office/drawing/2014/main" id="{56F19B35-E12F-1AB2-6DEA-351498940D80}"/>
                      </a:ext>
                    </a:extLst>
                  </p:cNvPr>
                  <p:cNvSpPr/>
                  <p:nvPr/>
                </p:nvSpPr>
                <p:spPr>
                  <a:xfrm>
                    <a:off x="3287072" y="1413122"/>
                    <a:ext cx="2531662" cy="1406744"/>
                  </a:xfrm>
                  <a:prstGeom prst="rect">
                    <a:avLst/>
                  </a:prstGeom>
                  <a:noFill/>
                  <a:ln w="63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FZHei-B01S" panose="02010601030101010101" pitchFamily="2" charset="-122"/>
                    </a:endParaRPr>
                  </a:p>
                </p:txBody>
              </p:sp>
              <p:sp>
                <p:nvSpPr>
                  <p:cNvPr id="59" name="矩形 28">
                    <a:extLst>
                      <a:ext uri="{FF2B5EF4-FFF2-40B4-BE49-F238E27FC236}">
                        <a16:creationId xmlns:a16="http://schemas.microsoft.com/office/drawing/2014/main" id="{1CAFFA1F-47AE-4043-587D-F68D2A48078A}"/>
                      </a:ext>
                    </a:extLst>
                  </p:cNvPr>
                  <p:cNvSpPr/>
                  <p:nvPr/>
                </p:nvSpPr>
                <p:spPr>
                  <a:xfrm>
                    <a:off x="3386436" y="1413122"/>
                    <a:ext cx="600362" cy="3460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FZHei-B01S" panose="02010601030101010101" pitchFamily="2" charset="-122"/>
                    </a:endParaRPr>
                  </a:p>
                </p:txBody>
              </p:sp>
            </p:grpSp>
            <p:sp>
              <p:nvSpPr>
                <p:cNvPr id="57" name="矩形 26">
                  <a:extLst>
                    <a:ext uri="{FF2B5EF4-FFF2-40B4-BE49-F238E27FC236}">
                      <a16:creationId xmlns:a16="http://schemas.microsoft.com/office/drawing/2014/main" id="{4A726DA2-A838-3B5F-567C-15A93126F836}"/>
                    </a:ext>
                  </a:extLst>
                </p:cNvPr>
                <p:cNvSpPr/>
                <p:nvPr/>
              </p:nvSpPr>
              <p:spPr>
                <a:xfrm>
                  <a:off x="1104408" y="2154152"/>
                  <a:ext cx="2967671" cy="1093480"/>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square" lIns="0" tIns="0" rIns="0" bIns="0" anchor="t">
                  <a:noAutofit/>
                </a:bodyPr>
                <a:lstStyle/>
                <a:p>
                  <a:pPr marL="0" marR="0" lvl="1" indent="0" algn="ctr" defTabSz="914400" rtl="0" eaLnBrk="1" fontAlgn="auto" latinLnBrk="0" hangingPunct="1">
                    <a:lnSpc>
                      <a:spcPct val="120000"/>
                    </a:lnSpc>
                    <a:spcBef>
                      <a:spcPts val="0"/>
                    </a:spcBef>
                    <a:spcAft>
                      <a:spcPts val="0"/>
                    </a:spcAft>
                    <a:buClrTx/>
                    <a:buSzTx/>
                    <a:buFontTx/>
                    <a:buNone/>
                    <a:tabLst/>
                    <a:defRPr/>
                  </a:pPr>
                  <a:r>
                    <a:rPr kumimoji="0" lang="vi-VN" sz="36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Xuất hiện x</a:t>
                  </a:r>
                  <a:r>
                    <a:rPr kumimoji="0" lang="en-US" sz="36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u </a:t>
                  </a:r>
                  <a:r>
                    <a:rPr kumimoji="0" lang="vi-VN" sz="36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hư</a:t>
                  </a:r>
                  <a:r>
                    <a:rPr kumimoji="0" lang="en-US" sz="36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ớ</a:t>
                  </a:r>
                  <a:r>
                    <a:rPr kumimoji="0" lang="vi-VN" sz="36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ng mới</a:t>
                  </a:r>
                  <a:r>
                    <a:rPr kumimoji="0" lang="en-US" sz="36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 </a:t>
                  </a:r>
                  <a:r>
                    <a:rPr kumimoji="0" lang="vi-VN" sz="36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trong phong</a:t>
                  </a:r>
                  <a:r>
                    <a:rPr kumimoji="0" lang="en-US" sz="36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 t</a:t>
                  </a:r>
                  <a:r>
                    <a:rPr kumimoji="0" lang="vi-VN" sz="36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rào đấu tranh</a:t>
                  </a:r>
                </a:p>
              </p:txBody>
            </p:sp>
          </p:grpSp>
        </p:grpSp>
        <p:sp>
          <p:nvSpPr>
            <p:cNvPr id="63" name="TextBox 62">
              <a:extLst>
                <a:ext uri="{FF2B5EF4-FFF2-40B4-BE49-F238E27FC236}">
                  <a16:creationId xmlns:a16="http://schemas.microsoft.com/office/drawing/2014/main" id="{44F0A186-0E34-0DE5-8FBC-1A58A240753D}"/>
                </a:ext>
              </a:extLst>
            </p:cNvPr>
            <p:cNvSpPr txBox="1"/>
            <p:nvPr/>
          </p:nvSpPr>
          <p:spPr>
            <a:xfrm>
              <a:off x="8035877" y="1690120"/>
              <a:ext cx="325502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1920 - 1945</a:t>
              </a:r>
              <a:endParaRPr kumimoji="0" lang="en-US" sz="4000" b="0" i="0" u="none" strike="noStrike" kern="1200" cap="none" spc="0" normalizeH="0" baseline="0" noProof="0">
                <a:ln>
                  <a:noFill/>
                </a:ln>
                <a:solidFill>
                  <a:srgbClr val="FF0000"/>
                </a:solidFill>
                <a:effectLst/>
                <a:uLnTx/>
                <a:uFillTx/>
                <a:latin typeface="Calibri"/>
                <a:cs typeface="+mn-cs"/>
              </a:endParaRPr>
            </a:p>
          </p:txBody>
        </p:sp>
        <p:pic>
          <p:nvPicPr>
            <p:cNvPr id="65" name="Picture 64">
              <a:extLst>
                <a:ext uri="{FF2B5EF4-FFF2-40B4-BE49-F238E27FC236}">
                  <a16:creationId xmlns:a16="http://schemas.microsoft.com/office/drawing/2014/main" id="{A1818749-985D-B12E-2024-2F11D6DCF9A3}"/>
                </a:ext>
              </a:extLst>
            </p:cNvPr>
            <p:cNvPicPr>
              <a:picLocks noChangeAspect="1"/>
            </p:cNvPicPr>
            <p:nvPr/>
          </p:nvPicPr>
          <p:blipFill>
            <a:blip r:embed="rId3"/>
            <a:stretch>
              <a:fillRect/>
            </a:stretch>
          </p:blipFill>
          <p:spPr>
            <a:xfrm>
              <a:off x="7042955" y="1770355"/>
              <a:ext cx="588746" cy="610374"/>
            </a:xfrm>
            <a:prstGeom prst="rect">
              <a:avLst/>
            </a:prstGeom>
          </p:spPr>
        </p:pic>
      </p:grpSp>
      <p:grpSp>
        <p:nvGrpSpPr>
          <p:cNvPr id="70" name="Group 69">
            <a:extLst>
              <a:ext uri="{FF2B5EF4-FFF2-40B4-BE49-F238E27FC236}">
                <a16:creationId xmlns:a16="http://schemas.microsoft.com/office/drawing/2014/main" id="{8EF7EA72-8982-340C-69FB-DB3648403D38}"/>
              </a:ext>
            </a:extLst>
          </p:cNvPr>
          <p:cNvGrpSpPr/>
          <p:nvPr/>
        </p:nvGrpSpPr>
        <p:grpSpPr>
          <a:xfrm>
            <a:off x="8160679" y="1338780"/>
            <a:ext cx="3852864" cy="4703173"/>
            <a:chOff x="49102" y="1305235"/>
            <a:chExt cx="4946196" cy="4703173"/>
          </a:xfrm>
        </p:grpSpPr>
        <p:grpSp>
          <p:nvGrpSpPr>
            <p:cNvPr id="44" name="Group 43">
              <a:extLst>
                <a:ext uri="{FF2B5EF4-FFF2-40B4-BE49-F238E27FC236}">
                  <a16:creationId xmlns:a16="http://schemas.microsoft.com/office/drawing/2014/main" id="{FA702587-6BC8-2816-9D3B-9FBC94FA8809}"/>
                </a:ext>
              </a:extLst>
            </p:cNvPr>
            <p:cNvGrpSpPr/>
            <p:nvPr/>
          </p:nvGrpSpPr>
          <p:grpSpPr>
            <a:xfrm>
              <a:off x="49102" y="1305235"/>
              <a:ext cx="4946196" cy="4703173"/>
              <a:chOff x="-349268" y="4624745"/>
              <a:chExt cx="4946196" cy="4703173"/>
            </a:xfrm>
          </p:grpSpPr>
          <p:sp>
            <p:nvSpPr>
              <p:cNvPr id="35" name="Scroll: Horizontal 34">
                <a:extLst>
                  <a:ext uri="{FF2B5EF4-FFF2-40B4-BE49-F238E27FC236}">
                    <a16:creationId xmlns:a16="http://schemas.microsoft.com/office/drawing/2014/main" id="{DA65B8FB-A6AD-4AB1-439C-37488E5A76E9}"/>
                  </a:ext>
                </a:extLst>
              </p:cNvPr>
              <p:cNvSpPr/>
              <p:nvPr/>
            </p:nvSpPr>
            <p:spPr>
              <a:xfrm>
                <a:off x="-349268" y="4624745"/>
                <a:ext cx="4914722" cy="1253391"/>
              </a:xfrm>
              <a:prstGeom prst="horizontalScroll">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mn-cs"/>
                </a:endParaRPr>
              </a:p>
            </p:txBody>
          </p:sp>
          <p:grpSp>
            <p:nvGrpSpPr>
              <p:cNvPr id="24" name="组合 3">
                <a:extLst>
                  <a:ext uri="{FF2B5EF4-FFF2-40B4-BE49-F238E27FC236}">
                    <a16:creationId xmlns:a16="http://schemas.microsoft.com/office/drawing/2014/main" id="{042DA38F-A5C9-0162-7284-420A9117916B}"/>
                  </a:ext>
                </a:extLst>
              </p:cNvPr>
              <p:cNvGrpSpPr/>
              <p:nvPr/>
            </p:nvGrpSpPr>
            <p:grpSpPr>
              <a:xfrm>
                <a:off x="-318965" y="4798041"/>
                <a:ext cx="4915893" cy="4529877"/>
                <a:chOff x="998244" y="1555977"/>
                <a:chExt cx="3220470" cy="1789487"/>
              </a:xfrm>
            </p:grpSpPr>
            <p:grpSp>
              <p:nvGrpSpPr>
                <p:cNvPr id="25" name="组合 23">
                  <a:extLst>
                    <a:ext uri="{FF2B5EF4-FFF2-40B4-BE49-F238E27FC236}">
                      <a16:creationId xmlns:a16="http://schemas.microsoft.com/office/drawing/2014/main" id="{1F4F746E-DA33-9DA6-C661-D89F7A8B9537}"/>
                    </a:ext>
                  </a:extLst>
                </p:cNvPr>
                <p:cNvGrpSpPr/>
                <p:nvPr/>
              </p:nvGrpSpPr>
              <p:grpSpPr>
                <a:xfrm>
                  <a:off x="998244" y="1555977"/>
                  <a:ext cx="3220470" cy="1789487"/>
                  <a:chOff x="3287072" y="1413122"/>
                  <a:chExt cx="2531662" cy="1406744"/>
                </a:xfrm>
              </p:grpSpPr>
              <p:sp>
                <p:nvSpPr>
                  <p:cNvPr id="27" name="矩形 27">
                    <a:extLst>
                      <a:ext uri="{FF2B5EF4-FFF2-40B4-BE49-F238E27FC236}">
                        <a16:creationId xmlns:a16="http://schemas.microsoft.com/office/drawing/2014/main" id="{A1AC70E4-E8E8-9A1A-6C30-9AB082EE8A73}"/>
                      </a:ext>
                    </a:extLst>
                  </p:cNvPr>
                  <p:cNvSpPr/>
                  <p:nvPr/>
                </p:nvSpPr>
                <p:spPr>
                  <a:xfrm>
                    <a:off x="3287072" y="1413122"/>
                    <a:ext cx="2531662" cy="1406744"/>
                  </a:xfrm>
                  <a:prstGeom prst="rect">
                    <a:avLst/>
                  </a:prstGeom>
                  <a:noFill/>
                  <a:ln w="63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FZHei-B01S" panose="02010601030101010101" pitchFamily="2" charset="-122"/>
                    </a:endParaRPr>
                  </a:p>
                </p:txBody>
              </p:sp>
              <p:sp>
                <p:nvSpPr>
                  <p:cNvPr id="28" name="矩形 28">
                    <a:extLst>
                      <a:ext uri="{FF2B5EF4-FFF2-40B4-BE49-F238E27FC236}">
                        <a16:creationId xmlns:a16="http://schemas.microsoft.com/office/drawing/2014/main" id="{F9D69B2F-C957-2066-4F71-92622B9CD0EA}"/>
                      </a:ext>
                    </a:extLst>
                  </p:cNvPr>
                  <p:cNvSpPr/>
                  <p:nvPr/>
                </p:nvSpPr>
                <p:spPr>
                  <a:xfrm>
                    <a:off x="3386436" y="1413122"/>
                    <a:ext cx="600362" cy="3460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FZHei-B01S" panose="02010601030101010101" pitchFamily="2" charset="-122"/>
                    </a:endParaRPr>
                  </a:p>
                </p:txBody>
              </p:sp>
            </p:grpSp>
            <p:sp>
              <p:nvSpPr>
                <p:cNvPr id="26" name="矩形 26">
                  <a:extLst>
                    <a:ext uri="{FF2B5EF4-FFF2-40B4-BE49-F238E27FC236}">
                      <a16:creationId xmlns:a16="http://schemas.microsoft.com/office/drawing/2014/main" id="{39C7EE80-30CE-6F6B-B132-3DED379E118A}"/>
                    </a:ext>
                  </a:extLst>
                </p:cNvPr>
                <p:cNvSpPr/>
                <p:nvPr/>
              </p:nvSpPr>
              <p:spPr>
                <a:xfrm>
                  <a:off x="1124643" y="2154152"/>
                  <a:ext cx="2967671" cy="1093480"/>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square" lIns="0" tIns="0" rIns="0" bIns="0" anchor="t">
                  <a:noAutofit/>
                </a:bodyPr>
                <a:lstStyle/>
                <a:p>
                  <a:pPr marL="0" marR="0" lvl="1" indent="0" algn="ctr" defTabSz="914400" rtl="0" eaLnBrk="1" fontAlgn="auto" latinLnBrk="0" hangingPunct="1">
                    <a:lnSpc>
                      <a:spcPct val="120000"/>
                    </a:lnSpc>
                    <a:spcBef>
                      <a:spcPts val="0"/>
                    </a:spcBef>
                    <a:spcAft>
                      <a:spcPts val="0"/>
                    </a:spcAft>
                    <a:buClrTx/>
                    <a:buSzTx/>
                    <a:buFontTx/>
                    <a:buNone/>
                    <a:tabLst/>
                    <a:defRPr/>
                  </a:pPr>
                  <a:r>
                    <a:rPr kumimoji="0" lang="vi-VN" sz="36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Hoàn thành</a:t>
                  </a:r>
                  <a:r>
                    <a:rPr kumimoji="0" lang="en-US" sz="36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 </a:t>
                  </a:r>
                  <a:r>
                    <a:rPr kumimoji="0" lang="vi-VN" sz="36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cuộc đấu tranh giành độc lập dân tộc</a:t>
                  </a:r>
                </a:p>
              </p:txBody>
            </p:sp>
          </p:grpSp>
        </p:grpSp>
        <p:pic>
          <p:nvPicPr>
            <p:cNvPr id="67" name="Graphic 66" descr="Books">
              <a:extLst>
                <a:ext uri="{FF2B5EF4-FFF2-40B4-BE49-F238E27FC236}">
                  <a16:creationId xmlns:a16="http://schemas.microsoft.com/office/drawing/2014/main" id="{C4AC0604-4C60-44B4-18FF-B51F3D4B02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028" y="1675567"/>
              <a:ext cx="817243" cy="817243"/>
            </a:xfrm>
            <a:prstGeom prst="rect">
              <a:avLst/>
            </a:prstGeom>
          </p:spPr>
        </p:pic>
        <p:sp>
          <p:nvSpPr>
            <p:cNvPr id="68" name="TextBox 67">
              <a:extLst>
                <a:ext uri="{FF2B5EF4-FFF2-40B4-BE49-F238E27FC236}">
                  <a16:creationId xmlns:a16="http://schemas.microsoft.com/office/drawing/2014/main" id="{0CFA0678-6FFB-BBEB-4B77-DE7BD5E67F48}"/>
                </a:ext>
              </a:extLst>
            </p:cNvPr>
            <p:cNvSpPr txBox="1"/>
            <p:nvPr/>
          </p:nvSpPr>
          <p:spPr>
            <a:xfrm>
              <a:off x="1506994" y="1701097"/>
              <a:ext cx="325502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1954 - 1975</a:t>
              </a:r>
              <a:endParaRPr kumimoji="0" lang="en-US" sz="3200" b="0" i="0" u="none" strike="noStrike" kern="1200" cap="none" spc="0" normalizeH="0" baseline="0" noProof="0">
                <a:ln>
                  <a:noFill/>
                </a:ln>
                <a:solidFill>
                  <a:srgbClr val="FF0000"/>
                </a:solidFill>
                <a:effectLst/>
                <a:uLnTx/>
                <a:uFillTx/>
                <a:latin typeface="Calibri"/>
                <a:cs typeface="+mn-cs"/>
              </a:endParaRPr>
            </a:p>
          </p:txBody>
        </p:sp>
      </p:grpSp>
      <p:grpSp>
        <p:nvGrpSpPr>
          <p:cNvPr id="2" name="Group 1">
            <a:extLst>
              <a:ext uri="{FF2B5EF4-FFF2-40B4-BE49-F238E27FC236}">
                <a16:creationId xmlns:a16="http://schemas.microsoft.com/office/drawing/2014/main" id="{2CF449D2-837A-9F9C-DBC2-3EB60433013F}"/>
              </a:ext>
            </a:extLst>
          </p:cNvPr>
          <p:cNvGrpSpPr/>
          <p:nvPr/>
        </p:nvGrpSpPr>
        <p:grpSpPr>
          <a:xfrm>
            <a:off x="137262" y="1381056"/>
            <a:ext cx="3859865" cy="4703173"/>
            <a:chOff x="40113" y="1305235"/>
            <a:chExt cx="4955184" cy="4703173"/>
          </a:xfrm>
        </p:grpSpPr>
        <p:grpSp>
          <p:nvGrpSpPr>
            <p:cNvPr id="3" name="Group 2">
              <a:extLst>
                <a:ext uri="{FF2B5EF4-FFF2-40B4-BE49-F238E27FC236}">
                  <a16:creationId xmlns:a16="http://schemas.microsoft.com/office/drawing/2014/main" id="{6E3E8B50-3A2B-C88D-65C4-D658D877209A}"/>
                </a:ext>
              </a:extLst>
            </p:cNvPr>
            <p:cNvGrpSpPr/>
            <p:nvPr/>
          </p:nvGrpSpPr>
          <p:grpSpPr>
            <a:xfrm>
              <a:off x="40113" y="1305235"/>
              <a:ext cx="4955184" cy="4703173"/>
              <a:chOff x="-358257" y="4624745"/>
              <a:chExt cx="4955184" cy="4703173"/>
            </a:xfrm>
          </p:grpSpPr>
          <p:sp>
            <p:nvSpPr>
              <p:cNvPr id="6" name="Scroll: Horizontal 5">
                <a:extLst>
                  <a:ext uri="{FF2B5EF4-FFF2-40B4-BE49-F238E27FC236}">
                    <a16:creationId xmlns:a16="http://schemas.microsoft.com/office/drawing/2014/main" id="{97A7BBB6-ABF0-6DA7-07A9-81361A515C15}"/>
                  </a:ext>
                </a:extLst>
              </p:cNvPr>
              <p:cNvSpPr/>
              <p:nvPr/>
            </p:nvSpPr>
            <p:spPr>
              <a:xfrm>
                <a:off x="-349268" y="4624745"/>
                <a:ext cx="4914722" cy="1253391"/>
              </a:xfrm>
              <a:prstGeom prst="horizontalScroll">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mn-cs"/>
                </a:endParaRPr>
              </a:p>
            </p:txBody>
          </p:sp>
          <p:grpSp>
            <p:nvGrpSpPr>
              <p:cNvPr id="7" name="组合 3">
                <a:extLst>
                  <a:ext uri="{FF2B5EF4-FFF2-40B4-BE49-F238E27FC236}">
                    <a16:creationId xmlns:a16="http://schemas.microsoft.com/office/drawing/2014/main" id="{40E93B87-FD57-AA01-824B-DAD58ED2882B}"/>
                  </a:ext>
                </a:extLst>
              </p:cNvPr>
              <p:cNvGrpSpPr/>
              <p:nvPr/>
            </p:nvGrpSpPr>
            <p:grpSpPr>
              <a:xfrm>
                <a:off x="-358257" y="4798041"/>
                <a:ext cx="4955184" cy="4529877"/>
                <a:chOff x="972503" y="1555977"/>
                <a:chExt cx="3246210" cy="1789487"/>
              </a:xfrm>
            </p:grpSpPr>
            <p:grpSp>
              <p:nvGrpSpPr>
                <p:cNvPr id="8" name="组合 23">
                  <a:extLst>
                    <a:ext uri="{FF2B5EF4-FFF2-40B4-BE49-F238E27FC236}">
                      <a16:creationId xmlns:a16="http://schemas.microsoft.com/office/drawing/2014/main" id="{399C89AC-F95F-5AAD-DF36-933E3FCCE4D5}"/>
                    </a:ext>
                  </a:extLst>
                </p:cNvPr>
                <p:cNvGrpSpPr/>
                <p:nvPr/>
              </p:nvGrpSpPr>
              <p:grpSpPr>
                <a:xfrm>
                  <a:off x="972503" y="1555977"/>
                  <a:ext cx="3246210" cy="1789487"/>
                  <a:chOff x="3266837" y="1413122"/>
                  <a:chExt cx="2551897" cy="1406744"/>
                </a:xfrm>
              </p:grpSpPr>
              <p:sp>
                <p:nvSpPr>
                  <p:cNvPr id="10" name="矩形 27">
                    <a:extLst>
                      <a:ext uri="{FF2B5EF4-FFF2-40B4-BE49-F238E27FC236}">
                        <a16:creationId xmlns:a16="http://schemas.microsoft.com/office/drawing/2014/main" id="{2B0D4845-9BE8-E126-27C5-BC807464911E}"/>
                      </a:ext>
                    </a:extLst>
                  </p:cNvPr>
                  <p:cNvSpPr/>
                  <p:nvPr/>
                </p:nvSpPr>
                <p:spPr>
                  <a:xfrm>
                    <a:off x="3287072" y="1413122"/>
                    <a:ext cx="2531662" cy="1406744"/>
                  </a:xfrm>
                  <a:prstGeom prst="rect">
                    <a:avLst/>
                  </a:prstGeom>
                  <a:noFill/>
                  <a:ln w="63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FZHei-B01S" panose="02010601030101010101" pitchFamily="2" charset="-122"/>
                    </a:endParaRPr>
                  </a:p>
                </p:txBody>
              </p:sp>
              <p:sp>
                <p:nvSpPr>
                  <p:cNvPr id="11" name="矩形 28">
                    <a:extLst>
                      <a:ext uri="{FF2B5EF4-FFF2-40B4-BE49-F238E27FC236}">
                        <a16:creationId xmlns:a16="http://schemas.microsoft.com/office/drawing/2014/main" id="{85AD7F74-B9D4-EA3E-8FE4-432C10949FEA}"/>
                      </a:ext>
                    </a:extLst>
                  </p:cNvPr>
                  <p:cNvSpPr/>
                  <p:nvPr/>
                </p:nvSpPr>
                <p:spPr>
                  <a:xfrm>
                    <a:off x="3266837" y="1418848"/>
                    <a:ext cx="343816" cy="3460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sym typeface="FZHei-B01S" panose="02010601030101010101" pitchFamily="2" charset="-122"/>
                    </a:endParaRPr>
                  </a:p>
                </p:txBody>
              </p:sp>
            </p:grpSp>
            <p:sp>
              <p:nvSpPr>
                <p:cNvPr id="9" name="矩形 26">
                  <a:extLst>
                    <a:ext uri="{FF2B5EF4-FFF2-40B4-BE49-F238E27FC236}">
                      <a16:creationId xmlns:a16="http://schemas.microsoft.com/office/drawing/2014/main" id="{49D213CB-C892-C541-CA7E-61814A02B6D0}"/>
                    </a:ext>
                  </a:extLst>
                </p:cNvPr>
                <p:cNvSpPr/>
                <p:nvPr/>
              </p:nvSpPr>
              <p:spPr>
                <a:xfrm>
                  <a:off x="1104407" y="2167268"/>
                  <a:ext cx="2967671" cy="1093480"/>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square" lIns="0" tIns="0" rIns="0" bIns="0" anchor="t">
                  <a:noAutofit/>
                </a:bodyPr>
                <a:lstStyle/>
                <a:p>
                  <a:pPr marL="0" marR="0" lvl="1" indent="0" algn="ctr" defTabSz="914400" rtl="0" eaLnBrk="1" fontAlgn="auto" latinLnBrk="0" hangingPunct="1">
                    <a:lnSpc>
                      <a:spcPct val="120000"/>
                    </a:lnSpc>
                    <a:spcBef>
                      <a:spcPts val="0"/>
                    </a:spcBef>
                    <a:spcAft>
                      <a:spcPts val="0"/>
                    </a:spcAft>
                    <a:buClrTx/>
                    <a:buSzTx/>
                    <a:buFontTx/>
                    <a:buNone/>
                    <a:tabLst/>
                    <a:defRPr/>
                  </a:pPr>
                  <a:r>
                    <a:rPr kumimoji="0" lang="vi-VN" sz="36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Kh</a:t>
                  </a:r>
                  <a:r>
                    <a:rPr kumimoji="0" lang="en-US" sz="36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ở</a:t>
                  </a:r>
                  <a:r>
                    <a:rPr kumimoji="0" lang="vi-VN" sz="36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i đầu cuộc đấu tranh giành độc lập dân tộc</a:t>
                  </a:r>
                  <a:endParaRPr kumimoji="0" lang="zh-CN" altLang="en-US" sz="3600" b="0" i="0" u="none" strike="noStrike" kern="1200" cap="none" spc="0" normalizeH="0" baseline="0" noProof="0" dirty="0">
                    <a:ln>
                      <a:noFill/>
                    </a:ln>
                    <a:solidFill>
                      <a:prstClr val="white">
                        <a:lumMod val="50000"/>
                      </a:prstClr>
                    </a:solidFill>
                    <a:effectLst/>
                    <a:uLnTx/>
                    <a:uFillTx/>
                    <a:latin typeface="Source Han Sans CN Medium" panose="020B0500000000000000" pitchFamily="34" charset="-128"/>
                    <a:ea typeface="Source Han Sans CN Medium" panose="020B0500000000000000" pitchFamily="34" charset="-128"/>
                    <a:cs typeface="+mn-cs"/>
                    <a:sym typeface="FZHei-B01S" panose="02010601030101010101" pitchFamily="2" charset="-122"/>
                  </a:endParaRPr>
                </a:p>
              </p:txBody>
            </p:sp>
          </p:grpSp>
        </p:grpSp>
        <p:sp>
          <p:nvSpPr>
            <p:cNvPr id="5" name="TextBox 4">
              <a:extLst>
                <a:ext uri="{FF2B5EF4-FFF2-40B4-BE49-F238E27FC236}">
                  <a16:creationId xmlns:a16="http://schemas.microsoft.com/office/drawing/2014/main" id="{A77EEBC2-B6D9-F3B3-4171-4FB2EBD64774}"/>
                </a:ext>
              </a:extLst>
            </p:cNvPr>
            <p:cNvSpPr txBox="1"/>
            <p:nvPr/>
          </p:nvSpPr>
          <p:spPr>
            <a:xfrm>
              <a:off x="716712" y="1511410"/>
              <a:ext cx="41887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Từ cuối thế kỉ XIX đến năm 1920</a:t>
              </a:r>
              <a:endParaRPr kumimoji="0" lang="en-US" sz="3600" b="0" i="0" u="none" strike="noStrike" kern="1200" cap="none" spc="0" normalizeH="0" baseline="0" noProof="0">
                <a:ln>
                  <a:noFill/>
                </a:ln>
                <a:solidFill>
                  <a:srgbClr val="FF0000"/>
                </a:solidFill>
                <a:effectLst/>
                <a:uLnTx/>
                <a:uFillTx/>
                <a:latin typeface="Calibri"/>
                <a:cs typeface="+mn-cs"/>
              </a:endParaRPr>
            </a:p>
          </p:txBody>
        </p:sp>
      </p:grpSp>
    </p:spTree>
    <p:extLst>
      <p:ext uri="{BB962C8B-B14F-4D97-AF65-F5344CB8AC3E}">
        <p14:creationId xmlns:p14="http://schemas.microsoft.com/office/powerpoint/2010/main" val="33178200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000"/>
                                        <p:tgtEl>
                                          <p:spTgt spid="71"/>
                                        </p:tgtEl>
                                      </p:cBhvr>
                                    </p:animEffect>
                                    <p:anim calcmode="lin" valueType="num">
                                      <p:cBhvr>
                                        <p:cTn id="29" dur="1000" fill="hold"/>
                                        <p:tgtEl>
                                          <p:spTgt spid="71"/>
                                        </p:tgtEl>
                                        <p:attrNameLst>
                                          <p:attrName>ppt_x</p:attrName>
                                        </p:attrNameLst>
                                      </p:cBhvr>
                                      <p:tavLst>
                                        <p:tav tm="0">
                                          <p:val>
                                            <p:strVal val="#ppt_x"/>
                                          </p:val>
                                        </p:tav>
                                        <p:tav tm="100000">
                                          <p:val>
                                            <p:strVal val="#ppt_x"/>
                                          </p:val>
                                        </p:tav>
                                      </p:tavLst>
                                    </p:anim>
                                    <p:anim calcmode="lin" valueType="num">
                                      <p:cBhvr>
                                        <p:cTn id="3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0"/>
                                        <p:tgtEl>
                                          <p:spTgt spid="70"/>
                                        </p:tgtEl>
                                      </p:cBhvr>
                                    </p:animEffect>
                                    <p:anim calcmode="lin" valueType="num">
                                      <p:cBhvr>
                                        <p:cTn id="36" dur="1000" fill="hold"/>
                                        <p:tgtEl>
                                          <p:spTgt spid="70"/>
                                        </p:tgtEl>
                                        <p:attrNameLst>
                                          <p:attrName>ppt_x</p:attrName>
                                        </p:attrNameLst>
                                      </p:cBhvr>
                                      <p:tavLst>
                                        <p:tav tm="0">
                                          <p:val>
                                            <p:strVal val="#ppt_x"/>
                                          </p:val>
                                        </p:tav>
                                        <p:tav tm="100000">
                                          <p:val>
                                            <p:strVal val="#ppt_x"/>
                                          </p:val>
                                        </p:tav>
                                      </p:tavLst>
                                    </p:anim>
                                    <p:anim calcmode="lin" valueType="num">
                                      <p:cBhvr>
                                        <p:cTn id="37"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a:extLst>
              <a:ext uri="{FF2B5EF4-FFF2-40B4-BE49-F238E27FC236}">
                <a16:creationId xmlns:a16="http://schemas.microsoft.com/office/drawing/2014/main" id="{26800E0E-C697-B9AA-0AEF-63C1E9C311CC}"/>
              </a:ext>
            </a:extLst>
          </p:cNvPr>
          <p:cNvGrpSpPr/>
          <p:nvPr/>
        </p:nvGrpSpPr>
        <p:grpSpPr>
          <a:xfrm>
            <a:off x="1520096" y="0"/>
            <a:ext cx="10524995" cy="1927221"/>
            <a:chOff x="1112720" y="3244694"/>
            <a:chExt cx="10380780" cy="1573203"/>
          </a:xfrm>
          <a:noFill/>
        </p:grpSpPr>
        <p:sp>
          <p:nvSpPr>
            <p:cNvPr id="3" name="Arrow: Pentagon 7">
              <a:extLst>
                <a:ext uri="{FF2B5EF4-FFF2-40B4-BE49-F238E27FC236}">
                  <a16:creationId xmlns:a16="http://schemas.microsoft.com/office/drawing/2014/main" id="{C8BB4B08-4409-AE8F-627F-63CA41F1FF30}"/>
                </a:ext>
              </a:extLst>
            </p:cNvPr>
            <p:cNvSpPr/>
            <p:nvPr/>
          </p:nvSpPr>
          <p:spPr>
            <a:xfrm>
              <a:off x="1112720" y="3244694"/>
              <a:ext cx="10380780" cy="1573203"/>
            </a:xfrm>
            <a:prstGeom prst="homePlate">
              <a:avLst>
                <a:gd name="adj" fmla="val 38202"/>
              </a:avLst>
            </a:prstGeom>
            <a:grpFill/>
            <a:ln w="1905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70C0"/>
                </a:solidFill>
                <a:effectLst/>
                <a:uLnTx/>
                <a:uFillTx/>
                <a:latin typeface="#9Slide02 Noi dung rat dai" panose="02000000000000000000" pitchFamily="2" charset="0"/>
                <a:ea typeface="#9Slide02 Noi dung rat dai" panose="02000000000000000000" pitchFamily="2" charset="0"/>
                <a:cs typeface="Times New Roman" panose="02020603050405020304" pitchFamily="18" charset="0"/>
              </a:endParaRPr>
            </a:p>
          </p:txBody>
        </p:sp>
        <p:sp>
          <p:nvSpPr>
            <p:cNvPr id="4" name="TextBox 11">
              <a:extLst>
                <a:ext uri="{FF2B5EF4-FFF2-40B4-BE49-F238E27FC236}">
                  <a16:creationId xmlns:a16="http://schemas.microsoft.com/office/drawing/2014/main" id="{F9DE31DE-8FB9-250C-920E-531B71E32F92}"/>
                </a:ext>
              </a:extLst>
            </p:cNvPr>
            <p:cNvSpPr txBox="1"/>
            <p:nvPr/>
          </p:nvSpPr>
          <p:spPr>
            <a:xfrm>
              <a:off x="1459477" y="3335581"/>
              <a:ext cx="9581377" cy="1482316"/>
            </a:xfrm>
            <a:prstGeom prst="rect">
              <a:avLst/>
            </a:prstGeom>
            <a:grpFill/>
            <a:ln w="19050">
              <a:no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0000"/>
                  </a:solidFill>
                  <a:effectLst/>
                  <a:uLnTx/>
                  <a:uFillTx/>
                  <a:latin typeface="#9Slide02 Noi dung rat dai" panose="02000000000000000000" pitchFamily="2" charset="0"/>
                  <a:ea typeface="#9Slide02 Noi dung rat dai" panose="02000000000000000000" pitchFamily="2" charset="0"/>
                  <a:cs typeface="Times New Roman" panose="02020603050405020304" pitchFamily="18" charset="0"/>
                </a:rPr>
                <a:t>1920 – 1945</a:t>
              </a:r>
              <a:r>
                <a:rPr kumimoji="0" lang="vi-VN" sz="2800" b="1" i="0" u="none" strike="noStrike" kern="1200" cap="none" spc="0" normalizeH="0" baseline="0" noProof="0">
                  <a:ln>
                    <a:noFill/>
                  </a:ln>
                  <a:solidFill>
                    <a:srgbClr val="0070C0"/>
                  </a:solidFill>
                  <a:effectLst/>
                  <a:uLnTx/>
                  <a:uFillTx/>
                  <a:latin typeface="#9Slide02 Noi dung rat dai" panose="02000000000000000000" pitchFamily="2" charset="0"/>
                  <a:ea typeface="#9Slide02 Noi dung rat dai" panose="02000000000000000000" pitchFamily="2" charset="0"/>
                  <a:cs typeface="Times New Roman" panose="02020603050405020304" pitchFamily="18" charset="0"/>
                </a:rPr>
                <a:t>: Xuất hiện xu hướng mới trong phong trào đấu tranh. Đây là giai đoạn giai cấp vô sản bước lên vũ đài chính trị với sự ra đời của đảng cộng sản ở các quốc gia như: In-đô-nê-xi-a, Việt Nam, Mã Lai, Xiêm,...</a:t>
              </a:r>
              <a:endParaRPr kumimoji="0" lang="vi-VN" sz="2800" b="1" i="0" u="none" strike="noStrike" kern="1200" cap="none" spc="0" normalizeH="0" baseline="0" noProof="0" dirty="0">
                <a:ln>
                  <a:noFill/>
                </a:ln>
                <a:solidFill>
                  <a:srgbClr val="0070C0"/>
                </a:solidFill>
                <a:effectLst/>
                <a:uLnTx/>
                <a:uFillTx/>
                <a:latin typeface="#9Slide02 Noi dung rat dai" panose="02000000000000000000" pitchFamily="2" charset="0"/>
                <a:ea typeface="#9Slide02 Noi dung rat dai" panose="02000000000000000000" pitchFamily="2"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08EEB5BB-0A85-D761-D23B-C09B5C514DDC}"/>
              </a:ext>
            </a:extLst>
          </p:cNvPr>
          <p:cNvGrpSpPr/>
          <p:nvPr/>
        </p:nvGrpSpPr>
        <p:grpSpPr>
          <a:xfrm>
            <a:off x="146909" y="0"/>
            <a:ext cx="1638805" cy="1638805"/>
            <a:chOff x="146909" y="3473"/>
            <a:chExt cx="1638805" cy="1638805"/>
          </a:xfrm>
        </p:grpSpPr>
        <p:pic>
          <p:nvPicPr>
            <p:cNvPr id="5" name="Picture 2" descr="Mục Tiêu Đích Kỹ Thuật Số - Miễn Phí vector hình ảnh trên Pixabay">
              <a:extLst>
                <a:ext uri="{FF2B5EF4-FFF2-40B4-BE49-F238E27FC236}">
                  <a16:creationId xmlns:a16="http://schemas.microsoft.com/office/drawing/2014/main" id="{6A2F515F-3916-F4FF-2F91-B4A15048EA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09" y="3473"/>
              <a:ext cx="1638805" cy="16388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CD522CD7-EC2E-38BA-8952-1BDE0BF16BB5}"/>
                </a:ext>
              </a:extLst>
            </p:cNvPr>
            <p:cNvPicPr>
              <a:picLocks noChangeAspect="1"/>
            </p:cNvPicPr>
            <p:nvPr/>
          </p:nvPicPr>
          <p:blipFill>
            <a:blip r:embed="rId3"/>
            <a:stretch>
              <a:fillRect/>
            </a:stretch>
          </p:blipFill>
          <p:spPr>
            <a:xfrm>
              <a:off x="365483" y="221296"/>
              <a:ext cx="1201656" cy="1203158"/>
            </a:xfrm>
            <a:prstGeom prst="rect">
              <a:avLst/>
            </a:prstGeom>
          </p:spPr>
        </p:pic>
      </p:grpSp>
      <p:grpSp>
        <p:nvGrpSpPr>
          <p:cNvPr id="7" name="Group 6">
            <a:extLst>
              <a:ext uri="{FF2B5EF4-FFF2-40B4-BE49-F238E27FC236}">
                <a16:creationId xmlns:a16="http://schemas.microsoft.com/office/drawing/2014/main" id="{E7B9E200-090D-5D6A-635C-0EFACE3E48E1}"/>
              </a:ext>
            </a:extLst>
          </p:cNvPr>
          <p:cNvGrpSpPr/>
          <p:nvPr/>
        </p:nvGrpSpPr>
        <p:grpSpPr>
          <a:xfrm>
            <a:off x="365483" y="2145044"/>
            <a:ext cx="11293117" cy="4712956"/>
            <a:chOff x="365483" y="2145044"/>
            <a:chExt cx="11293117" cy="4712956"/>
          </a:xfrm>
        </p:grpSpPr>
        <p:pic>
          <p:nvPicPr>
            <p:cNvPr id="6" name="Picture 5">
              <a:extLst>
                <a:ext uri="{FF2B5EF4-FFF2-40B4-BE49-F238E27FC236}">
                  <a16:creationId xmlns:a16="http://schemas.microsoft.com/office/drawing/2014/main" id="{1119D9BC-A9E1-897C-D1D8-98D8658C8953}"/>
                </a:ext>
              </a:extLst>
            </p:cNvPr>
            <p:cNvPicPr>
              <a:picLocks noChangeAspect="1"/>
            </p:cNvPicPr>
            <p:nvPr/>
          </p:nvPicPr>
          <p:blipFill>
            <a:blip r:embed="rId4"/>
            <a:stretch>
              <a:fillRect/>
            </a:stretch>
          </p:blipFill>
          <p:spPr>
            <a:xfrm>
              <a:off x="365483" y="2145044"/>
              <a:ext cx="4324350" cy="3817606"/>
            </a:xfrm>
            <a:prstGeom prst="rect">
              <a:avLst/>
            </a:prstGeom>
          </p:spPr>
        </p:pic>
        <p:sp>
          <p:nvSpPr>
            <p:cNvPr id="11" name="TextBox 10">
              <a:extLst>
                <a:ext uri="{FF2B5EF4-FFF2-40B4-BE49-F238E27FC236}">
                  <a16:creationId xmlns:a16="http://schemas.microsoft.com/office/drawing/2014/main" id="{B1B0E26E-E7CA-44B6-AF0B-CBBD5E523397}"/>
                </a:ext>
              </a:extLst>
            </p:cNvPr>
            <p:cNvSpPr txBox="1"/>
            <p:nvPr/>
          </p:nvSpPr>
          <p:spPr>
            <a:xfrm>
              <a:off x="536933" y="6027003"/>
              <a:ext cx="350166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Đảng Cộng sản Indonesia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Partai Komunis Indonesia</a:t>
              </a:r>
            </a:p>
          </p:txBody>
        </p:sp>
        <p:pic>
          <p:nvPicPr>
            <p:cNvPr id="12" name="Picture 11">
              <a:extLst>
                <a:ext uri="{FF2B5EF4-FFF2-40B4-BE49-F238E27FC236}">
                  <a16:creationId xmlns:a16="http://schemas.microsoft.com/office/drawing/2014/main" id="{EA3C4EBB-EAA2-040A-5548-37A57BCDF38B}"/>
                </a:ext>
              </a:extLst>
            </p:cNvPr>
            <p:cNvPicPr>
              <a:picLocks noChangeAspect="1"/>
            </p:cNvPicPr>
            <p:nvPr/>
          </p:nvPicPr>
          <p:blipFill>
            <a:blip r:embed="rId5"/>
            <a:stretch>
              <a:fillRect/>
            </a:stretch>
          </p:blipFill>
          <p:spPr>
            <a:xfrm>
              <a:off x="6096000" y="2390775"/>
              <a:ext cx="5562600" cy="2781300"/>
            </a:xfrm>
            <a:prstGeom prst="rect">
              <a:avLst/>
            </a:prstGeom>
          </p:spPr>
        </p:pic>
        <p:sp>
          <p:nvSpPr>
            <p:cNvPr id="13" name="TextBox 12">
              <a:extLst>
                <a:ext uri="{FF2B5EF4-FFF2-40B4-BE49-F238E27FC236}">
                  <a16:creationId xmlns:a16="http://schemas.microsoft.com/office/drawing/2014/main" id="{6F70F5BD-9F61-DE9C-7312-AAA9BDD9DB4F}"/>
                </a:ext>
              </a:extLst>
            </p:cNvPr>
            <p:cNvSpPr txBox="1"/>
            <p:nvPr/>
          </p:nvSpPr>
          <p:spPr>
            <a:xfrm>
              <a:off x="6782593" y="5915664"/>
              <a:ext cx="392076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Đảng Cộng sản Mã-lai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Linux Libertine"/>
                  <a:ea typeface="+mn-ea"/>
                  <a:cs typeface="+mn-cs"/>
                </a:rPr>
                <a:t>Malayan Communist Party</a:t>
              </a:r>
            </a:p>
          </p:txBody>
        </p:sp>
      </p:grpSp>
    </p:spTree>
    <p:extLst>
      <p:ext uri="{BB962C8B-B14F-4D97-AF65-F5344CB8AC3E}">
        <p14:creationId xmlns:p14="http://schemas.microsoft.com/office/powerpoint/2010/main" val="190248740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2000" fill="hold" nodeType="clickEffect" p14:presetBounceEnd="70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70000">
                                          <p:cBhvr additive="base">
                                            <p:cTn id="7" dur="1500" fill="hold"/>
                                            <p:tgtEl>
                                              <p:spTgt spid="32"/>
                                            </p:tgtEl>
                                            <p:attrNameLst>
                                              <p:attrName>ppt_x</p:attrName>
                                            </p:attrNameLst>
                                          </p:cBhvr>
                                          <p:tavLst>
                                            <p:tav tm="0">
                                              <p:val>
                                                <p:strVal val="#ppt_x"/>
                                              </p:val>
                                            </p:tav>
                                            <p:tav tm="100000">
                                              <p:val>
                                                <p:strVal val="#ppt_x"/>
                                              </p:val>
                                            </p:tav>
                                          </p:tavLst>
                                        </p:anim>
                                        <p:anim calcmode="lin" valueType="num" p14:bounceEnd="70000">
                                          <p:cBhvr additive="base">
                                            <p:cTn id="8" dur="15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2" accel="52000" fill="hold" nodeType="withEffect" p14:presetBounceEnd="7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70000">
                                          <p:cBhvr additive="base">
                                            <p:cTn id="11" dur="1500" fill="hold"/>
                                            <p:tgtEl>
                                              <p:spTgt spid="2"/>
                                            </p:tgtEl>
                                            <p:attrNameLst>
                                              <p:attrName>ppt_x</p:attrName>
                                            </p:attrNameLst>
                                          </p:cBhvr>
                                          <p:tavLst>
                                            <p:tav tm="0">
                                              <p:val>
                                                <p:strVal val="1+#ppt_w/2"/>
                                              </p:val>
                                            </p:tav>
                                            <p:tav tm="100000">
                                              <p:val>
                                                <p:strVal val="#ppt_x"/>
                                              </p:val>
                                            </p:tav>
                                          </p:tavLst>
                                        </p:anim>
                                        <p:anim calcmode="lin" valueType="num" p14:bounceEnd="70000">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200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500" fill="hold"/>
                                            <p:tgtEl>
                                              <p:spTgt spid="32"/>
                                            </p:tgtEl>
                                            <p:attrNameLst>
                                              <p:attrName>ppt_x</p:attrName>
                                            </p:attrNameLst>
                                          </p:cBhvr>
                                          <p:tavLst>
                                            <p:tav tm="0">
                                              <p:val>
                                                <p:strVal val="#ppt_x"/>
                                              </p:val>
                                            </p:tav>
                                            <p:tav tm="100000">
                                              <p:val>
                                                <p:strVal val="#ppt_x"/>
                                              </p:val>
                                            </p:tav>
                                          </p:tavLst>
                                        </p:anim>
                                        <p:anim calcmode="lin" valueType="num">
                                          <p:cBhvr additive="base">
                                            <p:cTn id="8" dur="15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2" accel="52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1+#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FDA5B5-905D-CFCE-B38E-2933FAA2B85F}"/>
              </a:ext>
            </a:extLst>
          </p:cNvPr>
          <p:cNvSpPr txBox="1"/>
          <p:nvPr/>
        </p:nvSpPr>
        <p:spPr>
          <a:xfrm>
            <a:off x="228600" y="152400"/>
            <a:ext cx="11963400" cy="1077218"/>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6: HÀNH TRÌNH ĐI ĐẾN ĐỘC LẬP DÂN TỘC Ở ĐÔNG NAM Á (T2)</a:t>
            </a:r>
          </a:p>
        </p:txBody>
      </p:sp>
      <p:sp>
        <p:nvSpPr>
          <p:cNvPr id="2" name="TextBox 1">
            <a:extLst>
              <a:ext uri="{FF2B5EF4-FFF2-40B4-BE49-F238E27FC236}">
                <a16:creationId xmlns:a16="http://schemas.microsoft.com/office/drawing/2014/main" id="{3708FBBB-5152-4BF3-F4F7-52DDDC903F60}"/>
              </a:ext>
            </a:extLst>
          </p:cNvPr>
          <p:cNvSpPr txBox="1"/>
          <p:nvPr/>
        </p:nvSpPr>
        <p:spPr>
          <a:xfrm>
            <a:off x="114300" y="1229618"/>
            <a:ext cx="11963400" cy="98488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87A08"/>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2. Các giai đoạn phát triển của cuộc đấu tranh giành độc lập dân tộc ở Đông Nam Á.</a:t>
            </a:r>
            <a:endParaRPr kumimoji="0" lang="en-US" sz="3200" b="1" i="0" u="none" strike="noStrike" kern="1200" cap="none" spc="0" normalizeH="0" baseline="0" noProof="0" dirty="0">
              <a:ln>
                <a:noFill/>
              </a:ln>
              <a:solidFill>
                <a:srgbClr val="F87A08"/>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0" name="TextBox 9">
            <a:extLst>
              <a:ext uri="{FF2B5EF4-FFF2-40B4-BE49-F238E27FC236}">
                <a16:creationId xmlns:a16="http://schemas.microsoft.com/office/drawing/2014/main" id="{5946B557-F547-8B34-A0C4-BE2E81EEBBD8}"/>
              </a:ext>
            </a:extLst>
          </p:cNvPr>
          <p:cNvSpPr txBox="1"/>
          <p:nvPr/>
        </p:nvSpPr>
        <p:spPr>
          <a:xfrm>
            <a:off x="0" y="2449006"/>
            <a:ext cx="1219200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 Từ cuối thế kỉ XIX đến năm 1920: </a:t>
            </a:r>
            <a:r>
              <a:rPr kumimoji="0" lang="vi-VN" sz="32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Kh</a:t>
            </a:r>
            <a:r>
              <a:rPr kumimoji="0" lang="en-US" sz="32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ở</a:t>
            </a:r>
            <a:r>
              <a:rPr kumimoji="0" lang="vi-VN" sz="32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i đầu cuộc đấu tranh giành độc lập dân tộc</a:t>
            </a:r>
            <a:endParaRPr kumimoji="0" lang="zh-CN" altLang="en-US" sz="3200" b="0" i="0" u="none" strike="noStrike" kern="1200" cap="none" spc="0" normalizeH="0" baseline="0" noProof="0">
              <a:ln>
                <a:noFill/>
              </a:ln>
              <a:solidFill>
                <a:prstClr val="white">
                  <a:lumMod val="50000"/>
                </a:prstClr>
              </a:solidFill>
              <a:effectLst/>
              <a:uLnTx/>
              <a:uFillTx/>
              <a:latin typeface="Source Han Sans CN Medium" panose="020B0500000000000000" pitchFamily="34" charset="-128"/>
              <a:ea typeface="Source Han Sans CN Medium" panose="020B0500000000000000" pitchFamily="34" charset="-128"/>
              <a:cs typeface="+mn-cs"/>
              <a:sym typeface="FZHei-B01S" panose="02010601030101010101" pitchFamily="2" charset="-122"/>
            </a:endParaRPr>
          </a:p>
        </p:txBody>
      </p:sp>
      <p:sp>
        <p:nvSpPr>
          <p:cNvPr id="11" name="TextBox 10">
            <a:extLst>
              <a:ext uri="{FF2B5EF4-FFF2-40B4-BE49-F238E27FC236}">
                <a16:creationId xmlns:a16="http://schemas.microsoft.com/office/drawing/2014/main" id="{49717F41-3B85-9E5E-73EC-62D9D39A8F90}"/>
              </a:ext>
            </a:extLst>
          </p:cNvPr>
          <p:cNvSpPr txBox="1"/>
          <p:nvPr/>
        </p:nvSpPr>
        <p:spPr>
          <a:xfrm>
            <a:off x="114300" y="3668394"/>
            <a:ext cx="12192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- 1920 - 1945: </a:t>
            </a:r>
            <a:r>
              <a:rPr kumimoji="0" lang="vi-VN" sz="32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Xuất hiện x</a:t>
            </a:r>
            <a:r>
              <a:rPr kumimoji="0" lang="en-US" sz="32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u </a:t>
            </a:r>
            <a:r>
              <a:rPr kumimoji="0" lang="vi-VN" sz="32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hư</a:t>
            </a:r>
            <a:r>
              <a:rPr kumimoji="0" lang="en-US" sz="32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ớ</a:t>
            </a:r>
            <a:r>
              <a:rPr kumimoji="0" lang="vi-VN" sz="32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ng mới</a:t>
            </a:r>
            <a:r>
              <a:rPr kumimoji="0" lang="en-US" sz="32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 </a:t>
            </a:r>
            <a:r>
              <a:rPr kumimoji="0" lang="vi-VN" sz="32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trong phong</a:t>
            </a:r>
            <a:r>
              <a:rPr kumimoji="0" lang="en-US" sz="32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 t</a:t>
            </a:r>
            <a:r>
              <a:rPr kumimoji="0" lang="vi-VN" sz="32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rào đấu tranh</a:t>
            </a:r>
          </a:p>
        </p:txBody>
      </p:sp>
      <p:sp>
        <p:nvSpPr>
          <p:cNvPr id="12" name="TextBox 11">
            <a:extLst>
              <a:ext uri="{FF2B5EF4-FFF2-40B4-BE49-F238E27FC236}">
                <a16:creationId xmlns:a16="http://schemas.microsoft.com/office/drawing/2014/main" id="{6000719E-5A33-3C15-F4CC-6D2DB567B3A9}"/>
              </a:ext>
            </a:extLst>
          </p:cNvPr>
          <p:cNvSpPr txBox="1"/>
          <p:nvPr/>
        </p:nvSpPr>
        <p:spPr>
          <a:xfrm>
            <a:off x="48573" y="4653279"/>
            <a:ext cx="12192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- 1954 - 1975: </a:t>
            </a:r>
            <a:r>
              <a:rPr kumimoji="0" lang="vi-VN" sz="32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Hoàn thành</a:t>
            </a:r>
            <a:r>
              <a:rPr kumimoji="0" lang="en-US" sz="32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 </a:t>
            </a:r>
            <a:r>
              <a:rPr kumimoji="0" lang="vi-VN" sz="3200" b="0" i="0" u="none" strike="noStrike" kern="50" cap="none" spc="0" normalizeH="0" baseline="0" noProof="0">
                <a:ln>
                  <a:noFill/>
                </a:ln>
                <a:solidFill>
                  <a:prstClr val="black"/>
                </a:solidFill>
                <a:effectLst/>
                <a:uLnTx/>
                <a:uFillTx/>
                <a:latin typeface="Times New Roman" panose="02020603050405020304" pitchFamily="18" charset="0"/>
                <a:ea typeface="Lucida Sans Unicode" panose="020B0602030504020204" pitchFamily="34" charset="0"/>
                <a:cs typeface="+mn-cs"/>
              </a:rPr>
              <a:t>cuộc đấu tranh giành độc lập dân tộc</a:t>
            </a:r>
          </a:p>
        </p:txBody>
      </p:sp>
    </p:spTree>
    <p:extLst>
      <p:ext uri="{BB962C8B-B14F-4D97-AF65-F5344CB8AC3E}">
        <p14:creationId xmlns:p14="http://schemas.microsoft.com/office/powerpoint/2010/main" val="147288140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77D484-2D0D-E64C-8E7D-20C0B03A0043}"/>
              </a:ext>
            </a:extLst>
          </p:cNvPr>
          <p:cNvSpPr/>
          <p:nvPr/>
        </p:nvSpPr>
        <p:spPr>
          <a:xfrm>
            <a:off x="2432657" y="4394597"/>
            <a:ext cx="7326685" cy="1600438"/>
          </a:xfrm>
          <a:prstGeom prst="rect">
            <a:avLst/>
          </a:prstGeom>
          <a:noFill/>
        </p:spPr>
        <p:txBody>
          <a:bodyPr wrap="none" lIns="121920" tIns="60960" rIns="121920" bIns="6096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9600" b="1" i="0" u="none" strike="noStrike" kern="0" cap="none" spc="0" normalizeH="0" baseline="0" noProof="0" dirty="0">
                <a:ln/>
                <a:solidFill>
                  <a:srgbClr val="B4E04F"/>
                </a:solidFill>
                <a:effectLst/>
                <a:uLnTx/>
                <a:uFillTx/>
                <a:latin typeface="Times New Roman" panose="02020603050405020304" pitchFamily="18" charset="0"/>
                <a:ea typeface="+mn-ea"/>
                <a:cs typeface="Times New Roman" panose="02020603050405020304" pitchFamily="18" charset="0"/>
                <a:sym typeface="Arial"/>
              </a:rPr>
              <a:t>LUYỆN TẬP</a:t>
            </a:r>
          </a:p>
        </p:txBody>
      </p:sp>
    </p:spTree>
    <p:extLst>
      <p:ext uri="{BB962C8B-B14F-4D97-AF65-F5344CB8AC3E}">
        <p14:creationId xmlns:p14="http://schemas.microsoft.com/office/powerpoint/2010/main" val="163167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2" name="Google Shape;222;p33"/>
          <p:cNvPicPr preferRelativeResize="0"/>
          <p:nvPr/>
        </p:nvPicPr>
        <p:blipFill>
          <a:blip r:embed="rId3">
            <a:alphaModFix amt="56000"/>
          </a:blip>
          <a:stretch>
            <a:fillRect/>
          </a:stretch>
        </p:blipFill>
        <p:spPr>
          <a:xfrm rot="10800000">
            <a:off x="1670353" y="1871585"/>
            <a:ext cx="2558433" cy="288267"/>
          </a:xfrm>
          <a:prstGeom prst="rect">
            <a:avLst/>
          </a:prstGeom>
          <a:noFill/>
          <a:ln>
            <a:noFill/>
          </a:ln>
        </p:spPr>
      </p:pic>
      <p:sp>
        <p:nvSpPr>
          <p:cNvPr id="226" name="Google Shape;226;p33"/>
          <p:cNvSpPr/>
          <p:nvPr/>
        </p:nvSpPr>
        <p:spPr>
          <a:xfrm rot="-2148808">
            <a:off x="4941433" y="770693"/>
            <a:ext cx="863219" cy="355096"/>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595959"/>
              </a:solidFill>
              <a:effectLst/>
              <a:uLnTx/>
              <a:uFillTx/>
              <a:latin typeface="Arial"/>
              <a:ea typeface="+mn-ea"/>
              <a:cs typeface="Arial"/>
              <a:sym typeface="Arial"/>
            </a:endParaRPr>
          </a:p>
        </p:txBody>
      </p:sp>
      <p:sp>
        <p:nvSpPr>
          <p:cNvPr id="15" name="Google Shape;543;p52">
            <a:extLst>
              <a:ext uri="{FF2B5EF4-FFF2-40B4-BE49-F238E27FC236}">
                <a16:creationId xmlns:a16="http://schemas.microsoft.com/office/drawing/2014/main" id="{ACE24F4D-04B8-D74F-9B8E-70B60FBAB600}"/>
              </a:ext>
            </a:extLst>
          </p:cNvPr>
          <p:cNvSpPr txBox="1">
            <a:spLocks noGrp="1"/>
          </p:cNvSpPr>
          <p:nvPr>
            <p:ph type="title"/>
          </p:nvPr>
        </p:nvSpPr>
        <p:spPr>
          <a:xfrm>
            <a:off x="1670350" y="863176"/>
            <a:ext cx="4425649" cy="963200"/>
          </a:xfrm>
          <a:prstGeom prst="rect">
            <a:avLst/>
          </a:prstGeom>
        </p:spPr>
        <p:txBody>
          <a:bodyPr spcFirstLastPara="1" wrap="square" lIns="121900" tIns="121900" rIns="121900" bIns="121900" anchor="b" anchorCtr="0">
            <a:noAutofit/>
          </a:bodyPr>
          <a:lstStyle/>
          <a:p>
            <a:r>
              <a:rPr lang="en-US" sz="7200"/>
              <a:t>V</a:t>
            </a:r>
            <a:r>
              <a:rPr lang="en" sz="7200"/>
              <a:t>ận dụng</a:t>
            </a:r>
            <a:endParaRPr sz="7200" dirty="0"/>
          </a:p>
        </p:txBody>
      </p:sp>
      <p:grpSp>
        <p:nvGrpSpPr>
          <p:cNvPr id="9" name="Group 8">
            <a:extLst>
              <a:ext uri="{FF2B5EF4-FFF2-40B4-BE49-F238E27FC236}">
                <a16:creationId xmlns:a16="http://schemas.microsoft.com/office/drawing/2014/main" id="{C3D410FD-F12B-6844-9548-6D4A5A87DBCC}"/>
              </a:ext>
            </a:extLst>
          </p:cNvPr>
          <p:cNvGrpSpPr/>
          <p:nvPr/>
        </p:nvGrpSpPr>
        <p:grpSpPr>
          <a:xfrm>
            <a:off x="6365066" y="948243"/>
            <a:ext cx="4988734" cy="5340901"/>
            <a:chOff x="4773798" y="711181"/>
            <a:chExt cx="2627127" cy="1860569"/>
          </a:xfrm>
        </p:grpSpPr>
        <p:pic>
          <p:nvPicPr>
            <p:cNvPr id="7170" name="Picture 2" descr="In giấy note, giấy ghi chú - Chất lượng - Giá cạnh tranh - Tốc độ nhanh.">
              <a:extLst>
                <a:ext uri="{FF2B5EF4-FFF2-40B4-BE49-F238E27FC236}">
                  <a16:creationId xmlns:a16="http://schemas.microsoft.com/office/drawing/2014/main" id="{577247CD-F947-5A4C-8D92-6108F82585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443" t="16945" r="21875" b="12587"/>
            <a:stretch/>
          </p:blipFill>
          <p:spPr bwMode="auto">
            <a:xfrm>
              <a:off x="4773798" y="711181"/>
              <a:ext cx="2627127" cy="18605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722901E-7B16-6944-B83D-B01E48B825C0}"/>
                </a:ext>
              </a:extLst>
            </p:cNvPr>
            <p:cNvSpPr/>
            <p:nvPr/>
          </p:nvSpPr>
          <p:spPr>
            <a:xfrm>
              <a:off x="4843462" y="1127817"/>
              <a:ext cx="2487798" cy="1229565"/>
            </a:xfrm>
            <a:prstGeom prst="rect">
              <a:avLst/>
            </a:prstGeom>
          </p:spPr>
          <p:txBody>
            <a:bodyPr wrap="square">
              <a:spAutoFit/>
            </a:bodyPr>
            <a:lstStyle/>
            <a:p>
              <a:pPr marL="0" marR="0" lvl="0" indent="0" algn="ctr" defTabSz="1219140" rtl="0" eaLnBrk="1" fontAlgn="auto" latinLnBrk="0" hangingPunct="1">
                <a:lnSpc>
                  <a:spcPct val="115000"/>
                </a:lnSpc>
                <a:spcBef>
                  <a:spcPts val="0"/>
                </a:spcBef>
                <a:spcAft>
                  <a:spcPts val="0"/>
                </a:spcAft>
                <a:buClr>
                  <a:srgbClr val="000000"/>
                </a:buClr>
                <a:buSzTx/>
                <a:buFontTx/>
                <a:buNone/>
                <a:tabLst/>
                <a:defRPr/>
              </a:pPr>
              <a:r>
                <a:rPr kumimoji="0" lang="vi-VN" sz="28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Tìm hiểu thêm về một người anh hùng dân tộc của các nước Đông Nam Á trong thời kỳ chống lại ách đô hộ của thực dân phương </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ây</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Viết một đoạn văn khoảng 150 chữ giới thiệu về người anh hùng đó.</a:t>
              </a:r>
              <a:endParaRPr kumimoji="0" lang="en-VN"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pic>
        <p:nvPicPr>
          <p:cNvPr id="7172" name="Picture 4">
            <a:extLst>
              <a:ext uri="{FF2B5EF4-FFF2-40B4-BE49-F238E27FC236}">
                <a16:creationId xmlns:a16="http://schemas.microsoft.com/office/drawing/2014/main" id="{73A7B499-FE89-0F4A-ADAE-D7C8ED97AD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938" t="4156" b="11933"/>
          <a:stretch/>
        </p:blipFill>
        <p:spPr bwMode="auto">
          <a:xfrm>
            <a:off x="838200" y="2205061"/>
            <a:ext cx="5257800" cy="4084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6" name="Freeform: Shape 15">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Picture 5" descr="Arrow&#10;&#10;Description automatically generated">
            <a:extLst>
              <a:ext uri="{FF2B5EF4-FFF2-40B4-BE49-F238E27FC236}">
                <a16:creationId xmlns:a16="http://schemas.microsoft.com/office/drawing/2014/main" id="{82815A4C-FF9D-9945-A08B-8DC87398DB88}"/>
              </a:ext>
            </a:extLst>
          </p:cNvPr>
          <p:cNvPicPr>
            <a:picLocks noChangeAspect="1"/>
          </p:cNvPicPr>
          <p:nvPr/>
        </p:nvPicPr>
        <p:blipFill rotWithShape="1">
          <a:blip r:embed="rId2">
            <a:extLst>
              <a:ext uri="{28A0092B-C50C-407E-A947-70E740481C1C}">
                <a14:useLocalDpi xmlns:a14="http://schemas.microsoft.com/office/drawing/2010/main" val="0"/>
              </a:ext>
            </a:extLst>
          </a:blip>
          <a:srcRect t="11859" b="16309"/>
          <a:stretch/>
        </p:blipFill>
        <p:spPr>
          <a:xfrm>
            <a:off x="0" y="0"/>
            <a:ext cx="12191998"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20" name="Freeform: Shape 19">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Hộp Quà May Mắn">
            <a:extLst>
              <a:ext uri="{FF2B5EF4-FFF2-40B4-BE49-F238E27FC236}">
                <a16:creationId xmlns:a16="http://schemas.microsoft.com/office/drawing/2014/main" id="{4D73545E-ADA8-5ED1-93C3-85C6F5F9A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56" y="4319287"/>
            <a:ext cx="3032007" cy="303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0453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8000" b="-42000"/>
          </a:stretch>
        </a:blip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5078059-EB24-D419-F94D-F7E6ACC2412A}"/>
              </a:ext>
            </a:extLst>
          </p:cNvPr>
          <p:cNvSpPr/>
          <p:nvPr/>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useBgFill="1">
        <p:nvSpPr>
          <p:cNvPr id="7" name="Rectangle: Rounded Corners 6">
            <a:extLst>
              <a:ext uri="{FF2B5EF4-FFF2-40B4-BE49-F238E27FC236}">
                <a16:creationId xmlns:a16="http://schemas.microsoft.com/office/drawing/2014/main" id="{45646B9E-8543-0BAE-1AD5-A07A67EEB964}"/>
              </a:ext>
            </a:extLst>
          </p:cNvPr>
          <p:cNvSpPr/>
          <p:nvPr/>
        </p:nvSpPr>
        <p:spPr>
          <a:xfrm>
            <a:off x="-100565" y="-1479549"/>
            <a:ext cx="1040365" cy="5154296"/>
          </a:xfrm>
          <a:prstGeom prst="roundRect">
            <a:avLst>
              <a:gd name="adj" fmla="val 299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useBgFill="1">
        <p:nvSpPr>
          <p:cNvPr id="10" name="Rectangle: Rounded Corners 9">
            <a:extLst>
              <a:ext uri="{FF2B5EF4-FFF2-40B4-BE49-F238E27FC236}">
                <a16:creationId xmlns:a16="http://schemas.microsoft.com/office/drawing/2014/main" id="{A58D88B5-6A00-46E4-270E-FA574BB0408D}"/>
              </a:ext>
            </a:extLst>
          </p:cNvPr>
          <p:cNvSpPr/>
          <p:nvPr/>
        </p:nvSpPr>
        <p:spPr>
          <a:xfrm>
            <a:off x="976865" y="-1479550"/>
            <a:ext cx="1003300" cy="4416544"/>
          </a:xfrm>
          <a:prstGeom prst="roundRect">
            <a:avLst>
              <a:gd name="adj" fmla="val 3122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useBgFill="1">
        <p:nvSpPr>
          <p:cNvPr id="14" name="Rectangle: Rounded Corners 13">
            <a:extLst>
              <a:ext uri="{FF2B5EF4-FFF2-40B4-BE49-F238E27FC236}">
                <a16:creationId xmlns:a16="http://schemas.microsoft.com/office/drawing/2014/main" id="{D7FCAA38-3B8D-F6A8-625D-51DF2B3CFA83}"/>
              </a:ext>
            </a:extLst>
          </p:cNvPr>
          <p:cNvSpPr/>
          <p:nvPr/>
        </p:nvSpPr>
        <p:spPr>
          <a:xfrm>
            <a:off x="2017230" y="-1479549"/>
            <a:ext cx="1003300" cy="4946650"/>
          </a:xfrm>
          <a:prstGeom prst="roundRect">
            <a:avLst>
              <a:gd name="adj" fmla="val 3059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useBgFill="1">
        <p:nvSpPr>
          <p:cNvPr id="20" name="Rectangle: Rounded Corners 19">
            <a:extLst>
              <a:ext uri="{FF2B5EF4-FFF2-40B4-BE49-F238E27FC236}">
                <a16:creationId xmlns:a16="http://schemas.microsoft.com/office/drawing/2014/main" id="{A80C9103-52A3-CC50-F62A-1EF346F9BBD0}"/>
              </a:ext>
            </a:extLst>
          </p:cNvPr>
          <p:cNvSpPr/>
          <p:nvPr/>
        </p:nvSpPr>
        <p:spPr>
          <a:xfrm>
            <a:off x="3057595" y="-1479550"/>
            <a:ext cx="1003300" cy="4140200"/>
          </a:xfrm>
          <a:prstGeom prst="roundRect">
            <a:avLst>
              <a:gd name="adj" fmla="val 3059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useBgFill="1">
        <p:nvSpPr>
          <p:cNvPr id="22" name="Rectangle: Rounded Corners 21">
            <a:extLst>
              <a:ext uri="{FF2B5EF4-FFF2-40B4-BE49-F238E27FC236}">
                <a16:creationId xmlns:a16="http://schemas.microsoft.com/office/drawing/2014/main" id="{E64DD7D9-14A9-43E0-B828-DF341E66CB2F}"/>
              </a:ext>
            </a:extLst>
          </p:cNvPr>
          <p:cNvSpPr/>
          <p:nvPr/>
        </p:nvSpPr>
        <p:spPr>
          <a:xfrm>
            <a:off x="4097960" y="-1479550"/>
            <a:ext cx="1003300" cy="4710703"/>
          </a:xfrm>
          <a:prstGeom prst="roundRect">
            <a:avLst>
              <a:gd name="adj" fmla="val 286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useBgFill="1">
        <p:nvSpPr>
          <p:cNvPr id="24" name="Rectangle: Rounded Corners 23">
            <a:extLst>
              <a:ext uri="{FF2B5EF4-FFF2-40B4-BE49-F238E27FC236}">
                <a16:creationId xmlns:a16="http://schemas.microsoft.com/office/drawing/2014/main" id="{53A7A202-7E5E-BFD5-8BB7-EDD5243C4E4D}"/>
              </a:ext>
            </a:extLst>
          </p:cNvPr>
          <p:cNvSpPr/>
          <p:nvPr/>
        </p:nvSpPr>
        <p:spPr>
          <a:xfrm>
            <a:off x="5138325" y="-1479550"/>
            <a:ext cx="1003300" cy="4140200"/>
          </a:xfrm>
          <a:prstGeom prst="roundRect">
            <a:avLst>
              <a:gd name="adj" fmla="val 44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p:nvSpPr>
          <p:cNvPr id="27" name="Rectangle 26">
            <a:extLst>
              <a:ext uri="{FF2B5EF4-FFF2-40B4-BE49-F238E27FC236}">
                <a16:creationId xmlns:a16="http://schemas.microsoft.com/office/drawing/2014/main" id="{5F9BF113-5F31-E54C-6A23-0E28794B5487}"/>
              </a:ext>
            </a:extLst>
          </p:cNvPr>
          <p:cNvSpPr/>
          <p:nvPr/>
        </p:nvSpPr>
        <p:spPr>
          <a:xfrm>
            <a:off x="5480279" y="3569820"/>
            <a:ext cx="193514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0"/>
                <a:solidFill>
                  <a:srgbClr val="9D827E"/>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BÀI 6</a:t>
            </a:r>
            <a:endParaRPr kumimoji="0" lang="en-US" sz="5400" b="1" i="0" u="none" strike="noStrike" kern="1200" cap="none" spc="0" normalizeH="0" baseline="0" noProof="0" dirty="0">
              <a:ln w="0"/>
              <a:solidFill>
                <a:srgbClr val="9D827E"/>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p:txBody>
      </p:sp>
      <p:sp>
        <p:nvSpPr>
          <p:cNvPr id="28" name="Rectangle 27">
            <a:extLst>
              <a:ext uri="{FF2B5EF4-FFF2-40B4-BE49-F238E27FC236}">
                <a16:creationId xmlns:a16="http://schemas.microsoft.com/office/drawing/2014/main" id="{38794995-1874-9E86-FEAA-14D7CC30286B}"/>
              </a:ext>
            </a:extLst>
          </p:cNvPr>
          <p:cNvSpPr/>
          <p:nvPr/>
        </p:nvSpPr>
        <p:spPr>
          <a:xfrm>
            <a:off x="-100565" y="4521587"/>
            <a:ext cx="12292565" cy="1323439"/>
          </a:xfrm>
          <a:prstGeom prst="rect">
            <a:avLst/>
          </a:prstGeom>
          <a:noFill/>
        </p:spPr>
        <p:txBody>
          <a:bodyPr wrap="square" lIns="91440" tIns="45720" rIns="91440" bIns="45720">
            <a:spAutoFit/>
          </a:bodyPr>
          <a:lstStyle/>
          <a:p>
            <a:pPr lvl="0" algn="ctr">
              <a:defRPr/>
            </a:pPr>
            <a:r>
              <a:rPr lang="en-US" sz="4000" b="1">
                <a:ln w="0"/>
                <a:solidFill>
                  <a:srgbClr val="9D827E"/>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HÀNH TRÌNH ĐI ĐẾN ĐỘC LẬP DÂN TỘC Ở ĐÔNG NAM Á (T1)</a:t>
            </a:r>
          </a:p>
        </p:txBody>
      </p:sp>
      <p:grpSp>
        <p:nvGrpSpPr>
          <p:cNvPr id="40" name="Group 39">
            <a:extLst>
              <a:ext uri="{FF2B5EF4-FFF2-40B4-BE49-F238E27FC236}">
                <a16:creationId xmlns:a16="http://schemas.microsoft.com/office/drawing/2014/main" id="{99994D74-8A5E-D6B4-82BF-EE029FA8598D}"/>
              </a:ext>
            </a:extLst>
          </p:cNvPr>
          <p:cNvGrpSpPr/>
          <p:nvPr/>
        </p:nvGrpSpPr>
        <p:grpSpPr>
          <a:xfrm>
            <a:off x="5285310" y="6123626"/>
            <a:ext cx="1952935" cy="152307"/>
            <a:chOff x="3867150" y="5937879"/>
            <a:chExt cx="2098985" cy="206666"/>
          </a:xfrm>
        </p:grpSpPr>
        <p:sp>
          <p:nvSpPr>
            <p:cNvPr id="29" name="Oval 28">
              <a:extLst>
                <a:ext uri="{FF2B5EF4-FFF2-40B4-BE49-F238E27FC236}">
                  <a16:creationId xmlns:a16="http://schemas.microsoft.com/office/drawing/2014/main" id="{63E86B23-105C-3029-E245-A063549A548D}"/>
                </a:ext>
              </a:extLst>
            </p:cNvPr>
            <p:cNvSpPr/>
            <p:nvPr/>
          </p:nvSpPr>
          <p:spPr>
            <a:xfrm>
              <a:off x="3867150" y="5937879"/>
              <a:ext cx="209550" cy="206666"/>
            </a:xfrm>
            <a:prstGeom prst="ellipse">
              <a:avLst/>
            </a:prstGeom>
            <a:solidFill>
              <a:srgbClr val="AA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p:nvSpPr>
            <p:cNvPr id="30" name="Oval 29">
              <a:extLst>
                <a:ext uri="{FF2B5EF4-FFF2-40B4-BE49-F238E27FC236}">
                  <a16:creationId xmlns:a16="http://schemas.microsoft.com/office/drawing/2014/main" id="{378FA42D-FF81-3179-C3CC-6B995321035B}"/>
                </a:ext>
              </a:extLst>
            </p:cNvPr>
            <p:cNvSpPr/>
            <p:nvPr/>
          </p:nvSpPr>
          <p:spPr>
            <a:xfrm>
              <a:off x="4137069" y="5937879"/>
              <a:ext cx="209550" cy="206666"/>
            </a:xfrm>
            <a:prstGeom prst="ellipse">
              <a:avLst/>
            </a:prstGeom>
            <a:solidFill>
              <a:srgbClr val="AA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p:nvSpPr>
            <p:cNvPr id="33" name="Oval 32">
              <a:extLst>
                <a:ext uri="{FF2B5EF4-FFF2-40B4-BE49-F238E27FC236}">
                  <a16:creationId xmlns:a16="http://schemas.microsoft.com/office/drawing/2014/main" id="{4B91EC1B-A387-29D0-284D-C2B59550EF89}"/>
                </a:ext>
              </a:extLst>
            </p:cNvPr>
            <p:cNvSpPr/>
            <p:nvPr/>
          </p:nvSpPr>
          <p:spPr>
            <a:xfrm>
              <a:off x="4406988" y="5937879"/>
              <a:ext cx="209550" cy="206666"/>
            </a:xfrm>
            <a:prstGeom prst="ellipse">
              <a:avLst/>
            </a:prstGeom>
            <a:solidFill>
              <a:srgbClr val="AA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p:nvSpPr>
            <p:cNvPr id="34" name="Oval 33">
              <a:extLst>
                <a:ext uri="{FF2B5EF4-FFF2-40B4-BE49-F238E27FC236}">
                  <a16:creationId xmlns:a16="http://schemas.microsoft.com/office/drawing/2014/main" id="{51F8CF9C-D1A0-EC0F-850E-A0927F3D8B19}"/>
                </a:ext>
              </a:extLst>
            </p:cNvPr>
            <p:cNvSpPr/>
            <p:nvPr/>
          </p:nvSpPr>
          <p:spPr>
            <a:xfrm>
              <a:off x="4676907" y="5937879"/>
              <a:ext cx="209550" cy="206666"/>
            </a:xfrm>
            <a:prstGeom prst="ellipse">
              <a:avLst/>
            </a:prstGeom>
            <a:solidFill>
              <a:srgbClr val="AA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p:nvSpPr>
            <p:cNvPr id="36" name="Oval 35">
              <a:extLst>
                <a:ext uri="{FF2B5EF4-FFF2-40B4-BE49-F238E27FC236}">
                  <a16:creationId xmlns:a16="http://schemas.microsoft.com/office/drawing/2014/main" id="{F7804C8A-CB2C-995A-83BC-CDB24A632CB0}"/>
                </a:ext>
              </a:extLst>
            </p:cNvPr>
            <p:cNvSpPr/>
            <p:nvPr/>
          </p:nvSpPr>
          <p:spPr>
            <a:xfrm>
              <a:off x="4946826" y="5937879"/>
              <a:ext cx="209550" cy="206666"/>
            </a:xfrm>
            <a:prstGeom prst="ellipse">
              <a:avLst/>
            </a:prstGeom>
            <a:solidFill>
              <a:srgbClr val="AA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p:nvSpPr>
            <p:cNvPr id="37" name="Oval 36">
              <a:extLst>
                <a:ext uri="{FF2B5EF4-FFF2-40B4-BE49-F238E27FC236}">
                  <a16:creationId xmlns:a16="http://schemas.microsoft.com/office/drawing/2014/main" id="{8043A554-B775-D091-9895-E4E9ECF82EC7}"/>
                </a:ext>
              </a:extLst>
            </p:cNvPr>
            <p:cNvSpPr/>
            <p:nvPr/>
          </p:nvSpPr>
          <p:spPr>
            <a:xfrm>
              <a:off x="5216745" y="5937879"/>
              <a:ext cx="209550" cy="206666"/>
            </a:xfrm>
            <a:prstGeom prst="ellipse">
              <a:avLst/>
            </a:prstGeom>
            <a:solidFill>
              <a:srgbClr val="AA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p:nvSpPr>
            <p:cNvPr id="38" name="Oval 37">
              <a:extLst>
                <a:ext uri="{FF2B5EF4-FFF2-40B4-BE49-F238E27FC236}">
                  <a16:creationId xmlns:a16="http://schemas.microsoft.com/office/drawing/2014/main" id="{FA200B45-D2C1-D202-A666-988877DCDCDD}"/>
                </a:ext>
              </a:extLst>
            </p:cNvPr>
            <p:cNvSpPr/>
            <p:nvPr/>
          </p:nvSpPr>
          <p:spPr>
            <a:xfrm>
              <a:off x="5486664" y="5937879"/>
              <a:ext cx="209550" cy="206666"/>
            </a:xfrm>
            <a:prstGeom prst="ellipse">
              <a:avLst/>
            </a:prstGeom>
            <a:solidFill>
              <a:srgbClr val="AA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p:nvSpPr>
            <p:cNvPr id="39" name="Oval 38">
              <a:extLst>
                <a:ext uri="{FF2B5EF4-FFF2-40B4-BE49-F238E27FC236}">
                  <a16:creationId xmlns:a16="http://schemas.microsoft.com/office/drawing/2014/main" id="{B944DCFA-AC62-ABB0-B373-2AA38BBE6617}"/>
                </a:ext>
              </a:extLst>
            </p:cNvPr>
            <p:cNvSpPr/>
            <p:nvPr/>
          </p:nvSpPr>
          <p:spPr>
            <a:xfrm>
              <a:off x="5756585" y="5937879"/>
              <a:ext cx="209550" cy="206666"/>
            </a:xfrm>
            <a:prstGeom prst="ellipse">
              <a:avLst/>
            </a:prstGeom>
            <a:solidFill>
              <a:srgbClr val="AA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grpSp>
      <p:sp useBgFill="1">
        <p:nvSpPr>
          <p:cNvPr id="41" name="Rectangle: Rounded Corners 40">
            <a:extLst>
              <a:ext uri="{FF2B5EF4-FFF2-40B4-BE49-F238E27FC236}">
                <a16:creationId xmlns:a16="http://schemas.microsoft.com/office/drawing/2014/main" id="{5C7F5899-A362-9690-5113-2F06E728BFD4}"/>
              </a:ext>
            </a:extLst>
          </p:cNvPr>
          <p:cNvSpPr/>
          <p:nvPr/>
        </p:nvSpPr>
        <p:spPr>
          <a:xfrm>
            <a:off x="6178690" y="-1479550"/>
            <a:ext cx="1003300" cy="4840615"/>
          </a:xfrm>
          <a:prstGeom prst="roundRect">
            <a:avLst>
              <a:gd name="adj" fmla="val 343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useBgFill="1">
        <p:nvSpPr>
          <p:cNvPr id="42" name="Rectangle: Rounded Corners 41">
            <a:extLst>
              <a:ext uri="{FF2B5EF4-FFF2-40B4-BE49-F238E27FC236}">
                <a16:creationId xmlns:a16="http://schemas.microsoft.com/office/drawing/2014/main" id="{E3F23C8C-9AAC-5051-21E1-B4015B1B81CE}"/>
              </a:ext>
            </a:extLst>
          </p:cNvPr>
          <p:cNvSpPr/>
          <p:nvPr/>
        </p:nvSpPr>
        <p:spPr>
          <a:xfrm>
            <a:off x="7219055" y="-1479550"/>
            <a:ext cx="1003300" cy="4326403"/>
          </a:xfrm>
          <a:prstGeom prst="roundRect">
            <a:avLst>
              <a:gd name="adj" fmla="val 3312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useBgFill="1">
        <p:nvSpPr>
          <p:cNvPr id="43" name="Rectangle: Rounded Corners 42">
            <a:extLst>
              <a:ext uri="{FF2B5EF4-FFF2-40B4-BE49-F238E27FC236}">
                <a16:creationId xmlns:a16="http://schemas.microsoft.com/office/drawing/2014/main" id="{DE584F52-5337-3DA4-5D4C-EE8453593884}"/>
              </a:ext>
            </a:extLst>
          </p:cNvPr>
          <p:cNvSpPr/>
          <p:nvPr/>
        </p:nvSpPr>
        <p:spPr>
          <a:xfrm>
            <a:off x="8259420" y="-1479550"/>
            <a:ext cx="1003300" cy="5364651"/>
          </a:xfrm>
          <a:prstGeom prst="roundRect">
            <a:avLst>
              <a:gd name="adj" fmla="val 305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useBgFill="1">
        <p:nvSpPr>
          <p:cNvPr id="45" name="Rectangle: Rounded Corners 44">
            <a:extLst>
              <a:ext uri="{FF2B5EF4-FFF2-40B4-BE49-F238E27FC236}">
                <a16:creationId xmlns:a16="http://schemas.microsoft.com/office/drawing/2014/main" id="{F295790C-3E91-617D-24F3-B00AF095EDD2}"/>
              </a:ext>
            </a:extLst>
          </p:cNvPr>
          <p:cNvSpPr/>
          <p:nvPr/>
        </p:nvSpPr>
        <p:spPr>
          <a:xfrm>
            <a:off x="9299785" y="-1479550"/>
            <a:ext cx="1003300" cy="4701637"/>
          </a:xfrm>
          <a:prstGeom prst="roundRect">
            <a:avLst>
              <a:gd name="adj" fmla="val 3481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useBgFill="1">
        <p:nvSpPr>
          <p:cNvPr id="46" name="Rectangle: Rounded Corners 45">
            <a:extLst>
              <a:ext uri="{FF2B5EF4-FFF2-40B4-BE49-F238E27FC236}">
                <a16:creationId xmlns:a16="http://schemas.microsoft.com/office/drawing/2014/main" id="{715CCD5C-8EFC-CDED-BFED-FC90C963F3C7}"/>
              </a:ext>
            </a:extLst>
          </p:cNvPr>
          <p:cNvSpPr/>
          <p:nvPr/>
        </p:nvSpPr>
        <p:spPr>
          <a:xfrm>
            <a:off x="10340150" y="-1440003"/>
            <a:ext cx="1003300" cy="5109131"/>
          </a:xfrm>
          <a:prstGeom prst="roundRect">
            <a:avLst>
              <a:gd name="adj" fmla="val 286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 useBgFill="1">
        <p:nvSpPr>
          <p:cNvPr id="47" name="Rectangle: Rounded Corners 46">
            <a:extLst>
              <a:ext uri="{FF2B5EF4-FFF2-40B4-BE49-F238E27FC236}">
                <a16:creationId xmlns:a16="http://schemas.microsoft.com/office/drawing/2014/main" id="{A520820F-E6B3-5765-C4A7-1CE53243A0E6}"/>
              </a:ext>
            </a:extLst>
          </p:cNvPr>
          <p:cNvSpPr/>
          <p:nvPr/>
        </p:nvSpPr>
        <p:spPr>
          <a:xfrm>
            <a:off x="11380515" y="-1479550"/>
            <a:ext cx="1003300" cy="5792604"/>
          </a:xfrm>
          <a:prstGeom prst="roundRect">
            <a:avLst>
              <a:gd name="adj" fmla="val 318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Display"/>
              <a:ea typeface="+mn-ea"/>
              <a:cs typeface="+mn-cs"/>
            </a:endParaRPr>
          </a:p>
        </p:txBody>
      </p:sp>
    </p:spTree>
    <p:extLst>
      <p:ext uri="{BB962C8B-B14F-4D97-AF65-F5344CB8AC3E}">
        <p14:creationId xmlns:p14="http://schemas.microsoft.com/office/powerpoint/2010/main" val="414185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97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9700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750" fill="hold"/>
                                            <p:tgtEl>
                                              <p:spTgt spid="22"/>
                                            </p:tgtEl>
                                            <p:attrNameLst>
                                              <p:attrName>ppt_x</p:attrName>
                                            </p:attrNameLst>
                                          </p:cBhvr>
                                          <p:tavLst>
                                            <p:tav tm="0">
                                              <p:val>
                                                <p:strVal val="#ppt_x"/>
                                              </p:val>
                                            </p:tav>
                                            <p:tav tm="100000">
                                              <p:val>
                                                <p:strVal val="#ppt_x"/>
                                              </p:val>
                                            </p:tav>
                                          </p:tavLst>
                                        </p:anim>
                                        <p:anim calcmode="lin" valueType="num">
                                          <p:cBhvr additive="base">
                                            <p:cTn id="12" dur="175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decel="9700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500" fill="hold"/>
                                            <p:tgtEl>
                                              <p:spTgt spid="42"/>
                                            </p:tgtEl>
                                            <p:attrNameLst>
                                              <p:attrName>ppt_x</p:attrName>
                                            </p:attrNameLst>
                                          </p:cBhvr>
                                          <p:tavLst>
                                            <p:tav tm="0">
                                              <p:val>
                                                <p:strVal val="#ppt_x"/>
                                              </p:val>
                                            </p:tav>
                                            <p:tav tm="100000">
                                              <p:val>
                                                <p:strVal val="#ppt_x"/>
                                              </p:val>
                                            </p:tav>
                                          </p:tavLst>
                                        </p:anim>
                                        <p:anim calcmode="lin" valueType="num">
                                          <p:cBhvr additive="base">
                                            <p:cTn id="16" dur="1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decel="9700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750" fill="hold"/>
                                            <p:tgtEl>
                                              <p:spTgt spid="24"/>
                                            </p:tgtEl>
                                            <p:attrNameLst>
                                              <p:attrName>ppt_x</p:attrName>
                                            </p:attrNameLst>
                                          </p:cBhvr>
                                          <p:tavLst>
                                            <p:tav tm="0">
                                              <p:val>
                                                <p:strVal val="#ppt_x"/>
                                              </p:val>
                                            </p:tav>
                                            <p:tav tm="100000">
                                              <p:val>
                                                <p:strVal val="#ppt_x"/>
                                              </p:val>
                                            </p:tav>
                                          </p:tavLst>
                                        </p:anim>
                                        <p:anim calcmode="lin" valueType="num">
                                          <p:cBhvr additive="base">
                                            <p:cTn id="20" dur="1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decel="9700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1500" fill="hold"/>
                                            <p:tgtEl>
                                              <p:spTgt spid="47"/>
                                            </p:tgtEl>
                                            <p:attrNameLst>
                                              <p:attrName>ppt_x</p:attrName>
                                            </p:attrNameLst>
                                          </p:cBhvr>
                                          <p:tavLst>
                                            <p:tav tm="0">
                                              <p:val>
                                                <p:strVal val="#ppt_x"/>
                                              </p:val>
                                            </p:tav>
                                            <p:tav tm="100000">
                                              <p:val>
                                                <p:strVal val="#ppt_x"/>
                                              </p:val>
                                            </p:tav>
                                          </p:tavLst>
                                        </p:anim>
                                        <p:anim calcmode="lin" valueType="num">
                                          <p:cBhvr additive="base">
                                            <p:cTn id="24" dur="1500" fill="hold"/>
                                            <p:tgtEl>
                                              <p:spTgt spid="47"/>
                                            </p:tgtEl>
                                            <p:attrNameLst>
                                              <p:attrName>ppt_y</p:attrName>
                                            </p:attrNameLst>
                                          </p:cBhvr>
                                          <p:tavLst>
                                            <p:tav tm="0">
                                              <p:val>
                                                <p:strVal val="0-#ppt_h/2"/>
                                              </p:val>
                                            </p:tav>
                                            <p:tav tm="100000">
                                              <p:val>
                                                <p:strVal val="#ppt_y"/>
                                              </p:val>
                                            </p:tav>
                                          </p:tavLst>
                                        </p:anim>
                                      </p:childTnLst>
                                    </p:cTn>
                                  </p:par>
                                  <p:par>
                                    <p:cTn id="25" presetID="2" presetClass="entr" presetSubtype="1" decel="9700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1750" fill="hold"/>
                                            <p:tgtEl>
                                              <p:spTgt spid="41"/>
                                            </p:tgtEl>
                                            <p:attrNameLst>
                                              <p:attrName>ppt_x</p:attrName>
                                            </p:attrNameLst>
                                          </p:cBhvr>
                                          <p:tavLst>
                                            <p:tav tm="0">
                                              <p:val>
                                                <p:strVal val="#ppt_x"/>
                                              </p:val>
                                            </p:tav>
                                            <p:tav tm="100000">
                                              <p:val>
                                                <p:strVal val="#ppt_x"/>
                                              </p:val>
                                            </p:tav>
                                          </p:tavLst>
                                        </p:anim>
                                        <p:anim calcmode="lin" valueType="num">
                                          <p:cBhvr additive="base">
                                            <p:cTn id="28" dur="1750" fill="hold"/>
                                            <p:tgtEl>
                                              <p:spTgt spid="41"/>
                                            </p:tgtEl>
                                            <p:attrNameLst>
                                              <p:attrName>ppt_y</p:attrName>
                                            </p:attrNameLst>
                                          </p:cBhvr>
                                          <p:tavLst>
                                            <p:tav tm="0">
                                              <p:val>
                                                <p:strVal val="0-#ppt_h/2"/>
                                              </p:val>
                                            </p:tav>
                                            <p:tav tm="100000">
                                              <p:val>
                                                <p:strVal val="#ppt_y"/>
                                              </p:val>
                                            </p:tav>
                                          </p:tavLst>
                                        </p:anim>
                                      </p:childTnLst>
                                    </p:cTn>
                                  </p:par>
                                  <p:par>
                                    <p:cTn id="29" presetID="2" presetClass="entr" presetSubtype="1" decel="97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500" fill="hold"/>
                                            <p:tgtEl>
                                              <p:spTgt spid="14"/>
                                            </p:tgtEl>
                                            <p:attrNameLst>
                                              <p:attrName>ppt_x</p:attrName>
                                            </p:attrNameLst>
                                          </p:cBhvr>
                                          <p:tavLst>
                                            <p:tav tm="0">
                                              <p:val>
                                                <p:strVal val="#ppt_x"/>
                                              </p:val>
                                            </p:tav>
                                            <p:tav tm="100000">
                                              <p:val>
                                                <p:strVal val="#ppt_x"/>
                                              </p:val>
                                            </p:tav>
                                          </p:tavLst>
                                        </p:anim>
                                        <p:anim calcmode="lin" valueType="num">
                                          <p:cBhvr additive="base">
                                            <p:cTn id="32" dur="15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decel="9700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1750" fill="hold"/>
                                            <p:tgtEl>
                                              <p:spTgt spid="45"/>
                                            </p:tgtEl>
                                            <p:attrNameLst>
                                              <p:attrName>ppt_x</p:attrName>
                                            </p:attrNameLst>
                                          </p:cBhvr>
                                          <p:tavLst>
                                            <p:tav tm="0">
                                              <p:val>
                                                <p:strVal val="#ppt_x"/>
                                              </p:val>
                                            </p:tav>
                                            <p:tav tm="100000">
                                              <p:val>
                                                <p:strVal val="#ppt_x"/>
                                              </p:val>
                                            </p:tav>
                                          </p:tavLst>
                                        </p:anim>
                                        <p:anim calcmode="lin" valueType="num">
                                          <p:cBhvr additive="base">
                                            <p:cTn id="36" dur="1750" fill="hold"/>
                                            <p:tgtEl>
                                              <p:spTgt spid="45"/>
                                            </p:tgtEl>
                                            <p:attrNameLst>
                                              <p:attrName>ppt_y</p:attrName>
                                            </p:attrNameLst>
                                          </p:cBhvr>
                                          <p:tavLst>
                                            <p:tav tm="0">
                                              <p:val>
                                                <p:strVal val="0-#ppt_h/2"/>
                                              </p:val>
                                            </p:tav>
                                            <p:tav tm="100000">
                                              <p:val>
                                                <p:strVal val="#ppt_y"/>
                                              </p:val>
                                            </p:tav>
                                          </p:tavLst>
                                        </p:anim>
                                      </p:childTnLst>
                                    </p:cTn>
                                  </p:par>
                                  <p:par>
                                    <p:cTn id="37" presetID="2" presetClass="entr" presetSubtype="1" decel="9700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500" fill="hold"/>
                                            <p:tgtEl>
                                              <p:spTgt spid="20"/>
                                            </p:tgtEl>
                                            <p:attrNameLst>
                                              <p:attrName>ppt_x</p:attrName>
                                            </p:attrNameLst>
                                          </p:cBhvr>
                                          <p:tavLst>
                                            <p:tav tm="0">
                                              <p:val>
                                                <p:strVal val="#ppt_x"/>
                                              </p:val>
                                            </p:tav>
                                            <p:tav tm="100000">
                                              <p:val>
                                                <p:strVal val="#ppt_x"/>
                                              </p:val>
                                            </p:tav>
                                          </p:tavLst>
                                        </p:anim>
                                        <p:anim calcmode="lin" valueType="num">
                                          <p:cBhvr additive="base">
                                            <p:cTn id="40" dur="1500" fill="hold"/>
                                            <p:tgtEl>
                                              <p:spTgt spid="20"/>
                                            </p:tgtEl>
                                            <p:attrNameLst>
                                              <p:attrName>ppt_y</p:attrName>
                                            </p:attrNameLst>
                                          </p:cBhvr>
                                          <p:tavLst>
                                            <p:tav tm="0">
                                              <p:val>
                                                <p:strVal val="0-#ppt_h/2"/>
                                              </p:val>
                                            </p:tav>
                                            <p:tav tm="100000">
                                              <p:val>
                                                <p:strVal val="#ppt_y"/>
                                              </p:val>
                                            </p:tav>
                                          </p:tavLst>
                                        </p:anim>
                                      </p:childTnLst>
                                    </p:cTn>
                                  </p:par>
                                  <p:par>
                                    <p:cTn id="41" presetID="2" presetClass="entr" presetSubtype="1" decel="9700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750" fill="hold"/>
                                            <p:tgtEl>
                                              <p:spTgt spid="10"/>
                                            </p:tgtEl>
                                            <p:attrNameLst>
                                              <p:attrName>ppt_x</p:attrName>
                                            </p:attrNameLst>
                                          </p:cBhvr>
                                          <p:tavLst>
                                            <p:tav tm="0">
                                              <p:val>
                                                <p:strVal val="#ppt_x"/>
                                              </p:val>
                                            </p:tav>
                                            <p:tav tm="100000">
                                              <p:val>
                                                <p:strVal val="#ppt_x"/>
                                              </p:val>
                                            </p:tav>
                                          </p:tavLst>
                                        </p:anim>
                                        <p:anim calcmode="lin" valueType="num">
                                          <p:cBhvr additive="base">
                                            <p:cTn id="44" dur="175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1" decel="9700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1500" fill="hold"/>
                                            <p:tgtEl>
                                              <p:spTgt spid="46"/>
                                            </p:tgtEl>
                                            <p:attrNameLst>
                                              <p:attrName>ppt_x</p:attrName>
                                            </p:attrNameLst>
                                          </p:cBhvr>
                                          <p:tavLst>
                                            <p:tav tm="0">
                                              <p:val>
                                                <p:strVal val="#ppt_x"/>
                                              </p:val>
                                            </p:tav>
                                            <p:tav tm="100000">
                                              <p:val>
                                                <p:strVal val="#ppt_x"/>
                                              </p:val>
                                            </p:tav>
                                          </p:tavLst>
                                        </p:anim>
                                        <p:anim calcmode="lin" valueType="num">
                                          <p:cBhvr additive="base">
                                            <p:cTn id="48" dur="1500" fill="hold"/>
                                            <p:tgtEl>
                                              <p:spTgt spid="46"/>
                                            </p:tgtEl>
                                            <p:attrNameLst>
                                              <p:attrName>ppt_y</p:attrName>
                                            </p:attrNameLst>
                                          </p:cBhvr>
                                          <p:tavLst>
                                            <p:tav tm="0">
                                              <p:val>
                                                <p:strVal val="0-#ppt_h/2"/>
                                              </p:val>
                                            </p:tav>
                                            <p:tav tm="100000">
                                              <p:val>
                                                <p:strVal val="#ppt_y"/>
                                              </p:val>
                                            </p:tav>
                                          </p:tavLst>
                                        </p:anim>
                                      </p:childTnLst>
                                    </p:cTn>
                                  </p:par>
                                  <p:par>
                                    <p:cTn id="49" presetID="2" presetClass="entr" presetSubtype="1" decel="9700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1500" fill="hold"/>
                                            <p:tgtEl>
                                              <p:spTgt spid="43"/>
                                            </p:tgtEl>
                                            <p:attrNameLst>
                                              <p:attrName>ppt_x</p:attrName>
                                            </p:attrNameLst>
                                          </p:cBhvr>
                                          <p:tavLst>
                                            <p:tav tm="0">
                                              <p:val>
                                                <p:strVal val="#ppt_x"/>
                                              </p:val>
                                            </p:tav>
                                            <p:tav tm="100000">
                                              <p:val>
                                                <p:strVal val="#ppt_x"/>
                                              </p:val>
                                            </p:tav>
                                          </p:tavLst>
                                        </p:anim>
                                        <p:anim calcmode="lin" valueType="num">
                                          <p:cBhvr additive="base">
                                            <p:cTn id="52" dur="1500" fill="hold"/>
                                            <p:tgtEl>
                                              <p:spTgt spid="43"/>
                                            </p:tgtEl>
                                            <p:attrNameLst>
                                              <p:attrName>ppt_y</p:attrName>
                                            </p:attrNameLst>
                                          </p:cBhvr>
                                          <p:tavLst>
                                            <p:tav tm="0">
                                              <p:val>
                                                <p:strVal val="0-#ppt_h/2"/>
                                              </p:val>
                                            </p:tav>
                                            <p:tav tm="100000">
                                              <p:val>
                                                <p:strVal val="#ppt_y"/>
                                              </p:val>
                                            </p:tav>
                                          </p:tavLst>
                                        </p:anim>
                                      </p:childTnLst>
                                    </p:cTn>
                                  </p:par>
                                  <p:par>
                                    <p:cTn id="53" presetID="2" presetClass="entr" presetSubtype="8" fill="hold" grpId="0" nodeType="withEffect" p14:presetBounceEnd="40000">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14:bounceEnd="40000">
                                          <p:cBhvr additive="base">
                                            <p:cTn id="55" dur="2000" fill="hold"/>
                                            <p:tgtEl>
                                              <p:spTgt spid="27"/>
                                            </p:tgtEl>
                                            <p:attrNameLst>
                                              <p:attrName>ppt_x</p:attrName>
                                            </p:attrNameLst>
                                          </p:cBhvr>
                                          <p:tavLst>
                                            <p:tav tm="0">
                                              <p:val>
                                                <p:strVal val="0-#ppt_w/2"/>
                                              </p:val>
                                            </p:tav>
                                            <p:tav tm="100000">
                                              <p:val>
                                                <p:strVal val="#ppt_x"/>
                                              </p:val>
                                            </p:tav>
                                          </p:tavLst>
                                        </p:anim>
                                        <p:anim calcmode="lin" valueType="num" p14:bounceEnd="40000">
                                          <p:cBhvr additive="base">
                                            <p:cTn id="56" dur="20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14:presetBounceEnd="40000">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14:bounceEnd="40000">
                                          <p:cBhvr additive="base">
                                            <p:cTn id="59" dur="20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60" dur="2000" fill="hold"/>
                                            <p:tgtEl>
                                              <p:spTgt spid="28"/>
                                            </p:tgtEl>
                                            <p:attrNameLst>
                                              <p:attrName>ppt_y</p:attrName>
                                            </p:attrNameLst>
                                          </p:cBhvr>
                                          <p:tavLst>
                                            <p:tav tm="0">
                                              <p:val>
                                                <p:strVal val="#ppt_y"/>
                                              </p:val>
                                            </p:tav>
                                            <p:tav tm="100000">
                                              <p:val>
                                                <p:strVal val="#ppt_y"/>
                                              </p:val>
                                            </p:tav>
                                          </p:tavLst>
                                        </p:anim>
                                      </p:childTnLst>
                                    </p:cTn>
                                  </p:par>
                                  <p:par>
                                    <p:cTn id="61" presetID="16" presetClass="entr" presetSubtype="37"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barn(outVertical)">
                                          <p:cBhvr>
                                            <p:cTn id="63"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20" grpId="0" animBg="1"/>
          <p:bldP spid="22" grpId="0" animBg="1"/>
          <p:bldP spid="24" grpId="0" animBg="1"/>
          <p:bldP spid="27" grpId="0"/>
          <p:bldP spid="28" grpId="0"/>
          <p:bldP spid="41" grpId="0" animBg="1"/>
          <p:bldP spid="42" grpId="0" animBg="1"/>
          <p:bldP spid="43" grpId="0" animBg="1"/>
          <p:bldP spid="45" grpId="0" animBg="1"/>
          <p:bldP spid="46" grpId="0" animBg="1"/>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97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9700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750" fill="hold"/>
                                            <p:tgtEl>
                                              <p:spTgt spid="22"/>
                                            </p:tgtEl>
                                            <p:attrNameLst>
                                              <p:attrName>ppt_x</p:attrName>
                                            </p:attrNameLst>
                                          </p:cBhvr>
                                          <p:tavLst>
                                            <p:tav tm="0">
                                              <p:val>
                                                <p:strVal val="#ppt_x"/>
                                              </p:val>
                                            </p:tav>
                                            <p:tav tm="100000">
                                              <p:val>
                                                <p:strVal val="#ppt_x"/>
                                              </p:val>
                                            </p:tav>
                                          </p:tavLst>
                                        </p:anim>
                                        <p:anim calcmode="lin" valueType="num">
                                          <p:cBhvr additive="base">
                                            <p:cTn id="12" dur="175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decel="9700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500" fill="hold"/>
                                            <p:tgtEl>
                                              <p:spTgt spid="42"/>
                                            </p:tgtEl>
                                            <p:attrNameLst>
                                              <p:attrName>ppt_x</p:attrName>
                                            </p:attrNameLst>
                                          </p:cBhvr>
                                          <p:tavLst>
                                            <p:tav tm="0">
                                              <p:val>
                                                <p:strVal val="#ppt_x"/>
                                              </p:val>
                                            </p:tav>
                                            <p:tav tm="100000">
                                              <p:val>
                                                <p:strVal val="#ppt_x"/>
                                              </p:val>
                                            </p:tav>
                                          </p:tavLst>
                                        </p:anim>
                                        <p:anim calcmode="lin" valueType="num">
                                          <p:cBhvr additive="base">
                                            <p:cTn id="16" dur="1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decel="9700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750" fill="hold"/>
                                            <p:tgtEl>
                                              <p:spTgt spid="24"/>
                                            </p:tgtEl>
                                            <p:attrNameLst>
                                              <p:attrName>ppt_x</p:attrName>
                                            </p:attrNameLst>
                                          </p:cBhvr>
                                          <p:tavLst>
                                            <p:tav tm="0">
                                              <p:val>
                                                <p:strVal val="#ppt_x"/>
                                              </p:val>
                                            </p:tav>
                                            <p:tav tm="100000">
                                              <p:val>
                                                <p:strVal val="#ppt_x"/>
                                              </p:val>
                                            </p:tav>
                                          </p:tavLst>
                                        </p:anim>
                                        <p:anim calcmode="lin" valueType="num">
                                          <p:cBhvr additive="base">
                                            <p:cTn id="20" dur="1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decel="9700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1500" fill="hold"/>
                                            <p:tgtEl>
                                              <p:spTgt spid="47"/>
                                            </p:tgtEl>
                                            <p:attrNameLst>
                                              <p:attrName>ppt_x</p:attrName>
                                            </p:attrNameLst>
                                          </p:cBhvr>
                                          <p:tavLst>
                                            <p:tav tm="0">
                                              <p:val>
                                                <p:strVal val="#ppt_x"/>
                                              </p:val>
                                            </p:tav>
                                            <p:tav tm="100000">
                                              <p:val>
                                                <p:strVal val="#ppt_x"/>
                                              </p:val>
                                            </p:tav>
                                          </p:tavLst>
                                        </p:anim>
                                        <p:anim calcmode="lin" valueType="num">
                                          <p:cBhvr additive="base">
                                            <p:cTn id="24" dur="1500" fill="hold"/>
                                            <p:tgtEl>
                                              <p:spTgt spid="47"/>
                                            </p:tgtEl>
                                            <p:attrNameLst>
                                              <p:attrName>ppt_y</p:attrName>
                                            </p:attrNameLst>
                                          </p:cBhvr>
                                          <p:tavLst>
                                            <p:tav tm="0">
                                              <p:val>
                                                <p:strVal val="0-#ppt_h/2"/>
                                              </p:val>
                                            </p:tav>
                                            <p:tav tm="100000">
                                              <p:val>
                                                <p:strVal val="#ppt_y"/>
                                              </p:val>
                                            </p:tav>
                                          </p:tavLst>
                                        </p:anim>
                                      </p:childTnLst>
                                    </p:cTn>
                                  </p:par>
                                  <p:par>
                                    <p:cTn id="25" presetID="2" presetClass="entr" presetSubtype="1" decel="9700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1750" fill="hold"/>
                                            <p:tgtEl>
                                              <p:spTgt spid="41"/>
                                            </p:tgtEl>
                                            <p:attrNameLst>
                                              <p:attrName>ppt_x</p:attrName>
                                            </p:attrNameLst>
                                          </p:cBhvr>
                                          <p:tavLst>
                                            <p:tav tm="0">
                                              <p:val>
                                                <p:strVal val="#ppt_x"/>
                                              </p:val>
                                            </p:tav>
                                            <p:tav tm="100000">
                                              <p:val>
                                                <p:strVal val="#ppt_x"/>
                                              </p:val>
                                            </p:tav>
                                          </p:tavLst>
                                        </p:anim>
                                        <p:anim calcmode="lin" valueType="num">
                                          <p:cBhvr additive="base">
                                            <p:cTn id="28" dur="1750" fill="hold"/>
                                            <p:tgtEl>
                                              <p:spTgt spid="41"/>
                                            </p:tgtEl>
                                            <p:attrNameLst>
                                              <p:attrName>ppt_y</p:attrName>
                                            </p:attrNameLst>
                                          </p:cBhvr>
                                          <p:tavLst>
                                            <p:tav tm="0">
                                              <p:val>
                                                <p:strVal val="0-#ppt_h/2"/>
                                              </p:val>
                                            </p:tav>
                                            <p:tav tm="100000">
                                              <p:val>
                                                <p:strVal val="#ppt_y"/>
                                              </p:val>
                                            </p:tav>
                                          </p:tavLst>
                                        </p:anim>
                                      </p:childTnLst>
                                    </p:cTn>
                                  </p:par>
                                  <p:par>
                                    <p:cTn id="29" presetID="2" presetClass="entr" presetSubtype="1" decel="97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500" fill="hold"/>
                                            <p:tgtEl>
                                              <p:spTgt spid="14"/>
                                            </p:tgtEl>
                                            <p:attrNameLst>
                                              <p:attrName>ppt_x</p:attrName>
                                            </p:attrNameLst>
                                          </p:cBhvr>
                                          <p:tavLst>
                                            <p:tav tm="0">
                                              <p:val>
                                                <p:strVal val="#ppt_x"/>
                                              </p:val>
                                            </p:tav>
                                            <p:tav tm="100000">
                                              <p:val>
                                                <p:strVal val="#ppt_x"/>
                                              </p:val>
                                            </p:tav>
                                          </p:tavLst>
                                        </p:anim>
                                        <p:anim calcmode="lin" valueType="num">
                                          <p:cBhvr additive="base">
                                            <p:cTn id="32" dur="1500" fill="hold"/>
                                            <p:tgtEl>
                                              <p:spTgt spid="14"/>
                                            </p:tgtEl>
                                            <p:attrNameLst>
                                              <p:attrName>ppt_y</p:attrName>
                                            </p:attrNameLst>
                                          </p:cBhvr>
                                          <p:tavLst>
                                            <p:tav tm="0">
                                              <p:val>
                                                <p:strVal val="0-#ppt_h/2"/>
                                              </p:val>
                                            </p:tav>
                                            <p:tav tm="100000">
                                              <p:val>
                                                <p:strVal val="#ppt_y"/>
                                              </p:val>
                                            </p:tav>
                                          </p:tavLst>
                                        </p:anim>
                                      </p:childTnLst>
                                    </p:cTn>
                                  </p:par>
                                  <p:par>
                                    <p:cTn id="33" presetID="2" presetClass="entr" presetSubtype="1" decel="9700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1750" fill="hold"/>
                                            <p:tgtEl>
                                              <p:spTgt spid="45"/>
                                            </p:tgtEl>
                                            <p:attrNameLst>
                                              <p:attrName>ppt_x</p:attrName>
                                            </p:attrNameLst>
                                          </p:cBhvr>
                                          <p:tavLst>
                                            <p:tav tm="0">
                                              <p:val>
                                                <p:strVal val="#ppt_x"/>
                                              </p:val>
                                            </p:tav>
                                            <p:tav tm="100000">
                                              <p:val>
                                                <p:strVal val="#ppt_x"/>
                                              </p:val>
                                            </p:tav>
                                          </p:tavLst>
                                        </p:anim>
                                        <p:anim calcmode="lin" valueType="num">
                                          <p:cBhvr additive="base">
                                            <p:cTn id="36" dur="1750" fill="hold"/>
                                            <p:tgtEl>
                                              <p:spTgt spid="45"/>
                                            </p:tgtEl>
                                            <p:attrNameLst>
                                              <p:attrName>ppt_y</p:attrName>
                                            </p:attrNameLst>
                                          </p:cBhvr>
                                          <p:tavLst>
                                            <p:tav tm="0">
                                              <p:val>
                                                <p:strVal val="0-#ppt_h/2"/>
                                              </p:val>
                                            </p:tav>
                                            <p:tav tm="100000">
                                              <p:val>
                                                <p:strVal val="#ppt_y"/>
                                              </p:val>
                                            </p:tav>
                                          </p:tavLst>
                                        </p:anim>
                                      </p:childTnLst>
                                    </p:cTn>
                                  </p:par>
                                  <p:par>
                                    <p:cTn id="37" presetID="2" presetClass="entr" presetSubtype="1" decel="9700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500" fill="hold"/>
                                            <p:tgtEl>
                                              <p:spTgt spid="20"/>
                                            </p:tgtEl>
                                            <p:attrNameLst>
                                              <p:attrName>ppt_x</p:attrName>
                                            </p:attrNameLst>
                                          </p:cBhvr>
                                          <p:tavLst>
                                            <p:tav tm="0">
                                              <p:val>
                                                <p:strVal val="#ppt_x"/>
                                              </p:val>
                                            </p:tav>
                                            <p:tav tm="100000">
                                              <p:val>
                                                <p:strVal val="#ppt_x"/>
                                              </p:val>
                                            </p:tav>
                                          </p:tavLst>
                                        </p:anim>
                                        <p:anim calcmode="lin" valueType="num">
                                          <p:cBhvr additive="base">
                                            <p:cTn id="40" dur="1500" fill="hold"/>
                                            <p:tgtEl>
                                              <p:spTgt spid="20"/>
                                            </p:tgtEl>
                                            <p:attrNameLst>
                                              <p:attrName>ppt_y</p:attrName>
                                            </p:attrNameLst>
                                          </p:cBhvr>
                                          <p:tavLst>
                                            <p:tav tm="0">
                                              <p:val>
                                                <p:strVal val="0-#ppt_h/2"/>
                                              </p:val>
                                            </p:tav>
                                            <p:tav tm="100000">
                                              <p:val>
                                                <p:strVal val="#ppt_y"/>
                                              </p:val>
                                            </p:tav>
                                          </p:tavLst>
                                        </p:anim>
                                      </p:childTnLst>
                                    </p:cTn>
                                  </p:par>
                                  <p:par>
                                    <p:cTn id="41" presetID="2" presetClass="entr" presetSubtype="1" decel="9700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750" fill="hold"/>
                                            <p:tgtEl>
                                              <p:spTgt spid="10"/>
                                            </p:tgtEl>
                                            <p:attrNameLst>
                                              <p:attrName>ppt_x</p:attrName>
                                            </p:attrNameLst>
                                          </p:cBhvr>
                                          <p:tavLst>
                                            <p:tav tm="0">
                                              <p:val>
                                                <p:strVal val="#ppt_x"/>
                                              </p:val>
                                            </p:tav>
                                            <p:tav tm="100000">
                                              <p:val>
                                                <p:strVal val="#ppt_x"/>
                                              </p:val>
                                            </p:tav>
                                          </p:tavLst>
                                        </p:anim>
                                        <p:anim calcmode="lin" valueType="num">
                                          <p:cBhvr additive="base">
                                            <p:cTn id="44" dur="175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1" decel="9700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1500" fill="hold"/>
                                            <p:tgtEl>
                                              <p:spTgt spid="46"/>
                                            </p:tgtEl>
                                            <p:attrNameLst>
                                              <p:attrName>ppt_x</p:attrName>
                                            </p:attrNameLst>
                                          </p:cBhvr>
                                          <p:tavLst>
                                            <p:tav tm="0">
                                              <p:val>
                                                <p:strVal val="#ppt_x"/>
                                              </p:val>
                                            </p:tav>
                                            <p:tav tm="100000">
                                              <p:val>
                                                <p:strVal val="#ppt_x"/>
                                              </p:val>
                                            </p:tav>
                                          </p:tavLst>
                                        </p:anim>
                                        <p:anim calcmode="lin" valueType="num">
                                          <p:cBhvr additive="base">
                                            <p:cTn id="48" dur="1500" fill="hold"/>
                                            <p:tgtEl>
                                              <p:spTgt spid="46"/>
                                            </p:tgtEl>
                                            <p:attrNameLst>
                                              <p:attrName>ppt_y</p:attrName>
                                            </p:attrNameLst>
                                          </p:cBhvr>
                                          <p:tavLst>
                                            <p:tav tm="0">
                                              <p:val>
                                                <p:strVal val="0-#ppt_h/2"/>
                                              </p:val>
                                            </p:tav>
                                            <p:tav tm="100000">
                                              <p:val>
                                                <p:strVal val="#ppt_y"/>
                                              </p:val>
                                            </p:tav>
                                          </p:tavLst>
                                        </p:anim>
                                      </p:childTnLst>
                                    </p:cTn>
                                  </p:par>
                                  <p:par>
                                    <p:cTn id="49" presetID="2" presetClass="entr" presetSubtype="1" decel="9700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1500" fill="hold"/>
                                            <p:tgtEl>
                                              <p:spTgt spid="43"/>
                                            </p:tgtEl>
                                            <p:attrNameLst>
                                              <p:attrName>ppt_x</p:attrName>
                                            </p:attrNameLst>
                                          </p:cBhvr>
                                          <p:tavLst>
                                            <p:tav tm="0">
                                              <p:val>
                                                <p:strVal val="#ppt_x"/>
                                              </p:val>
                                            </p:tav>
                                            <p:tav tm="100000">
                                              <p:val>
                                                <p:strVal val="#ppt_x"/>
                                              </p:val>
                                            </p:tav>
                                          </p:tavLst>
                                        </p:anim>
                                        <p:anim calcmode="lin" valueType="num">
                                          <p:cBhvr additive="base">
                                            <p:cTn id="52" dur="1500" fill="hold"/>
                                            <p:tgtEl>
                                              <p:spTgt spid="43"/>
                                            </p:tgtEl>
                                            <p:attrNameLst>
                                              <p:attrName>ppt_y</p:attrName>
                                            </p:attrNameLst>
                                          </p:cBhvr>
                                          <p:tavLst>
                                            <p:tav tm="0">
                                              <p:val>
                                                <p:strVal val="0-#ppt_h/2"/>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2000" fill="hold"/>
                                            <p:tgtEl>
                                              <p:spTgt spid="27"/>
                                            </p:tgtEl>
                                            <p:attrNameLst>
                                              <p:attrName>ppt_x</p:attrName>
                                            </p:attrNameLst>
                                          </p:cBhvr>
                                          <p:tavLst>
                                            <p:tav tm="0">
                                              <p:val>
                                                <p:strVal val="0-#ppt_w/2"/>
                                              </p:val>
                                            </p:tav>
                                            <p:tav tm="100000">
                                              <p:val>
                                                <p:strVal val="#ppt_x"/>
                                              </p:val>
                                            </p:tav>
                                          </p:tavLst>
                                        </p:anim>
                                        <p:anim calcmode="lin" valueType="num">
                                          <p:cBhvr additive="base">
                                            <p:cTn id="56" dur="20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2000" fill="hold"/>
                                            <p:tgtEl>
                                              <p:spTgt spid="28"/>
                                            </p:tgtEl>
                                            <p:attrNameLst>
                                              <p:attrName>ppt_x</p:attrName>
                                            </p:attrNameLst>
                                          </p:cBhvr>
                                          <p:tavLst>
                                            <p:tav tm="0">
                                              <p:val>
                                                <p:strVal val="1+#ppt_w/2"/>
                                              </p:val>
                                            </p:tav>
                                            <p:tav tm="100000">
                                              <p:val>
                                                <p:strVal val="#ppt_x"/>
                                              </p:val>
                                            </p:tav>
                                          </p:tavLst>
                                        </p:anim>
                                        <p:anim calcmode="lin" valueType="num">
                                          <p:cBhvr additive="base">
                                            <p:cTn id="60" dur="2000" fill="hold"/>
                                            <p:tgtEl>
                                              <p:spTgt spid="28"/>
                                            </p:tgtEl>
                                            <p:attrNameLst>
                                              <p:attrName>ppt_y</p:attrName>
                                            </p:attrNameLst>
                                          </p:cBhvr>
                                          <p:tavLst>
                                            <p:tav tm="0">
                                              <p:val>
                                                <p:strVal val="#ppt_y"/>
                                              </p:val>
                                            </p:tav>
                                            <p:tav tm="100000">
                                              <p:val>
                                                <p:strVal val="#ppt_y"/>
                                              </p:val>
                                            </p:tav>
                                          </p:tavLst>
                                        </p:anim>
                                      </p:childTnLst>
                                    </p:cTn>
                                  </p:par>
                                  <p:par>
                                    <p:cTn id="61" presetID="16" presetClass="entr" presetSubtype="37"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barn(outVertical)">
                                          <p:cBhvr>
                                            <p:cTn id="63"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20" grpId="0" animBg="1"/>
          <p:bldP spid="22" grpId="0" animBg="1"/>
          <p:bldP spid="24" grpId="0" animBg="1"/>
          <p:bldP spid="27" grpId="0"/>
          <p:bldP spid="28" grpId="0"/>
          <p:bldP spid="41" grpId="0" animBg="1"/>
          <p:bldP spid="42" grpId="0" animBg="1"/>
          <p:bldP spid="43" grpId="0" animBg="1"/>
          <p:bldP spid="45" grpId="0" animBg="1"/>
          <p:bldP spid="46" grpId="0" animBg="1"/>
          <p:bldP spid="47"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FDA5B5-905D-CFCE-B38E-2933FAA2B85F}"/>
              </a:ext>
            </a:extLst>
          </p:cNvPr>
          <p:cNvSpPr txBox="1"/>
          <p:nvPr/>
        </p:nvSpPr>
        <p:spPr>
          <a:xfrm>
            <a:off x="953813" y="96367"/>
            <a:ext cx="10916445" cy="1077218"/>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6: HÀNH TRÌNH ĐI ĐẾN ĐỘC LẬP DÂN TỘC Ở ĐÔNG NAM Á (T1)</a:t>
            </a:r>
          </a:p>
        </p:txBody>
      </p:sp>
      <p:sp>
        <p:nvSpPr>
          <p:cNvPr id="3" name="Flowchart: Terminator 3">
            <a:extLst>
              <a:ext uri="{FF2B5EF4-FFF2-40B4-BE49-F238E27FC236}">
                <a16:creationId xmlns:a16="http://schemas.microsoft.com/office/drawing/2014/main" id="{7A0B8A7E-28F2-8E39-5B5A-CA68B41F939A}"/>
              </a:ext>
            </a:extLst>
          </p:cNvPr>
          <p:cNvSpPr/>
          <p:nvPr/>
        </p:nvSpPr>
        <p:spPr>
          <a:xfrm>
            <a:off x="307508" y="2495550"/>
            <a:ext cx="11734800" cy="1866900"/>
          </a:xfrm>
          <a:prstGeom prst="flowChartTerminator">
            <a:avLst/>
          </a:prstGeom>
          <a:ln/>
        </p:spPr>
        <p:style>
          <a:lnRef idx="2">
            <a:schemeClr val="accent3"/>
          </a:lnRef>
          <a:fillRef idx="1">
            <a:schemeClr val="lt1"/>
          </a:fillRef>
          <a:effectRef idx="0">
            <a:schemeClr val="accent3"/>
          </a:effectRef>
          <a:fontRef idx="minor">
            <a:schemeClr val="dk1"/>
          </a:fontRef>
        </p:style>
        <p:txBody>
          <a:bodyPr rtlCol="0" anchor="ctr"/>
          <a:lstStyle/>
          <a:p>
            <a:pPr lvl="0" algn="ctr">
              <a:defRPr/>
            </a:pPr>
            <a:r>
              <a:rPr kumimoji="0" lang="en-US" sz="3200" b="0" i="0" u="none" strike="noStrike" kern="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Lập bảng sau </a:t>
            </a:r>
            <a:r>
              <a:rPr lang="en-US" sz="3200" kern="0" noProof="0">
                <a:solidFill>
                  <a:srgbClr val="0070C0"/>
                </a:solidFill>
                <a:latin typeface="Times New Roman" panose="02020603050405020304" pitchFamily="18" charset="0"/>
                <a:cs typeface="Times New Roman" panose="02020603050405020304" pitchFamily="18" charset="0"/>
              </a:rPr>
              <a:t>c</a:t>
            </a:r>
            <a:r>
              <a:rPr lang="vi-VN" sz="3200" kern="0">
                <a:solidFill>
                  <a:srgbClr val="0070C0"/>
                </a:solidFill>
                <a:latin typeface="Times New Roman" panose="02020603050405020304" pitchFamily="18" charset="0"/>
                <a:cs typeface="Times New Roman" panose="02020603050405020304" pitchFamily="18" charset="0"/>
              </a:rPr>
              <a:t>uộc đấu tranh của nhân dân các nước Đông Nam Á chống thực dân phương Tây từ nửa sau thế kỉ XVI đến giữa thế kỉ XIX.</a:t>
            </a:r>
            <a:endParaRPr kumimoji="0" lang="en-US" sz="3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3F50A34D-D305-C54A-F492-B52E225AF032}"/>
              </a:ext>
            </a:extLst>
          </p:cNvPr>
          <p:cNvSpPr txBox="1"/>
          <p:nvPr/>
        </p:nvSpPr>
        <p:spPr>
          <a:xfrm>
            <a:off x="193208" y="1253891"/>
            <a:ext cx="11963400" cy="49244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87A08"/>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1. Phong</a:t>
            </a:r>
            <a:r>
              <a:rPr kumimoji="0" lang="en-US" sz="3200" b="1" i="0" u="none" strike="noStrike" kern="1200" cap="none" spc="0" normalizeH="0" noProof="0">
                <a:ln>
                  <a:noFill/>
                </a:ln>
                <a:solidFill>
                  <a:srgbClr val="F87A08"/>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trào đấu tranh chống thực dân xâm lược ở Đông Nam Á</a:t>
            </a:r>
            <a:endParaRPr kumimoji="0" lang="en-US" sz="3200" b="1" i="0" u="none" strike="noStrike" kern="1200" cap="none" spc="0" normalizeH="0" baseline="0" noProof="0" dirty="0">
              <a:ln>
                <a:noFill/>
              </a:ln>
              <a:solidFill>
                <a:srgbClr val="F87A08"/>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9619651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D421C3-4FC2-7482-FDFB-47EC40E97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7445" y="6081563"/>
            <a:ext cx="1095528" cy="1105054"/>
          </a:xfrm>
          <a:prstGeom prst="rect">
            <a:avLst/>
          </a:prstGeom>
        </p:spPr>
      </p:pic>
      <p:pic>
        <p:nvPicPr>
          <p:cNvPr id="3" name="Picture 2">
            <a:extLst>
              <a:ext uri="{FF2B5EF4-FFF2-40B4-BE49-F238E27FC236}">
                <a16:creationId xmlns:a16="http://schemas.microsoft.com/office/drawing/2014/main" id="{E31111A6-2902-1A67-C7E7-F4E294DC9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5045" y="5929163"/>
            <a:ext cx="1095528" cy="1105054"/>
          </a:xfrm>
          <a:prstGeom prst="rect">
            <a:avLst/>
          </a:prstGeom>
        </p:spPr>
      </p:pic>
      <p:graphicFrame>
        <p:nvGraphicFramePr>
          <p:cNvPr id="2" name="Table 3">
            <a:extLst>
              <a:ext uri="{FF2B5EF4-FFF2-40B4-BE49-F238E27FC236}">
                <a16:creationId xmlns:a16="http://schemas.microsoft.com/office/drawing/2014/main" id="{204A227F-450C-A306-3398-7EDA12725000}"/>
              </a:ext>
            </a:extLst>
          </p:cNvPr>
          <p:cNvGraphicFramePr>
            <a:graphicFrameLocks noGrp="1"/>
          </p:cNvGraphicFramePr>
          <p:nvPr>
            <p:extLst>
              <p:ext uri="{D42A27DB-BD31-4B8C-83A1-F6EECF244321}">
                <p14:modId xmlns:p14="http://schemas.microsoft.com/office/powerpoint/2010/main" val="2437158672"/>
              </p:ext>
            </p:extLst>
          </p:nvPr>
        </p:nvGraphicFramePr>
        <p:xfrm>
          <a:off x="0" y="0"/>
          <a:ext cx="12192000" cy="6857998"/>
        </p:xfrm>
        <a:graphic>
          <a:graphicData uri="http://schemas.openxmlformats.org/drawingml/2006/table">
            <a:tbl>
              <a:tblPr firstRow="1" bandRow="1">
                <a:tableStyleId>{8799B23B-EC83-4686-B30A-512413B5E67A}</a:tableStyleId>
              </a:tblPr>
              <a:tblGrid>
                <a:gridCol w="1123950">
                  <a:extLst>
                    <a:ext uri="{9D8B030D-6E8A-4147-A177-3AD203B41FA5}">
                      <a16:colId xmlns:a16="http://schemas.microsoft.com/office/drawing/2014/main" val="169836522"/>
                    </a:ext>
                  </a:extLst>
                </a:gridCol>
                <a:gridCol w="2000250">
                  <a:extLst>
                    <a:ext uri="{9D8B030D-6E8A-4147-A177-3AD203B41FA5}">
                      <a16:colId xmlns:a16="http://schemas.microsoft.com/office/drawing/2014/main" val="2943902809"/>
                    </a:ext>
                  </a:extLst>
                </a:gridCol>
                <a:gridCol w="9067800">
                  <a:extLst>
                    <a:ext uri="{9D8B030D-6E8A-4147-A177-3AD203B41FA5}">
                      <a16:colId xmlns:a16="http://schemas.microsoft.com/office/drawing/2014/main" val="2706924899"/>
                    </a:ext>
                  </a:extLst>
                </a:gridCol>
              </a:tblGrid>
              <a:tr h="608333">
                <a:tc>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Nước</a:t>
                      </a:r>
                    </a:p>
                  </a:txBody>
                  <a:tcPr>
                    <a:solidFill>
                      <a:schemeClr val="bg2"/>
                    </a:solidFill>
                  </a:tcPr>
                </a:tc>
                <a:tc>
                  <a:txBody>
                    <a:bodyPr/>
                    <a:lstStyle/>
                    <a:p>
                      <a:pPr algn="ctr"/>
                      <a:r>
                        <a:rPr lang="en-US" sz="3200">
                          <a:solidFill>
                            <a:srgbClr val="FF0000"/>
                          </a:solidFill>
                          <a:latin typeface="Times New Roman" panose="02020603050405020304" pitchFamily="18" charset="0"/>
                          <a:cs typeface="Times New Roman" panose="02020603050405020304" pitchFamily="18" charset="0"/>
                        </a:rPr>
                        <a:t>CÁC CUỘC ĐẤU TRANH TIÊU BIỂU</a:t>
                      </a:r>
                    </a:p>
                  </a:txBody>
                  <a:tcPr>
                    <a:solidFill>
                      <a:schemeClr val="bg2"/>
                    </a:solidFill>
                  </a:tcPr>
                </a:tc>
                <a:extLst>
                  <a:ext uri="{0D108BD9-81ED-4DB2-BD59-A6C34878D82A}">
                    <a16:rowId xmlns:a16="http://schemas.microsoft.com/office/drawing/2014/main" val="4282832211"/>
                  </a:ext>
                </a:extLst>
              </a:tr>
              <a:tr h="1120614">
                <a:tc rowSpan="2">
                  <a:txBody>
                    <a:bodyPr/>
                    <a:lstStyle/>
                    <a:p>
                      <a:pPr algn="ctr"/>
                      <a:r>
                        <a:rPr lang="en-US" sz="3200" b="1">
                          <a:solidFill>
                            <a:srgbClr val="0070C0"/>
                          </a:solidFill>
                          <a:latin typeface="Times New Roman" panose="02020603050405020304" pitchFamily="18" charset="0"/>
                          <a:cs typeface="Times New Roman" panose="02020603050405020304" pitchFamily="18" charset="0"/>
                        </a:rPr>
                        <a:t>ĐNA hải đảo</a:t>
                      </a: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In-nô-nê-xi-a</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4094957227"/>
                  </a:ext>
                </a:extLst>
              </a:tr>
              <a:tr h="1120614">
                <a:tc vMerge="1">
                  <a:txBody>
                    <a:bodyPr/>
                    <a:lstStyle/>
                    <a:p>
                      <a:pPr algn="ctr"/>
                      <a:endParaRPr lang="en-US" sz="3200" b="1">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0070C0"/>
                          </a:solidFill>
                          <a:latin typeface="Times New Roman" panose="02020603050405020304" pitchFamily="18" charset="0"/>
                          <a:cs typeface="Times New Roman" panose="02020603050405020304" pitchFamily="18" charset="0"/>
                        </a:rPr>
                        <a:t>Phi-lip-pin</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3814471353"/>
                  </a:ext>
                </a:extLst>
              </a:tr>
              <a:tr h="1120614">
                <a:tc rowSpan="4">
                  <a:txBody>
                    <a:bodyPr/>
                    <a:lstStyle/>
                    <a:p>
                      <a:pPr algn="ctr"/>
                      <a:r>
                        <a:rPr lang="en-US" sz="3200" b="1">
                          <a:solidFill>
                            <a:srgbClr val="0070C0"/>
                          </a:solidFill>
                          <a:latin typeface="Times New Roman" panose="02020603050405020304" pitchFamily="18" charset="0"/>
                          <a:cs typeface="Times New Roman" panose="02020603050405020304" pitchFamily="18" charset="0"/>
                        </a:rPr>
                        <a:t>ĐNA</a:t>
                      </a:r>
                    </a:p>
                    <a:p>
                      <a:pPr algn="ctr"/>
                      <a:r>
                        <a:rPr lang="en-US" sz="3200" b="1">
                          <a:solidFill>
                            <a:srgbClr val="0070C0"/>
                          </a:solidFill>
                          <a:latin typeface="Times New Roman" panose="02020603050405020304" pitchFamily="18" charset="0"/>
                          <a:cs typeface="Times New Roman" panose="02020603050405020304" pitchFamily="18" charset="0"/>
                        </a:rPr>
                        <a:t>lục địa</a:t>
                      </a: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Mi-an-ma</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292394298"/>
                  </a:ext>
                </a:extLst>
              </a:tr>
              <a:tr h="1120614">
                <a:tc vMerge="1">
                  <a:txBody>
                    <a:bodyPr/>
                    <a:lstStyle/>
                    <a:p>
                      <a:pPr algn="ctr"/>
                      <a:endParaRPr lang="en-US" sz="3200" b="1">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0070C0"/>
                          </a:solidFill>
                          <a:latin typeface="Times New Roman" panose="02020603050405020304" pitchFamily="18" charset="0"/>
                          <a:cs typeface="Times New Roman" panose="02020603050405020304" pitchFamily="18" charset="0"/>
                        </a:rPr>
                        <a:t>Việt Nam</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1586174518"/>
                  </a:ext>
                </a:extLst>
              </a:tr>
              <a:tr h="1120614">
                <a:tc vMerge="1">
                  <a:txBody>
                    <a:bodyPr/>
                    <a:lstStyle/>
                    <a:p>
                      <a:pPr algn="ctr"/>
                      <a:endParaRPr lang="en-US" sz="3200" b="1">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Cam-pu-chia</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820694536"/>
                  </a:ext>
                </a:extLst>
              </a:tr>
              <a:tr h="646595">
                <a:tc vMerge="1">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Lào</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2622260890"/>
                  </a:ext>
                </a:extLst>
              </a:tr>
            </a:tbl>
          </a:graphicData>
        </a:graphic>
      </p:graphicFrame>
    </p:spTree>
    <p:extLst>
      <p:ext uri="{BB962C8B-B14F-4D97-AF65-F5344CB8AC3E}">
        <p14:creationId xmlns:p14="http://schemas.microsoft.com/office/powerpoint/2010/main" val="358916949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111A6-2902-1A67-C7E7-F4E294DC9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5045" y="5929163"/>
            <a:ext cx="1095528" cy="1105054"/>
          </a:xfrm>
          <a:prstGeom prst="rect">
            <a:avLst/>
          </a:prstGeom>
        </p:spPr>
      </p:pic>
      <p:graphicFrame>
        <p:nvGraphicFramePr>
          <p:cNvPr id="2" name="Table 3">
            <a:extLst>
              <a:ext uri="{FF2B5EF4-FFF2-40B4-BE49-F238E27FC236}">
                <a16:creationId xmlns:a16="http://schemas.microsoft.com/office/drawing/2014/main" id="{204A227F-450C-A306-3398-7EDA12725000}"/>
              </a:ext>
            </a:extLst>
          </p:cNvPr>
          <p:cNvGraphicFramePr>
            <a:graphicFrameLocks noGrp="1"/>
          </p:cNvGraphicFramePr>
          <p:nvPr>
            <p:extLst>
              <p:ext uri="{D42A27DB-BD31-4B8C-83A1-F6EECF244321}">
                <p14:modId xmlns:p14="http://schemas.microsoft.com/office/powerpoint/2010/main" val="3983146005"/>
              </p:ext>
            </p:extLst>
          </p:nvPr>
        </p:nvGraphicFramePr>
        <p:xfrm>
          <a:off x="-1" y="0"/>
          <a:ext cx="12192001" cy="6858000"/>
        </p:xfrm>
        <a:graphic>
          <a:graphicData uri="http://schemas.openxmlformats.org/drawingml/2006/table">
            <a:tbl>
              <a:tblPr firstRow="1" bandRow="1">
                <a:tableStyleId>{8799B23B-EC83-4686-B30A-512413B5E67A}</a:tableStyleId>
              </a:tblPr>
              <a:tblGrid>
                <a:gridCol w="1123950">
                  <a:extLst>
                    <a:ext uri="{9D8B030D-6E8A-4147-A177-3AD203B41FA5}">
                      <a16:colId xmlns:a16="http://schemas.microsoft.com/office/drawing/2014/main" val="169836522"/>
                    </a:ext>
                  </a:extLst>
                </a:gridCol>
                <a:gridCol w="2000250">
                  <a:extLst>
                    <a:ext uri="{9D8B030D-6E8A-4147-A177-3AD203B41FA5}">
                      <a16:colId xmlns:a16="http://schemas.microsoft.com/office/drawing/2014/main" val="2943902809"/>
                    </a:ext>
                  </a:extLst>
                </a:gridCol>
                <a:gridCol w="9067801">
                  <a:extLst>
                    <a:ext uri="{9D8B030D-6E8A-4147-A177-3AD203B41FA5}">
                      <a16:colId xmlns:a16="http://schemas.microsoft.com/office/drawing/2014/main" val="2706924899"/>
                    </a:ext>
                  </a:extLst>
                </a:gridCol>
              </a:tblGrid>
              <a:tr h="795194">
                <a:tc>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Nước</a:t>
                      </a:r>
                    </a:p>
                  </a:txBody>
                  <a:tcPr>
                    <a:solidFill>
                      <a:schemeClr val="bg2"/>
                    </a:solidFill>
                  </a:tcPr>
                </a:tc>
                <a:tc>
                  <a:txBody>
                    <a:bodyPr/>
                    <a:lstStyle/>
                    <a:p>
                      <a:pPr algn="ctr"/>
                      <a:r>
                        <a:rPr lang="en-US" sz="3200">
                          <a:solidFill>
                            <a:srgbClr val="FF0000"/>
                          </a:solidFill>
                          <a:latin typeface="Times New Roman" panose="02020603050405020304" pitchFamily="18" charset="0"/>
                          <a:cs typeface="Times New Roman" panose="02020603050405020304" pitchFamily="18" charset="0"/>
                        </a:rPr>
                        <a:t>CÁC CUỘC ĐẤU TRANH TIÊU BIỂU</a:t>
                      </a:r>
                    </a:p>
                  </a:txBody>
                  <a:tcPr>
                    <a:solidFill>
                      <a:schemeClr val="bg2"/>
                    </a:solidFill>
                  </a:tcPr>
                </a:tc>
                <a:extLst>
                  <a:ext uri="{0D108BD9-81ED-4DB2-BD59-A6C34878D82A}">
                    <a16:rowId xmlns:a16="http://schemas.microsoft.com/office/drawing/2014/main" val="4282832211"/>
                  </a:ext>
                </a:extLst>
              </a:tr>
              <a:tr h="2832222">
                <a:tc rowSpan="2">
                  <a:txBody>
                    <a:bodyPr/>
                    <a:lstStyle/>
                    <a:p>
                      <a:pPr algn="ctr"/>
                      <a:r>
                        <a:rPr lang="en-US" sz="3200" b="1">
                          <a:solidFill>
                            <a:srgbClr val="0070C0"/>
                          </a:solidFill>
                          <a:latin typeface="Times New Roman" panose="02020603050405020304" pitchFamily="18" charset="0"/>
                          <a:cs typeface="Times New Roman" panose="02020603050405020304" pitchFamily="18" charset="0"/>
                        </a:rPr>
                        <a:t>ĐNA hải đảo</a:t>
                      </a: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In-nô-nê-xi-a</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4094957227"/>
                  </a:ext>
                </a:extLst>
              </a:tr>
              <a:tr h="3230584">
                <a:tc vMerge="1">
                  <a:txBody>
                    <a:bodyPr/>
                    <a:lstStyle/>
                    <a:p>
                      <a:pPr algn="ctr"/>
                      <a:endParaRPr lang="en-US" sz="3200" b="1">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0070C0"/>
                          </a:solidFill>
                          <a:latin typeface="Times New Roman" panose="02020603050405020304" pitchFamily="18" charset="0"/>
                          <a:cs typeface="Times New Roman" panose="02020603050405020304" pitchFamily="18" charset="0"/>
                        </a:rPr>
                        <a:t>Phi-lip-pin</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3814471353"/>
                  </a:ext>
                </a:extLst>
              </a:tr>
            </a:tbl>
          </a:graphicData>
        </a:graphic>
      </p:graphicFrame>
      <p:sp>
        <p:nvSpPr>
          <p:cNvPr id="4" name="TextBox 3">
            <a:extLst>
              <a:ext uri="{FF2B5EF4-FFF2-40B4-BE49-F238E27FC236}">
                <a16:creationId xmlns:a16="http://schemas.microsoft.com/office/drawing/2014/main" id="{B8422036-6921-B719-CF45-57FF3A81F037}"/>
              </a:ext>
            </a:extLst>
          </p:cNvPr>
          <p:cNvSpPr txBox="1"/>
          <p:nvPr/>
        </p:nvSpPr>
        <p:spPr>
          <a:xfrm>
            <a:off x="3086895" y="902478"/>
            <a:ext cx="8914605" cy="2554545"/>
          </a:xfrm>
          <a:prstGeom prst="rect">
            <a:avLst/>
          </a:prstGeom>
          <a:noFill/>
        </p:spPr>
        <p:txBody>
          <a:bodyPr wrap="square">
            <a:spAutoFit/>
          </a:bodyPr>
          <a:lstStyle/>
          <a:p>
            <a:pPr algn="just"/>
            <a:r>
              <a:rPr lang="en-US" sz="3200">
                <a:solidFill>
                  <a:prstClr val="black"/>
                </a:solidFill>
                <a:latin typeface="Times New Roman" panose="02020603050405020304" pitchFamily="18" charset="0"/>
                <a:cs typeface="Times New Roman" panose="02020603050405020304" pitchFamily="18" charset="0"/>
              </a:rPr>
              <a:t>P</a:t>
            </a:r>
            <a:r>
              <a:rPr lang="vi-VN" sz="3200">
                <a:solidFill>
                  <a:prstClr val="black"/>
                </a:solidFill>
                <a:latin typeface="Times New Roman" panose="02020603050405020304" pitchFamily="18" charset="0"/>
                <a:cs typeface="Times New Roman" panose="02020603050405020304" pitchFamily="18" charset="0"/>
              </a:rPr>
              <a:t>hong trào đấu tranh chống thực dân Hà Lan xâm lược bắt đầu từ thế kỉ XVII, dưới sự lãnh đạo của các vương triều Hồi giáo. Đến đầu thế kỉ XIX, hoàng tử Đi-pô-nê-gô-rô tập hợp 70 quý tộc tiến hành cuộc kháng chiến lớn trên đảo Gia-va nhưng thất bại.</a:t>
            </a:r>
          </a:p>
        </p:txBody>
      </p:sp>
    </p:spTree>
    <p:extLst>
      <p:ext uri="{BB962C8B-B14F-4D97-AF65-F5344CB8AC3E}">
        <p14:creationId xmlns:p14="http://schemas.microsoft.com/office/powerpoint/2010/main" val="228118198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111A6-2902-1A67-C7E7-F4E294DC9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5045" y="5929163"/>
            <a:ext cx="1095528" cy="1105054"/>
          </a:xfrm>
          <a:prstGeom prst="rect">
            <a:avLst/>
          </a:prstGeom>
        </p:spPr>
      </p:pic>
      <p:graphicFrame>
        <p:nvGraphicFramePr>
          <p:cNvPr id="2" name="Table 3">
            <a:extLst>
              <a:ext uri="{FF2B5EF4-FFF2-40B4-BE49-F238E27FC236}">
                <a16:creationId xmlns:a16="http://schemas.microsoft.com/office/drawing/2014/main" id="{204A227F-450C-A306-3398-7EDA12725000}"/>
              </a:ext>
            </a:extLst>
          </p:cNvPr>
          <p:cNvGraphicFramePr>
            <a:graphicFrameLocks noGrp="1"/>
          </p:cNvGraphicFramePr>
          <p:nvPr/>
        </p:nvGraphicFramePr>
        <p:xfrm>
          <a:off x="-1" y="0"/>
          <a:ext cx="12192001" cy="6858000"/>
        </p:xfrm>
        <a:graphic>
          <a:graphicData uri="http://schemas.openxmlformats.org/drawingml/2006/table">
            <a:tbl>
              <a:tblPr firstRow="1" bandRow="1">
                <a:tableStyleId>{8799B23B-EC83-4686-B30A-512413B5E67A}</a:tableStyleId>
              </a:tblPr>
              <a:tblGrid>
                <a:gridCol w="1123950">
                  <a:extLst>
                    <a:ext uri="{9D8B030D-6E8A-4147-A177-3AD203B41FA5}">
                      <a16:colId xmlns:a16="http://schemas.microsoft.com/office/drawing/2014/main" val="169836522"/>
                    </a:ext>
                  </a:extLst>
                </a:gridCol>
                <a:gridCol w="2000250">
                  <a:extLst>
                    <a:ext uri="{9D8B030D-6E8A-4147-A177-3AD203B41FA5}">
                      <a16:colId xmlns:a16="http://schemas.microsoft.com/office/drawing/2014/main" val="2943902809"/>
                    </a:ext>
                  </a:extLst>
                </a:gridCol>
                <a:gridCol w="9067801">
                  <a:extLst>
                    <a:ext uri="{9D8B030D-6E8A-4147-A177-3AD203B41FA5}">
                      <a16:colId xmlns:a16="http://schemas.microsoft.com/office/drawing/2014/main" val="2706924899"/>
                    </a:ext>
                  </a:extLst>
                </a:gridCol>
              </a:tblGrid>
              <a:tr h="795194">
                <a:tc>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Nước</a:t>
                      </a:r>
                    </a:p>
                  </a:txBody>
                  <a:tcPr>
                    <a:solidFill>
                      <a:schemeClr val="bg2"/>
                    </a:solidFill>
                  </a:tcPr>
                </a:tc>
                <a:tc>
                  <a:txBody>
                    <a:bodyPr/>
                    <a:lstStyle/>
                    <a:p>
                      <a:pPr algn="ctr"/>
                      <a:r>
                        <a:rPr lang="en-US" sz="3200">
                          <a:solidFill>
                            <a:srgbClr val="FF0000"/>
                          </a:solidFill>
                          <a:latin typeface="Times New Roman" panose="02020603050405020304" pitchFamily="18" charset="0"/>
                          <a:cs typeface="Times New Roman" panose="02020603050405020304" pitchFamily="18" charset="0"/>
                        </a:rPr>
                        <a:t>CÁC CUỘC ĐẤU TRANH TIÊU BIỂU</a:t>
                      </a:r>
                    </a:p>
                  </a:txBody>
                  <a:tcPr>
                    <a:solidFill>
                      <a:schemeClr val="bg2"/>
                    </a:solidFill>
                  </a:tcPr>
                </a:tc>
                <a:extLst>
                  <a:ext uri="{0D108BD9-81ED-4DB2-BD59-A6C34878D82A}">
                    <a16:rowId xmlns:a16="http://schemas.microsoft.com/office/drawing/2014/main" val="4282832211"/>
                  </a:ext>
                </a:extLst>
              </a:tr>
              <a:tr h="2832222">
                <a:tc rowSpan="2">
                  <a:txBody>
                    <a:bodyPr/>
                    <a:lstStyle/>
                    <a:p>
                      <a:pPr algn="ctr"/>
                      <a:r>
                        <a:rPr lang="en-US" sz="3200" b="1">
                          <a:solidFill>
                            <a:srgbClr val="0070C0"/>
                          </a:solidFill>
                          <a:latin typeface="Times New Roman" panose="02020603050405020304" pitchFamily="18" charset="0"/>
                          <a:cs typeface="Times New Roman" panose="02020603050405020304" pitchFamily="18" charset="0"/>
                        </a:rPr>
                        <a:t>ĐNA hải đảo</a:t>
                      </a: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In-nô-nê-xi-a</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4094957227"/>
                  </a:ext>
                </a:extLst>
              </a:tr>
              <a:tr h="3230584">
                <a:tc vMerge="1">
                  <a:txBody>
                    <a:bodyPr/>
                    <a:lstStyle/>
                    <a:p>
                      <a:pPr algn="ctr"/>
                      <a:endParaRPr lang="en-US" sz="3200" b="1">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0070C0"/>
                          </a:solidFill>
                          <a:latin typeface="Times New Roman" panose="02020603050405020304" pitchFamily="18" charset="0"/>
                          <a:cs typeface="Times New Roman" panose="02020603050405020304" pitchFamily="18" charset="0"/>
                        </a:rPr>
                        <a:t>Phi-lip-pin</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3814471353"/>
                  </a:ext>
                </a:extLst>
              </a:tr>
            </a:tbl>
          </a:graphicData>
        </a:graphic>
      </p:graphicFrame>
      <p:sp>
        <p:nvSpPr>
          <p:cNvPr id="4" name="TextBox 3">
            <a:extLst>
              <a:ext uri="{FF2B5EF4-FFF2-40B4-BE49-F238E27FC236}">
                <a16:creationId xmlns:a16="http://schemas.microsoft.com/office/drawing/2014/main" id="{B8422036-6921-B719-CF45-57FF3A81F037}"/>
              </a:ext>
            </a:extLst>
          </p:cNvPr>
          <p:cNvSpPr txBox="1"/>
          <p:nvPr/>
        </p:nvSpPr>
        <p:spPr>
          <a:xfrm>
            <a:off x="3086895" y="859523"/>
            <a:ext cx="8914605" cy="2554545"/>
          </a:xfrm>
          <a:prstGeom prst="rect">
            <a:avLst/>
          </a:prstGeom>
          <a:noFill/>
        </p:spPr>
        <p:txBody>
          <a:bodyPr wrap="square">
            <a:spAutoFit/>
          </a:bodyPr>
          <a:lstStyle/>
          <a:p>
            <a:pPr algn="just"/>
            <a:r>
              <a:rPr lang="en-US" sz="3200">
                <a:solidFill>
                  <a:prstClr val="black"/>
                </a:solidFill>
                <a:latin typeface="Times New Roman" panose="02020603050405020304" pitchFamily="18" charset="0"/>
                <a:cs typeface="Times New Roman" panose="02020603050405020304" pitchFamily="18" charset="0"/>
              </a:rPr>
              <a:t>P</a:t>
            </a:r>
            <a:r>
              <a:rPr lang="vi-VN" sz="3200">
                <a:solidFill>
                  <a:prstClr val="black"/>
                </a:solidFill>
                <a:latin typeface="Times New Roman" panose="02020603050405020304" pitchFamily="18" charset="0"/>
                <a:cs typeface="Times New Roman" panose="02020603050405020304" pitchFamily="18" charset="0"/>
              </a:rPr>
              <a:t>hong trào đấu tranh chống thực dân Hà Lan xâm lược bắt đầu từ thế kỉ XVII, dưới sự lãnh đạo của các vương triều Hồi giáo. Đến đầu thế kỉ XIX, hoàng tử Đi-pô-nê-gô-rô tập hợp 70 quý tộc tiến hành cuộc kháng chiến lớn trên đảo Gia-va nhưng thất bại.</a:t>
            </a:r>
          </a:p>
        </p:txBody>
      </p:sp>
      <p:sp>
        <p:nvSpPr>
          <p:cNvPr id="5" name="TextBox 4">
            <a:extLst>
              <a:ext uri="{FF2B5EF4-FFF2-40B4-BE49-F238E27FC236}">
                <a16:creationId xmlns:a16="http://schemas.microsoft.com/office/drawing/2014/main" id="{B9E5C110-0A9E-7CF5-0A08-89C1B083EB45}"/>
              </a:ext>
            </a:extLst>
          </p:cNvPr>
          <p:cNvSpPr txBox="1"/>
          <p:nvPr/>
        </p:nvSpPr>
        <p:spPr>
          <a:xfrm>
            <a:off x="3086895" y="3936374"/>
            <a:ext cx="8914605" cy="2062103"/>
          </a:xfrm>
          <a:prstGeom prst="rect">
            <a:avLst/>
          </a:prstGeom>
          <a:noFill/>
        </p:spPr>
        <p:txBody>
          <a:bodyPr wrap="square">
            <a:spAutoFit/>
          </a:bodyPr>
          <a:lstStyle/>
          <a:p>
            <a:pPr algn="just"/>
            <a:r>
              <a:rPr lang="en-US" sz="3200">
                <a:solidFill>
                  <a:prstClr val="black"/>
                </a:solidFill>
                <a:latin typeface="Times New Roman" panose="02020603050405020304" pitchFamily="18" charset="0"/>
                <a:cs typeface="Times New Roman" panose="02020603050405020304" pitchFamily="18" charset="0"/>
              </a:rPr>
              <a:t>P</a:t>
            </a:r>
            <a:r>
              <a:rPr lang="vi-VN" sz="3200">
                <a:solidFill>
                  <a:prstClr val="black"/>
                </a:solidFill>
                <a:latin typeface="Times New Roman" panose="02020603050405020304" pitchFamily="18" charset="0"/>
                <a:cs typeface="Times New Roman" panose="02020603050405020304" pitchFamily="18" charset="0"/>
              </a:rPr>
              <a:t>hong trào đấu tranh chống thực dân Tây Ban Nha bắt đầu từ giữa thế kỉ XVI. Từ thế kỉ XVIII, phong trào đấu tranh của các vương quốc Hồi giáo khiến quân Tây Ban Nha chịu nhiều thiệt hại.</a:t>
            </a:r>
            <a:endParaRPr lang="en-US" sz="2000"/>
          </a:p>
        </p:txBody>
      </p:sp>
    </p:spTree>
    <p:extLst>
      <p:ext uri="{BB962C8B-B14F-4D97-AF65-F5344CB8AC3E}">
        <p14:creationId xmlns:p14="http://schemas.microsoft.com/office/powerpoint/2010/main" val="98116403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204A227F-450C-A306-3398-7EDA12725000}"/>
              </a:ext>
            </a:extLst>
          </p:cNvPr>
          <p:cNvGraphicFramePr>
            <a:graphicFrameLocks noGrp="1"/>
          </p:cNvGraphicFramePr>
          <p:nvPr>
            <p:extLst>
              <p:ext uri="{D42A27DB-BD31-4B8C-83A1-F6EECF244321}">
                <p14:modId xmlns:p14="http://schemas.microsoft.com/office/powerpoint/2010/main" val="2149521180"/>
              </p:ext>
            </p:extLst>
          </p:nvPr>
        </p:nvGraphicFramePr>
        <p:xfrm>
          <a:off x="0" y="1"/>
          <a:ext cx="12240572" cy="6870863"/>
        </p:xfrm>
        <a:graphic>
          <a:graphicData uri="http://schemas.openxmlformats.org/drawingml/2006/table">
            <a:tbl>
              <a:tblPr firstRow="1" bandRow="1">
                <a:tableStyleId>{8799B23B-EC83-4686-B30A-512413B5E67A}</a:tableStyleId>
              </a:tblPr>
              <a:tblGrid>
                <a:gridCol w="1128428">
                  <a:extLst>
                    <a:ext uri="{9D8B030D-6E8A-4147-A177-3AD203B41FA5}">
                      <a16:colId xmlns:a16="http://schemas.microsoft.com/office/drawing/2014/main" val="169836522"/>
                    </a:ext>
                  </a:extLst>
                </a:gridCol>
                <a:gridCol w="2008219">
                  <a:extLst>
                    <a:ext uri="{9D8B030D-6E8A-4147-A177-3AD203B41FA5}">
                      <a16:colId xmlns:a16="http://schemas.microsoft.com/office/drawing/2014/main" val="2943902809"/>
                    </a:ext>
                  </a:extLst>
                </a:gridCol>
                <a:gridCol w="9103925">
                  <a:extLst>
                    <a:ext uri="{9D8B030D-6E8A-4147-A177-3AD203B41FA5}">
                      <a16:colId xmlns:a16="http://schemas.microsoft.com/office/drawing/2014/main" val="2706924899"/>
                    </a:ext>
                  </a:extLst>
                </a:gridCol>
              </a:tblGrid>
              <a:tr h="566256">
                <a:tc>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Nước</a:t>
                      </a:r>
                    </a:p>
                  </a:txBody>
                  <a:tcPr>
                    <a:solidFill>
                      <a:schemeClr val="bg2"/>
                    </a:solidFill>
                  </a:tcPr>
                </a:tc>
                <a:tc>
                  <a:txBody>
                    <a:bodyPr/>
                    <a:lstStyle/>
                    <a:p>
                      <a:pPr algn="ctr"/>
                      <a:r>
                        <a:rPr lang="en-US" sz="3200">
                          <a:solidFill>
                            <a:srgbClr val="FF0000"/>
                          </a:solidFill>
                          <a:latin typeface="Times New Roman" panose="02020603050405020304" pitchFamily="18" charset="0"/>
                          <a:cs typeface="Times New Roman" panose="02020603050405020304" pitchFamily="18" charset="0"/>
                        </a:rPr>
                        <a:t>CÁC CUỘC ĐẤU TRANH TIÊU BIỂU</a:t>
                      </a:r>
                    </a:p>
                  </a:txBody>
                  <a:tcPr>
                    <a:solidFill>
                      <a:schemeClr val="bg2"/>
                    </a:solidFill>
                  </a:tcPr>
                </a:tc>
                <a:extLst>
                  <a:ext uri="{0D108BD9-81ED-4DB2-BD59-A6C34878D82A}">
                    <a16:rowId xmlns:a16="http://schemas.microsoft.com/office/drawing/2014/main" val="4282832211"/>
                  </a:ext>
                </a:extLst>
              </a:tr>
              <a:tr h="1493824">
                <a:tc rowSpan="3">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p>
                      <a:pPr algn="ctr"/>
                      <a:endParaRPr lang="en-US" sz="3200" b="1">
                        <a:solidFill>
                          <a:srgbClr val="0070C0"/>
                        </a:solidFill>
                        <a:latin typeface="Times New Roman" panose="02020603050405020304" pitchFamily="18" charset="0"/>
                        <a:cs typeface="Times New Roman" panose="02020603050405020304" pitchFamily="18" charset="0"/>
                      </a:endParaRPr>
                    </a:p>
                    <a:p>
                      <a:pPr algn="ctr"/>
                      <a:endParaRPr lang="en-US" sz="3200" b="1">
                        <a:solidFill>
                          <a:srgbClr val="0070C0"/>
                        </a:solidFill>
                        <a:latin typeface="Times New Roman" panose="02020603050405020304" pitchFamily="18" charset="0"/>
                        <a:cs typeface="Times New Roman" panose="02020603050405020304" pitchFamily="18" charset="0"/>
                      </a:endParaRPr>
                    </a:p>
                    <a:p>
                      <a:pPr algn="ctr"/>
                      <a:endParaRPr lang="en-US" sz="3200" b="1">
                        <a:solidFill>
                          <a:srgbClr val="0070C0"/>
                        </a:solidFill>
                        <a:latin typeface="Times New Roman" panose="02020603050405020304" pitchFamily="18" charset="0"/>
                        <a:cs typeface="Times New Roman" panose="02020603050405020304" pitchFamily="18" charset="0"/>
                      </a:endParaRPr>
                    </a:p>
                    <a:p>
                      <a:pPr algn="ctr"/>
                      <a:r>
                        <a:rPr lang="en-US" sz="3200" b="1">
                          <a:solidFill>
                            <a:srgbClr val="0070C0"/>
                          </a:solidFill>
                          <a:latin typeface="Times New Roman" panose="02020603050405020304" pitchFamily="18" charset="0"/>
                          <a:cs typeface="Times New Roman" panose="02020603050405020304" pitchFamily="18" charset="0"/>
                        </a:rPr>
                        <a:t>ĐNA lục địa</a:t>
                      </a: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Mi-an-ma</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4094957227"/>
                  </a:ext>
                </a:extLst>
              </a:tr>
              <a:tr h="1658645">
                <a:tc vMerge="1">
                  <a:txBody>
                    <a:bodyPr/>
                    <a:lstStyle/>
                    <a:p>
                      <a:pPr algn="ctr"/>
                      <a:endParaRPr lang="en-US" sz="3200" b="1">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0070C0"/>
                          </a:solidFill>
                          <a:latin typeface="Times New Roman" panose="02020603050405020304" pitchFamily="18" charset="0"/>
                          <a:cs typeface="Times New Roman" panose="02020603050405020304" pitchFamily="18" charset="0"/>
                        </a:rPr>
                        <a:t>Việt Nam</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3814471353"/>
                  </a:ext>
                </a:extLst>
              </a:tr>
              <a:tr h="1569637">
                <a:tc vMerge="1">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Cam-pu-chia</a:t>
                      </a:r>
                      <a:endParaRPr lang="en-US" sz="3200" b="1">
                        <a:solidFill>
                          <a:srgbClr val="0070C0"/>
                        </a:solidFill>
                        <a:latin typeface="Times New Roman" panose="02020603050405020304" pitchFamily="18" charset="0"/>
                        <a:cs typeface="Times New Roman" panose="02020603050405020304" pitchFamily="18" charset="0"/>
                      </a:endParaRPr>
                    </a:p>
                    <a:p>
                      <a:pPr marL="0" marR="0" lvl="0" indent="0" algn="ctr" defTabSz="1217930" rtl="0" eaLnBrk="1" fontAlgn="auto" latinLnBrk="0" hangingPunct="1">
                        <a:lnSpc>
                          <a:spcPct val="100000"/>
                        </a:lnSpc>
                        <a:spcBef>
                          <a:spcPts val="0"/>
                        </a:spcBef>
                        <a:spcAft>
                          <a:spcPts val="0"/>
                        </a:spcAft>
                        <a:buClrTx/>
                        <a:buSzTx/>
                        <a:buFontTx/>
                        <a:buNone/>
                        <a:tabLst/>
                        <a:defRPr/>
                      </a:pP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3776252918"/>
                  </a:ext>
                </a:extLst>
              </a:tr>
              <a:tr h="1569637">
                <a:tc>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0070C0"/>
                          </a:solidFill>
                          <a:latin typeface="Times New Roman" panose="02020603050405020304" pitchFamily="18" charset="0"/>
                          <a:cs typeface="Times New Roman" panose="02020603050405020304" pitchFamily="18" charset="0"/>
                        </a:rPr>
                        <a:t>Lào</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505397956"/>
                  </a:ext>
                </a:extLst>
              </a:tr>
            </a:tbl>
          </a:graphicData>
        </a:graphic>
      </p:graphicFrame>
      <p:sp>
        <p:nvSpPr>
          <p:cNvPr id="9" name="TextBox 8">
            <a:extLst>
              <a:ext uri="{FF2B5EF4-FFF2-40B4-BE49-F238E27FC236}">
                <a16:creationId xmlns:a16="http://schemas.microsoft.com/office/drawing/2014/main" id="{3B9D0405-C2D1-C22B-6E4A-1880D7B5F28C}"/>
              </a:ext>
            </a:extLst>
          </p:cNvPr>
          <p:cNvSpPr txBox="1"/>
          <p:nvPr/>
        </p:nvSpPr>
        <p:spPr>
          <a:xfrm>
            <a:off x="3182940" y="566612"/>
            <a:ext cx="8914605" cy="1569660"/>
          </a:xfrm>
          <a:prstGeom prst="rect">
            <a:avLst/>
          </a:prstGeom>
          <a:noFill/>
        </p:spPr>
        <p:txBody>
          <a:bodyPr wrap="square">
            <a:spAutoFit/>
          </a:bodyPr>
          <a:lstStyle/>
          <a:p>
            <a:pPr lvl="0" algn="just">
              <a:defRPr/>
            </a:pPr>
            <a:r>
              <a:rPr lang="en-US" sz="3200">
                <a:solidFill>
                  <a:prstClr val="black"/>
                </a:solidFill>
                <a:latin typeface="Times New Roman" panose="02020603050405020304" pitchFamily="18" charset="0"/>
                <a:cs typeface="Times New Roman" panose="02020603050405020304" pitchFamily="18" charset="0"/>
              </a:rPr>
              <a:t>C</a:t>
            </a:r>
            <a:r>
              <a:rPr lang="vi-VN" sz="3200">
                <a:solidFill>
                  <a:prstClr val="black"/>
                </a:solidFill>
                <a:latin typeface="Times New Roman" panose="02020603050405020304" pitchFamily="18" charset="0"/>
                <a:cs typeface="Times New Roman" panose="02020603050405020304" pitchFamily="18" charset="0"/>
              </a:rPr>
              <a:t>ác cuộc kháng chiến chống thực dân Anh xâm lược đã diễn ra mạnh mẽ. Đến năm 1885, sau sáu thập kỉ, người Anh mới xâm chiếm được toàn bộ Mi-an-ma.</a:t>
            </a:r>
          </a:p>
        </p:txBody>
      </p:sp>
    </p:spTree>
    <p:extLst>
      <p:ext uri="{BB962C8B-B14F-4D97-AF65-F5344CB8AC3E}">
        <p14:creationId xmlns:p14="http://schemas.microsoft.com/office/powerpoint/2010/main" val="129467070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204A227F-450C-A306-3398-7EDA12725000}"/>
              </a:ext>
            </a:extLst>
          </p:cNvPr>
          <p:cNvGraphicFramePr>
            <a:graphicFrameLocks noGrp="1"/>
          </p:cNvGraphicFramePr>
          <p:nvPr/>
        </p:nvGraphicFramePr>
        <p:xfrm>
          <a:off x="0" y="1"/>
          <a:ext cx="12240572" cy="6870863"/>
        </p:xfrm>
        <a:graphic>
          <a:graphicData uri="http://schemas.openxmlformats.org/drawingml/2006/table">
            <a:tbl>
              <a:tblPr firstRow="1" bandRow="1">
                <a:tableStyleId>{8799B23B-EC83-4686-B30A-512413B5E67A}</a:tableStyleId>
              </a:tblPr>
              <a:tblGrid>
                <a:gridCol w="1128428">
                  <a:extLst>
                    <a:ext uri="{9D8B030D-6E8A-4147-A177-3AD203B41FA5}">
                      <a16:colId xmlns:a16="http://schemas.microsoft.com/office/drawing/2014/main" val="169836522"/>
                    </a:ext>
                  </a:extLst>
                </a:gridCol>
                <a:gridCol w="2008219">
                  <a:extLst>
                    <a:ext uri="{9D8B030D-6E8A-4147-A177-3AD203B41FA5}">
                      <a16:colId xmlns:a16="http://schemas.microsoft.com/office/drawing/2014/main" val="2943902809"/>
                    </a:ext>
                  </a:extLst>
                </a:gridCol>
                <a:gridCol w="9103925">
                  <a:extLst>
                    <a:ext uri="{9D8B030D-6E8A-4147-A177-3AD203B41FA5}">
                      <a16:colId xmlns:a16="http://schemas.microsoft.com/office/drawing/2014/main" val="2706924899"/>
                    </a:ext>
                  </a:extLst>
                </a:gridCol>
              </a:tblGrid>
              <a:tr h="566256">
                <a:tc>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Nước</a:t>
                      </a:r>
                    </a:p>
                  </a:txBody>
                  <a:tcPr>
                    <a:solidFill>
                      <a:schemeClr val="bg2"/>
                    </a:solidFill>
                  </a:tcPr>
                </a:tc>
                <a:tc>
                  <a:txBody>
                    <a:bodyPr/>
                    <a:lstStyle/>
                    <a:p>
                      <a:pPr algn="ctr"/>
                      <a:r>
                        <a:rPr lang="en-US" sz="3200">
                          <a:solidFill>
                            <a:srgbClr val="FF0000"/>
                          </a:solidFill>
                          <a:latin typeface="Times New Roman" panose="02020603050405020304" pitchFamily="18" charset="0"/>
                          <a:cs typeface="Times New Roman" panose="02020603050405020304" pitchFamily="18" charset="0"/>
                        </a:rPr>
                        <a:t>CÁC CUỘC ĐẤU TRANH TIÊU BIỂU</a:t>
                      </a:r>
                    </a:p>
                  </a:txBody>
                  <a:tcPr>
                    <a:solidFill>
                      <a:schemeClr val="bg2"/>
                    </a:solidFill>
                  </a:tcPr>
                </a:tc>
                <a:extLst>
                  <a:ext uri="{0D108BD9-81ED-4DB2-BD59-A6C34878D82A}">
                    <a16:rowId xmlns:a16="http://schemas.microsoft.com/office/drawing/2014/main" val="4282832211"/>
                  </a:ext>
                </a:extLst>
              </a:tr>
              <a:tr h="1493824">
                <a:tc rowSpan="3">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p>
                      <a:pPr algn="ctr"/>
                      <a:endParaRPr lang="en-US" sz="3200" b="1">
                        <a:solidFill>
                          <a:srgbClr val="0070C0"/>
                        </a:solidFill>
                        <a:latin typeface="Times New Roman" panose="02020603050405020304" pitchFamily="18" charset="0"/>
                        <a:cs typeface="Times New Roman" panose="02020603050405020304" pitchFamily="18" charset="0"/>
                      </a:endParaRPr>
                    </a:p>
                    <a:p>
                      <a:pPr algn="ctr"/>
                      <a:endParaRPr lang="en-US" sz="3200" b="1">
                        <a:solidFill>
                          <a:srgbClr val="0070C0"/>
                        </a:solidFill>
                        <a:latin typeface="Times New Roman" panose="02020603050405020304" pitchFamily="18" charset="0"/>
                        <a:cs typeface="Times New Roman" panose="02020603050405020304" pitchFamily="18" charset="0"/>
                      </a:endParaRPr>
                    </a:p>
                    <a:p>
                      <a:pPr algn="ctr"/>
                      <a:endParaRPr lang="en-US" sz="3200" b="1">
                        <a:solidFill>
                          <a:srgbClr val="0070C0"/>
                        </a:solidFill>
                        <a:latin typeface="Times New Roman" panose="02020603050405020304" pitchFamily="18" charset="0"/>
                        <a:cs typeface="Times New Roman" panose="02020603050405020304" pitchFamily="18" charset="0"/>
                      </a:endParaRPr>
                    </a:p>
                    <a:p>
                      <a:pPr algn="ctr"/>
                      <a:r>
                        <a:rPr lang="en-US" sz="3200" b="1">
                          <a:solidFill>
                            <a:srgbClr val="0070C0"/>
                          </a:solidFill>
                          <a:latin typeface="Times New Roman" panose="02020603050405020304" pitchFamily="18" charset="0"/>
                          <a:cs typeface="Times New Roman" panose="02020603050405020304" pitchFamily="18" charset="0"/>
                        </a:rPr>
                        <a:t>ĐNA lục địa</a:t>
                      </a: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Mi-an-ma</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4094957227"/>
                  </a:ext>
                </a:extLst>
              </a:tr>
              <a:tr h="1658645">
                <a:tc vMerge="1">
                  <a:txBody>
                    <a:bodyPr/>
                    <a:lstStyle/>
                    <a:p>
                      <a:pPr algn="ctr"/>
                      <a:endParaRPr lang="en-US" sz="3200" b="1">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0070C0"/>
                          </a:solidFill>
                          <a:latin typeface="Times New Roman" panose="02020603050405020304" pitchFamily="18" charset="0"/>
                          <a:cs typeface="Times New Roman" panose="02020603050405020304" pitchFamily="18" charset="0"/>
                        </a:rPr>
                        <a:t>Việt Nam</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3814471353"/>
                  </a:ext>
                </a:extLst>
              </a:tr>
              <a:tr h="1569637">
                <a:tc vMerge="1">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Times New Roman" panose="02020603050405020304" pitchFamily="18" charset="0"/>
                          <a:cs typeface="Times New Roman" panose="02020603050405020304" pitchFamily="18" charset="0"/>
                        </a:rPr>
                        <a:t>Cam-pu-chia</a:t>
                      </a:r>
                      <a:endParaRPr lang="en-US" sz="3200" b="1">
                        <a:solidFill>
                          <a:srgbClr val="0070C0"/>
                        </a:solidFill>
                        <a:latin typeface="Times New Roman" panose="02020603050405020304" pitchFamily="18" charset="0"/>
                        <a:cs typeface="Times New Roman" panose="02020603050405020304" pitchFamily="18" charset="0"/>
                      </a:endParaRPr>
                    </a:p>
                    <a:p>
                      <a:pPr marL="0" marR="0" lvl="0" indent="0" algn="ctr" defTabSz="1217930" rtl="0" eaLnBrk="1" fontAlgn="auto" latinLnBrk="0" hangingPunct="1">
                        <a:lnSpc>
                          <a:spcPct val="100000"/>
                        </a:lnSpc>
                        <a:spcBef>
                          <a:spcPts val="0"/>
                        </a:spcBef>
                        <a:spcAft>
                          <a:spcPts val="0"/>
                        </a:spcAft>
                        <a:buClrTx/>
                        <a:buSzTx/>
                        <a:buFontTx/>
                        <a:buNone/>
                        <a:tabLst/>
                        <a:defRPr/>
                      </a:pP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3776252918"/>
                  </a:ext>
                </a:extLst>
              </a:tr>
              <a:tr h="1569637">
                <a:tc>
                  <a:txBody>
                    <a:bodyPr/>
                    <a:lstStyle/>
                    <a:p>
                      <a:pPr algn="ctr"/>
                      <a:endParaRPr lang="en-US" sz="3200" b="1">
                        <a:solidFill>
                          <a:srgbClr val="0070C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marL="0" marR="0" lvl="0" indent="0" algn="ctr" defTabSz="1217930" rtl="0" eaLnBrk="1" fontAlgn="auto" latinLnBrk="0" hangingPunct="1">
                        <a:lnSpc>
                          <a:spcPct val="100000"/>
                        </a:lnSpc>
                        <a:spcBef>
                          <a:spcPts val="0"/>
                        </a:spcBef>
                        <a:spcAft>
                          <a:spcPts val="0"/>
                        </a:spcAft>
                        <a:buClrTx/>
                        <a:buSzTx/>
                        <a:buFontTx/>
                        <a:buNone/>
                        <a:tabLst/>
                        <a:defRPr/>
                      </a:pPr>
                      <a:r>
                        <a:rPr lang="en-US" sz="3200" b="1">
                          <a:solidFill>
                            <a:srgbClr val="0070C0"/>
                          </a:solidFill>
                          <a:latin typeface="Times New Roman" panose="02020603050405020304" pitchFamily="18" charset="0"/>
                          <a:cs typeface="Times New Roman" panose="02020603050405020304" pitchFamily="18" charset="0"/>
                        </a:rPr>
                        <a:t>Lào</a:t>
                      </a:r>
                    </a:p>
                  </a:txBody>
                  <a:tcPr>
                    <a:solidFill>
                      <a:schemeClr val="bg2"/>
                    </a:solidFill>
                  </a:tcPr>
                </a:tc>
                <a:tc>
                  <a:txBody>
                    <a:bodyPr/>
                    <a:lstStyle/>
                    <a:p>
                      <a:pPr algn="ctr"/>
                      <a:endParaRPr lang="en-US" sz="320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505397956"/>
                  </a:ext>
                </a:extLst>
              </a:tr>
            </a:tbl>
          </a:graphicData>
        </a:graphic>
      </p:graphicFrame>
      <p:sp>
        <p:nvSpPr>
          <p:cNvPr id="9" name="TextBox 8">
            <a:extLst>
              <a:ext uri="{FF2B5EF4-FFF2-40B4-BE49-F238E27FC236}">
                <a16:creationId xmlns:a16="http://schemas.microsoft.com/office/drawing/2014/main" id="{3B9D0405-C2D1-C22B-6E4A-1880D7B5F28C}"/>
              </a:ext>
            </a:extLst>
          </p:cNvPr>
          <p:cNvSpPr txBox="1"/>
          <p:nvPr/>
        </p:nvSpPr>
        <p:spPr>
          <a:xfrm>
            <a:off x="3182940" y="566612"/>
            <a:ext cx="8914605"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ác cuộc kháng chiến chống thực dân Anh xâm lược đã diễn ra mạnh mẽ. Đến năm 1885, sau sáu thập kỉ, người Anh mới xâm chiếm được toàn bộ Mi-an-ma.</a:t>
            </a:r>
          </a:p>
        </p:txBody>
      </p:sp>
      <p:sp>
        <p:nvSpPr>
          <p:cNvPr id="19" name="TextBox 18">
            <a:extLst>
              <a:ext uri="{FF2B5EF4-FFF2-40B4-BE49-F238E27FC236}">
                <a16:creationId xmlns:a16="http://schemas.microsoft.com/office/drawing/2014/main" id="{1C1CAE72-D5AC-950B-4A1B-F81FB331D53F}"/>
              </a:ext>
            </a:extLst>
          </p:cNvPr>
          <p:cNvSpPr txBox="1"/>
          <p:nvPr/>
        </p:nvSpPr>
        <p:spPr>
          <a:xfrm>
            <a:off x="3168164" y="2136272"/>
            <a:ext cx="9072408"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C</a:t>
            </a:r>
            <a:r>
              <a:rPr kumimoji="0" lang="vi-VN" sz="32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uộc kháng chiến chống thực dân Pháp xâm lược diễn ra quyết liệt trong gần ba thập kỉ (1858 – 1884), gây cho quân Pháp nhiều tổn thất nặng nề.</a:t>
            </a:r>
          </a:p>
        </p:txBody>
      </p:sp>
    </p:spTree>
    <p:extLst>
      <p:ext uri="{BB962C8B-B14F-4D97-AF65-F5344CB8AC3E}">
        <p14:creationId xmlns:p14="http://schemas.microsoft.com/office/powerpoint/2010/main" val="15608541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DashVTI">
  <a:themeElements>
    <a:clrScheme name="AnalogousFromLightSeedLeftStep">
      <a:dk1>
        <a:srgbClr val="000000"/>
      </a:dk1>
      <a:lt1>
        <a:srgbClr val="FFFFFF"/>
      </a:lt1>
      <a:dk2>
        <a:srgbClr val="2E2441"/>
      </a:dk2>
      <a:lt2>
        <a:srgbClr val="E2E8E5"/>
      </a:lt2>
      <a:accent1>
        <a:srgbClr val="EC70A4"/>
      </a:accent1>
      <a:accent2>
        <a:srgbClr val="E850D0"/>
      </a:accent2>
      <a:accent3>
        <a:srgbClr val="CD70EC"/>
      </a:accent3>
      <a:accent4>
        <a:srgbClr val="8250E8"/>
      </a:accent4>
      <a:accent5>
        <a:srgbClr val="707BEC"/>
      </a:accent5>
      <a:accent6>
        <a:srgbClr val="509DE8"/>
      </a:accent6>
      <a:hlink>
        <a:srgbClr val="578F77"/>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te template">
  <a:themeElements>
    <a:clrScheme name="Custom 347">
      <a:dk1>
        <a:srgbClr val="1C4587"/>
      </a:dk1>
      <a:lt1>
        <a:srgbClr val="FFFFFF"/>
      </a:lt1>
      <a:dk2>
        <a:srgbClr val="606A7C"/>
      </a:dk2>
      <a:lt2>
        <a:srgbClr val="D3DAE2"/>
      </a:lt2>
      <a:accent1>
        <a:srgbClr val="1C4587"/>
      </a:accent1>
      <a:accent2>
        <a:srgbClr val="6CC2DC"/>
      </a:accent2>
      <a:accent3>
        <a:srgbClr val="B4E04F"/>
      </a:accent3>
      <a:accent4>
        <a:srgbClr val="FFD453"/>
      </a:accent4>
      <a:accent5>
        <a:srgbClr val="EE973B"/>
      </a:accent5>
      <a:accent6>
        <a:srgbClr val="F74848"/>
      </a:accent6>
      <a:hlink>
        <a:srgbClr val="1C458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自定义 1">
      <a:dk1>
        <a:sysClr val="windowText" lastClr="000000"/>
      </a:dk1>
      <a:lt1>
        <a:sysClr val="window" lastClr="FFFFFF"/>
      </a:lt1>
      <a:dk2>
        <a:srgbClr val="000000"/>
      </a:dk2>
      <a:lt2>
        <a:srgbClr val="FFFFFF"/>
      </a:lt2>
      <a:accent1>
        <a:srgbClr val="3F3F3F"/>
      </a:accent1>
      <a:accent2>
        <a:srgbClr val="DF371B"/>
      </a:accent2>
      <a:accent3>
        <a:srgbClr val="3F3F3F"/>
      </a:accent3>
      <a:accent4>
        <a:srgbClr val="DF371B"/>
      </a:accent4>
      <a:accent5>
        <a:srgbClr val="3F3F3F"/>
      </a:accent5>
      <a:accent6>
        <a:srgbClr val="DF371B"/>
      </a:accent6>
      <a:hlink>
        <a:srgbClr val="3F3F3F"/>
      </a:hlink>
      <a:folHlink>
        <a:srgbClr val="DF371B"/>
      </a:folHlink>
    </a:clrScheme>
    <a:fontScheme name="自定义 1">
      <a:majorFont>
        <a:latin typeface="Calibri"/>
        <a:ea typeface="字魂35号-经典雅黑"/>
        <a:cs typeface=""/>
      </a:majorFont>
      <a:minorFont>
        <a:latin typeface="Calibr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TotalTime>
  <Words>1149</Words>
  <Application>Microsoft Office PowerPoint</Application>
  <PresentationFormat>Widescreen</PresentationFormat>
  <Paragraphs>115</Paragraphs>
  <Slides>18</Slides>
  <Notes>3</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18</vt:i4>
      </vt:variant>
    </vt:vector>
  </HeadingPairs>
  <TitlesOfParts>
    <vt:vector size="37" baseType="lpstr">
      <vt:lpstr>Meiryo</vt:lpstr>
      <vt:lpstr>#9Slide02 Noi dung rat dai</vt:lpstr>
      <vt:lpstr>Amatic SC</vt:lpstr>
      <vt:lpstr>Arial</vt:lpstr>
      <vt:lpstr>Calibri</vt:lpstr>
      <vt:lpstr>Caveat</vt:lpstr>
      <vt:lpstr>Coming Soon</vt:lpstr>
      <vt:lpstr>Concert One</vt:lpstr>
      <vt:lpstr>Grandview Display</vt:lpstr>
      <vt:lpstr>Linux Libertine</vt:lpstr>
      <vt:lpstr>Oxygen</vt:lpstr>
      <vt:lpstr>Roboto Mono Medium</vt:lpstr>
      <vt:lpstr>Source Han Sans CN Medium</vt:lpstr>
      <vt:lpstr>Times New Roman</vt:lpstr>
      <vt:lpstr>DashVTI</vt:lpstr>
      <vt:lpstr>Office 主题​​</vt:lpstr>
      <vt:lpstr>Kate template</vt:lpstr>
      <vt:lpstr>Notebook Lesson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Duc Huong</dc:creator>
  <cp:lastModifiedBy>Trang Ngô</cp:lastModifiedBy>
  <cp:revision>26</cp:revision>
  <dcterms:created xsi:type="dcterms:W3CDTF">2023-04-18T06:23:05Z</dcterms:created>
  <dcterms:modified xsi:type="dcterms:W3CDTF">2024-10-05T07:54:11Z</dcterms:modified>
</cp:coreProperties>
</file>