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0" r:id="rId3"/>
  </p:sldMasterIdLst>
  <p:notesMasterIdLst>
    <p:notesMasterId r:id="rId24"/>
  </p:notesMasterIdLst>
  <p:sldIdLst>
    <p:sldId id="385" r:id="rId4"/>
    <p:sldId id="386" r:id="rId5"/>
    <p:sldId id="257" r:id="rId6"/>
    <p:sldId id="362" r:id="rId7"/>
    <p:sldId id="387" r:id="rId8"/>
    <p:sldId id="363" r:id="rId9"/>
    <p:sldId id="364" r:id="rId10"/>
    <p:sldId id="368" r:id="rId11"/>
    <p:sldId id="365" r:id="rId12"/>
    <p:sldId id="379" r:id="rId13"/>
    <p:sldId id="366" r:id="rId14"/>
    <p:sldId id="367" r:id="rId15"/>
    <p:sldId id="360" r:id="rId16"/>
    <p:sldId id="359" r:id="rId17"/>
    <p:sldId id="381" r:id="rId18"/>
    <p:sldId id="276" r:id="rId19"/>
    <p:sldId id="380" r:id="rId20"/>
    <p:sldId id="382" r:id="rId21"/>
    <p:sldId id="383" r:id="rId22"/>
    <p:sldId id="3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3" autoAdjust="0"/>
    <p:restoredTop sz="94660"/>
  </p:normalViewPr>
  <p:slideViewPr>
    <p:cSldViewPr snapToGrid="0" showGuides="1">
      <p:cViewPr varScale="1">
        <p:scale>
          <a:sx n="75" d="100"/>
          <a:sy n="75" d="100"/>
        </p:scale>
        <p:origin x="52" y="80"/>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C3B5D-97D0-4800-8F99-B97D4453EE4F}"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3B60F-C60C-4F60-A857-D2915C608A3E}" type="slidenum">
              <a:rPr lang="en-US" smtClean="0"/>
              <a:t>‹#›</a:t>
            </a:fld>
            <a:endParaRPr lang="en-US"/>
          </a:p>
        </p:txBody>
      </p:sp>
    </p:spTree>
    <p:extLst>
      <p:ext uri="{BB962C8B-B14F-4D97-AF65-F5344CB8AC3E}">
        <p14:creationId xmlns:p14="http://schemas.microsoft.com/office/powerpoint/2010/main" val="171895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5F928B"/>
                </a:solidFill>
              </a:rPr>
              <a:t>Em</a:t>
            </a:r>
            <a:r>
              <a:rPr lang="en-US" baseline="0" dirty="0">
                <a:solidFill>
                  <a:srgbClr val="5F928B"/>
                </a:solidFill>
              </a:rPr>
              <a:t> </a:t>
            </a:r>
            <a:r>
              <a:rPr lang="en-US" baseline="0" dirty="0" err="1">
                <a:solidFill>
                  <a:srgbClr val="5F928B"/>
                </a:solidFill>
              </a:rPr>
              <a:t>xin</a:t>
            </a:r>
            <a:r>
              <a:rPr lang="en-US" baseline="0" dirty="0">
                <a:solidFill>
                  <a:srgbClr val="5F928B"/>
                </a:solidFill>
              </a:rPr>
              <a:t> </a:t>
            </a:r>
            <a:r>
              <a:rPr lang="en-US" baseline="0" dirty="0" err="1">
                <a:solidFill>
                  <a:srgbClr val="5F928B"/>
                </a:solidFill>
              </a:rPr>
              <a:t>kính</a:t>
            </a:r>
            <a:r>
              <a:rPr lang="en-US" baseline="0" dirty="0">
                <a:solidFill>
                  <a:srgbClr val="5F928B"/>
                </a:solidFill>
              </a:rPr>
              <a:t> </a:t>
            </a:r>
            <a:r>
              <a:rPr lang="en-US" baseline="0" dirty="0" err="1">
                <a:solidFill>
                  <a:srgbClr val="5F928B"/>
                </a:solidFill>
              </a:rPr>
              <a:t>chào</a:t>
            </a:r>
            <a:r>
              <a:rPr lang="en-US" baseline="0" dirty="0">
                <a:solidFill>
                  <a:srgbClr val="5F928B"/>
                </a:solidFill>
              </a:rPr>
              <a:t> </a:t>
            </a:r>
            <a:r>
              <a:rPr lang="en-US" baseline="0" dirty="0" err="1">
                <a:solidFill>
                  <a:srgbClr val="5F928B"/>
                </a:solidFill>
              </a:rPr>
              <a:t>quý</a:t>
            </a:r>
            <a:r>
              <a:rPr lang="en-US" baseline="0" dirty="0">
                <a:solidFill>
                  <a:srgbClr val="5F928B"/>
                </a:solidFill>
              </a:rPr>
              <a:t> </a:t>
            </a:r>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đã</a:t>
            </a:r>
            <a:r>
              <a:rPr lang="en-US" baseline="0" dirty="0">
                <a:solidFill>
                  <a:srgbClr val="5F928B"/>
                </a:solidFill>
              </a:rPr>
              <a:t> </a:t>
            </a:r>
            <a:r>
              <a:rPr lang="en-US" baseline="0" dirty="0" err="1">
                <a:solidFill>
                  <a:srgbClr val="5F928B"/>
                </a:solidFill>
              </a:rPr>
              <a:t>quan</a:t>
            </a:r>
            <a:r>
              <a:rPr lang="en-US" baseline="0" dirty="0">
                <a:solidFill>
                  <a:srgbClr val="5F928B"/>
                </a:solidFill>
              </a:rPr>
              <a:t> </a:t>
            </a:r>
            <a:r>
              <a:rPr lang="en-US" baseline="0" dirty="0" err="1">
                <a:solidFill>
                  <a:srgbClr val="5F928B"/>
                </a:solidFill>
              </a:rPr>
              <a:t>tâm</a:t>
            </a:r>
            <a:r>
              <a:rPr lang="en-US" baseline="0" dirty="0">
                <a:solidFill>
                  <a:srgbClr val="5F928B"/>
                </a:solidFill>
              </a:rPr>
              <a:t> </a:t>
            </a:r>
            <a:r>
              <a:rPr lang="en-US" baseline="0" dirty="0" err="1">
                <a:solidFill>
                  <a:srgbClr val="5F928B"/>
                </a:solidFill>
              </a:rPr>
              <a:t>tới</a:t>
            </a:r>
            <a:r>
              <a:rPr lang="en-US" baseline="0" dirty="0">
                <a:solidFill>
                  <a:srgbClr val="5F928B"/>
                </a:solidFill>
              </a:rPr>
              <a:t> PowerPoint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em</a:t>
            </a:r>
            <a:r>
              <a:rPr lang="en-US" baseline="0" dirty="0">
                <a:solidFill>
                  <a:srgbClr val="5F928B"/>
                </a:solidFill>
              </a:rPr>
              <a:t> ạ! </a:t>
            </a:r>
          </a:p>
          <a:p>
            <a:r>
              <a:rPr lang="en-US" baseline="0" dirty="0" err="1">
                <a:solidFill>
                  <a:srgbClr val="5F928B"/>
                </a:solidFill>
              </a:rPr>
              <a:t>Em</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để</a:t>
            </a:r>
            <a:r>
              <a:rPr lang="en-US" baseline="0" dirty="0">
                <a:solidFill>
                  <a:srgbClr val="5F928B"/>
                </a:solidFill>
              </a:rPr>
              <a:t> </a:t>
            </a:r>
            <a:r>
              <a:rPr lang="en-US" baseline="0" dirty="0" err="1">
                <a:solidFill>
                  <a:srgbClr val="5F928B"/>
                </a:solidFill>
              </a:rPr>
              <a:t>lại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hướng</a:t>
            </a:r>
            <a:r>
              <a:rPr lang="en-US" baseline="0" dirty="0">
                <a:solidFill>
                  <a:srgbClr val="5F928B"/>
                </a:solidFill>
              </a:rPr>
              <a:t> </a:t>
            </a:r>
            <a:r>
              <a:rPr lang="en-US" baseline="0" dirty="0" err="1">
                <a:solidFill>
                  <a:srgbClr val="5F928B"/>
                </a:solidFill>
              </a:rPr>
              <a:t>dẫn</a:t>
            </a:r>
            <a:r>
              <a:rPr lang="en-US" baseline="0" dirty="0">
                <a:solidFill>
                  <a:srgbClr val="5F928B"/>
                </a:solidFill>
              </a:rPr>
              <a:t> </a:t>
            </a:r>
            <a:r>
              <a:rPr lang="en-US" baseline="0" dirty="0" err="1">
                <a:solidFill>
                  <a:srgbClr val="5F928B"/>
                </a:solidFill>
              </a:rPr>
              <a:t>sử</a:t>
            </a:r>
            <a:r>
              <a:rPr lang="en-US" baseline="0" dirty="0">
                <a:solidFill>
                  <a:srgbClr val="5F928B"/>
                </a:solidFill>
              </a:rPr>
              <a:t> </a:t>
            </a:r>
            <a:r>
              <a:rPr lang="en-US" baseline="0" dirty="0" err="1">
                <a:solidFill>
                  <a:srgbClr val="5F928B"/>
                </a:solidFill>
              </a:rPr>
              <a:t>dụng</a:t>
            </a:r>
            <a:r>
              <a:rPr lang="en-US" baseline="0" dirty="0">
                <a:solidFill>
                  <a:srgbClr val="5F928B"/>
                </a:solidFill>
              </a:rPr>
              <a:t> </a:t>
            </a:r>
            <a:r>
              <a:rPr lang="en-US" baseline="0" dirty="0" err="1">
                <a:solidFill>
                  <a:srgbClr val="5F928B"/>
                </a:solidFill>
              </a:rPr>
              <a:t>trò</a:t>
            </a:r>
            <a:r>
              <a:rPr lang="en-US" baseline="0" dirty="0">
                <a:solidFill>
                  <a:srgbClr val="5F928B"/>
                </a:solidFill>
              </a:rPr>
              <a:t> </a:t>
            </a:r>
            <a:r>
              <a:rPr lang="en-US" baseline="0" dirty="0" err="1">
                <a:solidFill>
                  <a:srgbClr val="5F928B"/>
                </a:solidFill>
              </a:rPr>
              <a:t>chơi</a:t>
            </a:r>
            <a:r>
              <a:rPr lang="en-US" baseline="0" dirty="0">
                <a:solidFill>
                  <a:srgbClr val="5F928B"/>
                </a:solidFill>
              </a:rPr>
              <a:t> ở </a:t>
            </a:r>
            <a:r>
              <a:rPr lang="en-US" baseline="0" dirty="0" err="1">
                <a:solidFill>
                  <a:srgbClr val="5F928B"/>
                </a:solidFill>
              </a:rPr>
              <a:t>mỗi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ghi</a:t>
            </a:r>
            <a:r>
              <a:rPr lang="en-US" baseline="0" dirty="0">
                <a:solidFill>
                  <a:srgbClr val="5F928B"/>
                </a:solidFill>
              </a:rPr>
              <a:t> </a:t>
            </a:r>
            <a:r>
              <a:rPr lang="en-US" baseline="0" dirty="0" err="1">
                <a:solidFill>
                  <a:srgbClr val="5F928B"/>
                </a:solidFill>
              </a:rPr>
              <a:t>chú</a:t>
            </a:r>
            <a:r>
              <a:rPr lang="en-US" baseline="0" dirty="0">
                <a:solidFill>
                  <a:srgbClr val="5F928B"/>
                </a:solidFill>
              </a:rPr>
              <a: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từng</a:t>
            </a:r>
            <a:r>
              <a:rPr lang="en-US" baseline="0" dirty="0">
                <a:solidFill>
                  <a:srgbClr val="5F928B"/>
                </a:solidFill>
              </a:rPr>
              <a:t> slide.</a:t>
            </a:r>
          </a:p>
          <a:p>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nào</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thắc</a:t>
            </a:r>
            <a:r>
              <a:rPr lang="en-US" baseline="0" dirty="0">
                <a:solidFill>
                  <a:srgbClr val="5F928B"/>
                </a:solidFill>
              </a:rPr>
              <a:t> </a:t>
            </a:r>
            <a:r>
              <a:rPr lang="en-US" baseline="0" dirty="0" err="1">
                <a:solidFill>
                  <a:srgbClr val="5F928B"/>
                </a:solidFill>
              </a:rPr>
              <a:t>mắc</a:t>
            </a:r>
            <a:r>
              <a:rPr lang="en-US" baseline="0" dirty="0">
                <a:solidFill>
                  <a:srgbClr val="5F928B"/>
                </a:solidFill>
              </a:rPr>
              <a:t> </a:t>
            </a:r>
            <a:r>
              <a:rPr lang="en-US" baseline="0" dirty="0" err="1">
                <a:solidFill>
                  <a:srgbClr val="5F928B"/>
                </a:solidFill>
              </a:rPr>
              <a:t>gì</a:t>
            </a:r>
            <a:r>
              <a:rPr lang="en-US" baseline="0" dirty="0">
                <a:solidFill>
                  <a:srgbClr val="5F928B"/>
                </a:solidFill>
              </a:rPr>
              <a:t> </a:t>
            </a:r>
            <a:r>
              <a:rPr lang="en-US" baseline="0" dirty="0" err="1">
                <a:solidFill>
                  <a:srgbClr val="5F928B"/>
                </a:solidFill>
              </a:rPr>
              <a:t>vui</a:t>
            </a:r>
            <a:r>
              <a:rPr lang="en-US" baseline="0" dirty="0">
                <a:solidFill>
                  <a:srgbClr val="5F928B"/>
                </a:solidFill>
              </a:rPr>
              <a:t> </a:t>
            </a:r>
            <a:r>
              <a:rPr lang="en-US" baseline="0" dirty="0" err="1">
                <a:solidFill>
                  <a:srgbClr val="5F928B"/>
                </a:solidFill>
              </a:rPr>
              <a:t>lòng</a:t>
            </a:r>
            <a:r>
              <a:rPr lang="en-US" baseline="0" dirty="0">
                <a:solidFill>
                  <a:srgbClr val="5F928B"/>
                </a:solidFill>
              </a:rPr>
              <a:t> </a:t>
            </a:r>
            <a:r>
              <a:rPr lang="en-US" baseline="0" dirty="0" err="1">
                <a:solidFill>
                  <a:srgbClr val="5F928B"/>
                </a:solidFill>
              </a:rPr>
              <a:t>liên</a:t>
            </a:r>
            <a:r>
              <a:rPr lang="en-US" baseline="0" dirty="0">
                <a:solidFill>
                  <a:srgbClr val="5F928B"/>
                </a:solidFill>
              </a:rPr>
              <a:t> </a:t>
            </a:r>
            <a:r>
              <a:rPr lang="en-US" baseline="0" dirty="0" err="1">
                <a:solidFill>
                  <a:srgbClr val="5F928B"/>
                </a:solidFill>
              </a:rPr>
              <a:t>hệ</a:t>
            </a:r>
            <a:r>
              <a:rPr lang="en-US" baseline="0" dirty="0">
                <a:solidFill>
                  <a:srgbClr val="5F928B"/>
                </a:solidFill>
              </a:rPr>
              <a:t> </a:t>
            </a:r>
            <a:r>
              <a:rPr lang="en-US" baseline="0" dirty="0" err="1">
                <a:solidFill>
                  <a:srgbClr val="5F928B"/>
                </a:solidFill>
              </a:rPr>
              <a:t>với</a:t>
            </a:r>
            <a:r>
              <a:rPr lang="en-US" baseline="0" dirty="0">
                <a:solidFill>
                  <a:srgbClr val="5F928B"/>
                </a:solidFill>
              </a:rPr>
              <a:t> </a:t>
            </a:r>
            <a:r>
              <a:rPr lang="en-US" baseline="0" dirty="0" err="1">
                <a:solidFill>
                  <a:srgbClr val="5F928B"/>
                </a:solidFill>
              </a:rPr>
              <a:t>em</a:t>
            </a:r>
            <a:r>
              <a:rPr lang="en-US" baseline="0" dirty="0">
                <a:solidFill>
                  <a:srgbClr val="5F928B"/>
                </a:solidFill>
              </a:rPr>
              <a:t> qua:</a:t>
            </a:r>
          </a:p>
          <a:p>
            <a:r>
              <a:rPr lang="en-US" b="1" i="1" baseline="0" dirty="0"/>
              <a:t>Mail: jolli.contact@gmail.com</a:t>
            </a:r>
          </a:p>
          <a:p>
            <a:r>
              <a:rPr lang="en-US" b="1" i="1" baseline="0" dirty="0"/>
              <a:t>Facebook: https://www.facebook.com/donghongnhung06/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1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baseline="0" dirty="0"/>
              <a:t> </a:t>
            </a:r>
            <a:r>
              <a:rPr lang="en-US" baseline="0" dirty="0" err="1"/>
              <a:t>chơi</a:t>
            </a:r>
            <a:r>
              <a:rPr lang="en-US" baseline="0" dirty="0"/>
              <a:t> </a:t>
            </a:r>
            <a:r>
              <a:rPr lang="en-US" baseline="0" dirty="0" err="1"/>
              <a:t>có</a:t>
            </a:r>
            <a:r>
              <a:rPr lang="en-US" baseline="0" dirty="0"/>
              <a:t> 8 ô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8 </a:t>
            </a:r>
            <a:r>
              <a:rPr lang="en-US" baseline="0" dirty="0" err="1"/>
              <a:t>câu</a:t>
            </a:r>
            <a:r>
              <a:rPr lang="en-US" baseline="0" dirty="0"/>
              <a:t> </a:t>
            </a:r>
            <a:r>
              <a:rPr lang="en-US" baseline="0" dirty="0" err="1"/>
              <a:t>hỏi</a:t>
            </a:r>
            <a:r>
              <a:rPr lang="en-US" baseline="0" dirty="0"/>
              <a:t> </a:t>
            </a:r>
            <a:r>
              <a:rPr lang="en-US" baseline="0" dirty="0" err="1"/>
              <a:t>trắc</a:t>
            </a:r>
            <a:r>
              <a:rPr lang="en-US" baseline="0" dirty="0"/>
              <a:t> </a:t>
            </a:r>
            <a:r>
              <a:rPr lang="en-US" baseline="0" dirty="0" err="1"/>
              <a:t>nghiệm</a:t>
            </a:r>
            <a:r>
              <a:rPr lang="en-US" baseline="0" dirty="0"/>
              <a:t> </a:t>
            </a:r>
            <a:r>
              <a:rPr lang="en-US" baseline="0" dirty="0" err="1"/>
              <a:t>chọn</a:t>
            </a:r>
            <a:r>
              <a:rPr lang="en-US" baseline="0" dirty="0"/>
              <a:t> A, B, C, D ạ</a:t>
            </a:r>
          </a:p>
          <a:p>
            <a:r>
              <a:rPr lang="en-US" baseline="0" dirty="0" err="1"/>
              <a:t>Trong</a:t>
            </a:r>
            <a:r>
              <a:rPr lang="en-US" baseline="0" dirty="0"/>
              <a:t> </a:t>
            </a:r>
            <a:r>
              <a:rPr lang="en-US" baseline="0" dirty="0" err="1"/>
              <a:t>đó</a:t>
            </a:r>
            <a:r>
              <a:rPr lang="en-US" baseline="0" dirty="0"/>
              <a:t> </a:t>
            </a:r>
            <a:r>
              <a:rPr lang="en-US" baseline="0" dirty="0" err="1"/>
              <a:t>sẽ</a:t>
            </a:r>
            <a:r>
              <a:rPr lang="en-US" baseline="0" dirty="0"/>
              <a:t> </a:t>
            </a:r>
            <a:r>
              <a:rPr lang="en-US" baseline="0" dirty="0" err="1"/>
              <a:t>có</a:t>
            </a:r>
            <a:r>
              <a:rPr lang="en-US" baseline="0" dirty="0"/>
              <a:t> 2 ô </a:t>
            </a:r>
            <a:r>
              <a:rPr lang="en-US" baseline="0" dirty="0" err="1"/>
              <a:t>là</a:t>
            </a:r>
            <a:r>
              <a:rPr lang="en-US" baseline="0" dirty="0"/>
              <a:t> 2 ô may </a:t>
            </a:r>
            <a:r>
              <a:rPr lang="en-US" baseline="0" dirty="0" err="1"/>
              <a:t>mắn</a:t>
            </a:r>
            <a:r>
              <a:rPr lang="en-US" baseline="0" dirty="0"/>
              <a:t> (LUCKY NUMBER), </a:t>
            </a:r>
            <a:r>
              <a:rPr lang="en-US" baseline="0" dirty="0" err="1"/>
              <a:t>học</a:t>
            </a:r>
            <a:r>
              <a:rPr lang="en-US" baseline="0" dirty="0"/>
              <a:t> </a:t>
            </a:r>
            <a:r>
              <a:rPr lang="en-US" baseline="0" dirty="0" err="1"/>
              <a:t>sinh</a:t>
            </a:r>
            <a:r>
              <a:rPr lang="en-US" baseline="0" dirty="0"/>
              <a:t> </a:t>
            </a:r>
            <a:r>
              <a:rPr lang="en-US" baseline="0" dirty="0" err="1"/>
              <a:t>có</a:t>
            </a:r>
            <a:r>
              <a:rPr lang="en-US" baseline="0" dirty="0"/>
              <a:t> </a:t>
            </a:r>
            <a:r>
              <a:rPr lang="en-US" baseline="0" dirty="0" err="1"/>
              <a:t>thể</a:t>
            </a:r>
            <a:r>
              <a:rPr lang="en-US" baseline="0" dirty="0"/>
              <a:t> </a:t>
            </a:r>
            <a:r>
              <a:rPr lang="en-US" baseline="0" dirty="0" err="1"/>
              <a:t>nhận</a:t>
            </a:r>
            <a:r>
              <a:rPr lang="en-US" baseline="0" dirty="0"/>
              <a:t> </a:t>
            </a:r>
            <a:r>
              <a:rPr lang="en-US" baseline="0" dirty="0" err="1"/>
              <a:t>được</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Đó</a:t>
            </a:r>
            <a:r>
              <a:rPr lang="en-US" baseline="0" dirty="0"/>
              <a:t> </a:t>
            </a:r>
            <a:r>
              <a:rPr lang="en-US" baseline="0" dirty="0" err="1"/>
              <a:t>là</a:t>
            </a:r>
            <a:r>
              <a:rPr lang="en-US" baseline="0" dirty="0"/>
              <a:t> </a:t>
            </a:r>
            <a:r>
              <a:rPr lang="en-US" baseline="0" dirty="0" err="1"/>
              <a:t>câu</a:t>
            </a:r>
            <a:r>
              <a:rPr lang="en-US" baseline="0" dirty="0"/>
              <a:t> </a:t>
            </a:r>
            <a:r>
              <a:rPr lang="en-US" baseline="0" dirty="0" err="1"/>
              <a:t>số</a:t>
            </a:r>
            <a:r>
              <a:rPr lang="en-US" baseline="0" dirty="0"/>
              <a:t> 3 </a:t>
            </a:r>
            <a:r>
              <a:rPr lang="en-US" baseline="0" dirty="0" err="1"/>
              <a:t>và</a:t>
            </a:r>
            <a:r>
              <a:rPr lang="en-US" baseline="0" dirty="0"/>
              <a:t> </a:t>
            </a:r>
            <a:r>
              <a:rPr lang="en-US" baseline="0" dirty="0" err="1"/>
              <a:t>câu</a:t>
            </a:r>
            <a:r>
              <a:rPr lang="en-US" baseline="0" dirty="0"/>
              <a:t> </a:t>
            </a:r>
            <a:r>
              <a:rPr lang="en-US" baseline="0" dirty="0" err="1"/>
              <a:t>số</a:t>
            </a:r>
            <a:r>
              <a:rPr lang="en-US" baseline="0" dirty="0"/>
              <a:t> 6 ạ</a:t>
            </a:r>
          </a:p>
          <a:p>
            <a:r>
              <a:rPr lang="en-US" baseline="0" dirty="0" err="1"/>
              <a:t>Khi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ấn</a:t>
            </a:r>
            <a:r>
              <a:rPr lang="en-US" baseline="0" dirty="0"/>
              <a:t> </a:t>
            </a:r>
            <a:r>
              <a:rPr lang="en-US" baseline="0" dirty="0" err="1"/>
              <a:t>vào</a:t>
            </a:r>
            <a:r>
              <a:rPr lang="en-US" baseline="0" dirty="0"/>
              <a:t> </a:t>
            </a:r>
            <a:r>
              <a:rPr lang="en-US" baseline="0" dirty="0" err="1"/>
              <a:t>mỗi</a:t>
            </a:r>
            <a:r>
              <a:rPr lang="en-US" baseline="0" dirty="0"/>
              <a:t> ô </a:t>
            </a:r>
            <a:r>
              <a:rPr lang="en-US" baseline="0" dirty="0" err="1"/>
              <a:t>số</a:t>
            </a:r>
            <a:r>
              <a:rPr lang="en-US" baseline="0" dirty="0"/>
              <a:t> </a:t>
            </a:r>
            <a:r>
              <a:rPr lang="en-US" baseline="0" dirty="0" err="1"/>
              <a:t>bên</a:t>
            </a:r>
            <a:r>
              <a:rPr lang="en-US" baseline="0" dirty="0"/>
              <a:t> </a:t>
            </a:r>
            <a:r>
              <a:rPr lang="en-US" baseline="0" dirty="0" err="1"/>
              <a:t>trên</a:t>
            </a:r>
            <a:r>
              <a:rPr lang="en-US" baseline="0" dirty="0"/>
              <a:t>, </a:t>
            </a:r>
            <a:r>
              <a:rPr lang="en-US" baseline="0" dirty="0" err="1"/>
              <a:t>nó</a:t>
            </a:r>
            <a:r>
              <a:rPr lang="en-US" baseline="0" dirty="0"/>
              <a:t> </a:t>
            </a:r>
            <a:r>
              <a:rPr lang="en-US" baseline="0" dirty="0" err="1"/>
              <a:t>sẽ</a:t>
            </a:r>
            <a:r>
              <a:rPr lang="en-US" baseline="0" dirty="0"/>
              <a:t> </a:t>
            </a:r>
            <a:r>
              <a:rPr lang="en-US" baseline="0" dirty="0" err="1"/>
              <a:t>tự</a:t>
            </a:r>
            <a:r>
              <a:rPr lang="en-US" baseline="0" dirty="0"/>
              <a:t> </a:t>
            </a:r>
            <a:r>
              <a:rPr lang="en-US" baseline="0" dirty="0" err="1"/>
              <a:t>động</a:t>
            </a:r>
            <a:r>
              <a:rPr lang="en-US" baseline="0" dirty="0"/>
              <a:t> </a:t>
            </a:r>
            <a:r>
              <a:rPr lang="en-US" baseline="0" dirty="0" err="1"/>
              <a:t>chuyển</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 ạ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8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E61E-A946-FA27-9D15-2202FEBF5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F008CF-0934-27B0-5BD4-835867FD9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6FC405-C89B-EE1C-2580-11F5609BDA74}"/>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D91C21E1-DF16-2707-EE39-266E7F201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30A81-1523-BAB1-9F7A-6AE9A1A3CB74}"/>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58811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C4B-7F67-60A3-29F2-986DD43068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58398-3E1D-6F16-5E06-BECAF8E92B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1FE20-36A1-8CFF-E94F-6AEBAC08283A}"/>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CC9F3A3B-4B56-E173-6EE8-EF3FCF38D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DD8F6-4AC6-3C6E-EA90-E4E36A651665}"/>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41915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D8B12-B3F0-4747-8375-23952D87EA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1B09C-9BBE-4592-956B-E9004CBB3A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C5748-228D-0893-C1E5-83A9620AEFDB}"/>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D5854329-24C8-04F3-95EA-2FB5E0A56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1A7CE-97D4-719E-0A15-165F6E6BF172}"/>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550300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6335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499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641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3020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60021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4546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22E026-6EAC-4A66-A6A1-E67916381933}"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33750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74404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8EB8-63F9-EF76-F0B3-A3168FF4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0CFBE-8048-99D5-8FD6-87465F8114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CFEA6-0BC9-4D61-FA9B-41FFB573C286}"/>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DC690753-9303-DFAC-8A69-0B00E54B1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61869-34AC-C8CD-CF07-A84775C4B02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325645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2E026-6EAC-4A66-A6A1-E67916381933}"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539785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22E026-6EAC-4A66-A6A1-E67916381933}"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352419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22E026-6EAC-4A66-A6A1-E67916381933}"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4025795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22E026-6EAC-4A66-A6A1-E67916381933}"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413392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2E026-6EAC-4A66-A6A1-E67916381933}"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183668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549179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058859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39884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86259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EEFE-ED75-9324-50DA-52CC79083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E3F850-1C2F-D9B3-9B6F-0434B61E9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D3D630-089A-28AD-3855-D1E0E6712B86}"/>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994D8C0E-39D8-98D1-AFCF-71B89DEAA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C0E74-F725-D1DB-18BF-2D00EE3B5B11}"/>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369872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13FD-77F9-AD62-7E61-710574FF1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319A8-283F-E3CC-0A8C-8ADB04C18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138B7B-80FF-D86C-5EF3-67E1D0823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E5C431-5762-352E-4996-F0DBC54CADFB}"/>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6" name="Footer Placeholder 5">
            <a:extLst>
              <a:ext uri="{FF2B5EF4-FFF2-40B4-BE49-F238E27FC236}">
                <a16:creationId xmlns:a16="http://schemas.microsoft.com/office/drawing/2014/main" id="{A53F73C6-F6CD-8390-10A6-8E7B8747D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A0D0A-7E29-81FB-696F-787F6558F406}"/>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13485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15ED-F026-97B9-0FDB-380D769EDF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6FBEEA-4A16-E6BD-4FDE-8D715FB07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4883D-C919-6179-0607-56211A2E2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F5C88-82AD-5EE1-5C2D-D1F958CAF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BFE80-1E08-1507-8D70-D7ADE1BD18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B31A6-D48A-420B-C128-15517582A136}"/>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8" name="Footer Placeholder 7">
            <a:extLst>
              <a:ext uri="{FF2B5EF4-FFF2-40B4-BE49-F238E27FC236}">
                <a16:creationId xmlns:a16="http://schemas.microsoft.com/office/drawing/2014/main" id="{284881DF-DCAE-179B-5941-806DFEBFC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DBAA4-FC3E-6090-5523-DA283BABED9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211814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0B1B-C053-EDC9-4C3F-4ED4FA9DE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620D42-0ED7-267F-9AD6-04FE629CBBE6}"/>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4" name="Footer Placeholder 3">
            <a:extLst>
              <a:ext uri="{FF2B5EF4-FFF2-40B4-BE49-F238E27FC236}">
                <a16:creationId xmlns:a16="http://schemas.microsoft.com/office/drawing/2014/main" id="{407E7132-1324-0090-3587-45F1748AB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C42B7C-0A3A-8CA3-FEE1-9C8732D3A51E}"/>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38763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30E6C-8443-A902-2D14-ECE2B909A64D}"/>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3" name="Footer Placeholder 2">
            <a:extLst>
              <a:ext uri="{FF2B5EF4-FFF2-40B4-BE49-F238E27FC236}">
                <a16:creationId xmlns:a16="http://schemas.microsoft.com/office/drawing/2014/main" id="{6642EE7B-78C4-D7F5-0A5E-3E8DC7248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A301EB-B3D0-E25A-56DF-6CA02A00E6A2}"/>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08565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F7DF-3604-C2EF-2A03-C0871C6F3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6A4D6-600C-4457-F7E1-62482A43E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0F791-A744-9DAA-B5C9-F11A51C28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4B4A3-D77C-B6CA-29F7-146332093475}"/>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6" name="Footer Placeholder 5">
            <a:extLst>
              <a:ext uri="{FF2B5EF4-FFF2-40B4-BE49-F238E27FC236}">
                <a16:creationId xmlns:a16="http://schemas.microsoft.com/office/drawing/2014/main" id="{F9EF36EC-D84B-B144-0A2B-C0B9EDCEF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36271-45BA-7ADB-3834-030AD23C20E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63135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E832-0A49-4056-40BB-9C5CF7074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1DF0D6-5697-9D1E-54C9-9BCAE1D87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6C6824-D929-8B1F-8CDC-D0C2B9A57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BAAC5-6DFF-D5E8-7A78-F7FE5D9BF3A9}"/>
              </a:ext>
            </a:extLst>
          </p:cNvPr>
          <p:cNvSpPr>
            <a:spLocks noGrp="1"/>
          </p:cNvSpPr>
          <p:nvPr>
            <p:ph type="dt" sz="half" idx="10"/>
          </p:nvPr>
        </p:nvSpPr>
        <p:spPr/>
        <p:txBody>
          <a:bodyPr/>
          <a:lstStyle/>
          <a:p>
            <a:fld id="{EB5B87A6-B318-4BA2-AF6D-3D24016CAC32}" type="datetimeFigureOut">
              <a:rPr lang="en-US" smtClean="0"/>
              <a:t>10/5/2024</a:t>
            </a:fld>
            <a:endParaRPr lang="en-US"/>
          </a:p>
        </p:txBody>
      </p:sp>
      <p:sp>
        <p:nvSpPr>
          <p:cNvPr id="6" name="Footer Placeholder 5">
            <a:extLst>
              <a:ext uri="{FF2B5EF4-FFF2-40B4-BE49-F238E27FC236}">
                <a16:creationId xmlns:a16="http://schemas.microsoft.com/office/drawing/2014/main" id="{5016D077-05E6-8593-04A3-0BC46D1A0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27FEC-85B5-2E54-D8A3-A98789594AF0}"/>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61583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F4A8E-0124-7FEB-9785-C2FC1270B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42174-5783-C8C0-EFAB-E4EF75240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398B6-3E0A-4217-9F8A-8014FE14B5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87A6-B318-4BA2-AF6D-3D24016CAC32}" type="datetimeFigureOut">
              <a:rPr lang="en-US" smtClean="0"/>
              <a:t>10/5/2024</a:t>
            </a:fld>
            <a:endParaRPr lang="en-US"/>
          </a:p>
        </p:txBody>
      </p:sp>
      <p:sp>
        <p:nvSpPr>
          <p:cNvPr id="5" name="Footer Placeholder 4">
            <a:extLst>
              <a:ext uri="{FF2B5EF4-FFF2-40B4-BE49-F238E27FC236}">
                <a16:creationId xmlns:a16="http://schemas.microsoft.com/office/drawing/2014/main" id="{826437B1-6B5C-73B1-DEBF-40BA5E6C3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B543CE-51F3-D07A-60F9-D50BEDACC7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C3579-A7C6-4FC0-B155-A1C78D74E544}" type="slidenum">
              <a:rPr lang="en-US" smtClean="0"/>
              <a:t>‹#›</a:t>
            </a:fld>
            <a:endParaRPr lang="en-US"/>
          </a:p>
        </p:txBody>
      </p:sp>
    </p:spTree>
    <p:extLst>
      <p:ext uri="{BB962C8B-B14F-4D97-AF65-F5344CB8AC3E}">
        <p14:creationId xmlns:p14="http://schemas.microsoft.com/office/powerpoint/2010/main" val="239737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5881692"/>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2E026-6EAC-4A66-A6A1-E67916381933}"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A36B1-2C7D-4530-97B4-37D0DBF678C5}" type="slidenum">
              <a:rPr lang="en-US" smtClean="0"/>
              <a:t>‹#›</a:t>
            </a:fld>
            <a:endParaRPr lang="en-US"/>
          </a:p>
        </p:txBody>
      </p:sp>
    </p:spTree>
    <p:extLst>
      <p:ext uri="{BB962C8B-B14F-4D97-AF65-F5344CB8AC3E}">
        <p14:creationId xmlns:p14="http://schemas.microsoft.com/office/powerpoint/2010/main" val="136691795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2.gif"/><Relationship Id="rId5" Type="http://schemas.openxmlformats.org/officeDocument/2006/relationships/image" Target="../media/image31.gif"/><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s>
</file>

<file path=ppt/slides/_rels/slide17.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image" Target="../media/image36.png"/><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notesSlide" Target="../notesSlides/notesSlide2.xml"/><Relationship Id="rId16" Type="http://schemas.openxmlformats.org/officeDocument/2006/relationships/image" Target="../media/image47.gif"/><Relationship Id="rId1" Type="http://schemas.openxmlformats.org/officeDocument/2006/relationships/slideLayout" Target="../slideLayouts/slideLayout24.xml"/><Relationship Id="rId6" Type="http://schemas.openxmlformats.org/officeDocument/2006/relationships/slide" Target="slide7.xml"/><Relationship Id="rId11" Type="http://schemas.openxmlformats.org/officeDocument/2006/relationships/image" Target="../media/image42.gif"/><Relationship Id="rId5" Type="http://schemas.openxmlformats.org/officeDocument/2006/relationships/image" Target="../media/image35.gif"/><Relationship Id="rId15" Type="http://schemas.openxmlformats.org/officeDocument/2006/relationships/image" Target="../media/image46.gif"/><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gif"/></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82" y="2357735"/>
            <a:ext cx="7536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a:t>
            </a:r>
            <a:r>
              <a:rPr kumimoji="0" lang="en-US" sz="96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ĐỘNG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74DFA-8CF4-35C9-C498-53C7078FDB2E}"/>
              </a:ext>
            </a:extLst>
          </p:cNvPr>
          <p:cNvPicPr>
            <a:picLocks noChangeAspect="1"/>
          </p:cNvPicPr>
          <p:nvPr/>
        </p:nvPicPr>
        <p:blipFill>
          <a:blip r:embed="rId2"/>
          <a:stretch>
            <a:fillRect/>
          </a:stretch>
        </p:blipFill>
        <p:spPr>
          <a:xfrm>
            <a:off x="0" y="2209800"/>
            <a:ext cx="12192000" cy="4648200"/>
          </a:xfrm>
          <a:prstGeom prst="rect">
            <a:avLst/>
          </a:prstGeom>
        </p:spPr>
      </p:pic>
      <p:sp>
        <p:nvSpPr>
          <p:cNvPr id="3" name="Rectangle 2">
            <a:extLst>
              <a:ext uri="{FF2B5EF4-FFF2-40B4-BE49-F238E27FC236}">
                <a16:creationId xmlns:a16="http://schemas.microsoft.com/office/drawing/2014/main" id="{104BAA28-DF2E-962B-F35C-E6EF537293F9}"/>
              </a:ext>
            </a:extLst>
          </p:cNvPr>
          <p:cNvSpPr txBox="1">
            <a:spLocks noChangeArrowheads="1"/>
          </p:cNvSpPr>
          <p:nvPr/>
        </p:nvSpPr>
        <p:spPr>
          <a:xfrm>
            <a:off x="457200" y="228600"/>
            <a:ext cx="117348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90000"/>
              </a:lnSpc>
              <a:buFontTx/>
              <a:buNone/>
            </a:pPr>
            <a:r>
              <a:rPr lang="vi-VN" sz="3600" b="1" dirty="0">
                <a:solidFill>
                  <a:srgbClr val="C00000"/>
                </a:solidFill>
                <a:latin typeface="Times New Roman" pitchFamily="18" charset="0"/>
                <a:cs typeface="Times New Roman" pitchFamily="18" charset="0"/>
              </a:rPr>
              <a:t>*</a:t>
            </a:r>
            <a:r>
              <a:rPr lang="en-US" sz="3600" b="1" dirty="0" err="1">
                <a:solidFill>
                  <a:srgbClr val="C00000"/>
                </a:solidFill>
                <a:latin typeface="Times New Roman" pitchFamily="18" charset="0"/>
                <a:cs typeface="Times New Roman" pitchFamily="18" charset="0"/>
              </a:rPr>
              <a:t>Luyện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kim</a:t>
            </a:r>
            <a:r>
              <a:rPr lang="vi-VN" sz="3600" b="1" dirty="0">
                <a:solidFill>
                  <a:srgbClr val="C00000"/>
                </a:solidFill>
                <a:latin typeface="Times New Roman" pitchFamily="18" charset="0"/>
                <a:cs typeface="Times New Roman" pitchFamily="18" charset="0"/>
              </a:rPr>
              <a:t>:</a:t>
            </a:r>
          </a:p>
          <a:p>
            <a:pPr algn="ctr">
              <a:lnSpc>
                <a:spcPct val="90000"/>
              </a:lnSpc>
              <a:buFontTx/>
              <a:buNone/>
            </a:pPr>
            <a:r>
              <a:rPr lang="vi-VN" sz="3600" dirty="0">
                <a:solidFill>
                  <a:srgbClr val="002060"/>
                </a:solidFill>
                <a:latin typeface="Times New Roman" pitchFamily="18" charset="0"/>
                <a:cs typeface="Times New Roman" pitchFamily="18" charset="0"/>
              </a:rPr>
              <a:t>+1735, phát minh ra phương pháp nấu than cốc.</a:t>
            </a:r>
          </a:p>
          <a:p>
            <a:pPr algn="ctr">
              <a:lnSpc>
                <a:spcPct val="90000"/>
              </a:lnSpc>
              <a:buFontTx/>
              <a:buNone/>
            </a:pPr>
            <a:r>
              <a:rPr lang="vi-VN" sz="3600" dirty="0">
                <a:solidFill>
                  <a:srgbClr val="002060"/>
                </a:solidFill>
                <a:latin typeface="Times New Roman" pitchFamily="18" charset="0"/>
                <a:cs typeface="Times New Roman" pitchFamily="18" charset="0"/>
              </a:rPr>
              <a:t>+1784, lò luyện gang đầu tiên được xây dựng.</a:t>
            </a:r>
            <a:endParaRPr lang="en-US" sz="3600" dirty="0">
              <a:solidFill>
                <a:srgbClr val="002060"/>
              </a:solidFill>
              <a:latin typeface="VNI-Times" pitchFamily="2" charset="0"/>
            </a:endParaRPr>
          </a:p>
        </p:txBody>
      </p:sp>
    </p:spTree>
    <p:extLst>
      <p:ext uri="{BB962C8B-B14F-4D97-AF65-F5344CB8AC3E}">
        <p14:creationId xmlns:p14="http://schemas.microsoft.com/office/powerpoint/2010/main" val="2694828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p Steam Train Animated Gifs Stickers for Android &amp;amp; iOS | Gfycat">
            <a:extLst>
              <a:ext uri="{FF2B5EF4-FFF2-40B4-BE49-F238E27FC236}">
                <a16:creationId xmlns:a16="http://schemas.microsoft.com/office/drawing/2014/main" id="{76E31A23-1A5F-EF33-2780-8938451DF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13" b="8862"/>
          <a:stretch/>
        </p:blipFill>
        <p:spPr bwMode="auto">
          <a:xfrm flipH="1">
            <a:off x="0" y="1331497"/>
            <a:ext cx="6394699" cy="4652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FEB36F-B6F9-495A-5232-D73B0B759C79}"/>
              </a:ext>
            </a:extLst>
          </p:cNvPr>
          <p:cNvSpPr/>
          <p:nvPr/>
        </p:nvSpPr>
        <p:spPr>
          <a:xfrm>
            <a:off x="0" y="0"/>
            <a:ext cx="6394699" cy="769441"/>
          </a:xfrm>
          <a:prstGeom prst="rect">
            <a:avLst/>
          </a:prstGeom>
          <a:noFill/>
        </p:spPr>
        <p:txBody>
          <a:bodyPr wrap="none" lIns="91440" tIns="45720" rIns="91440" bIns="45720">
            <a:spAutoFit/>
          </a:bodyPr>
          <a:lstStyle/>
          <a:p>
            <a:pPr algn="ct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Ngành</a:t>
            </a: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Giao </a:t>
            </a: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a:t>
            </a: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tải</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26" name="Picture 2" descr="tàu lửa | Chauminhhay's Blog">
            <a:extLst>
              <a:ext uri="{FF2B5EF4-FFF2-40B4-BE49-F238E27FC236}">
                <a16:creationId xmlns:a16="http://schemas.microsoft.com/office/drawing/2014/main" id="{66A18A4E-BA7E-03B1-3934-ACD7FA438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179" y="0"/>
            <a:ext cx="5646822" cy="690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02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par>
                                <p:cTn id="15" presetID="5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Scale>
                                      <p:cBhvr>
                                        <p:cTn id="1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26"/>
                                        </p:tgtEl>
                                        <p:attrNameLst>
                                          <p:attrName>ppt_x</p:attrName>
                                          <p:attrName>ppt_y</p:attrName>
                                        </p:attrNameLst>
                                      </p:cBhvr>
                                    </p:animMotion>
                                    <p:animEffect transition="in" filter="fade">
                                      <p:cBhvr>
                                        <p:cTn id="1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35CD92-6BB3-68F9-CCC4-DA38B5A1523E}"/>
              </a:ext>
            </a:extLst>
          </p:cNvPr>
          <p:cNvPicPr>
            <a:picLocks noChangeAspect="1"/>
          </p:cNvPicPr>
          <p:nvPr/>
        </p:nvPicPr>
        <p:blipFill>
          <a:blip r:embed="rId2"/>
          <a:stretch>
            <a:fillRect/>
          </a:stretch>
        </p:blipFill>
        <p:spPr>
          <a:xfrm>
            <a:off x="283158" y="-38100"/>
            <a:ext cx="5401345" cy="6858000"/>
          </a:xfrm>
          <a:prstGeom prst="rect">
            <a:avLst/>
          </a:prstGeom>
        </p:spPr>
      </p:pic>
      <p:grpSp>
        <p:nvGrpSpPr>
          <p:cNvPr id="4" name="Group 3">
            <a:extLst>
              <a:ext uri="{FF2B5EF4-FFF2-40B4-BE49-F238E27FC236}">
                <a16:creationId xmlns:a16="http://schemas.microsoft.com/office/drawing/2014/main" id="{E0689266-1889-565C-E0E4-AFE680EB3512}"/>
              </a:ext>
            </a:extLst>
          </p:cNvPr>
          <p:cNvGrpSpPr/>
          <p:nvPr/>
        </p:nvGrpSpPr>
        <p:grpSpPr>
          <a:xfrm>
            <a:off x="6096000" y="0"/>
            <a:ext cx="6096000" cy="6776094"/>
            <a:chOff x="6096000" y="0"/>
            <a:chExt cx="6096000" cy="6776094"/>
          </a:xfrm>
        </p:grpSpPr>
        <p:pic>
          <p:nvPicPr>
            <p:cNvPr id="3" name="Picture 2">
              <a:extLst>
                <a:ext uri="{FF2B5EF4-FFF2-40B4-BE49-F238E27FC236}">
                  <a16:creationId xmlns:a16="http://schemas.microsoft.com/office/drawing/2014/main" id="{F09467E1-D16B-7226-7E45-F3DB29CDECC7}"/>
                </a:ext>
              </a:extLst>
            </p:cNvPr>
            <p:cNvPicPr>
              <a:picLocks noChangeAspect="1"/>
            </p:cNvPicPr>
            <p:nvPr/>
          </p:nvPicPr>
          <p:blipFill rotWithShape="1">
            <a:blip r:embed="rId3"/>
            <a:srcRect l="17813" r="20994" b="2728"/>
            <a:stretch/>
          </p:blipFill>
          <p:spPr>
            <a:xfrm>
              <a:off x="6096000" y="0"/>
              <a:ext cx="6096000" cy="6776094"/>
            </a:xfrm>
            <a:prstGeom prst="rect">
              <a:avLst/>
            </a:prstGeom>
          </p:spPr>
        </p:pic>
        <p:sp>
          <p:nvSpPr>
            <p:cNvPr id="5" name="TextBox 4">
              <a:extLst>
                <a:ext uri="{FF2B5EF4-FFF2-40B4-BE49-F238E27FC236}">
                  <a16:creationId xmlns:a16="http://schemas.microsoft.com/office/drawing/2014/main" id="{10533D9E-8CFC-2CE1-C9A8-831E3B8729EF}"/>
                </a:ext>
              </a:extLst>
            </p:cNvPr>
            <p:cNvSpPr txBox="1"/>
            <p:nvPr/>
          </p:nvSpPr>
          <p:spPr>
            <a:xfrm>
              <a:off x="6833937" y="202559"/>
              <a:ext cx="5074905" cy="6370975"/>
            </a:xfrm>
            <a:prstGeom prst="rect">
              <a:avLst/>
            </a:prstGeom>
            <a:noFill/>
          </p:spPr>
          <p:txBody>
            <a:bodyPr wrap="square">
              <a:spAutoFit/>
            </a:bodyPr>
            <a:lstStyle/>
            <a:p>
              <a:pPr algn="just"/>
              <a:r>
                <a:rPr lang="vi-VN" sz="2400" b="0" i="0" dirty="0">
                  <a:solidFill>
                    <a:srgbClr val="000000"/>
                  </a:solidFill>
                  <a:effectLst/>
                  <a:latin typeface="Times New Roman" panose="02020603050405020304" pitchFamily="18" charset="0"/>
                </a:rPr>
                <a:t>Goerge Stephenson sinh ngày 9/6/1781 tại Northumberland, Anh trong một gia đình công nhân mỏ.</a:t>
              </a:r>
              <a:r>
                <a:rPr lang="en-US" sz="24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Khi trước làm việc dưới hầm mỏ, Stephenson đã từng quen thuộc với các loại máy hơi nước của James Watt, rồi theo các ý tưởng của Murdock và Trevithick, Stephenson chế tạo một đầu tầu kéo được 90 tấn trên quãng đường 85 dậm. Stephenson chế tạo tiếp chiếc xe thứ hai rồi chiếc thứ ba, nặng 4 tấn rưỡi, bánh xe có đường kính 1.42 mét. Chiếc thứ ba này có tên là Rocket và được cho chạy vào năm 1830, mở đầu ngành hỏa xa. Trong những lần thử ban đầu, chiếc Rocket chở được 36 hành khách và chạy với tốc độ 30 dậm một giờ.</a:t>
              </a:r>
              <a:endParaRPr lang="en-US" sz="2400" dirty="0"/>
            </a:p>
          </p:txBody>
        </p:sp>
      </p:grpSp>
    </p:spTree>
    <p:extLst>
      <p:ext uri="{BB962C8B-B14F-4D97-AF65-F5344CB8AC3E}">
        <p14:creationId xmlns:p14="http://schemas.microsoft.com/office/powerpoint/2010/main" val="376858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t="-6000" r="-4000" b="-6000"/>
          </a:stretch>
        </a:blipFill>
        <a:effectLst/>
      </p:bgPr>
    </p:bg>
    <p:spTree>
      <p:nvGrpSpPr>
        <p:cNvPr id="1" name=""/>
        <p:cNvGrpSpPr/>
        <p:nvPr/>
      </p:nvGrpSpPr>
      <p:grpSpPr>
        <a:xfrm>
          <a:off x="0" y="0"/>
          <a:ext cx="0" cy="0"/>
          <a:chOff x="0" y="0"/>
          <a:chExt cx="0" cy="0"/>
        </a:xfrm>
      </p:grpSpPr>
      <p:pic>
        <p:nvPicPr>
          <p:cNvPr id="14340" name="Picture 4" descr="Tàu thủy chạy bằng hơi nước ở thế kỉ XIX - Lịch sử 10 - Đoàn Thị Hồng Điệp  - Thư viện Tư liệu giáo dục">
            <a:extLst>
              <a:ext uri="{FF2B5EF4-FFF2-40B4-BE49-F238E27FC236}">
                <a16:creationId xmlns:a16="http://schemas.microsoft.com/office/drawing/2014/main" id="{8481BD5B-ABCF-5D42-944A-2EF26355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3800"/>
            <a:ext cx="5994400" cy="56642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EF5E979-7A91-CF49-8D10-5871B18A0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427042"/>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7F8A5EE-8BB0-8A4B-A7DF-796AC146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354241"/>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720F97-D567-EC45-854F-FB1975249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281439"/>
            <a:ext cx="1676400" cy="13907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C55F57-9006-7A4D-A38D-642737FB256F}"/>
              </a:ext>
            </a:extLst>
          </p:cNvPr>
          <p:cNvSpPr/>
          <p:nvPr/>
        </p:nvSpPr>
        <p:spPr>
          <a:xfrm>
            <a:off x="6161593" y="-31831"/>
            <a:ext cx="5791201" cy="1077218"/>
          </a:xfrm>
          <a:prstGeom prst="rect">
            <a:avLst/>
          </a:prstGeom>
          <a:solidFill>
            <a:srgbClr val="FFFDE3"/>
          </a:solidFill>
        </p:spPr>
        <p:txBody>
          <a:bodyPr wrap="square">
            <a:spAutoFit/>
          </a:bodyPr>
          <a:lstStyle/>
          <a:p>
            <a:pPr algn="ctr" defTabSz="1219170">
              <a:buClr>
                <a:srgbClr val="000000"/>
              </a:buClr>
            </a:pPr>
            <a:r>
              <a:rPr lang="vi-VN" sz="3200" b="1" kern="0" dirty="0">
                <a:solidFill>
                  <a:srgbClr val="333333"/>
                </a:solidFill>
                <a:latin typeface="Times New Roman" panose="02020603050405020304" pitchFamily="18" charset="0"/>
                <a:cs typeface="Times New Roman" panose="02020603050405020304" pitchFamily="18" charset="0"/>
                <a:sym typeface="Arial"/>
              </a:rPr>
              <a:t>Tàu thủy chạy bằng hơi nước ở thế kỉ XIX</a:t>
            </a:r>
          </a:p>
        </p:txBody>
      </p:sp>
      <p:pic>
        <p:nvPicPr>
          <p:cNvPr id="14338" name="Picture 2" descr="Trong hình là tàu thủy chạy bằng hơi... - Tìm hiểu về chiến tranh Việt Nam  (Viet Nam War) | Facebook">
            <a:extLst>
              <a:ext uri="{FF2B5EF4-FFF2-40B4-BE49-F238E27FC236}">
                <a16:creationId xmlns:a16="http://schemas.microsoft.com/office/drawing/2014/main" id="{3399DB0E-640B-AB49-92E0-39101DE20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1"/>
            <a:ext cx="5994400" cy="50546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05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14:bounceEnd="50000">
                                          <p:cBhvr additive="base">
                                            <p:cTn id="7" dur="500" fill="hold"/>
                                            <p:tgtEl>
                                              <p:spTgt spid="143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14:bounceEnd="50000">
                                          <p:cBhvr additive="base">
                                            <p:cTn id="11" dur="500" fill="hold"/>
                                            <p:tgtEl>
                                              <p:spTgt spid="143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bert Fulton | Biography, Inventions and Facts">
            <a:extLst>
              <a:ext uri="{FF2B5EF4-FFF2-40B4-BE49-F238E27FC236}">
                <a16:creationId xmlns:a16="http://schemas.microsoft.com/office/drawing/2014/main" id="{E507DF07-FABD-5947-BD43-63C351952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3" t="2593" r="11468" b="17407"/>
          <a:stretch/>
        </p:blipFill>
        <p:spPr bwMode="auto">
          <a:xfrm>
            <a:off x="524539" y="298597"/>
            <a:ext cx="3962400" cy="4267200"/>
          </a:xfrm>
          <a:prstGeom prst="round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160A1-4532-DA43-8749-17D0902CD9E3}"/>
              </a:ext>
            </a:extLst>
          </p:cNvPr>
          <p:cNvSpPr/>
          <p:nvPr/>
        </p:nvSpPr>
        <p:spPr>
          <a:xfrm>
            <a:off x="1042941" y="4648200"/>
            <a:ext cx="3095719" cy="1077218"/>
          </a:xfrm>
          <a:prstGeom prst="rect">
            <a:avLst/>
          </a:prstGeom>
        </p:spPr>
        <p:txBody>
          <a:bodyPr wrap="none">
            <a:spAutoFit/>
          </a:bodyPr>
          <a:lstStyle/>
          <a:p>
            <a:pPr algn="ctr" defTabSz="1219170">
              <a:buClr>
                <a:srgbClr val="000000"/>
              </a:buClr>
            </a:pPr>
            <a:r>
              <a:rPr lang="en-US" sz="3733" b="1" kern="0" dirty="0">
                <a:solidFill>
                  <a:srgbClr val="A01127"/>
                </a:solidFill>
                <a:latin typeface="Times New Roman" panose="02020603050405020304" pitchFamily="18" charset="0"/>
                <a:cs typeface="Times New Roman" panose="02020603050405020304" pitchFamily="18" charset="0"/>
                <a:sym typeface="Arial"/>
              </a:rPr>
              <a:t>Robert Fulton</a:t>
            </a:r>
          </a:p>
          <a:p>
            <a:pPr algn="ctr" defTabSz="1219170">
              <a:buClr>
                <a:srgbClr val="000000"/>
              </a:buClr>
            </a:pPr>
            <a:r>
              <a:rPr lang="en-US" sz="2667" kern="0" dirty="0">
                <a:solidFill>
                  <a:srgbClr val="202122"/>
                </a:solidFill>
                <a:latin typeface="Times New Roman" panose="02020603050405020304" pitchFamily="18" charset="0"/>
                <a:cs typeface="Times New Roman" panose="02020603050405020304" pitchFamily="18" charset="0"/>
                <a:sym typeface="Arial"/>
              </a:rPr>
              <a:t> (1765 - 1815)</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0DB15E1A-E5B7-8D43-9097-C03309E860BB}"/>
              </a:ext>
            </a:extLst>
          </p:cNvPr>
          <p:cNvSpPr/>
          <p:nvPr/>
        </p:nvSpPr>
        <p:spPr>
          <a:xfrm>
            <a:off x="4987851" y="2751505"/>
            <a:ext cx="6594549" cy="1200329"/>
          </a:xfrm>
          <a:prstGeom prst="rect">
            <a:avLst/>
          </a:prstGeom>
        </p:spPr>
        <p:txBody>
          <a:bodyPr wrap="square">
            <a:spAutoFit/>
          </a:bodyPr>
          <a:lstStyle/>
          <a:p>
            <a:pPr algn="just" defTabSz="1219170">
              <a:buClr>
                <a:srgbClr val="000000"/>
              </a:buClr>
            </a:pPr>
            <a:r>
              <a:rPr lang="vi-VN" sz="2400" kern="0" dirty="0">
                <a:solidFill>
                  <a:srgbClr val="0070C0"/>
                </a:solidFill>
                <a:latin typeface="Times New Roman" panose="02020603050405020304" pitchFamily="18" charset="0"/>
                <a:cs typeface="Times New Roman" panose="02020603050405020304" pitchFamily="18" charset="0"/>
                <a:sym typeface="Arial"/>
              </a:rPr>
              <a:t>Năm 1803 Fulton đóng xong con tàu động cơ hơi nước 8 mã lực. Ngày 9/1/1803 con tàu hạ thủy. Ngày 17/8/1807, con tàu Klemol hạ thủy.</a:t>
            </a:r>
            <a:endParaRPr lang="en-VN"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551E47D-5821-AA44-9CC8-0412355D1872}"/>
              </a:ext>
            </a:extLst>
          </p:cNvPr>
          <p:cNvSpPr/>
          <p:nvPr/>
        </p:nvSpPr>
        <p:spPr>
          <a:xfrm>
            <a:off x="5062218" y="1475273"/>
            <a:ext cx="6594549" cy="830997"/>
          </a:xfrm>
          <a:prstGeom prst="rect">
            <a:avLst/>
          </a:prstGeom>
        </p:spPr>
        <p:txBody>
          <a:bodyPr wrap="square">
            <a:spAutoFit/>
          </a:bodyPr>
          <a:lstStyle/>
          <a:p>
            <a:pPr algn="just" defTabSz="1219170">
              <a:buClr>
                <a:srgbClr val="000000"/>
              </a:buClr>
            </a:pPr>
            <a:r>
              <a:rPr lang="en-US" sz="2400" kern="0" dirty="0">
                <a:solidFill>
                  <a:srgbClr val="000000"/>
                </a:solidFill>
                <a:latin typeface="Times New Roman" panose="02020603050405020304" pitchFamily="18" charset="0"/>
                <a:cs typeface="Times New Roman" panose="02020603050405020304" pitchFamily="18" charset="0"/>
                <a:sym typeface="Arial"/>
              </a:rPr>
              <a:t>Robert Fulton </a:t>
            </a:r>
            <a:r>
              <a:rPr lang="en-US" sz="2400" kern="0" dirty="0" err="1">
                <a:solidFill>
                  <a:srgbClr val="000000"/>
                </a:solidFill>
                <a:latin typeface="Times New Roman" panose="02020603050405020304" pitchFamily="18" charset="0"/>
                <a:cs typeface="Times New Roman" panose="02020603050405020304" pitchFamily="18" charset="0"/>
                <a:sym typeface="Arial"/>
              </a:rPr>
              <a:t>sinh</a:t>
            </a:r>
            <a:r>
              <a:rPr lang="en-US" sz="2400" kern="0" dirty="0">
                <a:solidFill>
                  <a:srgbClr val="000000"/>
                </a:solidFill>
                <a:latin typeface="Times New Roman" panose="02020603050405020304" pitchFamily="18" charset="0"/>
                <a:cs typeface="Times New Roman" panose="02020603050405020304" pitchFamily="18" charset="0"/>
                <a:sym typeface="Arial"/>
              </a:rPr>
              <a:t> ra </a:t>
            </a:r>
            <a:r>
              <a:rPr lang="en-US" sz="2400"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trang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trại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kern="0" dirty="0">
                <a:solidFill>
                  <a:srgbClr val="000000"/>
                </a:solidFill>
                <a:latin typeface="Times New Roman" panose="02020603050405020304" pitchFamily="18" charset="0"/>
                <a:cs typeface="Times New Roman" panose="02020603050405020304" pitchFamily="18" charset="0"/>
                <a:sym typeface="Arial"/>
              </a:rPr>
              <a:t> Little Brain, </a:t>
            </a:r>
            <a:r>
              <a:rPr lang="en-US" sz="2400" kern="0" dirty="0" err="1">
                <a:solidFill>
                  <a:srgbClr val="000000"/>
                </a:solidFill>
                <a:latin typeface="Times New Roman" panose="02020603050405020304" pitchFamily="18" charset="0"/>
                <a:cs typeface="Times New Roman" panose="02020603050405020304" pitchFamily="18" charset="0"/>
                <a:sym typeface="Arial"/>
              </a:rPr>
              <a:t>tiểu</a:t>
            </a:r>
            <a:r>
              <a:rPr lang="en-US" sz="2400" kern="0" dirty="0">
                <a:solidFill>
                  <a:srgbClr val="000000"/>
                </a:solidFill>
                <a:latin typeface="Times New Roman" panose="02020603050405020304" pitchFamily="18" charset="0"/>
                <a:cs typeface="Times New Roman" panose="02020603050405020304" pitchFamily="18" charset="0"/>
                <a:sym typeface="Arial"/>
              </a:rPr>
              <a:t> bang Pennsylvania, </a:t>
            </a:r>
            <a:r>
              <a:rPr lang="en-US" sz="2400" kern="0" dirty="0" err="1">
                <a:solidFill>
                  <a:srgbClr val="000000"/>
                </a:solidFill>
                <a:latin typeface="Times New Roman" panose="02020603050405020304" pitchFamily="18" charset="0"/>
                <a:cs typeface="Times New Roman" panose="02020603050405020304" pitchFamily="18" charset="0"/>
                <a:sym typeface="Arial"/>
              </a:rPr>
              <a:t>Hoa</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Kỳ</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62DDB4C-293C-0343-AF44-5A7375F38E1D}"/>
              </a:ext>
            </a:extLst>
          </p:cNvPr>
          <p:cNvSpPr/>
          <p:nvPr/>
        </p:nvSpPr>
        <p:spPr>
          <a:xfrm>
            <a:off x="4987851" y="4338651"/>
            <a:ext cx="6594549" cy="830997"/>
          </a:xfrm>
          <a:prstGeom prst="rect">
            <a:avLst/>
          </a:prstGeom>
        </p:spPr>
        <p:txBody>
          <a:bodyPr wrap="square">
            <a:spAutoFit/>
          </a:bodyPr>
          <a:lstStyle/>
          <a:p>
            <a:pPr algn="just" defTabSz="1219170">
              <a:buClr>
                <a:srgbClr val="000000"/>
              </a:buClr>
            </a:pPr>
            <a:r>
              <a:rPr lang="en-US" sz="2400" kern="0" dirty="0">
                <a:solidFill>
                  <a:srgbClr val="000000"/>
                </a:solidFill>
                <a:latin typeface="Times New Roman" panose="02020603050405020304" pitchFamily="18" charset="0"/>
                <a:cs typeface="Times New Roman" panose="02020603050405020304" pitchFamily="18" charset="0"/>
                <a:sym typeface="Arial"/>
              </a:rPr>
              <a:t>Fulton qua </a:t>
            </a:r>
            <a:r>
              <a:rPr lang="en-US" sz="2400" kern="0" dirty="0" err="1">
                <a:solidFill>
                  <a:srgbClr val="000000"/>
                </a:solidFill>
                <a:latin typeface="Times New Roman" panose="02020603050405020304" pitchFamily="18" charset="0"/>
                <a:cs typeface="Times New Roman" panose="02020603050405020304" pitchFamily="18" charset="0"/>
                <a:sym typeface="Arial"/>
              </a:rPr>
              <a:t>đời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năm</a:t>
            </a:r>
            <a:r>
              <a:rPr lang="en-US" sz="2400" kern="0" dirty="0">
                <a:solidFill>
                  <a:srgbClr val="000000"/>
                </a:solidFill>
                <a:latin typeface="Times New Roman" panose="02020603050405020304" pitchFamily="18" charset="0"/>
                <a:cs typeface="Times New Roman" panose="02020603050405020304" pitchFamily="18" charset="0"/>
                <a:sym typeface="Arial"/>
              </a:rPr>
              <a:t> 1815 do </a:t>
            </a:r>
            <a:r>
              <a:rPr lang="en-US" sz="2400" kern="0" dirty="0" err="1">
                <a:solidFill>
                  <a:srgbClr val="000000"/>
                </a:solidFill>
                <a:latin typeface="Times New Roman" panose="02020603050405020304" pitchFamily="18" charset="0"/>
                <a:cs typeface="Times New Roman" panose="02020603050405020304" pitchFamily="18" charset="0"/>
                <a:sym typeface="Arial"/>
              </a:rPr>
              <a:t>nhiễm</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trùng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ngực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nặng</a:t>
            </a:r>
            <a:r>
              <a:rPr lang="en-US" sz="2400" kern="0" dirty="0">
                <a:solidFill>
                  <a:srgbClr val="000000"/>
                </a:solidFill>
                <a:latin typeface="Times New Roman" panose="02020603050405020304" pitchFamily="18" charset="0"/>
                <a:cs typeface="Times New Roman" panose="02020603050405020304" pitchFamily="18" charset="0"/>
                <a:sym typeface="Arial"/>
              </a:rPr>
              <a:t> do </a:t>
            </a:r>
            <a:r>
              <a:rPr lang="en-US" sz="2400" kern="0" dirty="0" err="1">
                <a:solidFill>
                  <a:srgbClr val="000000"/>
                </a:solidFill>
                <a:latin typeface="Times New Roman" panose="02020603050405020304" pitchFamily="18" charset="0"/>
                <a:cs typeface="Times New Roman" panose="02020603050405020304" pitchFamily="18" charset="0"/>
                <a:sym typeface="Arial"/>
              </a:rPr>
              <a:t>cảm</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lạnh</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14983CB6-F657-E345-BEFB-CEF82BA94B0A}"/>
              </a:ext>
            </a:extLst>
          </p:cNvPr>
          <p:cNvSpPr/>
          <p:nvPr/>
        </p:nvSpPr>
        <p:spPr>
          <a:xfrm>
            <a:off x="5181600" y="210823"/>
            <a:ext cx="6096000" cy="913199"/>
          </a:xfrm>
          <a:prstGeom prst="rect">
            <a:avLst/>
          </a:prstGeom>
          <a:solidFill>
            <a:srgbClr val="FFFDE3"/>
          </a:solidFill>
          <a:ln w="57150">
            <a:solidFill>
              <a:srgbClr val="EFDAA3"/>
            </a:solidFill>
          </a:ln>
        </p:spPr>
        <p:txBody>
          <a:bodyPr>
            <a:spAutoFit/>
          </a:bodyPr>
          <a:lstStyle/>
          <a:p>
            <a:pPr algn="ctr" defTabSz="1219170">
              <a:buClr>
                <a:srgbClr val="000000"/>
              </a:buClr>
            </a:pPr>
            <a:r>
              <a:rPr lang="vi-VN" sz="2667" b="1" kern="0" dirty="0">
                <a:solidFill>
                  <a:srgbClr val="002060"/>
                </a:solidFill>
                <a:latin typeface="Times New Roman" panose="02020603050405020304" pitchFamily="18" charset="0"/>
                <a:cs typeface="Times New Roman" panose="02020603050405020304" pitchFamily="18" charset="0"/>
                <a:sym typeface="Arial"/>
              </a:rPr>
              <a:t>CHA ĐẺ PHÁT MINH TÀU HƠI NƯỚC ĐẦU TIÊN TRÊN THẾ GIỚI.</a:t>
            </a:r>
            <a:endParaRPr lang="en-VN" sz="2667"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8" name="Picture 2">
            <a:extLst>
              <a:ext uri="{FF2B5EF4-FFF2-40B4-BE49-F238E27FC236}">
                <a16:creationId xmlns:a16="http://schemas.microsoft.com/office/drawing/2014/main" id="{E10EFC28-D5DF-194B-BCBA-4E96F96B2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9"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BD5B34F-3685-3C42-A06F-89FCA7376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628"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4573A93-0B46-1D4C-B647-D000A01A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367" y="5477117"/>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AD04F69-15FD-9E41-A7AF-8472BC68D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67210"/>
            <a:ext cx="1676400" cy="1390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7155E51-B8A2-DB49-8409-A3C4AD37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809" y="5382729"/>
            <a:ext cx="1676400" cy="139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8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474560" y="2357735"/>
            <a:ext cx="7242881" cy="1569660"/>
          </a:xfrm>
          <a:prstGeom prst="rect">
            <a:avLst/>
          </a:prstGeom>
          <a:noFill/>
        </p:spPr>
        <p:txBody>
          <a:bodyPr wrap="none" lIns="91440" tIns="45720" rIns="91440" bIns="45720">
            <a:spAutoFit/>
          </a:bodyPr>
          <a:lstStyle/>
          <a:p>
            <a:pPr algn="ctr"/>
            <a:r>
              <a:rPr lang="en-US" sz="9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136608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25" name="Picture 1481" descr="Christmas Tree Stick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111" y="1817196"/>
            <a:ext cx="3107169" cy="4478802"/>
          </a:xfrm>
          <a:prstGeom prst="rect">
            <a:avLst/>
          </a:prstGeom>
          <a:noFill/>
          <a:extLst>
            <a:ext uri="{909E8E84-426E-40DD-AFC4-6F175D3DCCD1}">
              <a14:hiddenFill xmlns:a14="http://schemas.microsoft.com/office/drawing/2010/main">
                <a:solidFill>
                  <a:srgbClr val="FFFFFF"/>
                </a:solidFill>
              </a14:hiddenFill>
            </a:ext>
          </a:extLst>
        </p:spPr>
      </p:pic>
      <p:pic>
        <p:nvPicPr>
          <p:cNvPr id="7627" name="Picture 1483"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5224" y="5459757"/>
            <a:ext cx="2081187" cy="1398243"/>
          </a:xfrm>
          <a:prstGeom prst="rect">
            <a:avLst/>
          </a:prstGeom>
          <a:noFill/>
          <a:extLst>
            <a:ext uri="{909E8E84-426E-40DD-AFC4-6F175D3DCCD1}">
              <a14:hiddenFill xmlns:a14="http://schemas.microsoft.com/office/drawing/2010/main">
                <a:solidFill>
                  <a:srgbClr val="FFFFFF"/>
                </a:solidFill>
              </a14:hiddenFill>
            </a:ext>
          </a:extLst>
        </p:spPr>
      </p:pic>
      <p:pic>
        <p:nvPicPr>
          <p:cNvPr id="7629" name="Picture 1485" descr="Holiday Gift Stick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600" y="5505541"/>
            <a:ext cx="1306674" cy="1306674"/>
          </a:xfrm>
          <a:prstGeom prst="rect">
            <a:avLst/>
          </a:prstGeom>
          <a:noFill/>
          <a:extLst>
            <a:ext uri="{909E8E84-426E-40DD-AFC4-6F175D3DCCD1}">
              <a14:hiddenFill xmlns:a14="http://schemas.microsoft.com/office/drawing/2010/main">
                <a:solidFill>
                  <a:srgbClr val="FFFFFF"/>
                </a:solidFill>
              </a14:hiddenFill>
            </a:ext>
          </a:extLst>
        </p:spPr>
      </p:pic>
      <p:pic>
        <p:nvPicPr>
          <p:cNvPr id="7631" name="Picture 1487" descr="Seasons Greetings Christmas Sticker by ffembroider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519" y="5808110"/>
            <a:ext cx="1004105" cy="1004105"/>
          </a:xfrm>
          <a:prstGeom prst="rect">
            <a:avLst/>
          </a:prstGeom>
          <a:noFill/>
          <a:extLst>
            <a:ext uri="{909E8E84-426E-40DD-AFC4-6F175D3DCCD1}">
              <a14:hiddenFill xmlns:a14="http://schemas.microsoft.com/office/drawing/2010/main">
                <a:solidFill>
                  <a:srgbClr val="FFFFFF"/>
                </a:solidFill>
              </a14:hiddenFill>
            </a:ext>
          </a:extLst>
        </p:spPr>
      </p:pic>
      <p:pic>
        <p:nvPicPr>
          <p:cNvPr id="7633" name="Picture 1489" descr="Christmas Present Logo Sticker by Embellished Truth"/>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335" y="5919730"/>
            <a:ext cx="758797" cy="1011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390370">
            <a:off x="4239949" y="1742453"/>
            <a:ext cx="123520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C</a:t>
            </a:r>
          </a:p>
        </p:txBody>
      </p:sp>
      <p:sp>
        <p:nvSpPr>
          <p:cNvPr id="20" name="Rectangle 19"/>
          <p:cNvSpPr/>
          <p:nvPr/>
        </p:nvSpPr>
        <p:spPr>
          <a:xfrm rot="360152">
            <a:off x="6136005" y="1711174"/>
            <a:ext cx="920445"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R</a:t>
            </a:r>
          </a:p>
        </p:txBody>
      </p:sp>
      <p:sp>
        <p:nvSpPr>
          <p:cNvPr id="21" name="Rectangle 20"/>
          <p:cNvSpPr/>
          <p:nvPr/>
        </p:nvSpPr>
        <p:spPr>
          <a:xfrm>
            <a:off x="6978019" y="1727689"/>
            <a:ext cx="527709"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I</a:t>
            </a:r>
          </a:p>
        </p:txBody>
      </p:sp>
      <p:sp>
        <p:nvSpPr>
          <p:cNvPr id="22" name="Rectangle 21"/>
          <p:cNvSpPr/>
          <p:nvPr/>
        </p:nvSpPr>
        <p:spPr>
          <a:xfrm>
            <a:off x="7444059" y="1708060"/>
            <a:ext cx="66604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S</a:t>
            </a:r>
          </a:p>
        </p:txBody>
      </p:sp>
      <p:sp>
        <p:nvSpPr>
          <p:cNvPr id="23" name="Rectangle 22"/>
          <p:cNvSpPr/>
          <p:nvPr/>
        </p:nvSpPr>
        <p:spPr>
          <a:xfrm>
            <a:off x="8041288" y="1744222"/>
            <a:ext cx="793808"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T</a:t>
            </a:r>
          </a:p>
        </p:txBody>
      </p:sp>
      <p:sp>
        <p:nvSpPr>
          <p:cNvPr id="24" name="Rectangle 23"/>
          <p:cNvSpPr/>
          <p:nvPr/>
        </p:nvSpPr>
        <p:spPr>
          <a:xfrm>
            <a:off x="8750309" y="1727689"/>
            <a:ext cx="1130438"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M</a:t>
            </a:r>
          </a:p>
        </p:txBody>
      </p:sp>
      <p:sp>
        <p:nvSpPr>
          <p:cNvPr id="25" name="Rectangle 24"/>
          <p:cNvSpPr/>
          <p:nvPr/>
        </p:nvSpPr>
        <p:spPr>
          <a:xfrm rot="21276002">
            <a:off x="9709660" y="1722833"/>
            <a:ext cx="986168"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A</a:t>
            </a:r>
          </a:p>
        </p:txBody>
      </p:sp>
      <p:sp>
        <p:nvSpPr>
          <p:cNvPr id="26" name="Rectangle 25"/>
          <p:cNvSpPr/>
          <p:nvPr/>
        </p:nvSpPr>
        <p:spPr>
          <a:xfrm>
            <a:off x="10737325" y="1744222"/>
            <a:ext cx="662362"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S</a:t>
            </a:r>
          </a:p>
        </p:txBody>
      </p:sp>
      <p:sp>
        <p:nvSpPr>
          <p:cNvPr id="27" name="Rectangle 26"/>
          <p:cNvSpPr/>
          <p:nvPr/>
        </p:nvSpPr>
        <p:spPr>
          <a:xfrm rot="21390370">
            <a:off x="5926921" y="2788437"/>
            <a:ext cx="123520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G</a:t>
            </a:r>
          </a:p>
        </p:txBody>
      </p:sp>
      <p:sp>
        <p:nvSpPr>
          <p:cNvPr id="28" name="Rectangle 27"/>
          <p:cNvSpPr/>
          <p:nvPr/>
        </p:nvSpPr>
        <p:spPr>
          <a:xfrm>
            <a:off x="7831770" y="2832216"/>
            <a:ext cx="123520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M</a:t>
            </a:r>
          </a:p>
        </p:txBody>
      </p:sp>
      <p:sp>
        <p:nvSpPr>
          <p:cNvPr id="29" name="Rectangle 28"/>
          <p:cNvSpPr/>
          <p:nvPr/>
        </p:nvSpPr>
        <p:spPr>
          <a:xfrm>
            <a:off x="6844517" y="2846591"/>
            <a:ext cx="123520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A</a:t>
            </a:r>
          </a:p>
        </p:txBody>
      </p:sp>
      <p:sp>
        <p:nvSpPr>
          <p:cNvPr id="30" name="Rectangle 29"/>
          <p:cNvSpPr/>
          <p:nvPr/>
        </p:nvSpPr>
        <p:spPr>
          <a:xfrm rot="21390370">
            <a:off x="8810248" y="2824701"/>
            <a:ext cx="123520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E</a:t>
            </a:r>
          </a:p>
        </p:txBody>
      </p:sp>
      <p:sp>
        <p:nvSpPr>
          <p:cNvPr id="32" name="Rounded Rectangle 31">
            <a:hlinkClick r:id="rId8" action="ppaction://hlinksldjump"/>
          </p:cNvPr>
          <p:cNvSpPr/>
          <p:nvPr/>
        </p:nvSpPr>
        <p:spPr>
          <a:xfrm>
            <a:off x="7831770" y="4981311"/>
            <a:ext cx="2215099" cy="746919"/>
          </a:xfrm>
          <a:prstGeom prst="roundRect">
            <a:avLst>
              <a:gd name="adj" fmla="val 50000"/>
            </a:avLst>
          </a:prstGeom>
          <a:solidFill>
            <a:srgbClr val="D5C8B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PLAY</a:t>
            </a:r>
          </a:p>
        </p:txBody>
      </p:sp>
      <p:pic>
        <p:nvPicPr>
          <p:cNvPr id="1030" name="Picture 6" descr="Merry Christmas Party Stick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1092" y="-85992"/>
            <a:ext cx="3230183" cy="1056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rry Christmas Party Stick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695439" y="-254109"/>
            <a:ext cx="45720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rry Christmas Party Stick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899477" y="-157594"/>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Merry Christmas Party Stick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62850" y="-165259"/>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now Winter Sticker by saroltabod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2872" y="-489762"/>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now Winter Sticker by saroltabod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484345" y="760467"/>
            <a:ext cx="4915341" cy="545401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78597" y="1712745"/>
            <a:ext cx="1043877" cy="1477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a:t>
            </a:r>
          </a:p>
        </p:txBody>
      </p:sp>
      <p:pic>
        <p:nvPicPr>
          <p:cNvPr id="31" name="Picture 30" descr="Snow Winter Sticker by saroltabodo">
            <a:extLst>
              <a:ext uri="{FF2B5EF4-FFF2-40B4-BE49-F238E27FC236}">
                <a16:creationId xmlns:a16="http://schemas.microsoft.com/office/drawing/2014/main" id="{5D461E46-84A9-7FED-057E-29799D219B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72379" y="1082225"/>
            <a:ext cx="4915341" cy="545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5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14:presetBounceEnd="62000">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14:bounceEnd="62000">
                                          <p:cBhvr additive="base">
                                            <p:cTn id="7" dur="3000" fill="hold"/>
                                            <p:tgtEl>
                                              <p:spTgt spid="7625"/>
                                            </p:tgtEl>
                                            <p:attrNameLst>
                                              <p:attrName>ppt_x</p:attrName>
                                            </p:attrNameLst>
                                          </p:cBhvr>
                                          <p:tavLst>
                                            <p:tav tm="0">
                                              <p:val>
                                                <p:strVal val="#ppt_x"/>
                                              </p:val>
                                            </p:tav>
                                            <p:tav tm="100000">
                                              <p:val>
                                                <p:strVal val="#ppt_x"/>
                                              </p:val>
                                            </p:tav>
                                          </p:tavLst>
                                        </p:anim>
                                        <p:anim calcmode="lin" valueType="num" p14:bounceEnd="62000">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14:presetBounceEnd="62000">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14:bounceEnd="62000">
                                          <p:cBhvr additive="base">
                                            <p:cTn id="11" dur="3000" fill="hold"/>
                                            <p:tgtEl>
                                              <p:spTgt spid="7629"/>
                                            </p:tgtEl>
                                            <p:attrNameLst>
                                              <p:attrName>ppt_x</p:attrName>
                                            </p:attrNameLst>
                                          </p:cBhvr>
                                          <p:tavLst>
                                            <p:tav tm="0">
                                              <p:val>
                                                <p:strVal val="#ppt_x"/>
                                              </p:val>
                                            </p:tav>
                                            <p:tav tm="100000">
                                              <p:val>
                                                <p:strVal val="#ppt_x"/>
                                              </p:val>
                                            </p:tav>
                                          </p:tavLst>
                                        </p:anim>
                                        <p:anim calcmode="lin" valueType="num" p14:bounceEnd="62000">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14:presetBounceEnd="62000">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14:bounceEnd="62000">
                                          <p:cBhvr additive="base">
                                            <p:cTn id="15" dur="3000" fill="hold"/>
                                            <p:tgtEl>
                                              <p:spTgt spid="7627"/>
                                            </p:tgtEl>
                                            <p:attrNameLst>
                                              <p:attrName>ppt_x</p:attrName>
                                            </p:attrNameLst>
                                          </p:cBhvr>
                                          <p:tavLst>
                                            <p:tav tm="0">
                                              <p:val>
                                                <p:strVal val="#ppt_x"/>
                                              </p:val>
                                            </p:tav>
                                            <p:tav tm="100000">
                                              <p:val>
                                                <p:strVal val="#ppt_x"/>
                                              </p:val>
                                            </p:tav>
                                          </p:tavLst>
                                        </p:anim>
                                        <p:anim calcmode="lin" valueType="num" p14:bounceEnd="62000">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14:presetBounceEnd="62000">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14:bounceEnd="62000">
                                          <p:cBhvr additive="base">
                                            <p:cTn id="19" dur="3000" fill="hold"/>
                                            <p:tgtEl>
                                              <p:spTgt spid="7631"/>
                                            </p:tgtEl>
                                            <p:attrNameLst>
                                              <p:attrName>ppt_x</p:attrName>
                                            </p:attrNameLst>
                                          </p:cBhvr>
                                          <p:tavLst>
                                            <p:tav tm="0">
                                              <p:val>
                                                <p:strVal val="#ppt_x"/>
                                              </p:val>
                                            </p:tav>
                                            <p:tav tm="100000">
                                              <p:val>
                                                <p:strVal val="#ppt_x"/>
                                              </p:val>
                                            </p:tav>
                                          </p:tavLst>
                                        </p:anim>
                                        <p:anim calcmode="lin" valueType="num" p14:bounceEnd="62000">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14:presetBounceEnd="62000">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14:bounceEnd="62000">
                                          <p:cBhvr additive="base">
                                            <p:cTn id="23" dur="3000" fill="hold"/>
                                            <p:tgtEl>
                                              <p:spTgt spid="7633"/>
                                            </p:tgtEl>
                                            <p:attrNameLst>
                                              <p:attrName>ppt_x</p:attrName>
                                            </p:attrNameLst>
                                          </p:cBhvr>
                                          <p:tavLst>
                                            <p:tav tm="0">
                                              <p:val>
                                                <p:strVal val="#ppt_x"/>
                                              </p:val>
                                            </p:tav>
                                            <p:tav tm="100000">
                                              <p:val>
                                                <p:strVal val="#ppt_x"/>
                                              </p:val>
                                            </p:tav>
                                          </p:tavLst>
                                        </p:anim>
                                        <p:anim calcmode="lin" valueType="num" p14:bounceEnd="62000">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40000">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14:bounceEnd="40000">
                                          <p:cBhvr additive="base">
                                            <p:cTn id="27" dur="30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28" dur="3000" fill="hold"/>
                                            <p:tgtEl>
                                              <p:spTgt spid="6">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40000">
                                      <p:stCondLst>
                                        <p:cond delay="100"/>
                                      </p:stCondLst>
                                      <p:childTnLst>
                                        <p:set>
                                          <p:cBhvr>
                                            <p:cTn id="30" dur="1" fill="hold">
                                              <p:stCondLst>
                                                <p:cond delay="0"/>
                                              </p:stCondLst>
                                            </p:cTn>
                                            <p:tgtEl>
                                              <p:spTgt spid="34"/>
                                            </p:tgtEl>
                                            <p:attrNameLst>
                                              <p:attrName>style.visibility</p:attrName>
                                            </p:attrNameLst>
                                          </p:cBhvr>
                                          <p:to>
                                            <p:strVal val="visible"/>
                                          </p:to>
                                        </p:set>
                                        <p:anim calcmode="lin" valueType="num" p14:bounceEnd="40000">
                                          <p:cBhvr additive="base">
                                            <p:cTn id="31" dur="300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32" dur="30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40000">
                                      <p:stCondLst>
                                        <p:cond delay="20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14:bounceEnd="40000">
                                          <p:cBhvr additive="base">
                                            <p:cTn id="35" dur="3000" fill="hold"/>
                                            <p:tgtEl>
                                              <p:spTgt spid="20">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36" dur="3000" fill="hold"/>
                                            <p:tgtEl>
                                              <p:spTgt spid="20">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40000">
                                      <p:stCondLst>
                                        <p:cond delay="30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14:bounceEnd="40000">
                                          <p:cBhvr additive="base">
                                            <p:cTn id="39" dur="3000" fill="hold"/>
                                            <p:tgtEl>
                                              <p:spTgt spid="21">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40" dur="3000" fill="hold"/>
                                            <p:tgtEl>
                                              <p:spTgt spid="21">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40000">
                                      <p:stCondLst>
                                        <p:cond delay="40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14:bounceEnd="40000">
                                          <p:cBhvr additive="base">
                                            <p:cTn id="43" dur="3000" fill="hold"/>
                                            <p:tgtEl>
                                              <p:spTgt spid="22">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44" dur="3000" fill="hold"/>
                                            <p:tgtEl>
                                              <p:spTgt spid="22">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40000">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14:bounceEnd="40000">
                                          <p:cBhvr additive="base">
                                            <p:cTn id="47" dur="3000" fill="hold"/>
                                            <p:tgtEl>
                                              <p:spTgt spid="23">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48" dur="3000" fill="hold"/>
                                            <p:tgtEl>
                                              <p:spTgt spid="23">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600"/>
                                      </p:stCondLst>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14:bounceEnd="40000">
                                          <p:cBhvr additive="base">
                                            <p:cTn id="51" dur="3000" fill="hold"/>
                                            <p:tgtEl>
                                              <p:spTgt spid="24">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52" dur="3000" fill="hold"/>
                                            <p:tgtEl>
                                              <p:spTgt spid="24">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14:presetBounceEnd="40000">
                                      <p:stCondLst>
                                        <p:cond delay="70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14:bounceEnd="40000">
                                          <p:cBhvr additive="base">
                                            <p:cTn id="55" dur="3000" fill="hold"/>
                                            <p:tgtEl>
                                              <p:spTgt spid="25">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56" dur="3000" fill="hold"/>
                                            <p:tgtEl>
                                              <p:spTgt spid="25">
                                                <p:txEl>
                                                  <p:pRg st="0" end="0"/>
                                                </p:txEl>
                                              </p:spTgt>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14:presetBounceEnd="40000">
                                      <p:stCondLst>
                                        <p:cond delay="80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14:bounceEnd="40000">
                                          <p:cBhvr additive="base">
                                            <p:cTn id="59" dur="3000" fill="hold"/>
                                            <p:tgtEl>
                                              <p:spTgt spid="26">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60" dur="30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14:presetBounceEnd="40000">
                                      <p:stCondLst>
                                        <p:cond delay="10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14:bounceEnd="40000">
                                          <p:cBhvr additive="base">
                                            <p:cTn id="63" dur="3000" fill="hold"/>
                                            <p:tgtEl>
                                              <p:spTgt spid="27">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64"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14:presetBounceEnd="40000">
                                      <p:stCondLst>
                                        <p:cond delay="100"/>
                                      </p:stCondLst>
                                      <p:childTnLst>
                                        <p:set>
                                          <p:cBhvr>
                                            <p:cTn id="66" dur="1" fill="hold">
                                              <p:stCondLst>
                                                <p:cond delay="0"/>
                                              </p:stCondLst>
                                            </p:cTn>
                                            <p:tgtEl>
                                              <p:spTgt spid="28">
                                                <p:txEl>
                                                  <p:pRg st="0" end="0"/>
                                                </p:txEl>
                                              </p:spTgt>
                                            </p:tgtEl>
                                            <p:attrNameLst>
                                              <p:attrName>style.visibility</p:attrName>
                                            </p:attrNameLst>
                                          </p:cBhvr>
                                          <p:to>
                                            <p:strVal val="visible"/>
                                          </p:to>
                                        </p:set>
                                        <p:anim calcmode="lin" valueType="num" p14:bounceEnd="40000">
                                          <p:cBhvr additive="base">
                                            <p:cTn id="67" dur="3000" fill="hold"/>
                                            <p:tgtEl>
                                              <p:spTgt spid="28">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68"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14:presetBounceEnd="40000">
                                      <p:stCondLst>
                                        <p:cond delay="100"/>
                                      </p:stCondLst>
                                      <p:childTnLst>
                                        <p:set>
                                          <p:cBhvr>
                                            <p:cTn id="70" dur="1" fill="hold">
                                              <p:stCondLst>
                                                <p:cond delay="0"/>
                                              </p:stCondLst>
                                            </p:cTn>
                                            <p:tgtEl>
                                              <p:spTgt spid="29">
                                                <p:txEl>
                                                  <p:pRg st="0" end="0"/>
                                                </p:txEl>
                                              </p:spTgt>
                                            </p:tgtEl>
                                            <p:attrNameLst>
                                              <p:attrName>style.visibility</p:attrName>
                                            </p:attrNameLst>
                                          </p:cBhvr>
                                          <p:to>
                                            <p:strVal val="visible"/>
                                          </p:to>
                                        </p:set>
                                        <p:anim calcmode="lin" valueType="num" p14:bounceEnd="40000">
                                          <p:cBhvr additive="base">
                                            <p:cTn id="71" dur="3000" fill="hold"/>
                                            <p:tgtEl>
                                              <p:spTgt spid="29">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72"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14:presetBounceEnd="40000">
                                      <p:stCondLst>
                                        <p:cond delay="100"/>
                                      </p:stCondLst>
                                      <p:childTnLst>
                                        <p:set>
                                          <p:cBhvr>
                                            <p:cTn id="74" dur="1" fill="hold">
                                              <p:stCondLst>
                                                <p:cond delay="0"/>
                                              </p:stCondLst>
                                            </p:cTn>
                                            <p:tgtEl>
                                              <p:spTgt spid="30">
                                                <p:txEl>
                                                  <p:pRg st="0" end="0"/>
                                                </p:txEl>
                                              </p:spTgt>
                                            </p:tgtEl>
                                            <p:attrNameLst>
                                              <p:attrName>style.visibility</p:attrName>
                                            </p:attrNameLst>
                                          </p:cBhvr>
                                          <p:to>
                                            <p:strVal val="visible"/>
                                          </p:to>
                                        </p:set>
                                        <p:anim calcmode="lin" valueType="num" p14:bounceEnd="40000">
                                          <p:cBhvr additive="base">
                                            <p:cTn id="75" dur="30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76"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77" presetID="32" presetClass="emph" presetSubtype="0" repeatCount="indefinite" fill="hold" grpId="0" nodeType="withEffect">
                                      <p:stCondLst>
                                        <p:cond delay="0"/>
                                      </p:stCondLst>
                                      <p:childTnLst>
                                        <p:animRot by="120000">
                                          <p:cBhvr>
                                            <p:cTn id="78" dur="200" fill="hold">
                                              <p:stCondLst>
                                                <p:cond delay="0"/>
                                              </p:stCondLst>
                                            </p:cTn>
                                            <p:tgtEl>
                                              <p:spTgt spid="6">
                                                <p:txEl>
                                                  <p:pRg st="0" end="0"/>
                                                </p:txEl>
                                              </p:spTgt>
                                            </p:tgtEl>
                                            <p:attrNameLst>
                                              <p:attrName>r</p:attrName>
                                            </p:attrNameLst>
                                          </p:cBhvr>
                                        </p:animRot>
                                        <p:animRot by="-240000">
                                          <p:cBhvr>
                                            <p:cTn id="79" dur="400" fill="hold">
                                              <p:stCondLst>
                                                <p:cond delay="400"/>
                                              </p:stCondLst>
                                            </p:cTn>
                                            <p:tgtEl>
                                              <p:spTgt spid="6">
                                                <p:txEl>
                                                  <p:pRg st="0" end="0"/>
                                                </p:txEl>
                                              </p:spTgt>
                                            </p:tgtEl>
                                            <p:attrNameLst>
                                              <p:attrName>r</p:attrName>
                                            </p:attrNameLst>
                                          </p:cBhvr>
                                        </p:animRot>
                                        <p:animRot by="240000">
                                          <p:cBhvr>
                                            <p:cTn id="80" dur="400" fill="hold">
                                              <p:stCondLst>
                                                <p:cond delay="800"/>
                                              </p:stCondLst>
                                            </p:cTn>
                                            <p:tgtEl>
                                              <p:spTgt spid="6">
                                                <p:txEl>
                                                  <p:pRg st="0" end="0"/>
                                                </p:txEl>
                                              </p:spTgt>
                                            </p:tgtEl>
                                            <p:attrNameLst>
                                              <p:attrName>r</p:attrName>
                                            </p:attrNameLst>
                                          </p:cBhvr>
                                        </p:animRot>
                                        <p:animRot by="-240000">
                                          <p:cBhvr>
                                            <p:cTn id="81" dur="400" fill="hold">
                                              <p:stCondLst>
                                                <p:cond delay="1200"/>
                                              </p:stCondLst>
                                            </p:cTn>
                                            <p:tgtEl>
                                              <p:spTgt spid="6">
                                                <p:txEl>
                                                  <p:pRg st="0" end="0"/>
                                                </p:txEl>
                                              </p:spTgt>
                                            </p:tgtEl>
                                            <p:attrNameLst>
                                              <p:attrName>r</p:attrName>
                                            </p:attrNameLst>
                                          </p:cBhvr>
                                        </p:animRot>
                                        <p:animRot by="120000">
                                          <p:cBhvr>
                                            <p:cTn id="82" dur="400" fill="hold">
                                              <p:stCondLst>
                                                <p:cond delay="1600"/>
                                              </p:stCondLst>
                                            </p:cTn>
                                            <p:tgtEl>
                                              <p:spTgt spid="6">
                                                <p:txEl>
                                                  <p:pRg st="0" end="0"/>
                                                </p:txEl>
                                              </p:spTgt>
                                            </p:tgtEl>
                                            <p:attrNameLst>
                                              <p:attrName>r</p:attrName>
                                            </p:attrNameLst>
                                          </p:cBhvr>
                                        </p:animRot>
                                      </p:childTnLst>
                                    </p:cTn>
                                  </p:par>
                                  <p:par>
                                    <p:cTn id="83" presetID="32" presetClass="emph" presetSubtype="0" repeatCount="indefinite" fill="hold" grpId="0" nodeType="withEffect">
                                      <p:stCondLst>
                                        <p:cond delay="100"/>
                                      </p:stCondLst>
                                      <p:childTnLst>
                                        <p:animRot by="120000">
                                          <p:cBhvr>
                                            <p:cTn id="84" dur="200" fill="hold">
                                              <p:stCondLst>
                                                <p:cond delay="0"/>
                                              </p:stCondLst>
                                            </p:cTn>
                                            <p:tgtEl>
                                              <p:spTgt spid="20">
                                                <p:txEl>
                                                  <p:pRg st="0" end="0"/>
                                                </p:txEl>
                                              </p:spTgt>
                                            </p:tgtEl>
                                            <p:attrNameLst>
                                              <p:attrName>r</p:attrName>
                                            </p:attrNameLst>
                                          </p:cBhvr>
                                        </p:animRot>
                                        <p:animRot by="-240000">
                                          <p:cBhvr>
                                            <p:cTn id="85" dur="400" fill="hold">
                                              <p:stCondLst>
                                                <p:cond delay="400"/>
                                              </p:stCondLst>
                                            </p:cTn>
                                            <p:tgtEl>
                                              <p:spTgt spid="20">
                                                <p:txEl>
                                                  <p:pRg st="0" end="0"/>
                                                </p:txEl>
                                              </p:spTgt>
                                            </p:tgtEl>
                                            <p:attrNameLst>
                                              <p:attrName>r</p:attrName>
                                            </p:attrNameLst>
                                          </p:cBhvr>
                                        </p:animRot>
                                        <p:animRot by="240000">
                                          <p:cBhvr>
                                            <p:cTn id="86" dur="400" fill="hold">
                                              <p:stCondLst>
                                                <p:cond delay="800"/>
                                              </p:stCondLst>
                                            </p:cTn>
                                            <p:tgtEl>
                                              <p:spTgt spid="20">
                                                <p:txEl>
                                                  <p:pRg st="0" end="0"/>
                                                </p:txEl>
                                              </p:spTgt>
                                            </p:tgtEl>
                                            <p:attrNameLst>
                                              <p:attrName>r</p:attrName>
                                            </p:attrNameLst>
                                          </p:cBhvr>
                                        </p:animRot>
                                        <p:animRot by="-240000">
                                          <p:cBhvr>
                                            <p:cTn id="87" dur="400" fill="hold">
                                              <p:stCondLst>
                                                <p:cond delay="1200"/>
                                              </p:stCondLst>
                                            </p:cTn>
                                            <p:tgtEl>
                                              <p:spTgt spid="20">
                                                <p:txEl>
                                                  <p:pRg st="0" end="0"/>
                                                </p:txEl>
                                              </p:spTgt>
                                            </p:tgtEl>
                                            <p:attrNameLst>
                                              <p:attrName>r</p:attrName>
                                            </p:attrNameLst>
                                          </p:cBhvr>
                                        </p:animRot>
                                        <p:animRot by="120000">
                                          <p:cBhvr>
                                            <p:cTn id="88" dur="400" fill="hold">
                                              <p:stCondLst>
                                                <p:cond delay="1600"/>
                                              </p:stCondLst>
                                            </p:cTn>
                                            <p:tgtEl>
                                              <p:spTgt spid="20">
                                                <p:txEl>
                                                  <p:pRg st="0" end="0"/>
                                                </p:txEl>
                                              </p:spTgt>
                                            </p:tgtEl>
                                            <p:attrNameLst>
                                              <p:attrName>r</p:attrName>
                                            </p:attrNameLst>
                                          </p:cBhvr>
                                        </p:animRot>
                                      </p:childTnLst>
                                    </p:cTn>
                                  </p:par>
                                  <p:par>
                                    <p:cTn id="89" presetID="32" presetClass="emph" presetSubtype="0" repeatCount="indefinite" fill="hold" grpId="0" nodeType="withEffect">
                                      <p:stCondLst>
                                        <p:cond delay="100"/>
                                      </p:stCondLst>
                                      <p:childTnLst>
                                        <p:animRot by="120000">
                                          <p:cBhvr>
                                            <p:cTn id="90" dur="200" fill="hold">
                                              <p:stCondLst>
                                                <p:cond delay="0"/>
                                              </p:stCondLst>
                                            </p:cTn>
                                            <p:tgtEl>
                                              <p:spTgt spid="21">
                                                <p:txEl>
                                                  <p:pRg st="0" end="0"/>
                                                </p:txEl>
                                              </p:spTgt>
                                            </p:tgtEl>
                                            <p:attrNameLst>
                                              <p:attrName>r</p:attrName>
                                            </p:attrNameLst>
                                          </p:cBhvr>
                                        </p:animRot>
                                        <p:animRot by="-240000">
                                          <p:cBhvr>
                                            <p:cTn id="91" dur="400" fill="hold">
                                              <p:stCondLst>
                                                <p:cond delay="400"/>
                                              </p:stCondLst>
                                            </p:cTn>
                                            <p:tgtEl>
                                              <p:spTgt spid="21">
                                                <p:txEl>
                                                  <p:pRg st="0" end="0"/>
                                                </p:txEl>
                                              </p:spTgt>
                                            </p:tgtEl>
                                            <p:attrNameLst>
                                              <p:attrName>r</p:attrName>
                                            </p:attrNameLst>
                                          </p:cBhvr>
                                        </p:animRot>
                                        <p:animRot by="240000">
                                          <p:cBhvr>
                                            <p:cTn id="92" dur="400" fill="hold">
                                              <p:stCondLst>
                                                <p:cond delay="800"/>
                                              </p:stCondLst>
                                            </p:cTn>
                                            <p:tgtEl>
                                              <p:spTgt spid="21">
                                                <p:txEl>
                                                  <p:pRg st="0" end="0"/>
                                                </p:txEl>
                                              </p:spTgt>
                                            </p:tgtEl>
                                            <p:attrNameLst>
                                              <p:attrName>r</p:attrName>
                                            </p:attrNameLst>
                                          </p:cBhvr>
                                        </p:animRot>
                                        <p:animRot by="-240000">
                                          <p:cBhvr>
                                            <p:cTn id="93" dur="400" fill="hold">
                                              <p:stCondLst>
                                                <p:cond delay="1200"/>
                                              </p:stCondLst>
                                            </p:cTn>
                                            <p:tgtEl>
                                              <p:spTgt spid="21">
                                                <p:txEl>
                                                  <p:pRg st="0" end="0"/>
                                                </p:txEl>
                                              </p:spTgt>
                                            </p:tgtEl>
                                            <p:attrNameLst>
                                              <p:attrName>r</p:attrName>
                                            </p:attrNameLst>
                                          </p:cBhvr>
                                        </p:animRot>
                                        <p:animRot by="120000">
                                          <p:cBhvr>
                                            <p:cTn id="94" dur="400" fill="hold">
                                              <p:stCondLst>
                                                <p:cond delay="1600"/>
                                              </p:stCondLst>
                                            </p:cTn>
                                            <p:tgtEl>
                                              <p:spTgt spid="21">
                                                <p:txEl>
                                                  <p:pRg st="0" end="0"/>
                                                </p:txEl>
                                              </p:spTgt>
                                            </p:tgtEl>
                                            <p:attrNameLst>
                                              <p:attrName>r</p:attrName>
                                            </p:attrNameLst>
                                          </p:cBhvr>
                                        </p:animRot>
                                      </p:childTnLst>
                                    </p:cTn>
                                  </p:par>
                                  <p:par>
                                    <p:cTn id="95" presetID="32" presetClass="emph" presetSubtype="0" repeatCount="indefinite" fill="hold" grpId="0" nodeType="withEffect">
                                      <p:stCondLst>
                                        <p:cond delay="100"/>
                                      </p:stCondLst>
                                      <p:childTnLst>
                                        <p:animRot by="120000">
                                          <p:cBhvr>
                                            <p:cTn id="96" dur="200" fill="hold">
                                              <p:stCondLst>
                                                <p:cond delay="0"/>
                                              </p:stCondLst>
                                            </p:cTn>
                                            <p:tgtEl>
                                              <p:spTgt spid="22">
                                                <p:txEl>
                                                  <p:pRg st="0" end="0"/>
                                                </p:txEl>
                                              </p:spTgt>
                                            </p:tgtEl>
                                            <p:attrNameLst>
                                              <p:attrName>r</p:attrName>
                                            </p:attrNameLst>
                                          </p:cBhvr>
                                        </p:animRot>
                                        <p:animRot by="-240000">
                                          <p:cBhvr>
                                            <p:cTn id="97" dur="400" fill="hold">
                                              <p:stCondLst>
                                                <p:cond delay="400"/>
                                              </p:stCondLst>
                                            </p:cTn>
                                            <p:tgtEl>
                                              <p:spTgt spid="22">
                                                <p:txEl>
                                                  <p:pRg st="0" end="0"/>
                                                </p:txEl>
                                              </p:spTgt>
                                            </p:tgtEl>
                                            <p:attrNameLst>
                                              <p:attrName>r</p:attrName>
                                            </p:attrNameLst>
                                          </p:cBhvr>
                                        </p:animRot>
                                        <p:animRot by="240000">
                                          <p:cBhvr>
                                            <p:cTn id="98" dur="400" fill="hold">
                                              <p:stCondLst>
                                                <p:cond delay="800"/>
                                              </p:stCondLst>
                                            </p:cTn>
                                            <p:tgtEl>
                                              <p:spTgt spid="22">
                                                <p:txEl>
                                                  <p:pRg st="0" end="0"/>
                                                </p:txEl>
                                              </p:spTgt>
                                            </p:tgtEl>
                                            <p:attrNameLst>
                                              <p:attrName>r</p:attrName>
                                            </p:attrNameLst>
                                          </p:cBhvr>
                                        </p:animRot>
                                        <p:animRot by="-240000">
                                          <p:cBhvr>
                                            <p:cTn id="99" dur="400" fill="hold">
                                              <p:stCondLst>
                                                <p:cond delay="1200"/>
                                              </p:stCondLst>
                                            </p:cTn>
                                            <p:tgtEl>
                                              <p:spTgt spid="22">
                                                <p:txEl>
                                                  <p:pRg st="0" end="0"/>
                                                </p:txEl>
                                              </p:spTgt>
                                            </p:tgtEl>
                                            <p:attrNameLst>
                                              <p:attrName>r</p:attrName>
                                            </p:attrNameLst>
                                          </p:cBhvr>
                                        </p:animRot>
                                        <p:animRot by="120000">
                                          <p:cBhvr>
                                            <p:cTn id="100" dur="400" fill="hold">
                                              <p:stCondLst>
                                                <p:cond delay="1600"/>
                                              </p:stCondLst>
                                            </p:cTn>
                                            <p:tgtEl>
                                              <p:spTgt spid="22">
                                                <p:txEl>
                                                  <p:pRg st="0" end="0"/>
                                                </p:txEl>
                                              </p:spTgt>
                                            </p:tgtEl>
                                            <p:attrNameLst>
                                              <p:attrName>r</p:attrName>
                                            </p:attrNameLst>
                                          </p:cBhvr>
                                        </p:animRot>
                                      </p:childTnLst>
                                    </p:cTn>
                                  </p:par>
                                  <p:par>
                                    <p:cTn id="101" presetID="32" presetClass="emph" presetSubtype="0" repeatCount="indefinite" fill="hold" grpId="0" nodeType="withEffect">
                                      <p:stCondLst>
                                        <p:cond delay="100"/>
                                      </p:stCondLst>
                                      <p:childTnLst>
                                        <p:animRot by="120000">
                                          <p:cBhvr>
                                            <p:cTn id="102" dur="200" fill="hold">
                                              <p:stCondLst>
                                                <p:cond delay="0"/>
                                              </p:stCondLst>
                                            </p:cTn>
                                            <p:tgtEl>
                                              <p:spTgt spid="23">
                                                <p:txEl>
                                                  <p:pRg st="0" end="0"/>
                                                </p:txEl>
                                              </p:spTgt>
                                            </p:tgtEl>
                                            <p:attrNameLst>
                                              <p:attrName>r</p:attrName>
                                            </p:attrNameLst>
                                          </p:cBhvr>
                                        </p:animRot>
                                        <p:animRot by="-240000">
                                          <p:cBhvr>
                                            <p:cTn id="103" dur="400" fill="hold">
                                              <p:stCondLst>
                                                <p:cond delay="400"/>
                                              </p:stCondLst>
                                            </p:cTn>
                                            <p:tgtEl>
                                              <p:spTgt spid="23">
                                                <p:txEl>
                                                  <p:pRg st="0" end="0"/>
                                                </p:txEl>
                                              </p:spTgt>
                                            </p:tgtEl>
                                            <p:attrNameLst>
                                              <p:attrName>r</p:attrName>
                                            </p:attrNameLst>
                                          </p:cBhvr>
                                        </p:animRot>
                                        <p:animRot by="240000">
                                          <p:cBhvr>
                                            <p:cTn id="104" dur="400" fill="hold">
                                              <p:stCondLst>
                                                <p:cond delay="800"/>
                                              </p:stCondLst>
                                            </p:cTn>
                                            <p:tgtEl>
                                              <p:spTgt spid="23">
                                                <p:txEl>
                                                  <p:pRg st="0" end="0"/>
                                                </p:txEl>
                                              </p:spTgt>
                                            </p:tgtEl>
                                            <p:attrNameLst>
                                              <p:attrName>r</p:attrName>
                                            </p:attrNameLst>
                                          </p:cBhvr>
                                        </p:animRot>
                                        <p:animRot by="-240000">
                                          <p:cBhvr>
                                            <p:cTn id="105" dur="400" fill="hold">
                                              <p:stCondLst>
                                                <p:cond delay="1200"/>
                                              </p:stCondLst>
                                            </p:cTn>
                                            <p:tgtEl>
                                              <p:spTgt spid="23">
                                                <p:txEl>
                                                  <p:pRg st="0" end="0"/>
                                                </p:txEl>
                                              </p:spTgt>
                                            </p:tgtEl>
                                            <p:attrNameLst>
                                              <p:attrName>r</p:attrName>
                                            </p:attrNameLst>
                                          </p:cBhvr>
                                        </p:animRot>
                                        <p:animRot by="120000">
                                          <p:cBhvr>
                                            <p:cTn id="106" dur="400" fill="hold">
                                              <p:stCondLst>
                                                <p:cond delay="1600"/>
                                              </p:stCondLst>
                                            </p:cTn>
                                            <p:tgtEl>
                                              <p:spTgt spid="23">
                                                <p:txEl>
                                                  <p:pRg st="0" end="0"/>
                                                </p:txEl>
                                              </p:spTgt>
                                            </p:tgtEl>
                                            <p:attrNameLst>
                                              <p:attrName>r</p:attrName>
                                            </p:attrNameLst>
                                          </p:cBhvr>
                                        </p:animRot>
                                      </p:childTnLst>
                                    </p:cTn>
                                  </p:par>
                                  <p:par>
                                    <p:cTn id="107" presetID="32" presetClass="emph" presetSubtype="0" repeatCount="indefinite" fill="hold" grpId="0" nodeType="withEffect">
                                      <p:stCondLst>
                                        <p:cond delay="100"/>
                                      </p:stCondLst>
                                      <p:childTnLst>
                                        <p:animRot by="120000">
                                          <p:cBhvr>
                                            <p:cTn id="108" dur="200" fill="hold">
                                              <p:stCondLst>
                                                <p:cond delay="0"/>
                                              </p:stCondLst>
                                            </p:cTn>
                                            <p:tgtEl>
                                              <p:spTgt spid="24">
                                                <p:txEl>
                                                  <p:pRg st="0" end="0"/>
                                                </p:txEl>
                                              </p:spTgt>
                                            </p:tgtEl>
                                            <p:attrNameLst>
                                              <p:attrName>r</p:attrName>
                                            </p:attrNameLst>
                                          </p:cBhvr>
                                        </p:animRot>
                                        <p:animRot by="-240000">
                                          <p:cBhvr>
                                            <p:cTn id="109" dur="400" fill="hold">
                                              <p:stCondLst>
                                                <p:cond delay="400"/>
                                              </p:stCondLst>
                                            </p:cTn>
                                            <p:tgtEl>
                                              <p:spTgt spid="24">
                                                <p:txEl>
                                                  <p:pRg st="0" end="0"/>
                                                </p:txEl>
                                              </p:spTgt>
                                            </p:tgtEl>
                                            <p:attrNameLst>
                                              <p:attrName>r</p:attrName>
                                            </p:attrNameLst>
                                          </p:cBhvr>
                                        </p:animRot>
                                        <p:animRot by="240000">
                                          <p:cBhvr>
                                            <p:cTn id="110" dur="400" fill="hold">
                                              <p:stCondLst>
                                                <p:cond delay="800"/>
                                              </p:stCondLst>
                                            </p:cTn>
                                            <p:tgtEl>
                                              <p:spTgt spid="24">
                                                <p:txEl>
                                                  <p:pRg st="0" end="0"/>
                                                </p:txEl>
                                              </p:spTgt>
                                            </p:tgtEl>
                                            <p:attrNameLst>
                                              <p:attrName>r</p:attrName>
                                            </p:attrNameLst>
                                          </p:cBhvr>
                                        </p:animRot>
                                        <p:animRot by="-240000">
                                          <p:cBhvr>
                                            <p:cTn id="111" dur="400" fill="hold">
                                              <p:stCondLst>
                                                <p:cond delay="1200"/>
                                              </p:stCondLst>
                                            </p:cTn>
                                            <p:tgtEl>
                                              <p:spTgt spid="24">
                                                <p:txEl>
                                                  <p:pRg st="0" end="0"/>
                                                </p:txEl>
                                              </p:spTgt>
                                            </p:tgtEl>
                                            <p:attrNameLst>
                                              <p:attrName>r</p:attrName>
                                            </p:attrNameLst>
                                          </p:cBhvr>
                                        </p:animRot>
                                        <p:animRot by="120000">
                                          <p:cBhvr>
                                            <p:cTn id="112" dur="400" fill="hold">
                                              <p:stCondLst>
                                                <p:cond delay="1600"/>
                                              </p:stCondLst>
                                            </p:cTn>
                                            <p:tgtEl>
                                              <p:spTgt spid="24">
                                                <p:txEl>
                                                  <p:pRg st="0" end="0"/>
                                                </p:txEl>
                                              </p:spTgt>
                                            </p:tgtEl>
                                            <p:attrNameLst>
                                              <p:attrName>r</p:attrName>
                                            </p:attrNameLst>
                                          </p:cBhvr>
                                        </p:animRot>
                                      </p:childTnLst>
                                    </p:cTn>
                                  </p:par>
                                  <p:par>
                                    <p:cTn id="113" presetID="32" presetClass="emph" presetSubtype="0" repeatCount="indefinite" fill="hold" grpId="0" nodeType="withEffect">
                                      <p:stCondLst>
                                        <p:cond delay="100"/>
                                      </p:stCondLst>
                                      <p:childTnLst>
                                        <p:animRot by="120000">
                                          <p:cBhvr>
                                            <p:cTn id="114" dur="200" fill="hold">
                                              <p:stCondLst>
                                                <p:cond delay="0"/>
                                              </p:stCondLst>
                                            </p:cTn>
                                            <p:tgtEl>
                                              <p:spTgt spid="25">
                                                <p:txEl>
                                                  <p:pRg st="0" end="0"/>
                                                </p:txEl>
                                              </p:spTgt>
                                            </p:tgtEl>
                                            <p:attrNameLst>
                                              <p:attrName>r</p:attrName>
                                            </p:attrNameLst>
                                          </p:cBhvr>
                                        </p:animRot>
                                        <p:animRot by="-240000">
                                          <p:cBhvr>
                                            <p:cTn id="115" dur="400" fill="hold">
                                              <p:stCondLst>
                                                <p:cond delay="400"/>
                                              </p:stCondLst>
                                            </p:cTn>
                                            <p:tgtEl>
                                              <p:spTgt spid="25">
                                                <p:txEl>
                                                  <p:pRg st="0" end="0"/>
                                                </p:txEl>
                                              </p:spTgt>
                                            </p:tgtEl>
                                            <p:attrNameLst>
                                              <p:attrName>r</p:attrName>
                                            </p:attrNameLst>
                                          </p:cBhvr>
                                        </p:animRot>
                                        <p:animRot by="240000">
                                          <p:cBhvr>
                                            <p:cTn id="116" dur="400" fill="hold">
                                              <p:stCondLst>
                                                <p:cond delay="800"/>
                                              </p:stCondLst>
                                            </p:cTn>
                                            <p:tgtEl>
                                              <p:spTgt spid="25">
                                                <p:txEl>
                                                  <p:pRg st="0" end="0"/>
                                                </p:txEl>
                                              </p:spTgt>
                                            </p:tgtEl>
                                            <p:attrNameLst>
                                              <p:attrName>r</p:attrName>
                                            </p:attrNameLst>
                                          </p:cBhvr>
                                        </p:animRot>
                                        <p:animRot by="-240000">
                                          <p:cBhvr>
                                            <p:cTn id="117" dur="400" fill="hold">
                                              <p:stCondLst>
                                                <p:cond delay="1200"/>
                                              </p:stCondLst>
                                            </p:cTn>
                                            <p:tgtEl>
                                              <p:spTgt spid="25">
                                                <p:txEl>
                                                  <p:pRg st="0" end="0"/>
                                                </p:txEl>
                                              </p:spTgt>
                                            </p:tgtEl>
                                            <p:attrNameLst>
                                              <p:attrName>r</p:attrName>
                                            </p:attrNameLst>
                                          </p:cBhvr>
                                        </p:animRot>
                                        <p:animRot by="120000">
                                          <p:cBhvr>
                                            <p:cTn id="118" dur="400" fill="hold">
                                              <p:stCondLst>
                                                <p:cond delay="1600"/>
                                              </p:stCondLst>
                                            </p:cTn>
                                            <p:tgtEl>
                                              <p:spTgt spid="25">
                                                <p:txEl>
                                                  <p:pRg st="0" end="0"/>
                                                </p:txEl>
                                              </p:spTgt>
                                            </p:tgtEl>
                                            <p:attrNameLst>
                                              <p:attrName>r</p:attrName>
                                            </p:attrNameLst>
                                          </p:cBhvr>
                                        </p:animRot>
                                      </p:childTnLst>
                                    </p:cTn>
                                  </p:par>
                                  <p:par>
                                    <p:cTn id="119" presetID="32" presetClass="emph" presetSubtype="0" repeatCount="indefinite" fill="hold" grpId="0" nodeType="withEffect">
                                      <p:stCondLst>
                                        <p:cond delay="100"/>
                                      </p:stCondLst>
                                      <p:childTnLst>
                                        <p:animRot by="120000">
                                          <p:cBhvr>
                                            <p:cTn id="120" dur="200" fill="hold">
                                              <p:stCondLst>
                                                <p:cond delay="0"/>
                                              </p:stCondLst>
                                            </p:cTn>
                                            <p:tgtEl>
                                              <p:spTgt spid="26">
                                                <p:txEl>
                                                  <p:pRg st="0" end="0"/>
                                                </p:txEl>
                                              </p:spTgt>
                                            </p:tgtEl>
                                            <p:attrNameLst>
                                              <p:attrName>r</p:attrName>
                                            </p:attrNameLst>
                                          </p:cBhvr>
                                        </p:animRot>
                                        <p:animRot by="-240000">
                                          <p:cBhvr>
                                            <p:cTn id="121" dur="400" fill="hold">
                                              <p:stCondLst>
                                                <p:cond delay="400"/>
                                              </p:stCondLst>
                                            </p:cTn>
                                            <p:tgtEl>
                                              <p:spTgt spid="26">
                                                <p:txEl>
                                                  <p:pRg st="0" end="0"/>
                                                </p:txEl>
                                              </p:spTgt>
                                            </p:tgtEl>
                                            <p:attrNameLst>
                                              <p:attrName>r</p:attrName>
                                            </p:attrNameLst>
                                          </p:cBhvr>
                                        </p:animRot>
                                        <p:animRot by="240000">
                                          <p:cBhvr>
                                            <p:cTn id="122" dur="400" fill="hold">
                                              <p:stCondLst>
                                                <p:cond delay="800"/>
                                              </p:stCondLst>
                                            </p:cTn>
                                            <p:tgtEl>
                                              <p:spTgt spid="26">
                                                <p:txEl>
                                                  <p:pRg st="0" end="0"/>
                                                </p:txEl>
                                              </p:spTgt>
                                            </p:tgtEl>
                                            <p:attrNameLst>
                                              <p:attrName>r</p:attrName>
                                            </p:attrNameLst>
                                          </p:cBhvr>
                                        </p:animRot>
                                        <p:animRot by="-240000">
                                          <p:cBhvr>
                                            <p:cTn id="123" dur="400" fill="hold">
                                              <p:stCondLst>
                                                <p:cond delay="1200"/>
                                              </p:stCondLst>
                                            </p:cTn>
                                            <p:tgtEl>
                                              <p:spTgt spid="26">
                                                <p:txEl>
                                                  <p:pRg st="0" end="0"/>
                                                </p:txEl>
                                              </p:spTgt>
                                            </p:tgtEl>
                                            <p:attrNameLst>
                                              <p:attrName>r</p:attrName>
                                            </p:attrNameLst>
                                          </p:cBhvr>
                                        </p:animRot>
                                        <p:animRot by="120000">
                                          <p:cBhvr>
                                            <p:cTn id="124" dur="400" fill="hold">
                                              <p:stCondLst>
                                                <p:cond delay="1600"/>
                                              </p:stCondLst>
                                            </p:cTn>
                                            <p:tgtEl>
                                              <p:spTgt spid="26">
                                                <p:txEl>
                                                  <p:pRg st="0" end="0"/>
                                                </p:txEl>
                                              </p:spTgt>
                                            </p:tgtEl>
                                            <p:attrNameLst>
                                              <p:attrName>r</p:attrName>
                                            </p:attrNameLst>
                                          </p:cBhvr>
                                        </p:animRot>
                                      </p:childTnLst>
                                    </p:cTn>
                                  </p:par>
                                  <p:par>
                                    <p:cTn id="125" presetID="32" presetClass="emph" presetSubtype="0" repeatCount="indefinite" fill="hold" grpId="0" nodeType="withEffect">
                                      <p:stCondLst>
                                        <p:cond delay="100"/>
                                      </p:stCondLst>
                                      <p:childTnLst>
                                        <p:animRot by="120000">
                                          <p:cBhvr>
                                            <p:cTn id="126" dur="200" fill="hold">
                                              <p:stCondLst>
                                                <p:cond delay="0"/>
                                              </p:stCondLst>
                                            </p:cTn>
                                            <p:tgtEl>
                                              <p:spTgt spid="27">
                                                <p:txEl>
                                                  <p:pRg st="0" end="0"/>
                                                </p:txEl>
                                              </p:spTgt>
                                            </p:tgtEl>
                                            <p:attrNameLst>
                                              <p:attrName>r</p:attrName>
                                            </p:attrNameLst>
                                          </p:cBhvr>
                                        </p:animRot>
                                        <p:animRot by="-240000">
                                          <p:cBhvr>
                                            <p:cTn id="127" dur="400" fill="hold">
                                              <p:stCondLst>
                                                <p:cond delay="400"/>
                                              </p:stCondLst>
                                            </p:cTn>
                                            <p:tgtEl>
                                              <p:spTgt spid="27">
                                                <p:txEl>
                                                  <p:pRg st="0" end="0"/>
                                                </p:txEl>
                                              </p:spTgt>
                                            </p:tgtEl>
                                            <p:attrNameLst>
                                              <p:attrName>r</p:attrName>
                                            </p:attrNameLst>
                                          </p:cBhvr>
                                        </p:animRot>
                                        <p:animRot by="240000">
                                          <p:cBhvr>
                                            <p:cTn id="128" dur="400" fill="hold">
                                              <p:stCondLst>
                                                <p:cond delay="800"/>
                                              </p:stCondLst>
                                            </p:cTn>
                                            <p:tgtEl>
                                              <p:spTgt spid="27">
                                                <p:txEl>
                                                  <p:pRg st="0" end="0"/>
                                                </p:txEl>
                                              </p:spTgt>
                                            </p:tgtEl>
                                            <p:attrNameLst>
                                              <p:attrName>r</p:attrName>
                                            </p:attrNameLst>
                                          </p:cBhvr>
                                        </p:animRot>
                                        <p:animRot by="-240000">
                                          <p:cBhvr>
                                            <p:cTn id="129" dur="400" fill="hold">
                                              <p:stCondLst>
                                                <p:cond delay="1200"/>
                                              </p:stCondLst>
                                            </p:cTn>
                                            <p:tgtEl>
                                              <p:spTgt spid="27">
                                                <p:txEl>
                                                  <p:pRg st="0" end="0"/>
                                                </p:txEl>
                                              </p:spTgt>
                                            </p:tgtEl>
                                            <p:attrNameLst>
                                              <p:attrName>r</p:attrName>
                                            </p:attrNameLst>
                                          </p:cBhvr>
                                        </p:animRot>
                                        <p:animRot by="120000">
                                          <p:cBhvr>
                                            <p:cTn id="130" dur="400" fill="hold">
                                              <p:stCondLst>
                                                <p:cond delay="1600"/>
                                              </p:stCondLst>
                                            </p:cTn>
                                            <p:tgtEl>
                                              <p:spTgt spid="27">
                                                <p:txEl>
                                                  <p:pRg st="0" end="0"/>
                                                </p:txEl>
                                              </p:spTgt>
                                            </p:tgtEl>
                                            <p:attrNameLst>
                                              <p:attrName>r</p:attrName>
                                            </p:attrNameLst>
                                          </p:cBhvr>
                                        </p:animRot>
                                      </p:childTnLst>
                                    </p:cTn>
                                  </p:par>
                                  <p:par>
                                    <p:cTn id="131" presetID="32" presetClass="emph" presetSubtype="0" repeatCount="indefinite" fill="hold" grpId="0" nodeType="withEffect">
                                      <p:stCondLst>
                                        <p:cond delay="100"/>
                                      </p:stCondLst>
                                      <p:childTnLst>
                                        <p:animRot by="120000">
                                          <p:cBhvr>
                                            <p:cTn id="132" dur="200" fill="hold">
                                              <p:stCondLst>
                                                <p:cond delay="0"/>
                                              </p:stCondLst>
                                            </p:cTn>
                                            <p:tgtEl>
                                              <p:spTgt spid="28">
                                                <p:txEl>
                                                  <p:pRg st="0" end="0"/>
                                                </p:txEl>
                                              </p:spTgt>
                                            </p:tgtEl>
                                            <p:attrNameLst>
                                              <p:attrName>r</p:attrName>
                                            </p:attrNameLst>
                                          </p:cBhvr>
                                        </p:animRot>
                                        <p:animRot by="-240000">
                                          <p:cBhvr>
                                            <p:cTn id="133" dur="400" fill="hold">
                                              <p:stCondLst>
                                                <p:cond delay="400"/>
                                              </p:stCondLst>
                                            </p:cTn>
                                            <p:tgtEl>
                                              <p:spTgt spid="28">
                                                <p:txEl>
                                                  <p:pRg st="0" end="0"/>
                                                </p:txEl>
                                              </p:spTgt>
                                            </p:tgtEl>
                                            <p:attrNameLst>
                                              <p:attrName>r</p:attrName>
                                            </p:attrNameLst>
                                          </p:cBhvr>
                                        </p:animRot>
                                        <p:animRot by="240000">
                                          <p:cBhvr>
                                            <p:cTn id="134" dur="400" fill="hold">
                                              <p:stCondLst>
                                                <p:cond delay="800"/>
                                              </p:stCondLst>
                                            </p:cTn>
                                            <p:tgtEl>
                                              <p:spTgt spid="28">
                                                <p:txEl>
                                                  <p:pRg st="0" end="0"/>
                                                </p:txEl>
                                              </p:spTgt>
                                            </p:tgtEl>
                                            <p:attrNameLst>
                                              <p:attrName>r</p:attrName>
                                            </p:attrNameLst>
                                          </p:cBhvr>
                                        </p:animRot>
                                        <p:animRot by="-240000">
                                          <p:cBhvr>
                                            <p:cTn id="135" dur="400" fill="hold">
                                              <p:stCondLst>
                                                <p:cond delay="1200"/>
                                              </p:stCondLst>
                                            </p:cTn>
                                            <p:tgtEl>
                                              <p:spTgt spid="28">
                                                <p:txEl>
                                                  <p:pRg st="0" end="0"/>
                                                </p:txEl>
                                              </p:spTgt>
                                            </p:tgtEl>
                                            <p:attrNameLst>
                                              <p:attrName>r</p:attrName>
                                            </p:attrNameLst>
                                          </p:cBhvr>
                                        </p:animRot>
                                        <p:animRot by="120000">
                                          <p:cBhvr>
                                            <p:cTn id="136" dur="400" fill="hold">
                                              <p:stCondLst>
                                                <p:cond delay="1600"/>
                                              </p:stCondLst>
                                            </p:cTn>
                                            <p:tgtEl>
                                              <p:spTgt spid="28">
                                                <p:txEl>
                                                  <p:pRg st="0" end="0"/>
                                                </p:txEl>
                                              </p:spTgt>
                                            </p:tgtEl>
                                            <p:attrNameLst>
                                              <p:attrName>r</p:attrName>
                                            </p:attrNameLst>
                                          </p:cBhvr>
                                        </p:animRot>
                                      </p:childTnLst>
                                    </p:cTn>
                                  </p:par>
                                  <p:par>
                                    <p:cTn id="137" presetID="32" presetClass="emph" presetSubtype="0" repeatCount="indefinite" fill="hold" grpId="0" nodeType="withEffect">
                                      <p:stCondLst>
                                        <p:cond delay="100"/>
                                      </p:stCondLst>
                                      <p:childTnLst>
                                        <p:animRot by="120000">
                                          <p:cBhvr>
                                            <p:cTn id="138" dur="200" fill="hold">
                                              <p:stCondLst>
                                                <p:cond delay="0"/>
                                              </p:stCondLst>
                                            </p:cTn>
                                            <p:tgtEl>
                                              <p:spTgt spid="29">
                                                <p:txEl>
                                                  <p:pRg st="0" end="0"/>
                                                </p:txEl>
                                              </p:spTgt>
                                            </p:tgtEl>
                                            <p:attrNameLst>
                                              <p:attrName>r</p:attrName>
                                            </p:attrNameLst>
                                          </p:cBhvr>
                                        </p:animRot>
                                        <p:animRot by="-240000">
                                          <p:cBhvr>
                                            <p:cTn id="139" dur="400" fill="hold">
                                              <p:stCondLst>
                                                <p:cond delay="400"/>
                                              </p:stCondLst>
                                            </p:cTn>
                                            <p:tgtEl>
                                              <p:spTgt spid="29">
                                                <p:txEl>
                                                  <p:pRg st="0" end="0"/>
                                                </p:txEl>
                                              </p:spTgt>
                                            </p:tgtEl>
                                            <p:attrNameLst>
                                              <p:attrName>r</p:attrName>
                                            </p:attrNameLst>
                                          </p:cBhvr>
                                        </p:animRot>
                                        <p:animRot by="240000">
                                          <p:cBhvr>
                                            <p:cTn id="140" dur="400" fill="hold">
                                              <p:stCondLst>
                                                <p:cond delay="800"/>
                                              </p:stCondLst>
                                            </p:cTn>
                                            <p:tgtEl>
                                              <p:spTgt spid="29">
                                                <p:txEl>
                                                  <p:pRg st="0" end="0"/>
                                                </p:txEl>
                                              </p:spTgt>
                                            </p:tgtEl>
                                            <p:attrNameLst>
                                              <p:attrName>r</p:attrName>
                                            </p:attrNameLst>
                                          </p:cBhvr>
                                        </p:animRot>
                                        <p:animRot by="-240000">
                                          <p:cBhvr>
                                            <p:cTn id="141" dur="400" fill="hold">
                                              <p:stCondLst>
                                                <p:cond delay="1200"/>
                                              </p:stCondLst>
                                            </p:cTn>
                                            <p:tgtEl>
                                              <p:spTgt spid="29">
                                                <p:txEl>
                                                  <p:pRg st="0" end="0"/>
                                                </p:txEl>
                                              </p:spTgt>
                                            </p:tgtEl>
                                            <p:attrNameLst>
                                              <p:attrName>r</p:attrName>
                                            </p:attrNameLst>
                                          </p:cBhvr>
                                        </p:animRot>
                                        <p:animRot by="120000">
                                          <p:cBhvr>
                                            <p:cTn id="142" dur="400" fill="hold">
                                              <p:stCondLst>
                                                <p:cond delay="1600"/>
                                              </p:stCondLst>
                                            </p:cTn>
                                            <p:tgtEl>
                                              <p:spTgt spid="29">
                                                <p:txEl>
                                                  <p:pRg st="0" end="0"/>
                                                </p:txEl>
                                              </p:spTgt>
                                            </p:tgtEl>
                                            <p:attrNameLst>
                                              <p:attrName>r</p:attrName>
                                            </p:attrNameLst>
                                          </p:cBhvr>
                                        </p:animRot>
                                      </p:childTnLst>
                                    </p:cTn>
                                  </p:par>
                                  <p:par>
                                    <p:cTn id="143" presetID="32" presetClass="emph" presetSubtype="0" repeatCount="indefinite" fill="hold" grpId="0" nodeType="withEffect">
                                      <p:stCondLst>
                                        <p:cond delay="100"/>
                                      </p:stCondLst>
                                      <p:childTnLst>
                                        <p:animRot by="120000">
                                          <p:cBhvr>
                                            <p:cTn id="144" dur="200" fill="hold">
                                              <p:stCondLst>
                                                <p:cond delay="0"/>
                                              </p:stCondLst>
                                            </p:cTn>
                                            <p:tgtEl>
                                              <p:spTgt spid="30">
                                                <p:txEl>
                                                  <p:pRg st="0" end="0"/>
                                                </p:txEl>
                                              </p:spTgt>
                                            </p:tgtEl>
                                            <p:attrNameLst>
                                              <p:attrName>r</p:attrName>
                                            </p:attrNameLst>
                                          </p:cBhvr>
                                        </p:animRot>
                                        <p:animRot by="-240000">
                                          <p:cBhvr>
                                            <p:cTn id="145" dur="400" fill="hold">
                                              <p:stCondLst>
                                                <p:cond delay="400"/>
                                              </p:stCondLst>
                                            </p:cTn>
                                            <p:tgtEl>
                                              <p:spTgt spid="30">
                                                <p:txEl>
                                                  <p:pRg st="0" end="0"/>
                                                </p:txEl>
                                              </p:spTgt>
                                            </p:tgtEl>
                                            <p:attrNameLst>
                                              <p:attrName>r</p:attrName>
                                            </p:attrNameLst>
                                          </p:cBhvr>
                                        </p:animRot>
                                        <p:animRot by="240000">
                                          <p:cBhvr>
                                            <p:cTn id="146" dur="400" fill="hold">
                                              <p:stCondLst>
                                                <p:cond delay="800"/>
                                              </p:stCondLst>
                                            </p:cTn>
                                            <p:tgtEl>
                                              <p:spTgt spid="30">
                                                <p:txEl>
                                                  <p:pRg st="0" end="0"/>
                                                </p:txEl>
                                              </p:spTgt>
                                            </p:tgtEl>
                                            <p:attrNameLst>
                                              <p:attrName>r</p:attrName>
                                            </p:attrNameLst>
                                          </p:cBhvr>
                                        </p:animRot>
                                        <p:animRot by="-240000">
                                          <p:cBhvr>
                                            <p:cTn id="147" dur="400" fill="hold">
                                              <p:stCondLst>
                                                <p:cond delay="1200"/>
                                              </p:stCondLst>
                                            </p:cTn>
                                            <p:tgtEl>
                                              <p:spTgt spid="30">
                                                <p:txEl>
                                                  <p:pRg st="0" end="0"/>
                                                </p:txEl>
                                              </p:spTgt>
                                            </p:tgtEl>
                                            <p:attrNameLst>
                                              <p:attrName>r</p:attrName>
                                            </p:attrNameLst>
                                          </p:cBhvr>
                                        </p:animRot>
                                        <p:animRot by="120000">
                                          <p:cBhvr>
                                            <p:cTn id="148" dur="400" fill="hold">
                                              <p:stCondLst>
                                                <p:cond delay="1600"/>
                                              </p:stCondLst>
                                            </p:cTn>
                                            <p:tgtEl>
                                              <p:spTgt spid="30">
                                                <p:txEl>
                                                  <p:pRg st="0" end="0"/>
                                                </p:txEl>
                                              </p:spTgt>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20" grpId="0" build="allAtOnce"/>
          <p:bldP spid="21" grpId="0" build="allAtOnce"/>
          <p:bldP spid="22" grpId="0" build="allAtOnce"/>
          <p:bldP spid="23" grpId="0" build="allAtOnce"/>
          <p:bldP spid="24" grpId="0" build="allAtOnce"/>
          <p:bldP spid="25" grpId="0" build="allAtOnce"/>
          <p:bldP spid="26" grpId="0" build="allAtOnce"/>
          <p:bldP spid="27" grpId="0" build="allAtOnce"/>
          <p:bldP spid="28" grpId="0" build="allAtOnce"/>
          <p:bldP spid="29" grpId="0" build="allAtOnce"/>
          <p:bldP spid="30" grpId="0" build="allAtOnce"/>
          <p:bldP spid="32"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cBhvr additive="base">
                                            <p:cTn id="7" dur="3000" fill="hold"/>
                                            <p:tgtEl>
                                              <p:spTgt spid="7625"/>
                                            </p:tgtEl>
                                            <p:attrNameLst>
                                              <p:attrName>ppt_x</p:attrName>
                                            </p:attrNameLst>
                                          </p:cBhvr>
                                          <p:tavLst>
                                            <p:tav tm="0">
                                              <p:val>
                                                <p:strVal val="#ppt_x"/>
                                              </p:val>
                                            </p:tav>
                                            <p:tav tm="100000">
                                              <p:val>
                                                <p:strVal val="#ppt_x"/>
                                              </p:val>
                                            </p:tav>
                                          </p:tavLst>
                                        </p:anim>
                                        <p:anim calcmode="lin" valueType="num">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cBhvr additive="base">
                                            <p:cTn id="11" dur="3000" fill="hold"/>
                                            <p:tgtEl>
                                              <p:spTgt spid="7629"/>
                                            </p:tgtEl>
                                            <p:attrNameLst>
                                              <p:attrName>ppt_x</p:attrName>
                                            </p:attrNameLst>
                                          </p:cBhvr>
                                          <p:tavLst>
                                            <p:tav tm="0">
                                              <p:val>
                                                <p:strVal val="#ppt_x"/>
                                              </p:val>
                                            </p:tav>
                                            <p:tav tm="100000">
                                              <p:val>
                                                <p:strVal val="#ppt_x"/>
                                              </p:val>
                                            </p:tav>
                                          </p:tavLst>
                                        </p:anim>
                                        <p:anim calcmode="lin" valueType="num">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cBhvr additive="base">
                                            <p:cTn id="15" dur="3000" fill="hold"/>
                                            <p:tgtEl>
                                              <p:spTgt spid="7627"/>
                                            </p:tgtEl>
                                            <p:attrNameLst>
                                              <p:attrName>ppt_x</p:attrName>
                                            </p:attrNameLst>
                                          </p:cBhvr>
                                          <p:tavLst>
                                            <p:tav tm="0">
                                              <p:val>
                                                <p:strVal val="#ppt_x"/>
                                              </p:val>
                                            </p:tav>
                                            <p:tav tm="100000">
                                              <p:val>
                                                <p:strVal val="#ppt_x"/>
                                              </p:val>
                                            </p:tav>
                                          </p:tavLst>
                                        </p:anim>
                                        <p:anim calcmode="lin" valueType="num">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cBhvr additive="base">
                                            <p:cTn id="19" dur="3000" fill="hold"/>
                                            <p:tgtEl>
                                              <p:spTgt spid="7631"/>
                                            </p:tgtEl>
                                            <p:attrNameLst>
                                              <p:attrName>ppt_x</p:attrName>
                                            </p:attrNameLst>
                                          </p:cBhvr>
                                          <p:tavLst>
                                            <p:tav tm="0">
                                              <p:val>
                                                <p:strVal val="#ppt_x"/>
                                              </p:val>
                                            </p:tav>
                                            <p:tav tm="100000">
                                              <p:val>
                                                <p:strVal val="#ppt_x"/>
                                              </p:val>
                                            </p:tav>
                                          </p:tavLst>
                                        </p:anim>
                                        <p:anim calcmode="lin" valueType="num">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cBhvr additive="base">
                                            <p:cTn id="23" dur="3000" fill="hold"/>
                                            <p:tgtEl>
                                              <p:spTgt spid="7633"/>
                                            </p:tgtEl>
                                            <p:attrNameLst>
                                              <p:attrName>ppt_x</p:attrName>
                                            </p:attrNameLst>
                                          </p:cBhvr>
                                          <p:tavLst>
                                            <p:tav tm="0">
                                              <p:val>
                                                <p:strVal val="#ppt_x"/>
                                              </p:val>
                                            </p:tav>
                                            <p:tav tm="100000">
                                              <p:val>
                                                <p:strVal val="#ppt_x"/>
                                              </p:val>
                                            </p:tav>
                                          </p:tavLst>
                                        </p:anim>
                                        <p:anim calcmode="lin" valueType="num">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6">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10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3000" fill="hold"/>
                                            <p:tgtEl>
                                              <p:spTgt spid="34"/>
                                            </p:tgtEl>
                                            <p:attrNameLst>
                                              <p:attrName>ppt_x</p:attrName>
                                            </p:attrNameLst>
                                          </p:cBhvr>
                                          <p:tavLst>
                                            <p:tav tm="0">
                                              <p:val>
                                                <p:strVal val="#ppt_x"/>
                                              </p:val>
                                            </p:tav>
                                            <p:tav tm="100000">
                                              <p:val>
                                                <p:strVal val="#ppt_x"/>
                                              </p:val>
                                            </p:tav>
                                          </p:tavLst>
                                        </p:anim>
                                        <p:anim calcmode="lin" valueType="num">
                                          <p:cBhvr additive="base">
                                            <p:cTn id="32" dur="30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20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3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6" dur="3000" fill="hold"/>
                                            <p:tgtEl>
                                              <p:spTgt spid="20">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30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3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3000" fill="hold"/>
                                            <p:tgtEl>
                                              <p:spTgt spid="21">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40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3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22">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23">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600"/>
                                      </p:stCondLst>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3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2" dur="3000" fill="hold"/>
                                            <p:tgtEl>
                                              <p:spTgt spid="24">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70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3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25">
                                                <p:txEl>
                                                  <p:pRg st="0" end="0"/>
                                                </p:txEl>
                                              </p:spTgt>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80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3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30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10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3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4"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100"/>
                                      </p:stCondLst>
                                      <p:childTnLst>
                                        <p:set>
                                          <p:cBhvr>
                                            <p:cTn id="66" dur="1" fill="hold">
                                              <p:stCondLst>
                                                <p:cond delay="0"/>
                                              </p:stCondLst>
                                            </p:cTn>
                                            <p:tgtEl>
                                              <p:spTgt spid="28">
                                                <p:txEl>
                                                  <p:pRg st="0" end="0"/>
                                                </p:txEl>
                                              </p:spTgt>
                                            </p:tgtEl>
                                            <p:attrNameLst>
                                              <p:attrName>style.visibility</p:attrName>
                                            </p:attrNameLst>
                                          </p:cBhvr>
                                          <p:to>
                                            <p:strVal val="visible"/>
                                          </p:to>
                                        </p:set>
                                        <p:anim calcmode="lin" valueType="num">
                                          <p:cBhvr additive="base">
                                            <p:cTn id="67" dur="3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8"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100"/>
                                      </p:stCondLst>
                                      <p:childTnLst>
                                        <p:set>
                                          <p:cBhvr>
                                            <p:cTn id="70" dur="1" fill="hold">
                                              <p:stCondLst>
                                                <p:cond delay="0"/>
                                              </p:stCondLst>
                                            </p:cTn>
                                            <p:tgtEl>
                                              <p:spTgt spid="29">
                                                <p:txEl>
                                                  <p:pRg st="0" end="0"/>
                                                </p:txEl>
                                              </p:spTgt>
                                            </p:tgtEl>
                                            <p:attrNameLst>
                                              <p:attrName>style.visibility</p:attrName>
                                            </p:attrNameLst>
                                          </p:cBhvr>
                                          <p:to>
                                            <p:strVal val="visible"/>
                                          </p:to>
                                        </p:set>
                                        <p:anim calcmode="lin" valueType="num">
                                          <p:cBhvr additive="base">
                                            <p:cTn id="71" dur="3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72"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100"/>
                                      </p:stCondLst>
                                      <p:childTnLst>
                                        <p:set>
                                          <p:cBhvr>
                                            <p:cTn id="74" dur="1" fill="hold">
                                              <p:stCondLst>
                                                <p:cond delay="0"/>
                                              </p:stCondLst>
                                            </p:cTn>
                                            <p:tgtEl>
                                              <p:spTgt spid="30">
                                                <p:txEl>
                                                  <p:pRg st="0" end="0"/>
                                                </p:txEl>
                                              </p:spTgt>
                                            </p:tgtEl>
                                            <p:attrNameLst>
                                              <p:attrName>style.visibility</p:attrName>
                                            </p:attrNameLst>
                                          </p:cBhvr>
                                          <p:to>
                                            <p:strVal val="visible"/>
                                          </p:to>
                                        </p:set>
                                        <p:anim calcmode="lin" valueType="num">
                                          <p:cBhvr additive="base">
                                            <p:cTn id="75" dur="30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76"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77" presetID="32" presetClass="emph" presetSubtype="0" repeatCount="indefinite" fill="hold" grpId="0" nodeType="withEffect">
                                      <p:stCondLst>
                                        <p:cond delay="0"/>
                                      </p:stCondLst>
                                      <p:childTnLst>
                                        <p:animRot by="120000">
                                          <p:cBhvr>
                                            <p:cTn id="78" dur="200" fill="hold">
                                              <p:stCondLst>
                                                <p:cond delay="0"/>
                                              </p:stCondLst>
                                            </p:cTn>
                                            <p:tgtEl>
                                              <p:spTgt spid="6">
                                                <p:txEl>
                                                  <p:pRg st="0" end="0"/>
                                                </p:txEl>
                                              </p:spTgt>
                                            </p:tgtEl>
                                            <p:attrNameLst>
                                              <p:attrName>r</p:attrName>
                                            </p:attrNameLst>
                                          </p:cBhvr>
                                        </p:animRot>
                                        <p:animRot by="-240000">
                                          <p:cBhvr>
                                            <p:cTn id="79" dur="400" fill="hold">
                                              <p:stCondLst>
                                                <p:cond delay="400"/>
                                              </p:stCondLst>
                                            </p:cTn>
                                            <p:tgtEl>
                                              <p:spTgt spid="6">
                                                <p:txEl>
                                                  <p:pRg st="0" end="0"/>
                                                </p:txEl>
                                              </p:spTgt>
                                            </p:tgtEl>
                                            <p:attrNameLst>
                                              <p:attrName>r</p:attrName>
                                            </p:attrNameLst>
                                          </p:cBhvr>
                                        </p:animRot>
                                        <p:animRot by="240000">
                                          <p:cBhvr>
                                            <p:cTn id="80" dur="400" fill="hold">
                                              <p:stCondLst>
                                                <p:cond delay="800"/>
                                              </p:stCondLst>
                                            </p:cTn>
                                            <p:tgtEl>
                                              <p:spTgt spid="6">
                                                <p:txEl>
                                                  <p:pRg st="0" end="0"/>
                                                </p:txEl>
                                              </p:spTgt>
                                            </p:tgtEl>
                                            <p:attrNameLst>
                                              <p:attrName>r</p:attrName>
                                            </p:attrNameLst>
                                          </p:cBhvr>
                                        </p:animRot>
                                        <p:animRot by="-240000">
                                          <p:cBhvr>
                                            <p:cTn id="81" dur="400" fill="hold">
                                              <p:stCondLst>
                                                <p:cond delay="1200"/>
                                              </p:stCondLst>
                                            </p:cTn>
                                            <p:tgtEl>
                                              <p:spTgt spid="6">
                                                <p:txEl>
                                                  <p:pRg st="0" end="0"/>
                                                </p:txEl>
                                              </p:spTgt>
                                            </p:tgtEl>
                                            <p:attrNameLst>
                                              <p:attrName>r</p:attrName>
                                            </p:attrNameLst>
                                          </p:cBhvr>
                                        </p:animRot>
                                        <p:animRot by="120000">
                                          <p:cBhvr>
                                            <p:cTn id="82" dur="400" fill="hold">
                                              <p:stCondLst>
                                                <p:cond delay="1600"/>
                                              </p:stCondLst>
                                            </p:cTn>
                                            <p:tgtEl>
                                              <p:spTgt spid="6">
                                                <p:txEl>
                                                  <p:pRg st="0" end="0"/>
                                                </p:txEl>
                                              </p:spTgt>
                                            </p:tgtEl>
                                            <p:attrNameLst>
                                              <p:attrName>r</p:attrName>
                                            </p:attrNameLst>
                                          </p:cBhvr>
                                        </p:animRot>
                                      </p:childTnLst>
                                    </p:cTn>
                                  </p:par>
                                  <p:par>
                                    <p:cTn id="83" presetID="32" presetClass="emph" presetSubtype="0" repeatCount="indefinite" fill="hold" grpId="0" nodeType="withEffect">
                                      <p:stCondLst>
                                        <p:cond delay="100"/>
                                      </p:stCondLst>
                                      <p:childTnLst>
                                        <p:animRot by="120000">
                                          <p:cBhvr>
                                            <p:cTn id="84" dur="200" fill="hold">
                                              <p:stCondLst>
                                                <p:cond delay="0"/>
                                              </p:stCondLst>
                                            </p:cTn>
                                            <p:tgtEl>
                                              <p:spTgt spid="20">
                                                <p:txEl>
                                                  <p:pRg st="0" end="0"/>
                                                </p:txEl>
                                              </p:spTgt>
                                            </p:tgtEl>
                                            <p:attrNameLst>
                                              <p:attrName>r</p:attrName>
                                            </p:attrNameLst>
                                          </p:cBhvr>
                                        </p:animRot>
                                        <p:animRot by="-240000">
                                          <p:cBhvr>
                                            <p:cTn id="85" dur="400" fill="hold">
                                              <p:stCondLst>
                                                <p:cond delay="400"/>
                                              </p:stCondLst>
                                            </p:cTn>
                                            <p:tgtEl>
                                              <p:spTgt spid="20">
                                                <p:txEl>
                                                  <p:pRg st="0" end="0"/>
                                                </p:txEl>
                                              </p:spTgt>
                                            </p:tgtEl>
                                            <p:attrNameLst>
                                              <p:attrName>r</p:attrName>
                                            </p:attrNameLst>
                                          </p:cBhvr>
                                        </p:animRot>
                                        <p:animRot by="240000">
                                          <p:cBhvr>
                                            <p:cTn id="86" dur="400" fill="hold">
                                              <p:stCondLst>
                                                <p:cond delay="800"/>
                                              </p:stCondLst>
                                            </p:cTn>
                                            <p:tgtEl>
                                              <p:spTgt spid="20">
                                                <p:txEl>
                                                  <p:pRg st="0" end="0"/>
                                                </p:txEl>
                                              </p:spTgt>
                                            </p:tgtEl>
                                            <p:attrNameLst>
                                              <p:attrName>r</p:attrName>
                                            </p:attrNameLst>
                                          </p:cBhvr>
                                        </p:animRot>
                                        <p:animRot by="-240000">
                                          <p:cBhvr>
                                            <p:cTn id="87" dur="400" fill="hold">
                                              <p:stCondLst>
                                                <p:cond delay="1200"/>
                                              </p:stCondLst>
                                            </p:cTn>
                                            <p:tgtEl>
                                              <p:spTgt spid="20">
                                                <p:txEl>
                                                  <p:pRg st="0" end="0"/>
                                                </p:txEl>
                                              </p:spTgt>
                                            </p:tgtEl>
                                            <p:attrNameLst>
                                              <p:attrName>r</p:attrName>
                                            </p:attrNameLst>
                                          </p:cBhvr>
                                        </p:animRot>
                                        <p:animRot by="120000">
                                          <p:cBhvr>
                                            <p:cTn id="88" dur="400" fill="hold">
                                              <p:stCondLst>
                                                <p:cond delay="1600"/>
                                              </p:stCondLst>
                                            </p:cTn>
                                            <p:tgtEl>
                                              <p:spTgt spid="20">
                                                <p:txEl>
                                                  <p:pRg st="0" end="0"/>
                                                </p:txEl>
                                              </p:spTgt>
                                            </p:tgtEl>
                                            <p:attrNameLst>
                                              <p:attrName>r</p:attrName>
                                            </p:attrNameLst>
                                          </p:cBhvr>
                                        </p:animRot>
                                      </p:childTnLst>
                                    </p:cTn>
                                  </p:par>
                                  <p:par>
                                    <p:cTn id="89" presetID="32" presetClass="emph" presetSubtype="0" repeatCount="indefinite" fill="hold" grpId="0" nodeType="withEffect">
                                      <p:stCondLst>
                                        <p:cond delay="100"/>
                                      </p:stCondLst>
                                      <p:childTnLst>
                                        <p:animRot by="120000">
                                          <p:cBhvr>
                                            <p:cTn id="90" dur="200" fill="hold">
                                              <p:stCondLst>
                                                <p:cond delay="0"/>
                                              </p:stCondLst>
                                            </p:cTn>
                                            <p:tgtEl>
                                              <p:spTgt spid="21">
                                                <p:txEl>
                                                  <p:pRg st="0" end="0"/>
                                                </p:txEl>
                                              </p:spTgt>
                                            </p:tgtEl>
                                            <p:attrNameLst>
                                              <p:attrName>r</p:attrName>
                                            </p:attrNameLst>
                                          </p:cBhvr>
                                        </p:animRot>
                                        <p:animRot by="-240000">
                                          <p:cBhvr>
                                            <p:cTn id="91" dur="400" fill="hold">
                                              <p:stCondLst>
                                                <p:cond delay="400"/>
                                              </p:stCondLst>
                                            </p:cTn>
                                            <p:tgtEl>
                                              <p:spTgt spid="21">
                                                <p:txEl>
                                                  <p:pRg st="0" end="0"/>
                                                </p:txEl>
                                              </p:spTgt>
                                            </p:tgtEl>
                                            <p:attrNameLst>
                                              <p:attrName>r</p:attrName>
                                            </p:attrNameLst>
                                          </p:cBhvr>
                                        </p:animRot>
                                        <p:animRot by="240000">
                                          <p:cBhvr>
                                            <p:cTn id="92" dur="400" fill="hold">
                                              <p:stCondLst>
                                                <p:cond delay="800"/>
                                              </p:stCondLst>
                                            </p:cTn>
                                            <p:tgtEl>
                                              <p:spTgt spid="21">
                                                <p:txEl>
                                                  <p:pRg st="0" end="0"/>
                                                </p:txEl>
                                              </p:spTgt>
                                            </p:tgtEl>
                                            <p:attrNameLst>
                                              <p:attrName>r</p:attrName>
                                            </p:attrNameLst>
                                          </p:cBhvr>
                                        </p:animRot>
                                        <p:animRot by="-240000">
                                          <p:cBhvr>
                                            <p:cTn id="93" dur="400" fill="hold">
                                              <p:stCondLst>
                                                <p:cond delay="1200"/>
                                              </p:stCondLst>
                                            </p:cTn>
                                            <p:tgtEl>
                                              <p:spTgt spid="21">
                                                <p:txEl>
                                                  <p:pRg st="0" end="0"/>
                                                </p:txEl>
                                              </p:spTgt>
                                            </p:tgtEl>
                                            <p:attrNameLst>
                                              <p:attrName>r</p:attrName>
                                            </p:attrNameLst>
                                          </p:cBhvr>
                                        </p:animRot>
                                        <p:animRot by="120000">
                                          <p:cBhvr>
                                            <p:cTn id="94" dur="400" fill="hold">
                                              <p:stCondLst>
                                                <p:cond delay="1600"/>
                                              </p:stCondLst>
                                            </p:cTn>
                                            <p:tgtEl>
                                              <p:spTgt spid="21">
                                                <p:txEl>
                                                  <p:pRg st="0" end="0"/>
                                                </p:txEl>
                                              </p:spTgt>
                                            </p:tgtEl>
                                            <p:attrNameLst>
                                              <p:attrName>r</p:attrName>
                                            </p:attrNameLst>
                                          </p:cBhvr>
                                        </p:animRot>
                                      </p:childTnLst>
                                    </p:cTn>
                                  </p:par>
                                  <p:par>
                                    <p:cTn id="95" presetID="32" presetClass="emph" presetSubtype="0" repeatCount="indefinite" fill="hold" grpId="0" nodeType="withEffect">
                                      <p:stCondLst>
                                        <p:cond delay="100"/>
                                      </p:stCondLst>
                                      <p:childTnLst>
                                        <p:animRot by="120000">
                                          <p:cBhvr>
                                            <p:cTn id="96" dur="200" fill="hold">
                                              <p:stCondLst>
                                                <p:cond delay="0"/>
                                              </p:stCondLst>
                                            </p:cTn>
                                            <p:tgtEl>
                                              <p:spTgt spid="22">
                                                <p:txEl>
                                                  <p:pRg st="0" end="0"/>
                                                </p:txEl>
                                              </p:spTgt>
                                            </p:tgtEl>
                                            <p:attrNameLst>
                                              <p:attrName>r</p:attrName>
                                            </p:attrNameLst>
                                          </p:cBhvr>
                                        </p:animRot>
                                        <p:animRot by="-240000">
                                          <p:cBhvr>
                                            <p:cTn id="97" dur="400" fill="hold">
                                              <p:stCondLst>
                                                <p:cond delay="400"/>
                                              </p:stCondLst>
                                            </p:cTn>
                                            <p:tgtEl>
                                              <p:spTgt spid="22">
                                                <p:txEl>
                                                  <p:pRg st="0" end="0"/>
                                                </p:txEl>
                                              </p:spTgt>
                                            </p:tgtEl>
                                            <p:attrNameLst>
                                              <p:attrName>r</p:attrName>
                                            </p:attrNameLst>
                                          </p:cBhvr>
                                        </p:animRot>
                                        <p:animRot by="240000">
                                          <p:cBhvr>
                                            <p:cTn id="98" dur="400" fill="hold">
                                              <p:stCondLst>
                                                <p:cond delay="800"/>
                                              </p:stCondLst>
                                            </p:cTn>
                                            <p:tgtEl>
                                              <p:spTgt spid="22">
                                                <p:txEl>
                                                  <p:pRg st="0" end="0"/>
                                                </p:txEl>
                                              </p:spTgt>
                                            </p:tgtEl>
                                            <p:attrNameLst>
                                              <p:attrName>r</p:attrName>
                                            </p:attrNameLst>
                                          </p:cBhvr>
                                        </p:animRot>
                                        <p:animRot by="-240000">
                                          <p:cBhvr>
                                            <p:cTn id="99" dur="400" fill="hold">
                                              <p:stCondLst>
                                                <p:cond delay="1200"/>
                                              </p:stCondLst>
                                            </p:cTn>
                                            <p:tgtEl>
                                              <p:spTgt spid="22">
                                                <p:txEl>
                                                  <p:pRg st="0" end="0"/>
                                                </p:txEl>
                                              </p:spTgt>
                                            </p:tgtEl>
                                            <p:attrNameLst>
                                              <p:attrName>r</p:attrName>
                                            </p:attrNameLst>
                                          </p:cBhvr>
                                        </p:animRot>
                                        <p:animRot by="120000">
                                          <p:cBhvr>
                                            <p:cTn id="100" dur="400" fill="hold">
                                              <p:stCondLst>
                                                <p:cond delay="1600"/>
                                              </p:stCondLst>
                                            </p:cTn>
                                            <p:tgtEl>
                                              <p:spTgt spid="22">
                                                <p:txEl>
                                                  <p:pRg st="0" end="0"/>
                                                </p:txEl>
                                              </p:spTgt>
                                            </p:tgtEl>
                                            <p:attrNameLst>
                                              <p:attrName>r</p:attrName>
                                            </p:attrNameLst>
                                          </p:cBhvr>
                                        </p:animRot>
                                      </p:childTnLst>
                                    </p:cTn>
                                  </p:par>
                                  <p:par>
                                    <p:cTn id="101" presetID="32" presetClass="emph" presetSubtype="0" repeatCount="indefinite" fill="hold" grpId="0" nodeType="withEffect">
                                      <p:stCondLst>
                                        <p:cond delay="100"/>
                                      </p:stCondLst>
                                      <p:childTnLst>
                                        <p:animRot by="120000">
                                          <p:cBhvr>
                                            <p:cTn id="102" dur="200" fill="hold">
                                              <p:stCondLst>
                                                <p:cond delay="0"/>
                                              </p:stCondLst>
                                            </p:cTn>
                                            <p:tgtEl>
                                              <p:spTgt spid="23">
                                                <p:txEl>
                                                  <p:pRg st="0" end="0"/>
                                                </p:txEl>
                                              </p:spTgt>
                                            </p:tgtEl>
                                            <p:attrNameLst>
                                              <p:attrName>r</p:attrName>
                                            </p:attrNameLst>
                                          </p:cBhvr>
                                        </p:animRot>
                                        <p:animRot by="-240000">
                                          <p:cBhvr>
                                            <p:cTn id="103" dur="400" fill="hold">
                                              <p:stCondLst>
                                                <p:cond delay="400"/>
                                              </p:stCondLst>
                                            </p:cTn>
                                            <p:tgtEl>
                                              <p:spTgt spid="23">
                                                <p:txEl>
                                                  <p:pRg st="0" end="0"/>
                                                </p:txEl>
                                              </p:spTgt>
                                            </p:tgtEl>
                                            <p:attrNameLst>
                                              <p:attrName>r</p:attrName>
                                            </p:attrNameLst>
                                          </p:cBhvr>
                                        </p:animRot>
                                        <p:animRot by="240000">
                                          <p:cBhvr>
                                            <p:cTn id="104" dur="400" fill="hold">
                                              <p:stCondLst>
                                                <p:cond delay="800"/>
                                              </p:stCondLst>
                                            </p:cTn>
                                            <p:tgtEl>
                                              <p:spTgt spid="23">
                                                <p:txEl>
                                                  <p:pRg st="0" end="0"/>
                                                </p:txEl>
                                              </p:spTgt>
                                            </p:tgtEl>
                                            <p:attrNameLst>
                                              <p:attrName>r</p:attrName>
                                            </p:attrNameLst>
                                          </p:cBhvr>
                                        </p:animRot>
                                        <p:animRot by="-240000">
                                          <p:cBhvr>
                                            <p:cTn id="105" dur="400" fill="hold">
                                              <p:stCondLst>
                                                <p:cond delay="1200"/>
                                              </p:stCondLst>
                                            </p:cTn>
                                            <p:tgtEl>
                                              <p:spTgt spid="23">
                                                <p:txEl>
                                                  <p:pRg st="0" end="0"/>
                                                </p:txEl>
                                              </p:spTgt>
                                            </p:tgtEl>
                                            <p:attrNameLst>
                                              <p:attrName>r</p:attrName>
                                            </p:attrNameLst>
                                          </p:cBhvr>
                                        </p:animRot>
                                        <p:animRot by="120000">
                                          <p:cBhvr>
                                            <p:cTn id="106" dur="400" fill="hold">
                                              <p:stCondLst>
                                                <p:cond delay="1600"/>
                                              </p:stCondLst>
                                            </p:cTn>
                                            <p:tgtEl>
                                              <p:spTgt spid="23">
                                                <p:txEl>
                                                  <p:pRg st="0" end="0"/>
                                                </p:txEl>
                                              </p:spTgt>
                                            </p:tgtEl>
                                            <p:attrNameLst>
                                              <p:attrName>r</p:attrName>
                                            </p:attrNameLst>
                                          </p:cBhvr>
                                        </p:animRot>
                                      </p:childTnLst>
                                    </p:cTn>
                                  </p:par>
                                  <p:par>
                                    <p:cTn id="107" presetID="32" presetClass="emph" presetSubtype="0" repeatCount="indefinite" fill="hold" grpId="0" nodeType="withEffect">
                                      <p:stCondLst>
                                        <p:cond delay="100"/>
                                      </p:stCondLst>
                                      <p:childTnLst>
                                        <p:animRot by="120000">
                                          <p:cBhvr>
                                            <p:cTn id="108" dur="200" fill="hold">
                                              <p:stCondLst>
                                                <p:cond delay="0"/>
                                              </p:stCondLst>
                                            </p:cTn>
                                            <p:tgtEl>
                                              <p:spTgt spid="24">
                                                <p:txEl>
                                                  <p:pRg st="0" end="0"/>
                                                </p:txEl>
                                              </p:spTgt>
                                            </p:tgtEl>
                                            <p:attrNameLst>
                                              <p:attrName>r</p:attrName>
                                            </p:attrNameLst>
                                          </p:cBhvr>
                                        </p:animRot>
                                        <p:animRot by="-240000">
                                          <p:cBhvr>
                                            <p:cTn id="109" dur="400" fill="hold">
                                              <p:stCondLst>
                                                <p:cond delay="400"/>
                                              </p:stCondLst>
                                            </p:cTn>
                                            <p:tgtEl>
                                              <p:spTgt spid="24">
                                                <p:txEl>
                                                  <p:pRg st="0" end="0"/>
                                                </p:txEl>
                                              </p:spTgt>
                                            </p:tgtEl>
                                            <p:attrNameLst>
                                              <p:attrName>r</p:attrName>
                                            </p:attrNameLst>
                                          </p:cBhvr>
                                        </p:animRot>
                                        <p:animRot by="240000">
                                          <p:cBhvr>
                                            <p:cTn id="110" dur="400" fill="hold">
                                              <p:stCondLst>
                                                <p:cond delay="800"/>
                                              </p:stCondLst>
                                            </p:cTn>
                                            <p:tgtEl>
                                              <p:spTgt spid="24">
                                                <p:txEl>
                                                  <p:pRg st="0" end="0"/>
                                                </p:txEl>
                                              </p:spTgt>
                                            </p:tgtEl>
                                            <p:attrNameLst>
                                              <p:attrName>r</p:attrName>
                                            </p:attrNameLst>
                                          </p:cBhvr>
                                        </p:animRot>
                                        <p:animRot by="-240000">
                                          <p:cBhvr>
                                            <p:cTn id="111" dur="400" fill="hold">
                                              <p:stCondLst>
                                                <p:cond delay="1200"/>
                                              </p:stCondLst>
                                            </p:cTn>
                                            <p:tgtEl>
                                              <p:spTgt spid="24">
                                                <p:txEl>
                                                  <p:pRg st="0" end="0"/>
                                                </p:txEl>
                                              </p:spTgt>
                                            </p:tgtEl>
                                            <p:attrNameLst>
                                              <p:attrName>r</p:attrName>
                                            </p:attrNameLst>
                                          </p:cBhvr>
                                        </p:animRot>
                                        <p:animRot by="120000">
                                          <p:cBhvr>
                                            <p:cTn id="112" dur="400" fill="hold">
                                              <p:stCondLst>
                                                <p:cond delay="1600"/>
                                              </p:stCondLst>
                                            </p:cTn>
                                            <p:tgtEl>
                                              <p:spTgt spid="24">
                                                <p:txEl>
                                                  <p:pRg st="0" end="0"/>
                                                </p:txEl>
                                              </p:spTgt>
                                            </p:tgtEl>
                                            <p:attrNameLst>
                                              <p:attrName>r</p:attrName>
                                            </p:attrNameLst>
                                          </p:cBhvr>
                                        </p:animRot>
                                      </p:childTnLst>
                                    </p:cTn>
                                  </p:par>
                                  <p:par>
                                    <p:cTn id="113" presetID="32" presetClass="emph" presetSubtype="0" repeatCount="indefinite" fill="hold" grpId="0" nodeType="withEffect">
                                      <p:stCondLst>
                                        <p:cond delay="100"/>
                                      </p:stCondLst>
                                      <p:childTnLst>
                                        <p:animRot by="120000">
                                          <p:cBhvr>
                                            <p:cTn id="114" dur="200" fill="hold">
                                              <p:stCondLst>
                                                <p:cond delay="0"/>
                                              </p:stCondLst>
                                            </p:cTn>
                                            <p:tgtEl>
                                              <p:spTgt spid="25">
                                                <p:txEl>
                                                  <p:pRg st="0" end="0"/>
                                                </p:txEl>
                                              </p:spTgt>
                                            </p:tgtEl>
                                            <p:attrNameLst>
                                              <p:attrName>r</p:attrName>
                                            </p:attrNameLst>
                                          </p:cBhvr>
                                        </p:animRot>
                                        <p:animRot by="-240000">
                                          <p:cBhvr>
                                            <p:cTn id="115" dur="400" fill="hold">
                                              <p:stCondLst>
                                                <p:cond delay="400"/>
                                              </p:stCondLst>
                                            </p:cTn>
                                            <p:tgtEl>
                                              <p:spTgt spid="25">
                                                <p:txEl>
                                                  <p:pRg st="0" end="0"/>
                                                </p:txEl>
                                              </p:spTgt>
                                            </p:tgtEl>
                                            <p:attrNameLst>
                                              <p:attrName>r</p:attrName>
                                            </p:attrNameLst>
                                          </p:cBhvr>
                                        </p:animRot>
                                        <p:animRot by="240000">
                                          <p:cBhvr>
                                            <p:cTn id="116" dur="400" fill="hold">
                                              <p:stCondLst>
                                                <p:cond delay="800"/>
                                              </p:stCondLst>
                                            </p:cTn>
                                            <p:tgtEl>
                                              <p:spTgt spid="25">
                                                <p:txEl>
                                                  <p:pRg st="0" end="0"/>
                                                </p:txEl>
                                              </p:spTgt>
                                            </p:tgtEl>
                                            <p:attrNameLst>
                                              <p:attrName>r</p:attrName>
                                            </p:attrNameLst>
                                          </p:cBhvr>
                                        </p:animRot>
                                        <p:animRot by="-240000">
                                          <p:cBhvr>
                                            <p:cTn id="117" dur="400" fill="hold">
                                              <p:stCondLst>
                                                <p:cond delay="1200"/>
                                              </p:stCondLst>
                                            </p:cTn>
                                            <p:tgtEl>
                                              <p:spTgt spid="25">
                                                <p:txEl>
                                                  <p:pRg st="0" end="0"/>
                                                </p:txEl>
                                              </p:spTgt>
                                            </p:tgtEl>
                                            <p:attrNameLst>
                                              <p:attrName>r</p:attrName>
                                            </p:attrNameLst>
                                          </p:cBhvr>
                                        </p:animRot>
                                        <p:animRot by="120000">
                                          <p:cBhvr>
                                            <p:cTn id="118" dur="400" fill="hold">
                                              <p:stCondLst>
                                                <p:cond delay="1600"/>
                                              </p:stCondLst>
                                            </p:cTn>
                                            <p:tgtEl>
                                              <p:spTgt spid="25">
                                                <p:txEl>
                                                  <p:pRg st="0" end="0"/>
                                                </p:txEl>
                                              </p:spTgt>
                                            </p:tgtEl>
                                            <p:attrNameLst>
                                              <p:attrName>r</p:attrName>
                                            </p:attrNameLst>
                                          </p:cBhvr>
                                        </p:animRot>
                                      </p:childTnLst>
                                    </p:cTn>
                                  </p:par>
                                  <p:par>
                                    <p:cTn id="119" presetID="32" presetClass="emph" presetSubtype="0" repeatCount="indefinite" fill="hold" grpId="0" nodeType="withEffect">
                                      <p:stCondLst>
                                        <p:cond delay="100"/>
                                      </p:stCondLst>
                                      <p:childTnLst>
                                        <p:animRot by="120000">
                                          <p:cBhvr>
                                            <p:cTn id="120" dur="200" fill="hold">
                                              <p:stCondLst>
                                                <p:cond delay="0"/>
                                              </p:stCondLst>
                                            </p:cTn>
                                            <p:tgtEl>
                                              <p:spTgt spid="26">
                                                <p:txEl>
                                                  <p:pRg st="0" end="0"/>
                                                </p:txEl>
                                              </p:spTgt>
                                            </p:tgtEl>
                                            <p:attrNameLst>
                                              <p:attrName>r</p:attrName>
                                            </p:attrNameLst>
                                          </p:cBhvr>
                                        </p:animRot>
                                        <p:animRot by="-240000">
                                          <p:cBhvr>
                                            <p:cTn id="121" dur="400" fill="hold">
                                              <p:stCondLst>
                                                <p:cond delay="400"/>
                                              </p:stCondLst>
                                            </p:cTn>
                                            <p:tgtEl>
                                              <p:spTgt spid="26">
                                                <p:txEl>
                                                  <p:pRg st="0" end="0"/>
                                                </p:txEl>
                                              </p:spTgt>
                                            </p:tgtEl>
                                            <p:attrNameLst>
                                              <p:attrName>r</p:attrName>
                                            </p:attrNameLst>
                                          </p:cBhvr>
                                        </p:animRot>
                                        <p:animRot by="240000">
                                          <p:cBhvr>
                                            <p:cTn id="122" dur="400" fill="hold">
                                              <p:stCondLst>
                                                <p:cond delay="800"/>
                                              </p:stCondLst>
                                            </p:cTn>
                                            <p:tgtEl>
                                              <p:spTgt spid="26">
                                                <p:txEl>
                                                  <p:pRg st="0" end="0"/>
                                                </p:txEl>
                                              </p:spTgt>
                                            </p:tgtEl>
                                            <p:attrNameLst>
                                              <p:attrName>r</p:attrName>
                                            </p:attrNameLst>
                                          </p:cBhvr>
                                        </p:animRot>
                                        <p:animRot by="-240000">
                                          <p:cBhvr>
                                            <p:cTn id="123" dur="400" fill="hold">
                                              <p:stCondLst>
                                                <p:cond delay="1200"/>
                                              </p:stCondLst>
                                            </p:cTn>
                                            <p:tgtEl>
                                              <p:spTgt spid="26">
                                                <p:txEl>
                                                  <p:pRg st="0" end="0"/>
                                                </p:txEl>
                                              </p:spTgt>
                                            </p:tgtEl>
                                            <p:attrNameLst>
                                              <p:attrName>r</p:attrName>
                                            </p:attrNameLst>
                                          </p:cBhvr>
                                        </p:animRot>
                                        <p:animRot by="120000">
                                          <p:cBhvr>
                                            <p:cTn id="124" dur="400" fill="hold">
                                              <p:stCondLst>
                                                <p:cond delay="1600"/>
                                              </p:stCondLst>
                                            </p:cTn>
                                            <p:tgtEl>
                                              <p:spTgt spid="26">
                                                <p:txEl>
                                                  <p:pRg st="0" end="0"/>
                                                </p:txEl>
                                              </p:spTgt>
                                            </p:tgtEl>
                                            <p:attrNameLst>
                                              <p:attrName>r</p:attrName>
                                            </p:attrNameLst>
                                          </p:cBhvr>
                                        </p:animRot>
                                      </p:childTnLst>
                                    </p:cTn>
                                  </p:par>
                                  <p:par>
                                    <p:cTn id="125" presetID="32" presetClass="emph" presetSubtype="0" repeatCount="indefinite" fill="hold" grpId="0" nodeType="withEffect">
                                      <p:stCondLst>
                                        <p:cond delay="100"/>
                                      </p:stCondLst>
                                      <p:childTnLst>
                                        <p:animRot by="120000">
                                          <p:cBhvr>
                                            <p:cTn id="126" dur="200" fill="hold">
                                              <p:stCondLst>
                                                <p:cond delay="0"/>
                                              </p:stCondLst>
                                            </p:cTn>
                                            <p:tgtEl>
                                              <p:spTgt spid="27">
                                                <p:txEl>
                                                  <p:pRg st="0" end="0"/>
                                                </p:txEl>
                                              </p:spTgt>
                                            </p:tgtEl>
                                            <p:attrNameLst>
                                              <p:attrName>r</p:attrName>
                                            </p:attrNameLst>
                                          </p:cBhvr>
                                        </p:animRot>
                                        <p:animRot by="-240000">
                                          <p:cBhvr>
                                            <p:cTn id="127" dur="400" fill="hold">
                                              <p:stCondLst>
                                                <p:cond delay="400"/>
                                              </p:stCondLst>
                                            </p:cTn>
                                            <p:tgtEl>
                                              <p:spTgt spid="27">
                                                <p:txEl>
                                                  <p:pRg st="0" end="0"/>
                                                </p:txEl>
                                              </p:spTgt>
                                            </p:tgtEl>
                                            <p:attrNameLst>
                                              <p:attrName>r</p:attrName>
                                            </p:attrNameLst>
                                          </p:cBhvr>
                                        </p:animRot>
                                        <p:animRot by="240000">
                                          <p:cBhvr>
                                            <p:cTn id="128" dur="400" fill="hold">
                                              <p:stCondLst>
                                                <p:cond delay="800"/>
                                              </p:stCondLst>
                                            </p:cTn>
                                            <p:tgtEl>
                                              <p:spTgt spid="27">
                                                <p:txEl>
                                                  <p:pRg st="0" end="0"/>
                                                </p:txEl>
                                              </p:spTgt>
                                            </p:tgtEl>
                                            <p:attrNameLst>
                                              <p:attrName>r</p:attrName>
                                            </p:attrNameLst>
                                          </p:cBhvr>
                                        </p:animRot>
                                        <p:animRot by="-240000">
                                          <p:cBhvr>
                                            <p:cTn id="129" dur="400" fill="hold">
                                              <p:stCondLst>
                                                <p:cond delay="1200"/>
                                              </p:stCondLst>
                                            </p:cTn>
                                            <p:tgtEl>
                                              <p:spTgt spid="27">
                                                <p:txEl>
                                                  <p:pRg st="0" end="0"/>
                                                </p:txEl>
                                              </p:spTgt>
                                            </p:tgtEl>
                                            <p:attrNameLst>
                                              <p:attrName>r</p:attrName>
                                            </p:attrNameLst>
                                          </p:cBhvr>
                                        </p:animRot>
                                        <p:animRot by="120000">
                                          <p:cBhvr>
                                            <p:cTn id="130" dur="400" fill="hold">
                                              <p:stCondLst>
                                                <p:cond delay="1600"/>
                                              </p:stCondLst>
                                            </p:cTn>
                                            <p:tgtEl>
                                              <p:spTgt spid="27">
                                                <p:txEl>
                                                  <p:pRg st="0" end="0"/>
                                                </p:txEl>
                                              </p:spTgt>
                                            </p:tgtEl>
                                            <p:attrNameLst>
                                              <p:attrName>r</p:attrName>
                                            </p:attrNameLst>
                                          </p:cBhvr>
                                        </p:animRot>
                                      </p:childTnLst>
                                    </p:cTn>
                                  </p:par>
                                  <p:par>
                                    <p:cTn id="131" presetID="32" presetClass="emph" presetSubtype="0" repeatCount="indefinite" fill="hold" grpId="0" nodeType="withEffect">
                                      <p:stCondLst>
                                        <p:cond delay="100"/>
                                      </p:stCondLst>
                                      <p:childTnLst>
                                        <p:animRot by="120000">
                                          <p:cBhvr>
                                            <p:cTn id="132" dur="200" fill="hold">
                                              <p:stCondLst>
                                                <p:cond delay="0"/>
                                              </p:stCondLst>
                                            </p:cTn>
                                            <p:tgtEl>
                                              <p:spTgt spid="28">
                                                <p:txEl>
                                                  <p:pRg st="0" end="0"/>
                                                </p:txEl>
                                              </p:spTgt>
                                            </p:tgtEl>
                                            <p:attrNameLst>
                                              <p:attrName>r</p:attrName>
                                            </p:attrNameLst>
                                          </p:cBhvr>
                                        </p:animRot>
                                        <p:animRot by="-240000">
                                          <p:cBhvr>
                                            <p:cTn id="133" dur="400" fill="hold">
                                              <p:stCondLst>
                                                <p:cond delay="400"/>
                                              </p:stCondLst>
                                            </p:cTn>
                                            <p:tgtEl>
                                              <p:spTgt spid="28">
                                                <p:txEl>
                                                  <p:pRg st="0" end="0"/>
                                                </p:txEl>
                                              </p:spTgt>
                                            </p:tgtEl>
                                            <p:attrNameLst>
                                              <p:attrName>r</p:attrName>
                                            </p:attrNameLst>
                                          </p:cBhvr>
                                        </p:animRot>
                                        <p:animRot by="240000">
                                          <p:cBhvr>
                                            <p:cTn id="134" dur="400" fill="hold">
                                              <p:stCondLst>
                                                <p:cond delay="800"/>
                                              </p:stCondLst>
                                            </p:cTn>
                                            <p:tgtEl>
                                              <p:spTgt spid="28">
                                                <p:txEl>
                                                  <p:pRg st="0" end="0"/>
                                                </p:txEl>
                                              </p:spTgt>
                                            </p:tgtEl>
                                            <p:attrNameLst>
                                              <p:attrName>r</p:attrName>
                                            </p:attrNameLst>
                                          </p:cBhvr>
                                        </p:animRot>
                                        <p:animRot by="-240000">
                                          <p:cBhvr>
                                            <p:cTn id="135" dur="400" fill="hold">
                                              <p:stCondLst>
                                                <p:cond delay="1200"/>
                                              </p:stCondLst>
                                            </p:cTn>
                                            <p:tgtEl>
                                              <p:spTgt spid="28">
                                                <p:txEl>
                                                  <p:pRg st="0" end="0"/>
                                                </p:txEl>
                                              </p:spTgt>
                                            </p:tgtEl>
                                            <p:attrNameLst>
                                              <p:attrName>r</p:attrName>
                                            </p:attrNameLst>
                                          </p:cBhvr>
                                        </p:animRot>
                                        <p:animRot by="120000">
                                          <p:cBhvr>
                                            <p:cTn id="136" dur="400" fill="hold">
                                              <p:stCondLst>
                                                <p:cond delay="1600"/>
                                              </p:stCondLst>
                                            </p:cTn>
                                            <p:tgtEl>
                                              <p:spTgt spid="28">
                                                <p:txEl>
                                                  <p:pRg st="0" end="0"/>
                                                </p:txEl>
                                              </p:spTgt>
                                            </p:tgtEl>
                                            <p:attrNameLst>
                                              <p:attrName>r</p:attrName>
                                            </p:attrNameLst>
                                          </p:cBhvr>
                                        </p:animRot>
                                      </p:childTnLst>
                                    </p:cTn>
                                  </p:par>
                                  <p:par>
                                    <p:cTn id="137" presetID="32" presetClass="emph" presetSubtype="0" repeatCount="indefinite" fill="hold" grpId="0" nodeType="withEffect">
                                      <p:stCondLst>
                                        <p:cond delay="100"/>
                                      </p:stCondLst>
                                      <p:childTnLst>
                                        <p:animRot by="120000">
                                          <p:cBhvr>
                                            <p:cTn id="138" dur="200" fill="hold">
                                              <p:stCondLst>
                                                <p:cond delay="0"/>
                                              </p:stCondLst>
                                            </p:cTn>
                                            <p:tgtEl>
                                              <p:spTgt spid="29">
                                                <p:txEl>
                                                  <p:pRg st="0" end="0"/>
                                                </p:txEl>
                                              </p:spTgt>
                                            </p:tgtEl>
                                            <p:attrNameLst>
                                              <p:attrName>r</p:attrName>
                                            </p:attrNameLst>
                                          </p:cBhvr>
                                        </p:animRot>
                                        <p:animRot by="-240000">
                                          <p:cBhvr>
                                            <p:cTn id="139" dur="400" fill="hold">
                                              <p:stCondLst>
                                                <p:cond delay="400"/>
                                              </p:stCondLst>
                                            </p:cTn>
                                            <p:tgtEl>
                                              <p:spTgt spid="29">
                                                <p:txEl>
                                                  <p:pRg st="0" end="0"/>
                                                </p:txEl>
                                              </p:spTgt>
                                            </p:tgtEl>
                                            <p:attrNameLst>
                                              <p:attrName>r</p:attrName>
                                            </p:attrNameLst>
                                          </p:cBhvr>
                                        </p:animRot>
                                        <p:animRot by="240000">
                                          <p:cBhvr>
                                            <p:cTn id="140" dur="400" fill="hold">
                                              <p:stCondLst>
                                                <p:cond delay="800"/>
                                              </p:stCondLst>
                                            </p:cTn>
                                            <p:tgtEl>
                                              <p:spTgt spid="29">
                                                <p:txEl>
                                                  <p:pRg st="0" end="0"/>
                                                </p:txEl>
                                              </p:spTgt>
                                            </p:tgtEl>
                                            <p:attrNameLst>
                                              <p:attrName>r</p:attrName>
                                            </p:attrNameLst>
                                          </p:cBhvr>
                                        </p:animRot>
                                        <p:animRot by="-240000">
                                          <p:cBhvr>
                                            <p:cTn id="141" dur="400" fill="hold">
                                              <p:stCondLst>
                                                <p:cond delay="1200"/>
                                              </p:stCondLst>
                                            </p:cTn>
                                            <p:tgtEl>
                                              <p:spTgt spid="29">
                                                <p:txEl>
                                                  <p:pRg st="0" end="0"/>
                                                </p:txEl>
                                              </p:spTgt>
                                            </p:tgtEl>
                                            <p:attrNameLst>
                                              <p:attrName>r</p:attrName>
                                            </p:attrNameLst>
                                          </p:cBhvr>
                                        </p:animRot>
                                        <p:animRot by="120000">
                                          <p:cBhvr>
                                            <p:cTn id="142" dur="400" fill="hold">
                                              <p:stCondLst>
                                                <p:cond delay="1600"/>
                                              </p:stCondLst>
                                            </p:cTn>
                                            <p:tgtEl>
                                              <p:spTgt spid="29">
                                                <p:txEl>
                                                  <p:pRg st="0" end="0"/>
                                                </p:txEl>
                                              </p:spTgt>
                                            </p:tgtEl>
                                            <p:attrNameLst>
                                              <p:attrName>r</p:attrName>
                                            </p:attrNameLst>
                                          </p:cBhvr>
                                        </p:animRot>
                                      </p:childTnLst>
                                    </p:cTn>
                                  </p:par>
                                  <p:par>
                                    <p:cTn id="143" presetID="32" presetClass="emph" presetSubtype="0" repeatCount="indefinite" fill="hold" grpId="0" nodeType="withEffect">
                                      <p:stCondLst>
                                        <p:cond delay="100"/>
                                      </p:stCondLst>
                                      <p:childTnLst>
                                        <p:animRot by="120000">
                                          <p:cBhvr>
                                            <p:cTn id="144" dur="200" fill="hold">
                                              <p:stCondLst>
                                                <p:cond delay="0"/>
                                              </p:stCondLst>
                                            </p:cTn>
                                            <p:tgtEl>
                                              <p:spTgt spid="30">
                                                <p:txEl>
                                                  <p:pRg st="0" end="0"/>
                                                </p:txEl>
                                              </p:spTgt>
                                            </p:tgtEl>
                                            <p:attrNameLst>
                                              <p:attrName>r</p:attrName>
                                            </p:attrNameLst>
                                          </p:cBhvr>
                                        </p:animRot>
                                        <p:animRot by="-240000">
                                          <p:cBhvr>
                                            <p:cTn id="145" dur="400" fill="hold">
                                              <p:stCondLst>
                                                <p:cond delay="400"/>
                                              </p:stCondLst>
                                            </p:cTn>
                                            <p:tgtEl>
                                              <p:spTgt spid="30">
                                                <p:txEl>
                                                  <p:pRg st="0" end="0"/>
                                                </p:txEl>
                                              </p:spTgt>
                                            </p:tgtEl>
                                            <p:attrNameLst>
                                              <p:attrName>r</p:attrName>
                                            </p:attrNameLst>
                                          </p:cBhvr>
                                        </p:animRot>
                                        <p:animRot by="240000">
                                          <p:cBhvr>
                                            <p:cTn id="146" dur="400" fill="hold">
                                              <p:stCondLst>
                                                <p:cond delay="800"/>
                                              </p:stCondLst>
                                            </p:cTn>
                                            <p:tgtEl>
                                              <p:spTgt spid="30">
                                                <p:txEl>
                                                  <p:pRg st="0" end="0"/>
                                                </p:txEl>
                                              </p:spTgt>
                                            </p:tgtEl>
                                            <p:attrNameLst>
                                              <p:attrName>r</p:attrName>
                                            </p:attrNameLst>
                                          </p:cBhvr>
                                        </p:animRot>
                                        <p:animRot by="-240000">
                                          <p:cBhvr>
                                            <p:cTn id="147" dur="400" fill="hold">
                                              <p:stCondLst>
                                                <p:cond delay="1200"/>
                                              </p:stCondLst>
                                            </p:cTn>
                                            <p:tgtEl>
                                              <p:spTgt spid="30">
                                                <p:txEl>
                                                  <p:pRg st="0" end="0"/>
                                                </p:txEl>
                                              </p:spTgt>
                                            </p:tgtEl>
                                            <p:attrNameLst>
                                              <p:attrName>r</p:attrName>
                                            </p:attrNameLst>
                                          </p:cBhvr>
                                        </p:animRot>
                                        <p:animRot by="120000">
                                          <p:cBhvr>
                                            <p:cTn id="148" dur="400" fill="hold">
                                              <p:stCondLst>
                                                <p:cond delay="1600"/>
                                              </p:stCondLst>
                                            </p:cTn>
                                            <p:tgtEl>
                                              <p:spTgt spid="30">
                                                <p:txEl>
                                                  <p:pRg st="0" end="0"/>
                                                </p:txEl>
                                              </p:spTgt>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20" grpId="0" build="allAtOnce"/>
          <p:bldP spid="21" grpId="0" build="allAtOnce"/>
          <p:bldP spid="22" grpId="0" build="allAtOnce"/>
          <p:bldP spid="23" grpId="0" build="allAtOnce"/>
          <p:bldP spid="24" grpId="0" build="allAtOnce"/>
          <p:bldP spid="25" grpId="0" build="allAtOnce"/>
          <p:bldP spid="26" grpId="0" build="allAtOnce"/>
          <p:bldP spid="27" grpId="0" build="allAtOnce"/>
          <p:bldP spid="28" grpId="0" build="allAtOnce"/>
          <p:bldP spid="29" grpId="0" build="allAtOnce"/>
          <p:bldP spid="30" grpId="0" build="allAtOnce"/>
          <p:bldP spid="32" grpId="0" animBg="1"/>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37788" y="-156754"/>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24460" y="-632899"/>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885735" y="523037"/>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67110" y="-534674"/>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36732" y="1391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002" y="-254331"/>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18655" y="86155"/>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9898" y="-171736"/>
            <a:ext cx="4443104" cy="678576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hlinkClick r:id="" action="ppaction://noaction"/>
          </p:cNvPr>
          <p:cNvSpPr/>
          <p:nvPr/>
        </p:nvSpPr>
        <p:spPr>
          <a:xfrm>
            <a:off x="1676659" y="1207187"/>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1</a:t>
            </a:r>
          </a:p>
        </p:txBody>
      </p:sp>
      <p:sp>
        <p:nvSpPr>
          <p:cNvPr id="18" name="Rounded Rectangle 17">
            <a:hlinkClick r:id="" action="ppaction://noaction"/>
          </p:cNvPr>
          <p:cNvSpPr/>
          <p:nvPr/>
        </p:nvSpPr>
        <p:spPr>
          <a:xfrm>
            <a:off x="4786180" y="1519984"/>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2</a:t>
            </a:r>
          </a:p>
        </p:txBody>
      </p:sp>
      <p:sp>
        <p:nvSpPr>
          <p:cNvPr id="19" name="Rounded Rectangle 18">
            <a:hlinkClick r:id="rId6" action="ppaction://hlinksldjump"/>
          </p:cNvPr>
          <p:cNvSpPr/>
          <p:nvPr/>
        </p:nvSpPr>
        <p:spPr>
          <a:xfrm>
            <a:off x="8001692" y="1152615"/>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3</a:t>
            </a:r>
            <a:endParaRPr kumimoji="0" lang="en-US" sz="8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ounded Rectangle 19">
            <a:hlinkClick r:id="" action="ppaction://noaction"/>
          </p:cNvPr>
          <p:cNvSpPr/>
          <p:nvPr/>
        </p:nvSpPr>
        <p:spPr>
          <a:xfrm>
            <a:off x="7176458" y="3724594"/>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4</a:t>
            </a:r>
          </a:p>
        </p:txBody>
      </p:sp>
      <p:sp>
        <p:nvSpPr>
          <p:cNvPr id="21" name="Rounded Rectangle 20">
            <a:hlinkClick r:id="" action="ppaction://noaction"/>
          </p:cNvPr>
          <p:cNvSpPr/>
          <p:nvPr/>
        </p:nvSpPr>
        <p:spPr>
          <a:xfrm>
            <a:off x="2656552" y="3908803"/>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5</a:t>
            </a:r>
            <a:endParaRPr kumimoji="0" lang="en-US" sz="8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descr="Snow Holiday Stick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94963" y="4787904"/>
            <a:ext cx="2621192" cy="2244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rry Christmas Food Sticker by Natalie Tahhan"/>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6734" y="348008"/>
            <a:ext cx="962532" cy="13548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Gingerbread Man Emoji Iphone - Gingerbread Man Png, Transparent Png -  kindpng"/>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602880">
            <a:off x="16993" y="5625234"/>
            <a:ext cx="1181311" cy="11524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ristmas Candy Cane Background Png - Cartoon Candy Cane Png, Transparent  Png , Transparent Png Image - PNGitem"/>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912794">
            <a:off x="8415436" y="3549788"/>
            <a:ext cx="1132296" cy="7800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rry Christmas Sticker by ShopHappies"/>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96481">
            <a:off x="7775227" y="5246093"/>
            <a:ext cx="1723421" cy="15773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ristmas Winter Sticker by Tracy Myers"/>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590750">
            <a:off x="6261922" y="971507"/>
            <a:ext cx="1161496" cy="116149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hristmas Holiday Sticker by josefinascharg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02922" y="805378"/>
            <a:ext cx="1152162" cy="144774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rry Christmas Sticker by Allyson Johnson"/>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317834">
            <a:off x="10678295" y="5569642"/>
            <a:ext cx="1736829" cy="173682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hristmas Ornament Stick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37028" y="3138549"/>
            <a:ext cx="1630289" cy="16302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vine Ivy Sticke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464414" y="-11363"/>
            <a:ext cx="45720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878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702284" y="2357735"/>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277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1200094" y="1309985"/>
            <a:ext cx="293381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40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4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147FB57-3940-6C58-A9BD-79B5EDC42D22}"/>
              </a:ext>
            </a:extLst>
          </p:cNvPr>
          <p:cNvSpPr/>
          <p:nvPr/>
        </p:nvSpPr>
        <p:spPr>
          <a:xfrm>
            <a:off x="1849244" y="2213982"/>
            <a:ext cx="9315450" cy="316676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Cờ-lau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Xva-bơ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271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iffel Tower Drone, Paris France l Tháp Eiffel - Biểu tượng của nước Pháp 00_00_00-00_01_16">
            <a:hlinkClick r:id="" action="ppaction://media"/>
            <a:extLst>
              <a:ext uri="{FF2B5EF4-FFF2-40B4-BE49-F238E27FC236}">
                <a16:creationId xmlns:a16="http://schemas.microsoft.com/office/drawing/2014/main" id="{F5CCE022-BE1B-E922-D1E9-A368CDB160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4332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92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9B96A-8AFD-5C45-D14D-C5225C9870A9}"/>
              </a:ext>
            </a:extLst>
          </p:cNvPr>
          <p:cNvPicPr>
            <a:picLocks noChangeAspect="1"/>
          </p:cNvPicPr>
          <p:nvPr/>
        </p:nvPicPr>
        <p:blipFill rotWithShape="1">
          <a:blip r:embed="rId2"/>
          <a:srcRect l="17886" t="8905" b="16799"/>
          <a:stretch/>
        </p:blipFill>
        <p:spPr>
          <a:xfrm>
            <a:off x="3523247" y="2849478"/>
            <a:ext cx="8877300" cy="4008522"/>
          </a:xfrm>
          <a:prstGeom prst="rect">
            <a:avLst/>
          </a:prstGeom>
        </p:spPr>
      </p:pic>
      <p:sp>
        <p:nvSpPr>
          <p:cNvPr id="3" name="Rectangle 2">
            <a:extLst>
              <a:ext uri="{FF2B5EF4-FFF2-40B4-BE49-F238E27FC236}">
                <a16:creationId xmlns:a16="http://schemas.microsoft.com/office/drawing/2014/main" id="{09CBDCA7-5D88-5561-126D-C64E481C12C4}"/>
              </a:ext>
            </a:extLst>
          </p:cNvPr>
          <p:cNvSpPr/>
          <p:nvPr/>
        </p:nvSpPr>
        <p:spPr>
          <a:xfrm>
            <a:off x="-193960" y="1754326"/>
            <a:ext cx="12579919" cy="630942"/>
          </a:xfrm>
          <a:prstGeom prst="rect">
            <a:avLst/>
          </a:prstGeom>
          <a:noFill/>
        </p:spPr>
        <p:txBody>
          <a:bodyPr wrap="none" lIns="91440" tIns="45720" rIns="91440" bIns="45720">
            <a:spAutoFit/>
          </a:bodyPr>
          <a:lstStyle/>
          <a:p>
            <a:pPr algn="ctr"/>
            <a:r>
              <a:rPr lang="en-US" sz="35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6: CÁCH MẠNG CÔNG NGHIỆP THỜI KÌ CẬN ĐẠI (t1) </a:t>
            </a:r>
          </a:p>
        </p:txBody>
      </p:sp>
      <p:sp>
        <p:nvSpPr>
          <p:cNvPr id="4" name="Rectangle 3">
            <a:extLst>
              <a:ext uri="{FF2B5EF4-FFF2-40B4-BE49-F238E27FC236}">
                <a16:creationId xmlns:a16="http://schemas.microsoft.com/office/drawing/2014/main" id="{F76AD85E-A2E3-FDAB-470A-7CE7B9E8959D}"/>
              </a:ext>
            </a:extLst>
          </p:cNvPr>
          <p:cNvSpPr/>
          <p:nvPr/>
        </p:nvSpPr>
        <p:spPr>
          <a:xfrm>
            <a:off x="0" y="0"/>
            <a:ext cx="12192000" cy="1754326"/>
          </a:xfrm>
          <a:prstGeom prst="rect">
            <a:avLst/>
          </a:prstGeom>
          <a:noFill/>
        </p:spPr>
        <p:txBody>
          <a:bodyPr wrap="square" lIns="91440" tIns="45720" rIns="91440" bIns="45720">
            <a:spAutoFit/>
          </a:bodyPr>
          <a:lstStyle/>
          <a:p>
            <a:pPr algn="ctr"/>
            <a:r>
              <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4: </a:t>
            </a:r>
          </a:p>
          <a:p>
            <a:pPr algn="ctr"/>
            <a:r>
              <a:rPr lang="en-US" sz="360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 CUỘC CÁCH MẠNG CÔNG NGHIỆP TRONG </a:t>
            </a:r>
            <a:r>
              <a:rPr lang="en-US" sz="3600"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LỊCH SỬ THẾ GIỚI</a:t>
            </a:r>
            <a:endParaRPr lang="en-US" sz="360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34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B51BE0-3F99-21FC-BA65-45E2BA6B4725}"/>
              </a:ext>
            </a:extLst>
          </p:cNvPr>
          <p:cNvSpPr/>
          <p:nvPr/>
        </p:nvSpPr>
        <p:spPr>
          <a:xfrm>
            <a:off x="1652152" y="247857"/>
            <a:ext cx="10006448" cy="1200329"/>
          </a:xfrm>
          <a:prstGeom prst="rect">
            <a:avLst/>
          </a:prstGeom>
          <a:noFill/>
        </p:spPr>
        <p:txBody>
          <a:bodyPr wrap="square" lIns="91440" tIns="45720" rIns="91440" bIns="45720">
            <a:spAutoFit/>
          </a:bodyPr>
          <a:lstStyle/>
          <a:p>
            <a:pPr algn="ct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6: CÁCH MẠNG CÔNG NGHIỆP THỜI CẬN ĐẠI </a:t>
            </a:r>
          </a:p>
        </p:txBody>
      </p:sp>
      <p:sp>
        <p:nvSpPr>
          <p:cNvPr id="6" name="Rectangle 5">
            <a:extLst>
              <a:ext uri="{FF2B5EF4-FFF2-40B4-BE49-F238E27FC236}">
                <a16:creationId xmlns:a16="http://schemas.microsoft.com/office/drawing/2014/main" id="{C33B1568-399D-386A-0A40-640E8FE1CA71}"/>
              </a:ext>
            </a:extLst>
          </p:cNvPr>
          <p:cNvSpPr/>
          <p:nvPr/>
        </p:nvSpPr>
        <p:spPr>
          <a:xfrm>
            <a:off x="537976" y="2607318"/>
            <a:ext cx="10815823" cy="1200329"/>
          </a:xfrm>
          <a:prstGeom prst="rect">
            <a:avLst/>
          </a:prstGeom>
          <a:noFill/>
        </p:spPr>
        <p:txBody>
          <a:bodyPr wrap="square" lIns="91440" tIns="45720" rIns="91440" bIns="45720">
            <a:spAutoFit/>
          </a:bodyPr>
          <a:lstStyle/>
          <a:p>
            <a:pPr marL="742950" indent="-742950" algn="ctr">
              <a:buAutoNum type="arabicPeriod"/>
            </a:pP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tựu</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cơ</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cuộc</a:t>
            </a: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ách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mạng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lần</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thứ</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nhất</a:t>
            </a:r>
            <a:endPar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552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905"/>
            <a:lum/>
          </a:blip>
          <a:srcRect/>
          <a:stretch>
            <a:fillRect/>
          </a:stretch>
        </a:blipFill>
        <a:effectLst/>
      </p:bgPr>
    </p:bg>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D6E0FB97-F084-670B-6177-6901C49E5E59}"/>
              </a:ext>
            </a:extLst>
          </p:cNvPr>
          <p:cNvGrpSpPr/>
          <p:nvPr/>
        </p:nvGrpSpPr>
        <p:grpSpPr>
          <a:xfrm>
            <a:off x="1499891" y="192528"/>
            <a:ext cx="8542649" cy="1385656"/>
            <a:chOff x="1499891" y="192528"/>
            <a:chExt cx="8542649" cy="1385656"/>
          </a:xfrm>
        </p:grpSpPr>
        <p:grpSp>
          <p:nvGrpSpPr>
            <p:cNvPr id="109" name="Group 108">
              <a:extLst>
                <a:ext uri="{FF2B5EF4-FFF2-40B4-BE49-F238E27FC236}">
                  <a16:creationId xmlns:a16="http://schemas.microsoft.com/office/drawing/2014/main" id="{7C1EEA84-9CD1-2762-D0D2-AE88D0F99E25}"/>
                </a:ext>
              </a:extLst>
            </p:cNvPr>
            <p:cNvGrpSpPr/>
            <p:nvPr/>
          </p:nvGrpSpPr>
          <p:grpSpPr>
            <a:xfrm>
              <a:off x="1499891" y="192528"/>
              <a:ext cx="8519753" cy="1385656"/>
              <a:chOff x="1499891" y="192528"/>
              <a:chExt cx="8519753" cy="1385656"/>
            </a:xfrm>
          </p:grpSpPr>
          <p:sp>
            <p:nvSpPr>
              <p:cNvPr id="62" name="Shape">
                <a:extLst>
                  <a:ext uri="{FF2B5EF4-FFF2-40B4-BE49-F238E27FC236}">
                    <a16:creationId xmlns:a16="http://schemas.microsoft.com/office/drawing/2014/main" id="{025CC8D5-9E70-D23F-F5F2-F57C376D9A42}"/>
                  </a:ext>
                </a:extLst>
              </p:cNvPr>
              <p:cNvSpPr/>
              <p:nvPr/>
            </p:nvSpPr>
            <p:spPr>
              <a:xfrm>
                <a:off x="1499891" y="192528"/>
                <a:ext cx="8519753" cy="1385656"/>
              </a:xfrm>
              <a:prstGeom prst="rect">
                <a:avLst/>
              </a:prstGeom>
              <a:gradFill>
                <a:gsLst>
                  <a:gs pos="0">
                    <a:srgbClr val="0CB100"/>
                  </a:gs>
                  <a:gs pos="46821">
                    <a:srgbClr val="67CE02"/>
                  </a:gs>
                  <a:gs pos="99075">
                    <a:srgbClr val="C3EA03"/>
                  </a:gs>
                </a:gsLst>
              </a:gradFill>
              <a:ln w="12700">
                <a:miter lim="400000"/>
              </a:ln>
            </p:spPr>
            <p:txBody>
              <a:bodyPr lIns="45718" tIns="45718" rIns="45718" bIns="45718" anchor="ctr"/>
              <a:lstStyle/>
              <a:p>
                <a:pPr algn="ctr">
                  <a:defRPr>
                    <a:solidFill>
                      <a:srgbClr val="FFFFFF"/>
                    </a:solidFill>
                  </a:defRPr>
                </a:pPr>
                <a:endParaRPr>
                  <a:solidFill>
                    <a:srgbClr val="FFFFFF"/>
                  </a:solidFill>
                  <a:latin typeface="Helvetica"/>
                </a:endParaRPr>
              </a:p>
            </p:txBody>
          </p:sp>
          <p:sp>
            <p:nvSpPr>
              <p:cNvPr id="86" name="Atom">
                <a:extLst>
                  <a:ext uri="{FF2B5EF4-FFF2-40B4-BE49-F238E27FC236}">
                    <a16:creationId xmlns:a16="http://schemas.microsoft.com/office/drawing/2014/main" id="{BF49032C-C39F-AA36-1FAC-0E4291BB4425}"/>
                  </a:ext>
                </a:extLst>
              </p:cNvPr>
              <p:cNvSpPr/>
              <p:nvPr/>
            </p:nvSpPr>
            <p:spPr>
              <a:xfrm>
                <a:off x="2278955" y="500698"/>
                <a:ext cx="909782" cy="746343"/>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FFFF00"/>
              </a:soli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grpSp>
        <p:sp>
          <p:nvSpPr>
            <p:cNvPr id="116" name="TextBox 115">
              <a:extLst>
                <a:ext uri="{FF2B5EF4-FFF2-40B4-BE49-F238E27FC236}">
                  <a16:creationId xmlns:a16="http://schemas.microsoft.com/office/drawing/2014/main" id="{7AC4FC1B-FCE4-E642-1D34-A8D1567AAA94}"/>
                </a:ext>
              </a:extLst>
            </p:cNvPr>
            <p:cNvSpPr txBox="1"/>
            <p:nvPr/>
          </p:nvSpPr>
          <p:spPr>
            <a:xfrm>
              <a:off x="3212603" y="417374"/>
              <a:ext cx="6829937"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Trình bày những phát minh trong ngành dệt? Ý nghĩa của sự ra đời của động cơ hơi nước?</a:t>
              </a:r>
            </a:p>
          </p:txBody>
        </p:sp>
      </p:grpSp>
      <p:grpSp>
        <p:nvGrpSpPr>
          <p:cNvPr id="120" name="Group 119">
            <a:extLst>
              <a:ext uri="{FF2B5EF4-FFF2-40B4-BE49-F238E27FC236}">
                <a16:creationId xmlns:a16="http://schemas.microsoft.com/office/drawing/2014/main" id="{7B42764B-992B-51D5-C419-31B84E88D2FB}"/>
              </a:ext>
            </a:extLst>
          </p:cNvPr>
          <p:cNvGrpSpPr/>
          <p:nvPr/>
        </p:nvGrpSpPr>
        <p:grpSpPr>
          <a:xfrm>
            <a:off x="1499891" y="2200088"/>
            <a:ext cx="8519753" cy="1385651"/>
            <a:chOff x="1499891" y="2200088"/>
            <a:chExt cx="8519753" cy="1385651"/>
          </a:xfrm>
        </p:grpSpPr>
        <p:grpSp>
          <p:nvGrpSpPr>
            <p:cNvPr id="114" name="Group 113">
              <a:extLst>
                <a:ext uri="{FF2B5EF4-FFF2-40B4-BE49-F238E27FC236}">
                  <a16:creationId xmlns:a16="http://schemas.microsoft.com/office/drawing/2014/main" id="{5042A194-F1C5-0640-AF90-DF530EF4DA1A}"/>
                </a:ext>
              </a:extLst>
            </p:cNvPr>
            <p:cNvGrpSpPr/>
            <p:nvPr/>
          </p:nvGrpSpPr>
          <p:grpSpPr>
            <a:xfrm>
              <a:off x="1499891" y="2200088"/>
              <a:ext cx="8519753" cy="1385651"/>
              <a:chOff x="1499891" y="2200088"/>
              <a:chExt cx="8519753" cy="1385651"/>
            </a:xfrm>
          </p:grpSpPr>
          <p:sp>
            <p:nvSpPr>
              <p:cNvPr id="61" name="Shape">
                <a:extLst>
                  <a:ext uri="{FF2B5EF4-FFF2-40B4-BE49-F238E27FC236}">
                    <a16:creationId xmlns:a16="http://schemas.microsoft.com/office/drawing/2014/main" id="{B9015356-BCA6-EE05-843A-D4F414120BC0}"/>
                  </a:ext>
                </a:extLst>
              </p:cNvPr>
              <p:cNvSpPr/>
              <p:nvPr/>
            </p:nvSpPr>
            <p:spPr>
              <a:xfrm>
                <a:off x="1499891" y="2200088"/>
                <a:ext cx="8519753" cy="1385651"/>
              </a:xfrm>
              <a:prstGeom prst="rect">
                <a:avLst/>
              </a:prstGeom>
              <a:gradFill>
                <a:gsLst>
                  <a:gs pos="0">
                    <a:srgbClr val="8000C2"/>
                  </a:gs>
                  <a:gs pos="53467">
                    <a:srgbClr val="B800C4"/>
                  </a:gs>
                  <a:gs pos="100000">
                    <a:srgbClr val="F000C6"/>
                  </a:gs>
                </a:gsLst>
              </a:gradFill>
              <a:ln w="12700">
                <a:miter lim="400000"/>
              </a:ln>
            </p:spPr>
            <p:txBody>
              <a:bodyPr lIns="45718" tIns="45718" rIns="45718" bIns="45718" anchor="ctr"/>
              <a:lstStyle/>
              <a:p>
                <a:pPr algn="ctr">
                  <a:defRPr>
                    <a:solidFill>
                      <a:srgbClr val="FFFFFF"/>
                    </a:solidFill>
                  </a:defRPr>
                </a:pPr>
                <a:endParaRPr>
                  <a:solidFill>
                    <a:srgbClr val="FFFFFF"/>
                  </a:solidFill>
                  <a:latin typeface="Helvetica"/>
                </a:endParaRPr>
              </a:p>
            </p:txBody>
          </p:sp>
          <p:sp>
            <p:nvSpPr>
              <p:cNvPr id="87" name="Microscope">
                <a:extLst>
                  <a:ext uri="{FF2B5EF4-FFF2-40B4-BE49-F238E27FC236}">
                    <a16:creationId xmlns:a16="http://schemas.microsoft.com/office/drawing/2014/main" id="{FA1CA37A-372D-CE43-3C38-7EC74FBC4438}"/>
                  </a:ext>
                </a:extLst>
              </p:cNvPr>
              <p:cNvSpPr/>
              <p:nvPr/>
            </p:nvSpPr>
            <p:spPr>
              <a:xfrm>
                <a:off x="2278955" y="2485740"/>
                <a:ext cx="715383" cy="746344"/>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FFFF00"/>
              </a:soli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grpSp>
        <p:sp>
          <p:nvSpPr>
            <p:cNvPr id="117" name="TextBox 116">
              <a:extLst>
                <a:ext uri="{FF2B5EF4-FFF2-40B4-BE49-F238E27FC236}">
                  <a16:creationId xmlns:a16="http://schemas.microsoft.com/office/drawing/2014/main" id="{21E776AA-BE1E-540B-5D70-62E3634800A7}"/>
                </a:ext>
              </a:extLst>
            </p:cNvPr>
            <p:cNvSpPr txBox="1"/>
            <p:nvPr/>
          </p:nvSpPr>
          <p:spPr>
            <a:xfrm>
              <a:off x="2964105" y="2400175"/>
              <a:ext cx="6829937" cy="954107"/>
            </a:xfrm>
            <a:prstGeom prst="rect">
              <a:avLst/>
            </a:prstGeom>
            <a:noFill/>
          </p:spPr>
          <p:txBody>
            <a:bodyPr wrap="square" rtlCol="0">
              <a:spAutoFit/>
            </a:bodyPr>
            <a:lstStyle/>
            <a:p>
              <a:pPr algn="ctr"/>
              <a:r>
                <a:rPr lang="en-VN" sz="2800" dirty="0">
                  <a:solidFill>
                    <a:schemeClr val="bg1"/>
                  </a:solidFill>
                  <a:latin typeface="Times New Roman" panose="02020603050405020304" pitchFamily="18" charset="0"/>
                  <a:cs typeface="Times New Roman" panose="02020603050405020304" pitchFamily="18" charset="0"/>
                </a:rPr>
                <a:t>Trình bày những phát minh trong ngành luyện kim? </a:t>
              </a:r>
            </a:p>
          </p:txBody>
        </p:sp>
      </p:grpSp>
      <p:grpSp>
        <p:nvGrpSpPr>
          <p:cNvPr id="119" name="Group 118">
            <a:extLst>
              <a:ext uri="{FF2B5EF4-FFF2-40B4-BE49-F238E27FC236}">
                <a16:creationId xmlns:a16="http://schemas.microsoft.com/office/drawing/2014/main" id="{6FCEB921-288D-3893-65A4-25E26CCA6BCD}"/>
              </a:ext>
            </a:extLst>
          </p:cNvPr>
          <p:cNvGrpSpPr/>
          <p:nvPr/>
        </p:nvGrpSpPr>
        <p:grpSpPr>
          <a:xfrm>
            <a:off x="1499891" y="4370340"/>
            <a:ext cx="8519753" cy="1385656"/>
            <a:chOff x="1499891" y="4370340"/>
            <a:chExt cx="8519753" cy="1385656"/>
          </a:xfrm>
        </p:grpSpPr>
        <p:grpSp>
          <p:nvGrpSpPr>
            <p:cNvPr id="115" name="Group 114">
              <a:extLst>
                <a:ext uri="{FF2B5EF4-FFF2-40B4-BE49-F238E27FC236}">
                  <a16:creationId xmlns:a16="http://schemas.microsoft.com/office/drawing/2014/main" id="{1D579B7E-C077-B4D6-9DCD-E9EC5529E2D0}"/>
                </a:ext>
              </a:extLst>
            </p:cNvPr>
            <p:cNvGrpSpPr/>
            <p:nvPr/>
          </p:nvGrpSpPr>
          <p:grpSpPr>
            <a:xfrm>
              <a:off x="1499891" y="4370340"/>
              <a:ext cx="8519753" cy="1385656"/>
              <a:chOff x="1499891" y="4370340"/>
              <a:chExt cx="8519753" cy="1385656"/>
            </a:xfrm>
          </p:grpSpPr>
          <p:sp>
            <p:nvSpPr>
              <p:cNvPr id="57" name="Shape">
                <a:extLst>
                  <a:ext uri="{FF2B5EF4-FFF2-40B4-BE49-F238E27FC236}">
                    <a16:creationId xmlns:a16="http://schemas.microsoft.com/office/drawing/2014/main" id="{F120C756-F573-E3FB-53C3-0190B25477F8}"/>
                  </a:ext>
                </a:extLst>
              </p:cNvPr>
              <p:cNvSpPr/>
              <p:nvPr/>
            </p:nvSpPr>
            <p:spPr>
              <a:xfrm>
                <a:off x="1499891" y="4370340"/>
                <a:ext cx="8519753" cy="1385656"/>
              </a:xfrm>
              <a:prstGeom prst="rect">
                <a:avLst/>
              </a:prstGeom>
              <a:gradFill>
                <a:gsLst>
                  <a:gs pos="22846">
                    <a:srgbClr val="FF3847"/>
                  </a:gs>
                  <a:gs pos="63342">
                    <a:srgbClr val="FF7D25"/>
                  </a:gs>
                  <a:gs pos="100000">
                    <a:srgbClr val="FFC203"/>
                  </a:gs>
                </a:gsLst>
              </a:gradFill>
              <a:ln w="12700">
                <a:miter lim="400000"/>
              </a:ln>
            </p:spPr>
            <p:txBody>
              <a:bodyPr lIns="45718" tIns="45718" rIns="45718" bIns="45718" anchor="ctr"/>
              <a:lstStyle/>
              <a:p>
                <a:pPr algn="ctr">
                  <a:defRPr>
                    <a:solidFill>
                      <a:srgbClr val="FFFFFF"/>
                    </a:solidFill>
                  </a:defRPr>
                </a:pPr>
                <a:endParaRPr>
                  <a:solidFill>
                    <a:srgbClr val="FFFFFF"/>
                  </a:solidFill>
                  <a:latin typeface="Helvetica"/>
                </a:endParaRPr>
              </a:p>
            </p:txBody>
          </p:sp>
          <p:pic>
            <p:nvPicPr>
              <p:cNvPr id="113" name="Graphic 112" descr="Bullseye">
                <a:extLst>
                  <a:ext uri="{FF2B5EF4-FFF2-40B4-BE49-F238E27FC236}">
                    <a16:creationId xmlns:a16="http://schemas.microsoft.com/office/drawing/2014/main" id="{A24CB7E8-09E6-D173-D1C2-811D11A8E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8579" y="4611701"/>
                <a:ext cx="914400" cy="914400"/>
              </a:xfrm>
              <a:prstGeom prst="rect">
                <a:avLst/>
              </a:prstGeom>
            </p:spPr>
          </p:pic>
        </p:grpSp>
        <p:sp>
          <p:nvSpPr>
            <p:cNvPr id="118" name="TextBox 117">
              <a:extLst>
                <a:ext uri="{FF2B5EF4-FFF2-40B4-BE49-F238E27FC236}">
                  <a16:creationId xmlns:a16="http://schemas.microsoft.com/office/drawing/2014/main" id="{DABD6563-AF3F-8C2A-DBCF-4A82DE95316D}"/>
                </a:ext>
              </a:extLst>
            </p:cNvPr>
            <p:cNvSpPr txBox="1"/>
            <p:nvPr/>
          </p:nvSpPr>
          <p:spPr>
            <a:xfrm>
              <a:off x="3060981" y="4548798"/>
              <a:ext cx="6829937"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Trình bày những phát minh trong ngành giai thông vận tải?</a:t>
              </a:r>
            </a:p>
          </p:txBody>
        </p:sp>
      </p:grpSp>
      <p:pic>
        <p:nvPicPr>
          <p:cNvPr id="77" name="Picture1.png" descr="Picture1.png">
            <a:extLst>
              <a:ext uri="{FF2B5EF4-FFF2-40B4-BE49-F238E27FC236}">
                <a16:creationId xmlns:a16="http://schemas.microsoft.com/office/drawing/2014/main" id="{B990711E-0046-3325-63BB-6329B1CA0C07}"/>
              </a:ext>
            </a:extLst>
          </p:cNvPr>
          <p:cNvPicPr>
            <a:picLocks/>
          </p:cNvPicPr>
          <p:nvPr/>
        </p:nvPicPr>
        <p:blipFill>
          <a:blip r:embed="rId5">
            <a:alphaModFix amt="73375"/>
          </a:blip>
          <a:stretch>
            <a:fillRect/>
          </a:stretch>
        </p:blipFill>
        <p:spPr>
          <a:xfrm rot="10800000" flipH="1">
            <a:off x="9856654" y="-784981"/>
            <a:ext cx="237323" cy="7011361"/>
          </a:xfrm>
          <a:prstGeom prst="rect">
            <a:avLst/>
          </a:prstGeom>
          <a:ln w="12700">
            <a:miter lim="400000"/>
          </a:ln>
        </p:spPr>
      </p:pic>
      <p:pic>
        <p:nvPicPr>
          <p:cNvPr id="56" name="Picture2.png" descr="Picture2.png">
            <a:extLst>
              <a:ext uri="{FF2B5EF4-FFF2-40B4-BE49-F238E27FC236}">
                <a16:creationId xmlns:a16="http://schemas.microsoft.com/office/drawing/2014/main" id="{29C18159-70D9-0837-4EE8-989AA21A9A29}"/>
              </a:ext>
            </a:extLst>
          </p:cNvPr>
          <p:cNvPicPr>
            <a:picLocks noChangeAspect="1"/>
          </p:cNvPicPr>
          <p:nvPr/>
        </p:nvPicPr>
        <p:blipFill>
          <a:blip r:embed="rId6"/>
          <a:srcRect l="12962"/>
          <a:stretch>
            <a:fillRect/>
          </a:stretch>
        </p:blipFill>
        <p:spPr>
          <a:xfrm rot="21247282" flipH="1">
            <a:off x="1473744" y="5557992"/>
            <a:ext cx="5578931" cy="1058086"/>
          </a:xfrm>
          <a:prstGeom prst="rect">
            <a:avLst/>
          </a:prstGeom>
          <a:ln w="12700">
            <a:miter lim="400000"/>
          </a:ln>
        </p:spPr>
      </p:pic>
      <p:pic>
        <p:nvPicPr>
          <p:cNvPr id="59" name="Picture2.png" descr="Picture2.png">
            <a:extLst>
              <a:ext uri="{FF2B5EF4-FFF2-40B4-BE49-F238E27FC236}">
                <a16:creationId xmlns:a16="http://schemas.microsoft.com/office/drawing/2014/main" id="{C73A358F-D22D-82A0-EAE9-BC68FBDC8199}"/>
              </a:ext>
            </a:extLst>
          </p:cNvPr>
          <p:cNvPicPr>
            <a:picLocks noChangeAspect="1"/>
          </p:cNvPicPr>
          <p:nvPr/>
        </p:nvPicPr>
        <p:blipFill>
          <a:blip r:embed="rId6"/>
          <a:srcRect l="12962"/>
          <a:stretch>
            <a:fillRect/>
          </a:stretch>
        </p:blipFill>
        <p:spPr>
          <a:xfrm rot="21247282" flipH="1">
            <a:off x="1442163" y="3377298"/>
            <a:ext cx="5578929" cy="1058086"/>
          </a:xfrm>
          <a:prstGeom prst="rect">
            <a:avLst/>
          </a:prstGeom>
          <a:ln w="12700">
            <a:miter lim="400000"/>
          </a:ln>
        </p:spPr>
      </p:pic>
      <p:pic>
        <p:nvPicPr>
          <p:cNvPr id="60" name="Picture2.png" descr="Picture2.png">
            <a:extLst>
              <a:ext uri="{FF2B5EF4-FFF2-40B4-BE49-F238E27FC236}">
                <a16:creationId xmlns:a16="http://schemas.microsoft.com/office/drawing/2014/main" id="{38F77E90-5D1F-5B82-0C4D-CF75EEBCAE03}"/>
              </a:ext>
            </a:extLst>
          </p:cNvPr>
          <p:cNvPicPr>
            <a:picLocks noChangeAspect="1"/>
          </p:cNvPicPr>
          <p:nvPr/>
        </p:nvPicPr>
        <p:blipFill>
          <a:blip r:embed="rId6"/>
          <a:srcRect l="12962"/>
          <a:stretch>
            <a:fillRect/>
          </a:stretch>
        </p:blipFill>
        <p:spPr>
          <a:xfrm rot="21247282" flipH="1">
            <a:off x="1425431" y="1379694"/>
            <a:ext cx="5578933" cy="1058086"/>
          </a:xfrm>
          <a:prstGeom prst="rect">
            <a:avLst/>
          </a:prstGeom>
          <a:ln w="12700">
            <a:miter lim="400000"/>
          </a:ln>
        </p:spPr>
      </p:pic>
      <p:grpSp>
        <p:nvGrpSpPr>
          <p:cNvPr id="124" name="Group 123">
            <a:extLst>
              <a:ext uri="{FF2B5EF4-FFF2-40B4-BE49-F238E27FC236}">
                <a16:creationId xmlns:a16="http://schemas.microsoft.com/office/drawing/2014/main" id="{D0881556-13C2-5BDC-DEE2-0435CD65CF15}"/>
              </a:ext>
            </a:extLst>
          </p:cNvPr>
          <p:cNvGrpSpPr/>
          <p:nvPr/>
        </p:nvGrpSpPr>
        <p:grpSpPr>
          <a:xfrm>
            <a:off x="1" y="-153361"/>
            <a:ext cx="2121077" cy="2292113"/>
            <a:chOff x="1" y="-153361"/>
            <a:chExt cx="2121077" cy="2292113"/>
          </a:xfrm>
        </p:grpSpPr>
        <p:sp>
          <p:nvSpPr>
            <p:cNvPr id="75" name="Shape">
              <a:extLst>
                <a:ext uri="{FF2B5EF4-FFF2-40B4-BE49-F238E27FC236}">
                  <a16:creationId xmlns:a16="http://schemas.microsoft.com/office/drawing/2014/main" id="{429A91DD-457A-ECE4-DDA8-E835DB247EDC}"/>
                </a:ext>
              </a:extLst>
            </p:cNvPr>
            <p:cNvSpPr/>
            <p:nvPr/>
          </p:nvSpPr>
          <p:spPr>
            <a:xfrm flipH="1">
              <a:off x="461984" y="-137679"/>
              <a:ext cx="1118730" cy="2276431"/>
            </a:xfrm>
            <a:custGeom>
              <a:avLst/>
              <a:gdLst/>
              <a:ahLst/>
              <a:cxnLst>
                <a:cxn ang="0">
                  <a:pos x="wd2" y="hd2"/>
                </a:cxn>
                <a:cxn ang="5400000">
                  <a:pos x="wd2" y="hd2"/>
                </a:cxn>
                <a:cxn ang="10800000">
                  <a:pos x="wd2" y="hd2"/>
                </a:cxn>
                <a:cxn ang="16200000">
                  <a:pos x="wd2" y="hd2"/>
                </a:cxn>
              </a:cxnLst>
              <a:rect l="0" t="0" r="r" b="b"/>
              <a:pathLst>
                <a:path w="21541" h="21600" extrusionOk="0">
                  <a:moveTo>
                    <a:pt x="805" y="6102"/>
                  </a:moveTo>
                  <a:cubicBezTo>
                    <a:pt x="1901" y="5016"/>
                    <a:pt x="4339" y="4180"/>
                    <a:pt x="5595" y="3118"/>
                  </a:cubicBezTo>
                  <a:cubicBezTo>
                    <a:pt x="6138" y="2658"/>
                    <a:pt x="6452" y="2170"/>
                    <a:pt x="6316" y="1685"/>
                  </a:cubicBezTo>
                  <a:cubicBezTo>
                    <a:pt x="6123" y="997"/>
                    <a:pt x="5061" y="374"/>
                    <a:pt x="3417" y="0"/>
                  </a:cubicBezTo>
                  <a:cubicBezTo>
                    <a:pt x="4407" y="270"/>
                    <a:pt x="5386" y="545"/>
                    <a:pt x="6352" y="826"/>
                  </a:cubicBezTo>
                  <a:cubicBezTo>
                    <a:pt x="7248" y="1087"/>
                    <a:pt x="8144" y="1355"/>
                    <a:pt x="8711" y="1719"/>
                  </a:cubicBezTo>
                  <a:cubicBezTo>
                    <a:pt x="9519" y="2235"/>
                    <a:pt x="9019" y="2895"/>
                    <a:pt x="9617" y="3436"/>
                  </a:cubicBezTo>
                  <a:cubicBezTo>
                    <a:pt x="10609" y="4334"/>
                    <a:pt x="10262" y="5464"/>
                    <a:pt x="10772" y="6469"/>
                  </a:cubicBezTo>
                  <a:cubicBezTo>
                    <a:pt x="11257" y="7427"/>
                    <a:pt x="11248" y="8410"/>
                    <a:pt x="11632" y="9363"/>
                  </a:cubicBezTo>
                  <a:cubicBezTo>
                    <a:pt x="12433" y="11355"/>
                    <a:pt x="9232" y="13389"/>
                    <a:pt x="10089" y="15408"/>
                  </a:cubicBezTo>
                  <a:cubicBezTo>
                    <a:pt x="10257" y="15805"/>
                    <a:pt x="10821" y="16167"/>
                    <a:pt x="11027" y="16572"/>
                  </a:cubicBezTo>
                  <a:cubicBezTo>
                    <a:pt x="11248" y="17010"/>
                    <a:pt x="11120" y="17462"/>
                    <a:pt x="11387" y="17896"/>
                  </a:cubicBezTo>
                  <a:cubicBezTo>
                    <a:pt x="11937" y="18789"/>
                    <a:pt x="13848" y="19423"/>
                    <a:pt x="15706" y="19986"/>
                  </a:cubicBezTo>
                  <a:cubicBezTo>
                    <a:pt x="17554" y="20546"/>
                    <a:pt x="19495" y="21085"/>
                    <a:pt x="21541" y="21600"/>
                  </a:cubicBezTo>
                  <a:cubicBezTo>
                    <a:pt x="17575" y="20815"/>
                    <a:pt x="13735" y="19969"/>
                    <a:pt x="10021" y="19064"/>
                  </a:cubicBezTo>
                  <a:cubicBezTo>
                    <a:pt x="8873" y="18784"/>
                    <a:pt x="7716" y="18491"/>
                    <a:pt x="6689" y="18153"/>
                  </a:cubicBezTo>
                  <a:cubicBezTo>
                    <a:pt x="5068" y="17619"/>
                    <a:pt x="3807" y="16979"/>
                    <a:pt x="2736" y="16266"/>
                  </a:cubicBezTo>
                  <a:cubicBezTo>
                    <a:pt x="1749" y="15610"/>
                    <a:pt x="999" y="14914"/>
                    <a:pt x="572" y="14186"/>
                  </a:cubicBezTo>
                  <a:cubicBezTo>
                    <a:pt x="42" y="13280"/>
                    <a:pt x="40" y="12347"/>
                    <a:pt x="39" y="11426"/>
                  </a:cubicBezTo>
                  <a:cubicBezTo>
                    <a:pt x="37" y="10548"/>
                    <a:pt x="36" y="9670"/>
                    <a:pt x="10" y="8792"/>
                  </a:cubicBezTo>
                  <a:cubicBezTo>
                    <a:pt x="-16" y="7883"/>
                    <a:pt x="-59" y="6958"/>
                    <a:pt x="805" y="6102"/>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grpSp>
          <p:nvGrpSpPr>
            <p:cNvPr id="108" name="Group 107">
              <a:extLst>
                <a:ext uri="{FF2B5EF4-FFF2-40B4-BE49-F238E27FC236}">
                  <a16:creationId xmlns:a16="http://schemas.microsoft.com/office/drawing/2014/main" id="{2E55E029-CB67-E5E0-F75E-1E7FAE504994}"/>
                </a:ext>
              </a:extLst>
            </p:cNvPr>
            <p:cNvGrpSpPr/>
            <p:nvPr/>
          </p:nvGrpSpPr>
          <p:grpSpPr>
            <a:xfrm>
              <a:off x="1" y="-153361"/>
              <a:ext cx="2121077" cy="2232842"/>
              <a:chOff x="1" y="-153361"/>
              <a:chExt cx="2121077" cy="2232842"/>
            </a:xfrm>
          </p:grpSpPr>
          <p:sp>
            <p:nvSpPr>
              <p:cNvPr id="66" name="Shape">
                <a:extLst>
                  <a:ext uri="{FF2B5EF4-FFF2-40B4-BE49-F238E27FC236}">
                    <a16:creationId xmlns:a16="http://schemas.microsoft.com/office/drawing/2014/main" id="{7485FC9F-FFC1-0F92-3B8A-CF15C31216BC}"/>
                  </a:ext>
                </a:extLst>
              </p:cNvPr>
              <p:cNvSpPr/>
              <p:nvPr/>
            </p:nvSpPr>
            <p:spPr>
              <a:xfrm flipH="1">
                <a:off x="570478" y="-1809"/>
                <a:ext cx="1454837" cy="2081290"/>
              </a:xfrm>
              <a:custGeom>
                <a:avLst/>
                <a:gdLst/>
                <a:ahLst/>
                <a:cxnLst>
                  <a:cxn ang="0">
                    <a:pos x="wd2" y="hd2"/>
                  </a:cxn>
                  <a:cxn ang="5400000">
                    <a:pos x="wd2" y="hd2"/>
                  </a:cxn>
                  <a:cxn ang="10800000">
                    <a:pos x="wd2" y="hd2"/>
                  </a:cxn>
                  <a:cxn ang="16200000">
                    <a:pos x="wd2" y="hd2"/>
                  </a:cxn>
                </a:cxnLst>
                <a:rect l="0" t="0" r="r" b="b"/>
                <a:pathLst>
                  <a:path w="21583" h="21600" extrusionOk="0">
                    <a:moveTo>
                      <a:pt x="538" y="4867"/>
                    </a:moveTo>
                    <a:cubicBezTo>
                      <a:pt x="1566" y="3941"/>
                      <a:pt x="2901" y="3113"/>
                      <a:pt x="4485" y="2420"/>
                    </a:cubicBezTo>
                    <a:cubicBezTo>
                      <a:pt x="5432" y="2006"/>
                      <a:pt x="6460" y="1643"/>
                      <a:pt x="7556" y="1339"/>
                    </a:cubicBezTo>
                    <a:cubicBezTo>
                      <a:pt x="8251" y="1146"/>
                      <a:pt x="8971" y="978"/>
                      <a:pt x="9639" y="762"/>
                    </a:cubicBezTo>
                    <a:cubicBezTo>
                      <a:pt x="10296" y="549"/>
                      <a:pt x="10894" y="293"/>
                      <a:pt x="11419" y="0"/>
                    </a:cubicBezTo>
                    <a:cubicBezTo>
                      <a:pt x="11846" y="629"/>
                      <a:pt x="11813" y="1316"/>
                      <a:pt x="11324" y="1934"/>
                    </a:cubicBezTo>
                    <a:cubicBezTo>
                      <a:pt x="11011" y="2329"/>
                      <a:pt x="10523" y="2679"/>
                      <a:pt x="10048" y="3030"/>
                    </a:cubicBezTo>
                    <a:cubicBezTo>
                      <a:pt x="9087" y="3740"/>
                      <a:pt x="8170" y="4465"/>
                      <a:pt x="7299" y="5205"/>
                    </a:cubicBezTo>
                    <a:lnTo>
                      <a:pt x="7100" y="13872"/>
                    </a:lnTo>
                    <a:cubicBezTo>
                      <a:pt x="7579" y="14579"/>
                      <a:pt x="8230" y="15253"/>
                      <a:pt x="9039" y="15878"/>
                    </a:cubicBezTo>
                    <a:cubicBezTo>
                      <a:pt x="9569" y="16287"/>
                      <a:pt x="10164" y="16673"/>
                      <a:pt x="10702" y="17080"/>
                    </a:cubicBezTo>
                    <a:cubicBezTo>
                      <a:pt x="11139" y="17411"/>
                      <a:pt x="11538" y="17754"/>
                      <a:pt x="11896" y="18109"/>
                    </a:cubicBezTo>
                    <a:lnTo>
                      <a:pt x="21583" y="21600"/>
                    </a:lnTo>
                    <a:cubicBezTo>
                      <a:pt x="19369" y="21095"/>
                      <a:pt x="17192" y="20556"/>
                      <a:pt x="15055" y="19984"/>
                    </a:cubicBezTo>
                    <a:cubicBezTo>
                      <a:pt x="12983" y="19429"/>
                      <a:pt x="10950" y="18843"/>
                      <a:pt x="8908" y="18271"/>
                    </a:cubicBezTo>
                    <a:cubicBezTo>
                      <a:pt x="5578" y="17338"/>
                      <a:pt x="2060" y="16336"/>
                      <a:pt x="714" y="14525"/>
                    </a:cubicBezTo>
                    <a:cubicBezTo>
                      <a:pt x="153" y="13770"/>
                      <a:pt x="65" y="12981"/>
                      <a:pt x="27" y="12188"/>
                    </a:cubicBezTo>
                    <a:cubicBezTo>
                      <a:pt x="-12" y="11387"/>
                      <a:pt x="4" y="10573"/>
                      <a:pt x="3" y="9777"/>
                    </a:cubicBezTo>
                    <a:cubicBezTo>
                      <a:pt x="2" y="8961"/>
                      <a:pt x="-17" y="8144"/>
                      <a:pt x="53" y="7328"/>
                    </a:cubicBezTo>
                    <a:cubicBezTo>
                      <a:pt x="125" y="6504"/>
                      <a:pt x="286" y="5682"/>
                      <a:pt x="538" y="4867"/>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74" name="Shape">
                <a:extLst>
                  <a:ext uri="{FF2B5EF4-FFF2-40B4-BE49-F238E27FC236}">
                    <a16:creationId xmlns:a16="http://schemas.microsoft.com/office/drawing/2014/main" id="{63B896B7-4886-CD3C-4DDB-3CB1797C704C}"/>
                  </a:ext>
                </a:extLst>
              </p:cNvPr>
              <p:cNvSpPr/>
              <p:nvPr/>
            </p:nvSpPr>
            <p:spPr>
              <a:xfrm>
                <a:off x="75872" y="-153361"/>
                <a:ext cx="1338145" cy="2077434"/>
              </a:xfrm>
              <a:custGeom>
                <a:avLst/>
                <a:gdLst/>
                <a:ahLst/>
                <a:cxnLst>
                  <a:cxn ang="0">
                    <a:pos x="wd2" y="hd2"/>
                  </a:cxn>
                  <a:cxn ang="5400000">
                    <a:pos x="wd2" y="hd2"/>
                  </a:cxn>
                  <a:cxn ang="10800000">
                    <a:pos x="wd2" y="hd2"/>
                  </a:cxn>
                  <a:cxn ang="16200000">
                    <a:pos x="wd2" y="hd2"/>
                  </a:cxn>
                </a:cxnLst>
                <a:rect l="0" t="0" r="r" b="b"/>
                <a:pathLst>
                  <a:path w="21587" h="21600" extrusionOk="0">
                    <a:moveTo>
                      <a:pt x="222" y="6930"/>
                    </a:moveTo>
                    <a:cubicBezTo>
                      <a:pt x="529" y="6337"/>
                      <a:pt x="1124" y="5786"/>
                      <a:pt x="1962" y="5320"/>
                    </a:cubicBezTo>
                    <a:cubicBezTo>
                      <a:pt x="2929" y="4781"/>
                      <a:pt x="4176" y="4379"/>
                      <a:pt x="5418" y="3985"/>
                    </a:cubicBezTo>
                    <a:cubicBezTo>
                      <a:pt x="6489" y="3645"/>
                      <a:pt x="7565" y="3308"/>
                      <a:pt x="8713" y="3030"/>
                    </a:cubicBezTo>
                    <a:cubicBezTo>
                      <a:pt x="11027" y="2470"/>
                      <a:pt x="13574" y="2161"/>
                      <a:pt x="15892" y="1615"/>
                    </a:cubicBezTo>
                    <a:cubicBezTo>
                      <a:pt x="17066" y="1339"/>
                      <a:pt x="18170" y="1004"/>
                      <a:pt x="19279" y="675"/>
                    </a:cubicBezTo>
                    <a:cubicBezTo>
                      <a:pt x="20045" y="447"/>
                      <a:pt x="20815" y="223"/>
                      <a:pt x="21587" y="0"/>
                    </a:cubicBezTo>
                    <a:cubicBezTo>
                      <a:pt x="20834" y="372"/>
                      <a:pt x="20020" y="730"/>
                      <a:pt x="19165" y="1058"/>
                    </a:cubicBezTo>
                    <a:cubicBezTo>
                      <a:pt x="17449" y="1717"/>
                      <a:pt x="15582" y="2265"/>
                      <a:pt x="14157" y="2946"/>
                    </a:cubicBezTo>
                    <a:cubicBezTo>
                      <a:pt x="13162" y="3421"/>
                      <a:pt x="12300" y="3951"/>
                      <a:pt x="11537" y="4512"/>
                    </a:cubicBezTo>
                    <a:cubicBezTo>
                      <a:pt x="11082" y="4847"/>
                      <a:pt x="10661" y="5191"/>
                      <a:pt x="10391" y="5562"/>
                    </a:cubicBezTo>
                    <a:cubicBezTo>
                      <a:pt x="10110" y="5947"/>
                      <a:pt x="9995" y="6357"/>
                      <a:pt x="10060" y="6769"/>
                    </a:cubicBezTo>
                    <a:lnTo>
                      <a:pt x="9981" y="15465"/>
                    </a:lnTo>
                    <a:cubicBezTo>
                      <a:pt x="10416" y="16190"/>
                      <a:pt x="11130" y="16871"/>
                      <a:pt x="12089" y="17474"/>
                    </a:cubicBezTo>
                    <a:cubicBezTo>
                      <a:pt x="12717" y="17869"/>
                      <a:pt x="13450" y="18232"/>
                      <a:pt x="13897" y="18679"/>
                    </a:cubicBezTo>
                    <a:cubicBezTo>
                      <a:pt x="14272" y="19053"/>
                      <a:pt x="14426" y="19467"/>
                      <a:pt x="14345" y="19878"/>
                    </a:cubicBezTo>
                    <a:lnTo>
                      <a:pt x="12527" y="21600"/>
                    </a:lnTo>
                    <a:cubicBezTo>
                      <a:pt x="12623" y="20187"/>
                      <a:pt x="8247" y="19692"/>
                      <a:pt x="5922" y="18838"/>
                    </a:cubicBezTo>
                    <a:cubicBezTo>
                      <a:pt x="3846" y="18076"/>
                      <a:pt x="1612" y="17326"/>
                      <a:pt x="633" y="16173"/>
                    </a:cubicBezTo>
                    <a:cubicBezTo>
                      <a:pt x="-11" y="15416"/>
                      <a:pt x="-6" y="14612"/>
                      <a:pt x="6" y="13805"/>
                    </a:cubicBezTo>
                    <a:cubicBezTo>
                      <a:pt x="19" y="12963"/>
                      <a:pt x="27" y="12100"/>
                      <a:pt x="18" y="11253"/>
                    </a:cubicBezTo>
                    <a:cubicBezTo>
                      <a:pt x="10" y="10526"/>
                      <a:pt x="-13" y="9800"/>
                      <a:pt x="11" y="9074"/>
                    </a:cubicBezTo>
                    <a:cubicBezTo>
                      <a:pt x="36" y="8358"/>
                      <a:pt x="106" y="7643"/>
                      <a:pt x="222" y="6930"/>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76" name="Shape">
                <a:extLst>
                  <a:ext uri="{FF2B5EF4-FFF2-40B4-BE49-F238E27FC236}">
                    <a16:creationId xmlns:a16="http://schemas.microsoft.com/office/drawing/2014/main" id="{E5371FE8-9224-1ED5-B08B-7AC77A2647AC}"/>
                  </a:ext>
                </a:extLst>
              </p:cNvPr>
              <p:cNvSpPr/>
              <p:nvPr/>
            </p:nvSpPr>
            <p:spPr>
              <a:xfrm flipH="1">
                <a:off x="647747" y="-63425"/>
                <a:ext cx="614270" cy="2025284"/>
              </a:xfrm>
              <a:custGeom>
                <a:avLst/>
                <a:gdLst/>
                <a:ahLst/>
                <a:cxnLst>
                  <a:cxn ang="0">
                    <a:pos x="wd2" y="hd2"/>
                  </a:cxn>
                  <a:cxn ang="5400000">
                    <a:pos x="wd2" y="hd2"/>
                  </a:cxn>
                  <a:cxn ang="10800000">
                    <a:pos x="wd2" y="hd2"/>
                  </a:cxn>
                  <a:cxn ang="16200000">
                    <a:pos x="wd2" y="hd2"/>
                  </a:cxn>
                </a:cxnLst>
                <a:rect l="0" t="0" r="r" b="b"/>
                <a:pathLst>
                  <a:path w="21258" h="21600" extrusionOk="0">
                    <a:moveTo>
                      <a:pt x="5555" y="5630"/>
                    </a:moveTo>
                    <a:cubicBezTo>
                      <a:pt x="5584" y="4707"/>
                      <a:pt x="5173" y="3786"/>
                      <a:pt x="4327" y="2882"/>
                    </a:cubicBezTo>
                    <a:cubicBezTo>
                      <a:pt x="3395" y="1887"/>
                      <a:pt x="1943" y="919"/>
                      <a:pt x="0" y="0"/>
                    </a:cubicBezTo>
                    <a:cubicBezTo>
                      <a:pt x="1812" y="305"/>
                      <a:pt x="3593" y="620"/>
                      <a:pt x="5340" y="944"/>
                    </a:cubicBezTo>
                    <a:cubicBezTo>
                      <a:pt x="7130" y="1276"/>
                      <a:pt x="8886" y="1618"/>
                      <a:pt x="10522" y="1988"/>
                    </a:cubicBezTo>
                    <a:cubicBezTo>
                      <a:pt x="11818" y="2281"/>
                      <a:pt x="13034" y="2590"/>
                      <a:pt x="14224" y="2905"/>
                    </a:cubicBezTo>
                    <a:cubicBezTo>
                      <a:pt x="15493" y="3241"/>
                      <a:pt x="16734" y="3584"/>
                      <a:pt x="17768" y="3958"/>
                    </a:cubicBezTo>
                    <a:cubicBezTo>
                      <a:pt x="20457" y="4932"/>
                      <a:pt x="21600" y="6024"/>
                      <a:pt x="21169" y="7136"/>
                    </a:cubicBezTo>
                    <a:lnTo>
                      <a:pt x="20707" y="16209"/>
                    </a:lnTo>
                    <a:cubicBezTo>
                      <a:pt x="20000" y="16779"/>
                      <a:pt x="18745" y="17306"/>
                      <a:pt x="17031" y="17755"/>
                    </a:cubicBezTo>
                    <a:cubicBezTo>
                      <a:pt x="15803" y="18076"/>
                      <a:pt x="14347" y="18354"/>
                      <a:pt x="13415" y="18726"/>
                    </a:cubicBezTo>
                    <a:cubicBezTo>
                      <a:pt x="12417" y="19123"/>
                      <a:pt x="12121" y="19588"/>
                      <a:pt x="12447" y="20039"/>
                    </a:cubicBezTo>
                    <a:cubicBezTo>
                      <a:pt x="12912" y="20681"/>
                      <a:pt x="14580" y="21250"/>
                      <a:pt x="17050" y="21600"/>
                    </a:cubicBezTo>
                    <a:cubicBezTo>
                      <a:pt x="13348" y="21429"/>
                      <a:pt x="10162" y="20913"/>
                      <a:pt x="8267" y="20186"/>
                    </a:cubicBezTo>
                    <a:cubicBezTo>
                      <a:pt x="6258" y="19416"/>
                      <a:pt x="5928" y="18500"/>
                      <a:pt x="5673" y="17600"/>
                    </a:cubicBezTo>
                    <a:cubicBezTo>
                      <a:pt x="5399" y="16632"/>
                      <a:pt x="5178" y="15678"/>
                      <a:pt x="5137" y="14716"/>
                    </a:cubicBezTo>
                    <a:cubicBezTo>
                      <a:pt x="5093" y="13690"/>
                      <a:pt x="5261" y="12654"/>
                      <a:pt x="5381" y="11633"/>
                    </a:cubicBezTo>
                    <a:cubicBezTo>
                      <a:pt x="5614" y="9643"/>
                      <a:pt x="5674" y="7642"/>
                      <a:pt x="5555" y="5630"/>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88" name="TextBox 52">
                <a:extLst>
                  <a:ext uri="{FF2B5EF4-FFF2-40B4-BE49-F238E27FC236}">
                    <a16:creationId xmlns:a16="http://schemas.microsoft.com/office/drawing/2014/main" id="{153F0306-EF5D-8F2D-0E22-A361FFAB1993}"/>
                  </a:ext>
                </a:extLst>
              </p:cNvPr>
              <p:cNvSpPr txBox="1"/>
              <p:nvPr/>
            </p:nvSpPr>
            <p:spPr>
              <a:xfrm>
                <a:off x="494899" y="262395"/>
                <a:ext cx="1118679" cy="73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000">
                    <a:solidFill>
                      <a:srgbClr val="FFFFFF"/>
                    </a:solidFill>
                  </a:defRPr>
                </a:lvl1pPr>
              </a:lstStyle>
              <a:p>
                <a:pPr algn="ctr"/>
                <a:r>
                  <a:rPr lang="vi-VN" sz="3600" b="1" dirty="0">
                    <a:latin typeface="Times New Roman" panose="02020603050405020304" pitchFamily="18" charset="0"/>
                    <a:cs typeface="Times New Roman" panose="02020603050405020304" pitchFamily="18" charset="0"/>
                  </a:rPr>
                  <a:t>1,2</a:t>
                </a:r>
                <a:r>
                  <a:rPr sz="3600" b="1" dirty="0">
                    <a:latin typeface="Times New Roman" panose="02020603050405020304" pitchFamily="18" charset="0"/>
                    <a:cs typeface="Times New Roman" panose="02020603050405020304" pitchFamily="18" charset="0"/>
                  </a:rPr>
                  <a:t>     </a:t>
                </a:r>
              </a:p>
            </p:txBody>
          </p:sp>
          <p:sp>
            <p:nvSpPr>
              <p:cNvPr id="89" name="TextBox 52">
                <a:extLst>
                  <a:ext uri="{FF2B5EF4-FFF2-40B4-BE49-F238E27FC236}">
                    <a16:creationId xmlns:a16="http://schemas.microsoft.com/office/drawing/2014/main" id="{9C4B53C7-6FA0-1665-7A00-A85F773CC571}"/>
                  </a:ext>
                </a:extLst>
              </p:cNvPr>
              <p:cNvSpPr txBox="1"/>
              <p:nvPr/>
            </p:nvSpPr>
            <p:spPr>
              <a:xfrm>
                <a:off x="1" y="1071521"/>
                <a:ext cx="2121077" cy="525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FFFFFF"/>
                    </a:solidFill>
                  </a:defRPr>
                </a:lvl1pPr>
              </a:lstStyle>
              <a:p>
                <a:pPr algn="ctr"/>
                <a:r>
                  <a:rPr lang="vi-VN" sz="2400" b="1" dirty="0">
                    <a:latin typeface="Times New Roman" panose="02020603050405020304" pitchFamily="18" charset="0"/>
                    <a:cs typeface="Times New Roman" panose="02020603050405020304" pitchFamily="18" charset="0"/>
                  </a:rPr>
                  <a:t>NHÓM</a:t>
                </a:r>
                <a:endParaRPr sz="2400" b="1" dirty="0">
                  <a:latin typeface="Times New Roman" panose="02020603050405020304" pitchFamily="18" charset="0"/>
                  <a:cs typeface="Times New Roman" panose="02020603050405020304" pitchFamily="18" charset="0"/>
                </a:endParaRPr>
              </a:p>
            </p:txBody>
          </p:sp>
        </p:grpSp>
      </p:grpSp>
      <p:grpSp>
        <p:nvGrpSpPr>
          <p:cNvPr id="110" name="Group 109">
            <a:extLst>
              <a:ext uri="{FF2B5EF4-FFF2-40B4-BE49-F238E27FC236}">
                <a16:creationId xmlns:a16="http://schemas.microsoft.com/office/drawing/2014/main" id="{D9794198-178E-87FF-F4A0-B399230A5BBB}"/>
              </a:ext>
            </a:extLst>
          </p:cNvPr>
          <p:cNvGrpSpPr/>
          <p:nvPr/>
        </p:nvGrpSpPr>
        <p:grpSpPr>
          <a:xfrm>
            <a:off x="49840" y="1877705"/>
            <a:ext cx="2121079" cy="2245116"/>
            <a:chOff x="49840" y="1877705"/>
            <a:chExt cx="2121079" cy="2245116"/>
          </a:xfrm>
        </p:grpSpPr>
        <p:sp>
          <p:nvSpPr>
            <p:cNvPr id="71" name="Shape">
              <a:extLst>
                <a:ext uri="{FF2B5EF4-FFF2-40B4-BE49-F238E27FC236}">
                  <a16:creationId xmlns:a16="http://schemas.microsoft.com/office/drawing/2014/main" id="{A340733B-E27E-7FBA-A958-55BD1D26C951}"/>
                </a:ext>
              </a:extLst>
            </p:cNvPr>
            <p:cNvSpPr/>
            <p:nvPr/>
          </p:nvSpPr>
          <p:spPr>
            <a:xfrm flipH="1">
              <a:off x="1060540" y="1877705"/>
              <a:ext cx="1004846" cy="1971301"/>
            </a:xfrm>
            <a:custGeom>
              <a:avLst/>
              <a:gdLst/>
              <a:ahLst/>
              <a:cxnLst>
                <a:cxn ang="0">
                  <a:pos x="wd2" y="hd2"/>
                </a:cxn>
                <a:cxn ang="5400000">
                  <a:pos x="wd2" y="hd2"/>
                </a:cxn>
                <a:cxn ang="10800000">
                  <a:pos x="wd2" y="hd2"/>
                </a:cxn>
                <a:cxn ang="16200000">
                  <a:pos x="wd2" y="hd2"/>
                </a:cxn>
              </a:cxnLst>
              <a:rect l="0" t="0" r="r" b="b"/>
              <a:pathLst>
                <a:path w="20887" h="21600" extrusionOk="0">
                  <a:moveTo>
                    <a:pt x="1881" y="4670"/>
                  </a:moveTo>
                  <a:cubicBezTo>
                    <a:pt x="3970" y="3659"/>
                    <a:pt x="6915" y="2994"/>
                    <a:pt x="9851" y="2371"/>
                  </a:cubicBezTo>
                  <a:cubicBezTo>
                    <a:pt x="11554" y="2009"/>
                    <a:pt x="13273" y="1658"/>
                    <a:pt x="14921" y="1261"/>
                  </a:cubicBezTo>
                  <a:cubicBezTo>
                    <a:pt x="16495" y="881"/>
                    <a:pt x="17998" y="460"/>
                    <a:pt x="19420" y="0"/>
                  </a:cubicBezTo>
                  <a:cubicBezTo>
                    <a:pt x="19853" y="19"/>
                    <a:pt x="20246" y="106"/>
                    <a:pt x="20506" y="240"/>
                  </a:cubicBezTo>
                  <a:cubicBezTo>
                    <a:pt x="21564" y="786"/>
                    <a:pt x="20241" y="1457"/>
                    <a:pt x="18689" y="1943"/>
                  </a:cubicBezTo>
                  <a:cubicBezTo>
                    <a:pt x="16145" y="2740"/>
                    <a:pt x="13786" y="3645"/>
                    <a:pt x="12309" y="4773"/>
                  </a:cubicBezTo>
                  <a:cubicBezTo>
                    <a:pt x="11921" y="5069"/>
                    <a:pt x="11601" y="5378"/>
                    <a:pt x="11414" y="5701"/>
                  </a:cubicBezTo>
                  <a:cubicBezTo>
                    <a:pt x="11048" y="6335"/>
                    <a:pt x="11210" y="6982"/>
                    <a:pt x="11251" y="7630"/>
                  </a:cubicBezTo>
                  <a:cubicBezTo>
                    <a:pt x="11292" y="8277"/>
                    <a:pt x="11207" y="8930"/>
                    <a:pt x="11196" y="9580"/>
                  </a:cubicBezTo>
                  <a:cubicBezTo>
                    <a:pt x="11181" y="10497"/>
                    <a:pt x="11311" y="11416"/>
                    <a:pt x="11273" y="12331"/>
                  </a:cubicBezTo>
                  <a:cubicBezTo>
                    <a:pt x="11253" y="12801"/>
                    <a:pt x="11188" y="13274"/>
                    <a:pt x="11154" y="13742"/>
                  </a:cubicBezTo>
                  <a:cubicBezTo>
                    <a:pt x="11120" y="14209"/>
                    <a:pt x="11111" y="14676"/>
                    <a:pt x="11391" y="15136"/>
                  </a:cubicBezTo>
                  <a:cubicBezTo>
                    <a:pt x="12679" y="17248"/>
                    <a:pt x="17840" y="18989"/>
                    <a:pt x="19818" y="20590"/>
                  </a:cubicBezTo>
                  <a:cubicBezTo>
                    <a:pt x="20039" y="20769"/>
                    <a:pt x="20011" y="20996"/>
                    <a:pt x="19718" y="21198"/>
                  </a:cubicBezTo>
                  <a:cubicBezTo>
                    <a:pt x="19407" y="21413"/>
                    <a:pt x="18832" y="21558"/>
                    <a:pt x="18231" y="21600"/>
                  </a:cubicBezTo>
                  <a:cubicBezTo>
                    <a:pt x="14251" y="20397"/>
                    <a:pt x="10473" y="19098"/>
                    <a:pt x="6921" y="17711"/>
                  </a:cubicBezTo>
                  <a:cubicBezTo>
                    <a:pt x="4525" y="16775"/>
                    <a:pt x="2197" y="15776"/>
                    <a:pt x="1088" y="14532"/>
                  </a:cubicBezTo>
                  <a:cubicBezTo>
                    <a:pt x="427" y="13790"/>
                    <a:pt x="253" y="13025"/>
                    <a:pt x="136" y="12255"/>
                  </a:cubicBezTo>
                  <a:cubicBezTo>
                    <a:pt x="15" y="11456"/>
                    <a:pt x="-36" y="10652"/>
                    <a:pt x="27" y="9858"/>
                  </a:cubicBezTo>
                  <a:cubicBezTo>
                    <a:pt x="94" y="9009"/>
                    <a:pt x="302" y="8138"/>
                    <a:pt x="183" y="7285"/>
                  </a:cubicBezTo>
                  <a:cubicBezTo>
                    <a:pt x="119" y="6828"/>
                    <a:pt x="-31" y="6371"/>
                    <a:pt x="208" y="5923"/>
                  </a:cubicBezTo>
                  <a:cubicBezTo>
                    <a:pt x="453" y="5462"/>
                    <a:pt x="1094" y="5051"/>
                    <a:pt x="1881" y="4670"/>
                  </a:cubicBezTo>
                  <a:close/>
                </a:path>
              </a:pathLst>
            </a:custGeom>
            <a:gradFill>
              <a:gsLst>
                <a:gs pos="0">
                  <a:srgbClr val="959597"/>
                </a:gs>
                <a:gs pos="51483">
                  <a:srgbClr val="E0E3E8"/>
                </a:gs>
                <a:gs pos="90017">
                  <a:srgbClr val="B4B3B7"/>
                </a:gs>
              </a:gsLst>
              <a:lin ang="5400000"/>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72" name="Shape">
              <a:extLst>
                <a:ext uri="{FF2B5EF4-FFF2-40B4-BE49-F238E27FC236}">
                  <a16:creationId xmlns:a16="http://schemas.microsoft.com/office/drawing/2014/main" id="{65A08A56-C734-4835-A0E1-B2E5A896DAEA}"/>
                </a:ext>
              </a:extLst>
            </p:cNvPr>
            <p:cNvSpPr/>
            <p:nvPr/>
          </p:nvSpPr>
          <p:spPr>
            <a:xfrm>
              <a:off x="87223" y="1912655"/>
              <a:ext cx="1624343" cy="2210166"/>
            </a:xfrm>
            <a:custGeom>
              <a:avLst/>
              <a:gdLst/>
              <a:ahLst/>
              <a:cxnLst>
                <a:cxn ang="0">
                  <a:pos x="wd2" y="hd2"/>
                </a:cxn>
                <a:cxn ang="5400000">
                  <a:pos x="wd2" y="hd2"/>
                </a:cxn>
                <a:cxn ang="10800000">
                  <a:pos x="wd2" y="hd2"/>
                </a:cxn>
                <a:cxn ang="16200000">
                  <a:pos x="wd2" y="hd2"/>
                </a:cxn>
              </a:cxnLst>
              <a:rect l="0" t="0" r="r" b="b"/>
              <a:pathLst>
                <a:path w="21578" h="21600" extrusionOk="0">
                  <a:moveTo>
                    <a:pt x="1344" y="3941"/>
                  </a:moveTo>
                  <a:cubicBezTo>
                    <a:pt x="2479" y="2959"/>
                    <a:pt x="4428" y="2384"/>
                    <a:pt x="6287" y="1806"/>
                  </a:cubicBezTo>
                  <a:cubicBezTo>
                    <a:pt x="7362" y="1471"/>
                    <a:pt x="8428" y="1127"/>
                    <a:pt x="9527" y="815"/>
                  </a:cubicBezTo>
                  <a:cubicBezTo>
                    <a:pt x="10600" y="512"/>
                    <a:pt x="11702" y="239"/>
                    <a:pt x="12830" y="0"/>
                  </a:cubicBezTo>
                  <a:cubicBezTo>
                    <a:pt x="11654" y="614"/>
                    <a:pt x="10565" y="1266"/>
                    <a:pt x="9567" y="1951"/>
                  </a:cubicBezTo>
                  <a:cubicBezTo>
                    <a:pt x="8694" y="2551"/>
                    <a:pt x="7878" y="3187"/>
                    <a:pt x="7416" y="3913"/>
                  </a:cubicBezTo>
                  <a:cubicBezTo>
                    <a:pt x="7245" y="4183"/>
                    <a:pt x="7126" y="4460"/>
                    <a:pt x="7034" y="4741"/>
                  </a:cubicBezTo>
                  <a:cubicBezTo>
                    <a:pt x="6659" y="5881"/>
                    <a:pt x="6728" y="7050"/>
                    <a:pt x="6719" y="8212"/>
                  </a:cubicBezTo>
                  <a:cubicBezTo>
                    <a:pt x="6712" y="9031"/>
                    <a:pt x="6666" y="9853"/>
                    <a:pt x="6697" y="10670"/>
                  </a:cubicBezTo>
                  <a:cubicBezTo>
                    <a:pt x="6727" y="11471"/>
                    <a:pt x="6834" y="12267"/>
                    <a:pt x="7132" y="13050"/>
                  </a:cubicBezTo>
                  <a:cubicBezTo>
                    <a:pt x="7506" y="14030"/>
                    <a:pt x="8179" y="14973"/>
                    <a:pt x="9206" y="15809"/>
                  </a:cubicBezTo>
                  <a:cubicBezTo>
                    <a:pt x="10752" y="17066"/>
                    <a:pt x="12988" y="18000"/>
                    <a:pt x="15185" y="18918"/>
                  </a:cubicBezTo>
                  <a:cubicBezTo>
                    <a:pt x="17312" y="19808"/>
                    <a:pt x="19443" y="20702"/>
                    <a:pt x="21578" y="21600"/>
                  </a:cubicBezTo>
                  <a:cubicBezTo>
                    <a:pt x="18956" y="20656"/>
                    <a:pt x="16321" y="19730"/>
                    <a:pt x="13672" y="18822"/>
                  </a:cubicBezTo>
                  <a:cubicBezTo>
                    <a:pt x="10583" y="17764"/>
                    <a:pt x="7448" y="16723"/>
                    <a:pt x="4659" y="15430"/>
                  </a:cubicBezTo>
                  <a:cubicBezTo>
                    <a:pt x="2984" y="14654"/>
                    <a:pt x="1426" y="13772"/>
                    <a:pt x="686" y="12652"/>
                  </a:cubicBezTo>
                  <a:cubicBezTo>
                    <a:pt x="250" y="11993"/>
                    <a:pt x="136" y="11310"/>
                    <a:pt x="77" y="10621"/>
                  </a:cubicBezTo>
                  <a:cubicBezTo>
                    <a:pt x="16" y="9911"/>
                    <a:pt x="18" y="9191"/>
                    <a:pt x="7" y="8484"/>
                  </a:cubicBezTo>
                  <a:cubicBezTo>
                    <a:pt x="-3" y="7727"/>
                    <a:pt x="-22" y="6946"/>
                    <a:pt x="107" y="6189"/>
                  </a:cubicBezTo>
                  <a:cubicBezTo>
                    <a:pt x="242" y="5403"/>
                    <a:pt x="542" y="4635"/>
                    <a:pt x="1344" y="3941"/>
                  </a:cubicBezTo>
                  <a:close/>
                </a:path>
              </a:pathLst>
            </a:custGeom>
            <a:gradFill>
              <a:gsLst>
                <a:gs pos="19891">
                  <a:srgbClr val="FDFDFD"/>
                </a:gs>
                <a:gs pos="46808">
                  <a:srgbClr val="E0E3E8"/>
                </a:gs>
                <a:gs pos="100000">
                  <a:srgbClr val="9F9F9F"/>
                </a:gs>
              </a:gsLst>
              <a:path path="circle">
                <a:fillToRect l="37721" t="-19636" r="62278" b="119636"/>
              </a:path>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73" name="Shape">
              <a:extLst>
                <a:ext uri="{FF2B5EF4-FFF2-40B4-BE49-F238E27FC236}">
                  <a16:creationId xmlns:a16="http://schemas.microsoft.com/office/drawing/2014/main" id="{69AB532E-4EB5-47A6-5743-CE1561DB0D5E}"/>
                </a:ext>
              </a:extLst>
            </p:cNvPr>
            <p:cNvSpPr/>
            <p:nvPr/>
          </p:nvSpPr>
          <p:spPr>
            <a:xfrm>
              <a:off x="579335" y="1900601"/>
              <a:ext cx="974072" cy="1893521"/>
            </a:xfrm>
            <a:custGeom>
              <a:avLst/>
              <a:gdLst/>
              <a:ahLst/>
              <a:cxnLst>
                <a:cxn ang="0">
                  <a:pos x="wd2" y="hd2"/>
                </a:cxn>
                <a:cxn ang="5400000">
                  <a:pos x="wd2" y="hd2"/>
                </a:cxn>
                <a:cxn ang="10800000">
                  <a:pos x="wd2" y="hd2"/>
                </a:cxn>
                <a:cxn ang="16200000">
                  <a:pos x="wd2" y="hd2"/>
                </a:cxn>
              </a:cxnLst>
              <a:rect l="0" t="0" r="r" b="b"/>
              <a:pathLst>
                <a:path w="21383" h="21600" extrusionOk="0">
                  <a:moveTo>
                    <a:pt x="1017" y="4672"/>
                  </a:moveTo>
                  <a:cubicBezTo>
                    <a:pt x="2162" y="3771"/>
                    <a:pt x="3570" y="2921"/>
                    <a:pt x="5214" y="2137"/>
                  </a:cubicBezTo>
                  <a:cubicBezTo>
                    <a:pt x="6056" y="1737"/>
                    <a:pt x="6958" y="1354"/>
                    <a:pt x="7920" y="994"/>
                  </a:cubicBezTo>
                  <a:cubicBezTo>
                    <a:pt x="8864" y="640"/>
                    <a:pt x="9865" y="308"/>
                    <a:pt x="10915" y="0"/>
                  </a:cubicBezTo>
                  <a:cubicBezTo>
                    <a:pt x="11400" y="467"/>
                    <a:pt x="12047" y="907"/>
                    <a:pt x="12840" y="1309"/>
                  </a:cubicBezTo>
                  <a:cubicBezTo>
                    <a:pt x="15429" y="2622"/>
                    <a:pt x="19523" y="3527"/>
                    <a:pt x="20853" y="5103"/>
                  </a:cubicBezTo>
                  <a:cubicBezTo>
                    <a:pt x="21577" y="5961"/>
                    <a:pt x="21318" y="6877"/>
                    <a:pt x="21321" y="7775"/>
                  </a:cubicBezTo>
                  <a:cubicBezTo>
                    <a:pt x="21322" y="8223"/>
                    <a:pt x="21391" y="8671"/>
                    <a:pt x="21382" y="9119"/>
                  </a:cubicBezTo>
                  <a:cubicBezTo>
                    <a:pt x="21373" y="9591"/>
                    <a:pt x="21277" y="10064"/>
                    <a:pt x="21263" y="10533"/>
                  </a:cubicBezTo>
                  <a:cubicBezTo>
                    <a:pt x="21250" y="10983"/>
                    <a:pt x="21312" y="11433"/>
                    <a:pt x="21337" y="11883"/>
                  </a:cubicBezTo>
                  <a:cubicBezTo>
                    <a:pt x="21362" y="12338"/>
                    <a:pt x="21351" y="12792"/>
                    <a:pt x="21331" y="13246"/>
                  </a:cubicBezTo>
                  <a:cubicBezTo>
                    <a:pt x="21309" y="13710"/>
                    <a:pt x="21278" y="14176"/>
                    <a:pt x="21201" y="14637"/>
                  </a:cubicBezTo>
                  <a:cubicBezTo>
                    <a:pt x="21126" y="15094"/>
                    <a:pt x="21008" y="15546"/>
                    <a:pt x="20655" y="15990"/>
                  </a:cubicBezTo>
                  <a:cubicBezTo>
                    <a:pt x="20094" y="16696"/>
                    <a:pt x="18995" y="17304"/>
                    <a:pt x="17866" y="17898"/>
                  </a:cubicBezTo>
                  <a:cubicBezTo>
                    <a:pt x="16757" y="18482"/>
                    <a:pt x="15600" y="19063"/>
                    <a:pt x="14501" y="19655"/>
                  </a:cubicBezTo>
                  <a:cubicBezTo>
                    <a:pt x="13855" y="20002"/>
                    <a:pt x="13224" y="20357"/>
                    <a:pt x="12803" y="20751"/>
                  </a:cubicBezTo>
                  <a:cubicBezTo>
                    <a:pt x="12513" y="21023"/>
                    <a:pt x="12328" y="21309"/>
                    <a:pt x="12253" y="21600"/>
                  </a:cubicBezTo>
                  <a:cubicBezTo>
                    <a:pt x="9280" y="20876"/>
                    <a:pt x="6742" y="19941"/>
                    <a:pt x="4747" y="18854"/>
                  </a:cubicBezTo>
                  <a:cubicBezTo>
                    <a:pt x="3064" y="17937"/>
                    <a:pt x="1777" y="16920"/>
                    <a:pt x="921" y="15828"/>
                  </a:cubicBezTo>
                  <a:cubicBezTo>
                    <a:pt x="285" y="13956"/>
                    <a:pt x="-23" y="12070"/>
                    <a:pt x="1" y="10183"/>
                  </a:cubicBezTo>
                  <a:cubicBezTo>
                    <a:pt x="24" y="8340"/>
                    <a:pt x="363" y="6499"/>
                    <a:pt x="1017" y="4672"/>
                  </a:cubicBezTo>
                  <a:close/>
                </a:path>
              </a:pathLst>
            </a:custGeom>
            <a:gradFill>
              <a:gsLst>
                <a:gs pos="0">
                  <a:srgbClr val="73706F"/>
                </a:gs>
                <a:gs pos="33937">
                  <a:srgbClr val="CACACA"/>
                </a:gs>
                <a:gs pos="55328">
                  <a:srgbClr val="D7D7D7"/>
                </a:gs>
                <a:gs pos="74768">
                  <a:srgbClr val="BBB9BA"/>
                </a:gs>
                <a:gs pos="98381">
                  <a:srgbClr val="878383"/>
                </a:gs>
              </a:gsLst>
              <a:lin ang="5400000"/>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90" name="TextBox 52">
              <a:extLst>
                <a:ext uri="{FF2B5EF4-FFF2-40B4-BE49-F238E27FC236}">
                  <a16:creationId xmlns:a16="http://schemas.microsoft.com/office/drawing/2014/main" id="{B7954745-4D16-E452-FF86-45062BF4B921}"/>
                </a:ext>
              </a:extLst>
            </p:cNvPr>
            <p:cNvSpPr txBox="1"/>
            <p:nvPr/>
          </p:nvSpPr>
          <p:spPr>
            <a:xfrm>
              <a:off x="519356" y="2138101"/>
              <a:ext cx="1118677" cy="73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000">
                  <a:solidFill>
                    <a:srgbClr val="535353"/>
                  </a:solidFill>
                </a:defRPr>
              </a:lvl1pPr>
            </a:lstStyle>
            <a:p>
              <a:pPr algn="ctr"/>
              <a:r>
                <a:rPr lang="vi-VN" sz="3600" b="1" dirty="0">
                  <a:latin typeface="Times New Roman" panose="02020603050405020304" pitchFamily="18" charset="0"/>
                  <a:cs typeface="Times New Roman" panose="02020603050405020304" pitchFamily="18" charset="0"/>
                </a:rPr>
                <a:t>3,4</a:t>
              </a:r>
              <a:r>
                <a:rPr sz="3600" b="1" dirty="0">
                  <a:latin typeface="Times New Roman" panose="02020603050405020304" pitchFamily="18" charset="0"/>
                  <a:cs typeface="Times New Roman" panose="02020603050405020304" pitchFamily="18" charset="0"/>
                </a:rPr>
                <a:t>     </a:t>
              </a:r>
            </a:p>
          </p:txBody>
        </p:sp>
        <p:sp>
          <p:nvSpPr>
            <p:cNvPr id="91" name="TextBox 52">
              <a:extLst>
                <a:ext uri="{FF2B5EF4-FFF2-40B4-BE49-F238E27FC236}">
                  <a16:creationId xmlns:a16="http://schemas.microsoft.com/office/drawing/2014/main" id="{C7139F14-2122-8A4C-0618-09D02D50D21B}"/>
                </a:ext>
              </a:extLst>
            </p:cNvPr>
            <p:cNvSpPr txBox="1"/>
            <p:nvPr/>
          </p:nvSpPr>
          <p:spPr>
            <a:xfrm>
              <a:off x="49840" y="2928136"/>
              <a:ext cx="2121079" cy="525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535353"/>
                  </a:solidFill>
                </a:defRPr>
              </a:lvl1pPr>
            </a:lstStyle>
            <a:p>
              <a:pPr lvl="0" algn="ctr"/>
              <a:r>
                <a:rPr lang="vi-VN" sz="2400" b="1" dirty="0">
                  <a:solidFill>
                    <a:prstClr val="black"/>
                  </a:solidFill>
                  <a:latin typeface="Times New Roman" panose="02020603050405020304" pitchFamily="18" charset="0"/>
                  <a:cs typeface="Times New Roman" panose="02020603050405020304" pitchFamily="18" charset="0"/>
                </a:rPr>
                <a:t>NHÓM</a:t>
              </a:r>
            </a:p>
          </p:txBody>
        </p:sp>
      </p:grpSp>
      <p:grpSp>
        <p:nvGrpSpPr>
          <p:cNvPr id="111" name="Group 110">
            <a:extLst>
              <a:ext uri="{FF2B5EF4-FFF2-40B4-BE49-F238E27FC236}">
                <a16:creationId xmlns:a16="http://schemas.microsoft.com/office/drawing/2014/main" id="{A35FD422-81F2-A7AD-6A0A-C2B5167D4E5B}"/>
              </a:ext>
            </a:extLst>
          </p:cNvPr>
          <p:cNvGrpSpPr/>
          <p:nvPr/>
        </p:nvGrpSpPr>
        <p:grpSpPr>
          <a:xfrm>
            <a:off x="49840" y="3534485"/>
            <a:ext cx="2121079" cy="3323515"/>
            <a:chOff x="49840" y="3534485"/>
            <a:chExt cx="2121079" cy="3323515"/>
          </a:xfrm>
        </p:grpSpPr>
        <p:grpSp>
          <p:nvGrpSpPr>
            <p:cNvPr id="58" name="Group">
              <a:extLst>
                <a:ext uri="{FF2B5EF4-FFF2-40B4-BE49-F238E27FC236}">
                  <a16:creationId xmlns:a16="http://schemas.microsoft.com/office/drawing/2014/main" id="{2DA6A5C6-D62D-F943-6825-A8DF554E8108}"/>
                </a:ext>
              </a:extLst>
            </p:cNvPr>
            <p:cNvGrpSpPr/>
            <p:nvPr/>
          </p:nvGrpSpPr>
          <p:grpSpPr>
            <a:xfrm>
              <a:off x="146495" y="5063546"/>
              <a:ext cx="1913544" cy="1794454"/>
              <a:chOff x="0" y="0"/>
              <a:chExt cx="1084780" cy="1396745"/>
            </a:xfrm>
          </p:grpSpPr>
          <p:sp>
            <p:nvSpPr>
              <p:cNvPr id="99" name="Freeform 732">
                <a:extLst>
                  <a:ext uri="{FF2B5EF4-FFF2-40B4-BE49-F238E27FC236}">
                    <a16:creationId xmlns:a16="http://schemas.microsoft.com/office/drawing/2014/main" id="{C04D2569-A6F7-CAE0-5A50-910DBF7D54C2}"/>
                  </a:ext>
                </a:extLst>
              </p:cNvPr>
              <p:cNvSpPr/>
              <p:nvPr/>
            </p:nvSpPr>
            <p:spPr>
              <a:xfrm>
                <a:off x="162131" y="0"/>
                <a:ext cx="371147" cy="1033752"/>
              </a:xfrm>
              <a:custGeom>
                <a:avLst/>
                <a:gdLst/>
                <a:ahLst/>
                <a:cxnLst>
                  <a:cxn ang="0">
                    <a:pos x="wd2" y="hd2"/>
                  </a:cxn>
                  <a:cxn ang="5400000">
                    <a:pos x="wd2" y="hd2"/>
                  </a:cxn>
                  <a:cxn ang="10800000">
                    <a:pos x="wd2" y="hd2"/>
                  </a:cxn>
                  <a:cxn ang="16200000">
                    <a:pos x="wd2" y="hd2"/>
                  </a:cxn>
                </a:cxnLst>
                <a:rect l="0" t="0" r="r" b="b"/>
                <a:pathLst>
                  <a:path w="21600" h="21600" extrusionOk="0">
                    <a:moveTo>
                      <a:pt x="21600" y="21458"/>
                    </a:moveTo>
                    <a:lnTo>
                      <a:pt x="21337" y="0"/>
                    </a:lnTo>
                    <a:lnTo>
                      <a:pt x="5016" y="0"/>
                    </a:lnTo>
                    <a:lnTo>
                      <a:pt x="0" y="3236"/>
                    </a:lnTo>
                    <a:lnTo>
                      <a:pt x="14926" y="21600"/>
                    </a:lnTo>
                    <a:cubicBezTo>
                      <a:pt x="17133" y="21466"/>
                      <a:pt x="19369" y="21419"/>
                      <a:pt x="21600" y="21458"/>
                    </a:cubicBezTo>
                    <a:close/>
                  </a:path>
                </a:pathLst>
              </a:custGeom>
              <a:solidFill>
                <a:srgbClr val="FFE6CA"/>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0" name="Freeform 733">
                <a:extLst>
                  <a:ext uri="{FF2B5EF4-FFF2-40B4-BE49-F238E27FC236}">
                    <a16:creationId xmlns:a16="http://schemas.microsoft.com/office/drawing/2014/main" id="{F552619F-305F-C862-0D75-A331E2483625}"/>
                  </a:ext>
                </a:extLst>
              </p:cNvPr>
              <p:cNvSpPr/>
              <p:nvPr/>
            </p:nvSpPr>
            <p:spPr>
              <a:xfrm>
                <a:off x="528757" y="0"/>
                <a:ext cx="370799" cy="1042044"/>
              </a:xfrm>
              <a:custGeom>
                <a:avLst/>
                <a:gdLst/>
                <a:ahLst/>
                <a:cxnLst>
                  <a:cxn ang="0">
                    <a:pos x="wd2" y="hd2"/>
                  </a:cxn>
                  <a:cxn ang="5400000">
                    <a:pos x="wd2" y="hd2"/>
                  </a:cxn>
                  <a:cxn ang="10800000">
                    <a:pos x="wd2" y="hd2"/>
                  </a:cxn>
                  <a:cxn ang="16200000">
                    <a:pos x="wd2" y="hd2"/>
                  </a:cxn>
                </a:cxnLst>
                <a:rect l="0" t="0" r="r" b="b"/>
                <a:pathLst>
                  <a:path w="21600" h="21600" extrusionOk="0">
                    <a:moveTo>
                      <a:pt x="6660" y="21600"/>
                    </a:moveTo>
                    <a:lnTo>
                      <a:pt x="21600" y="3375"/>
                    </a:lnTo>
                    <a:lnTo>
                      <a:pt x="16195" y="0"/>
                    </a:lnTo>
                    <a:lnTo>
                      <a:pt x="0" y="0"/>
                    </a:lnTo>
                    <a:lnTo>
                      <a:pt x="263" y="21288"/>
                    </a:lnTo>
                    <a:cubicBezTo>
                      <a:pt x="2417" y="21311"/>
                      <a:pt x="4559" y="21416"/>
                      <a:pt x="6660" y="21600"/>
                    </a:cubicBezTo>
                    <a:close/>
                  </a:path>
                </a:pathLst>
              </a:custGeom>
              <a:solidFill>
                <a:srgbClr val="FFDAB0"/>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1" name="Freeform 734">
                <a:extLst>
                  <a:ext uri="{FF2B5EF4-FFF2-40B4-BE49-F238E27FC236}">
                    <a16:creationId xmlns:a16="http://schemas.microsoft.com/office/drawing/2014/main" id="{CE01278C-C8E4-4FEA-2543-CCC532713F86}"/>
                  </a:ext>
                </a:extLst>
              </p:cNvPr>
              <p:cNvSpPr/>
              <p:nvPr/>
            </p:nvSpPr>
            <p:spPr>
              <a:xfrm>
                <a:off x="643089" y="162807"/>
                <a:ext cx="441692" cy="911647"/>
              </a:xfrm>
              <a:custGeom>
                <a:avLst/>
                <a:gdLst/>
                <a:ahLst/>
                <a:cxnLst>
                  <a:cxn ang="0">
                    <a:pos x="wd2" y="hd2"/>
                  </a:cxn>
                  <a:cxn ang="5400000">
                    <a:pos x="wd2" y="hd2"/>
                  </a:cxn>
                  <a:cxn ang="10800000">
                    <a:pos x="wd2" y="hd2"/>
                  </a:cxn>
                  <a:cxn ang="16200000">
                    <a:pos x="wd2" y="hd2"/>
                  </a:cxn>
                </a:cxnLst>
                <a:rect l="0" t="0" r="r" b="b"/>
                <a:pathLst>
                  <a:path w="21600" h="21600" extrusionOk="0">
                    <a:moveTo>
                      <a:pt x="4725" y="21600"/>
                    </a:moveTo>
                    <a:lnTo>
                      <a:pt x="21600" y="7706"/>
                    </a:lnTo>
                    <a:lnTo>
                      <a:pt x="12542" y="0"/>
                    </a:lnTo>
                    <a:lnTo>
                      <a:pt x="0" y="20832"/>
                    </a:lnTo>
                    <a:cubicBezTo>
                      <a:pt x="1612" y="21021"/>
                      <a:pt x="3192" y="21277"/>
                      <a:pt x="4725" y="21600"/>
                    </a:cubicBezTo>
                    <a:close/>
                  </a:path>
                </a:pathLst>
              </a:custGeom>
              <a:solidFill>
                <a:srgbClr val="D6B38B"/>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2" name="Freeform 735">
                <a:extLst>
                  <a:ext uri="{FF2B5EF4-FFF2-40B4-BE49-F238E27FC236}">
                    <a16:creationId xmlns:a16="http://schemas.microsoft.com/office/drawing/2014/main" id="{310904E8-8FB9-5A9E-A738-18C6E0881214}"/>
                  </a:ext>
                </a:extLst>
              </p:cNvPr>
              <p:cNvSpPr/>
              <p:nvPr/>
            </p:nvSpPr>
            <p:spPr>
              <a:xfrm>
                <a:off x="-1" y="154891"/>
                <a:ext cx="417208" cy="908634"/>
              </a:xfrm>
              <a:custGeom>
                <a:avLst/>
                <a:gdLst/>
                <a:ahLst/>
                <a:cxnLst>
                  <a:cxn ang="0">
                    <a:pos x="wd2" y="hd2"/>
                  </a:cxn>
                  <a:cxn ang="5400000">
                    <a:pos x="wd2" y="hd2"/>
                  </a:cxn>
                  <a:cxn ang="10800000">
                    <a:pos x="wd2" y="hd2"/>
                  </a:cxn>
                  <a:cxn ang="16200000">
                    <a:pos x="wd2" y="hd2"/>
                  </a:cxn>
                </a:cxnLst>
                <a:rect l="0" t="0" r="r" b="b"/>
                <a:pathLst>
                  <a:path w="21600" h="21600" extrusionOk="0">
                    <a:moveTo>
                      <a:pt x="8394" y="0"/>
                    </a:moveTo>
                    <a:lnTo>
                      <a:pt x="0" y="7765"/>
                    </a:lnTo>
                    <a:lnTo>
                      <a:pt x="16364" y="21600"/>
                    </a:lnTo>
                    <a:cubicBezTo>
                      <a:pt x="17209" y="21448"/>
                      <a:pt x="18072" y="21315"/>
                      <a:pt x="18950" y="21202"/>
                    </a:cubicBezTo>
                    <a:cubicBezTo>
                      <a:pt x="19821" y="21091"/>
                      <a:pt x="20706" y="20999"/>
                      <a:pt x="21600" y="20928"/>
                    </a:cubicBezTo>
                    <a:lnTo>
                      <a:pt x="8394" y="0"/>
                    </a:lnTo>
                    <a:close/>
                  </a:path>
                </a:pathLst>
              </a:custGeom>
              <a:solidFill>
                <a:srgbClr val="FFF2E3"/>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3" name="Freeform 737">
                <a:extLst>
                  <a:ext uri="{FF2B5EF4-FFF2-40B4-BE49-F238E27FC236}">
                    <a16:creationId xmlns:a16="http://schemas.microsoft.com/office/drawing/2014/main" id="{CFC3A224-87A9-18A5-EEC6-1040A29D6AA3}"/>
                  </a:ext>
                </a:extLst>
              </p:cNvPr>
              <p:cNvSpPr/>
              <p:nvPr/>
            </p:nvSpPr>
            <p:spPr>
              <a:xfrm>
                <a:off x="317469" y="1003854"/>
                <a:ext cx="422231" cy="390939"/>
              </a:xfrm>
              <a:custGeom>
                <a:avLst/>
                <a:gdLst/>
                <a:ahLst/>
                <a:cxnLst>
                  <a:cxn ang="0">
                    <a:pos x="wd2" y="hd2"/>
                  </a:cxn>
                  <a:cxn ang="5400000">
                    <a:pos x="wd2" y="hd2"/>
                  </a:cxn>
                  <a:cxn ang="10800000">
                    <a:pos x="wd2" y="hd2"/>
                  </a:cxn>
                  <a:cxn ang="16200000">
                    <a:pos x="wd2" y="hd2"/>
                  </a:cxn>
                </a:cxnLst>
                <a:rect l="0" t="0" r="r" b="b"/>
                <a:pathLst>
                  <a:path w="21600" h="21184" extrusionOk="0">
                    <a:moveTo>
                      <a:pt x="0" y="3233"/>
                    </a:moveTo>
                    <a:lnTo>
                      <a:pt x="9458" y="20285"/>
                    </a:lnTo>
                    <a:cubicBezTo>
                      <a:pt x="9796" y="20860"/>
                      <a:pt x="10365" y="21198"/>
                      <a:pt x="10969" y="21183"/>
                    </a:cubicBezTo>
                    <a:cubicBezTo>
                      <a:pt x="11566" y="21191"/>
                      <a:pt x="12128" y="20853"/>
                      <a:pt x="12462" y="20285"/>
                    </a:cubicBezTo>
                    <a:lnTo>
                      <a:pt x="21600" y="3825"/>
                    </a:lnTo>
                    <a:cubicBezTo>
                      <a:pt x="19822" y="3049"/>
                      <a:pt x="18809" y="497"/>
                      <a:pt x="17209" y="88"/>
                    </a:cubicBezTo>
                    <a:cubicBezTo>
                      <a:pt x="15253" y="-402"/>
                      <a:pt x="12818" y="1313"/>
                      <a:pt x="11040" y="1252"/>
                    </a:cubicBezTo>
                    <a:cubicBezTo>
                      <a:pt x="8907" y="1252"/>
                      <a:pt x="6560" y="-239"/>
                      <a:pt x="4782" y="88"/>
                    </a:cubicBezTo>
                    <a:cubicBezTo>
                      <a:pt x="3004" y="415"/>
                      <a:pt x="1422" y="2641"/>
                      <a:pt x="0" y="3233"/>
                    </a:cubicBezTo>
                    <a:close/>
                  </a:path>
                </a:pathLst>
              </a:custGeom>
              <a:solidFill>
                <a:srgbClr val="636363"/>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4" name="Freeform 77">
                <a:extLst>
                  <a:ext uri="{FF2B5EF4-FFF2-40B4-BE49-F238E27FC236}">
                    <a16:creationId xmlns:a16="http://schemas.microsoft.com/office/drawing/2014/main" id="{B7F38C28-35AD-2115-E1D3-2B24D465F003}"/>
                  </a:ext>
                </a:extLst>
              </p:cNvPr>
              <p:cNvSpPr/>
              <p:nvPr/>
            </p:nvSpPr>
            <p:spPr>
              <a:xfrm rot="10800000">
                <a:off x="546765" y="1036165"/>
                <a:ext cx="151984" cy="360581"/>
              </a:xfrm>
              <a:custGeom>
                <a:avLst/>
                <a:gdLst/>
                <a:ahLst/>
                <a:cxnLst>
                  <a:cxn ang="0">
                    <a:pos x="wd2" y="hd2"/>
                  </a:cxn>
                  <a:cxn ang="5400000">
                    <a:pos x="wd2" y="hd2"/>
                  </a:cxn>
                  <a:cxn ang="10800000">
                    <a:pos x="wd2" y="hd2"/>
                  </a:cxn>
                  <a:cxn ang="16200000">
                    <a:pos x="wd2" y="hd2"/>
                  </a:cxn>
                </a:cxnLst>
                <a:rect l="0" t="0" r="r" b="b"/>
                <a:pathLst>
                  <a:path w="21600" h="21384" extrusionOk="0">
                    <a:moveTo>
                      <a:pt x="0" y="19401"/>
                    </a:moveTo>
                    <a:lnTo>
                      <a:pt x="21600" y="0"/>
                    </a:lnTo>
                    <a:lnTo>
                      <a:pt x="13652" y="19935"/>
                    </a:lnTo>
                    <a:cubicBezTo>
                      <a:pt x="11956" y="21047"/>
                      <a:pt x="8570" y="21600"/>
                      <a:pt x="5335" y="21305"/>
                    </a:cubicBezTo>
                    <a:cubicBezTo>
                      <a:pt x="2799" y="21073"/>
                      <a:pt x="763" y="20341"/>
                      <a:pt x="0" y="19401"/>
                    </a:cubicBezTo>
                    <a:close/>
                  </a:path>
                </a:pathLst>
              </a:custGeom>
              <a:solidFill>
                <a:srgbClr val="FFFFFF">
                  <a:alpha val="80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105" name="Freeform 78">
                <a:extLst>
                  <a:ext uri="{FF2B5EF4-FFF2-40B4-BE49-F238E27FC236}">
                    <a16:creationId xmlns:a16="http://schemas.microsoft.com/office/drawing/2014/main" id="{E5037D41-26D2-CE89-4E08-E76EEBFB62EB}"/>
                  </a:ext>
                </a:extLst>
              </p:cNvPr>
              <p:cNvSpPr/>
              <p:nvPr/>
            </p:nvSpPr>
            <p:spPr>
              <a:xfrm rot="10800000">
                <a:off x="353660" y="1023942"/>
                <a:ext cx="159881" cy="372804"/>
              </a:xfrm>
              <a:custGeom>
                <a:avLst/>
                <a:gdLst/>
                <a:ahLst/>
                <a:cxnLst>
                  <a:cxn ang="0">
                    <a:pos x="wd2" y="hd2"/>
                  </a:cxn>
                  <a:cxn ang="5400000">
                    <a:pos x="wd2" y="hd2"/>
                  </a:cxn>
                  <a:cxn ang="10800000">
                    <a:pos x="wd2" y="hd2"/>
                  </a:cxn>
                  <a:cxn ang="16200000">
                    <a:pos x="wd2" y="hd2"/>
                  </a:cxn>
                </a:cxnLst>
                <a:rect l="0" t="0" r="r" b="b"/>
                <a:pathLst>
                  <a:path w="21600" h="21474" extrusionOk="0">
                    <a:moveTo>
                      <a:pt x="21600" y="19790"/>
                    </a:moveTo>
                    <a:lnTo>
                      <a:pt x="0" y="0"/>
                    </a:lnTo>
                    <a:lnTo>
                      <a:pt x="8889" y="20997"/>
                    </a:lnTo>
                    <a:cubicBezTo>
                      <a:pt x="10995" y="21485"/>
                      <a:pt x="13606" y="21600"/>
                      <a:pt x="16005" y="21334"/>
                    </a:cubicBezTo>
                    <a:cubicBezTo>
                      <a:pt x="18284" y="21082"/>
                      <a:pt x="20208" y="20521"/>
                      <a:pt x="21600" y="19790"/>
                    </a:cubicBezTo>
                    <a:close/>
                  </a:path>
                </a:pathLst>
              </a:custGeom>
              <a:solidFill>
                <a:srgbClr val="FFFFFF">
                  <a:alpha val="80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Calibri"/>
                    <a:ea typeface="Calibri"/>
                    <a:cs typeface="Calibri"/>
                    <a:sym typeface="Calibri"/>
                  </a:defRPr>
                </a:pPr>
                <a:endParaRPr sz="2400" b="1">
                  <a:solidFill>
                    <a:srgbClr val="FFFFFF"/>
                  </a:solidFill>
                  <a:latin typeface="Times New Roman" panose="02020603050405020304" pitchFamily="18" charset="0"/>
                  <a:ea typeface="Calibri"/>
                  <a:cs typeface="Times New Roman" panose="02020603050405020304" pitchFamily="18" charset="0"/>
                  <a:sym typeface="Calibri"/>
                </a:endParaRPr>
              </a:p>
            </p:txBody>
          </p:sp>
        </p:grpSp>
        <p:sp>
          <p:nvSpPr>
            <p:cNvPr id="67" name="Shape">
              <a:extLst>
                <a:ext uri="{FF2B5EF4-FFF2-40B4-BE49-F238E27FC236}">
                  <a16:creationId xmlns:a16="http://schemas.microsoft.com/office/drawing/2014/main" id="{4D11A29F-2056-5EAC-3DD5-FE8EBE8AF133}"/>
                </a:ext>
              </a:extLst>
            </p:cNvPr>
            <p:cNvSpPr/>
            <p:nvPr/>
          </p:nvSpPr>
          <p:spPr>
            <a:xfrm>
              <a:off x="109611" y="3895256"/>
              <a:ext cx="799856" cy="1879529"/>
            </a:xfrm>
            <a:custGeom>
              <a:avLst/>
              <a:gdLst/>
              <a:ahLst/>
              <a:cxnLst>
                <a:cxn ang="0">
                  <a:pos x="wd2" y="hd2"/>
                </a:cxn>
                <a:cxn ang="5400000">
                  <a:pos x="wd2" y="hd2"/>
                </a:cxn>
                <a:cxn ang="10800000">
                  <a:pos x="wd2" y="hd2"/>
                </a:cxn>
                <a:cxn ang="16200000">
                  <a:pos x="wd2" y="hd2"/>
                </a:cxn>
              </a:cxnLst>
              <a:rect l="0" t="0" r="r" b="b"/>
              <a:pathLst>
                <a:path w="21456" h="21491" extrusionOk="0">
                  <a:moveTo>
                    <a:pt x="0" y="6787"/>
                  </a:moveTo>
                  <a:cubicBezTo>
                    <a:pt x="2062" y="5499"/>
                    <a:pt x="4690" y="4305"/>
                    <a:pt x="7810" y="3241"/>
                  </a:cubicBezTo>
                  <a:cubicBezTo>
                    <a:pt x="11646" y="1932"/>
                    <a:pt x="16173" y="836"/>
                    <a:pt x="21195" y="0"/>
                  </a:cubicBezTo>
                  <a:cubicBezTo>
                    <a:pt x="21600" y="655"/>
                    <a:pt x="21533" y="1330"/>
                    <a:pt x="20998" y="1976"/>
                  </a:cubicBezTo>
                  <a:cubicBezTo>
                    <a:pt x="20394" y="2705"/>
                    <a:pt x="19224" y="3368"/>
                    <a:pt x="18302" y="4056"/>
                  </a:cubicBezTo>
                  <a:cubicBezTo>
                    <a:pt x="17230" y="4857"/>
                    <a:pt x="16479" y="5698"/>
                    <a:pt x="16074" y="6561"/>
                  </a:cubicBezTo>
                  <a:lnTo>
                    <a:pt x="15632" y="19419"/>
                  </a:lnTo>
                  <a:cubicBezTo>
                    <a:pt x="14741" y="20505"/>
                    <a:pt x="11818" y="21315"/>
                    <a:pt x="8241" y="21466"/>
                  </a:cubicBezTo>
                  <a:cubicBezTo>
                    <a:pt x="5092" y="21600"/>
                    <a:pt x="1957" y="21194"/>
                    <a:pt x="49" y="20405"/>
                  </a:cubicBezTo>
                  <a:lnTo>
                    <a:pt x="0" y="6787"/>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68" name="Shape">
              <a:extLst>
                <a:ext uri="{FF2B5EF4-FFF2-40B4-BE49-F238E27FC236}">
                  <a16:creationId xmlns:a16="http://schemas.microsoft.com/office/drawing/2014/main" id="{4101EE03-8F1B-5BD7-AB4D-B3C8692375C9}"/>
                </a:ext>
              </a:extLst>
            </p:cNvPr>
            <p:cNvSpPr/>
            <p:nvPr/>
          </p:nvSpPr>
          <p:spPr>
            <a:xfrm>
              <a:off x="596906" y="3609214"/>
              <a:ext cx="562180" cy="2174812"/>
            </a:xfrm>
            <a:custGeom>
              <a:avLst/>
              <a:gdLst/>
              <a:ahLst/>
              <a:cxnLst>
                <a:cxn ang="0">
                  <a:pos x="wd2" y="hd2"/>
                </a:cxn>
                <a:cxn ang="5400000">
                  <a:pos x="wd2" y="hd2"/>
                </a:cxn>
                <a:cxn ang="10800000">
                  <a:pos x="wd2" y="hd2"/>
                </a:cxn>
                <a:cxn ang="16200000">
                  <a:pos x="wd2" y="hd2"/>
                </a:cxn>
              </a:cxnLst>
              <a:rect l="0" t="0" r="r" b="b"/>
              <a:pathLst>
                <a:path w="21546" h="21573" extrusionOk="0">
                  <a:moveTo>
                    <a:pt x="3679" y="8509"/>
                  </a:moveTo>
                  <a:cubicBezTo>
                    <a:pt x="4681" y="7687"/>
                    <a:pt x="6055" y="6888"/>
                    <a:pt x="7773" y="6120"/>
                  </a:cubicBezTo>
                  <a:cubicBezTo>
                    <a:pt x="9905" y="5166"/>
                    <a:pt x="12661" y="4192"/>
                    <a:pt x="11792" y="3144"/>
                  </a:cubicBezTo>
                  <a:cubicBezTo>
                    <a:pt x="11260" y="2503"/>
                    <a:pt x="9450" y="1952"/>
                    <a:pt x="7436" y="1457"/>
                  </a:cubicBezTo>
                  <a:cubicBezTo>
                    <a:pt x="5287" y="928"/>
                    <a:pt x="2805" y="438"/>
                    <a:pt x="0" y="0"/>
                  </a:cubicBezTo>
                  <a:cubicBezTo>
                    <a:pt x="3972" y="368"/>
                    <a:pt x="7507" y="885"/>
                    <a:pt x="10389" y="1518"/>
                  </a:cubicBezTo>
                  <a:cubicBezTo>
                    <a:pt x="15917" y="2733"/>
                    <a:pt x="18703" y="4290"/>
                    <a:pt x="20115" y="5896"/>
                  </a:cubicBezTo>
                  <a:cubicBezTo>
                    <a:pt x="20851" y="6732"/>
                    <a:pt x="21158" y="7581"/>
                    <a:pt x="21096" y="8429"/>
                  </a:cubicBezTo>
                  <a:cubicBezTo>
                    <a:pt x="21456" y="10614"/>
                    <a:pt x="21600" y="12800"/>
                    <a:pt x="21528" y="14987"/>
                  </a:cubicBezTo>
                  <a:cubicBezTo>
                    <a:pt x="21456" y="17179"/>
                    <a:pt x="21167" y="19371"/>
                    <a:pt x="20661" y="21561"/>
                  </a:cubicBezTo>
                  <a:cubicBezTo>
                    <a:pt x="18129" y="21600"/>
                    <a:pt x="15580" y="21547"/>
                    <a:pt x="13153" y="21405"/>
                  </a:cubicBezTo>
                  <a:cubicBezTo>
                    <a:pt x="10933" y="21275"/>
                    <a:pt x="8824" y="21070"/>
                    <a:pt x="7078" y="20769"/>
                  </a:cubicBezTo>
                  <a:cubicBezTo>
                    <a:pt x="5454" y="20489"/>
                    <a:pt x="4221" y="20138"/>
                    <a:pt x="3490" y="19747"/>
                  </a:cubicBezTo>
                  <a:lnTo>
                    <a:pt x="3679" y="8509"/>
                  </a:lnTo>
                  <a:close/>
                </a:path>
              </a:pathLst>
            </a:custGeom>
            <a:gradFill>
              <a:gsLst>
                <a:gs pos="22846">
                  <a:srgbClr val="FF3847"/>
                </a:gs>
                <a:gs pos="63342">
                  <a:srgbClr val="FF7D25"/>
                </a:gs>
                <a:gs pos="100000">
                  <a:srgbClr val="FFC203"/>
                </a:gs>
              </a:gsLst>
              <a:lin ang="2089253"/>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69" name="Shape">
              <a:extLst>
                <a:ext uri="{FF2B5EF4-FFF2-40B4-BE49-F238E27FC236}">
                  <a16:creationId xmlns:a16="http://schemas.microsoft.com/office/drawing/2014/main" id="{0D77CCD7-69DF-8A22-20E6-CC85AA27F0B9}"/>
                </a:ext>
              </a:extLst>
            </p:cNvPr>
            <p:cNvSpPr/>
            <p:nvPr/>
          </p:nvSpPr>
          <p:spPr>
            <a:xfrm>
              <a:off x="709576" y="3647078"/>
              <a:ext cx="796506" cy="2138253"/>
            </a:xfrm>
            <a:custGeom>
              <a:avLst/>
              <a:gdLst/>
              <a:ahLst/>
              <a:cxnLst>
                <a:cxn ang="0">
                  <a:pos x="wd2" y="hd2"/>
                </a:cxn>
                <a:cxn ang="5400000">
                  <a:pos x="wd2" y="hd2"/>
                </a:cxn>
                <a:cxn ang="10800000">
                  <a:pos x="wd2" y="hd2"/>
                </a:cxn>
                <a:cxn ang="16200000">
                  <a:pos x="wd2" y="hd2"/>
                </a:cxn>
              </a:cxnLst>
              <a:rect l="0" t="0" r="r" b="b"/>
              <a:pathLst>
                <a:path w="21485" h="21600" extrusionOk="0">
                  <a:moveTo>
                    <a:pt x="11352" y="8536"/>
                  </a:moveTo>
                  <a:cubicBezTo>
                    <a:pt x="11539" y="7682"/>
                    <a:pt x="11454" y="6825"/>
                    <a:pt x="11096" y="5976"/>
                  </a:cubicBezTo>
                  <a:cubicBezTo>
                    <a:pt x="10702" y="5037"/>
                    <a:pt x="9975" y="4109"/>
                    <a:pt x="8650" y="3235"/>
                  </a:cubicBezTo>
                  <a:cubicBezTo>
                    <a:pt x="7937" y="2765"/>
                    <a:pt x="7056" y="2316"/>
                    <a:pt x="6040" y="1889"/>
                  </a:cubicBezTo>
                  <a:cubicBezTo>
                    <a:pt x="4362" y="1185"/>
                    <a:pt x="2329" y="549"/>
                    <a:pt x="0" y="0"/>
                  </a:cubicBezTo>
                  <a:cubicBezTo>
                    <a:pt x="3428" y="713"/>
                    <a:pt x="6722" y="1474"/>
                    <a:pt x="9868" y="2278"/>
                  </a:cubicBezTo>
                  <a:cubicBezTo>
                    <a:pt x="13852" y="3297"/>
                    <a:pt x="17652" y="4406"/>
                    <a:pt x="19756" y="5790"/>
                  </a:cubicBezTo>
                  <a:cubicBezTo>
                    <a:pt x="21017" y="6619"/>
                    <a:pt x="21600" y="7513"/>
                    <a:pt x="21466" y="8409"/>
                  </a:cubicBezTo>
                  <a:lnTo>
                    <a:pt x="21416" y="20045"/>
                  </a:lnTo>
                  <a:cubicBezTo>
                    <a:pt x="19656" y="20737"/>
                    <a:pt x="17067" y="21241"/>
                    <a:pt x="14093" y="21470"/>
                  </a:cubicBezTo>
                  <a:cubicBezTo>
                    <a:pt x="13120" y="21545"/>
                    <a:pt x="12120" y="21588"/>
                    <a:pt x="11110" y="21600"/>
                  </a:cubicBezTo>
                  <a:lnTo>
                    <a:pt x="11352" y="8536"/>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70" name="Shape">
              <a:extLst>
                <a:ext uri="{FF2B5EF4-FFF2-40B4-BE49-F238E27FC236}">
                  <a16:creationId xmlns:a16="http://schemas.microsoft.com/office/drawing/2014/main" id="{82F1E630-DBB5-E2A3-6317-114EFBDB1068}"/>
                </a:ext>
              </a:extLst>
            </p:cNvPr>
            <p:cNvSpPr/>
            <p:nvPr/>
          </p:nvSpPr>
          <p:spPr>
            <a:xfrm>
              <a:off x="514078" y="3534485"/>
              <a:ext cx="1567768" cy="2228876"/>
            </a:xfrm>
            <a:custGeom>
              <a:avLst/>
              <a:gdLst/>
              <a:ahLst/>
              <a:cxnLst>
                <a:cxn ang="0">
                  <a:pos x="wd2" y="hd2"/>
                </a:cxn>
                <a:cxn ang="5400000">
                  <a:pos x="wd2" y="hd2"/>
                </a:cxn>
                <a:cxn ang="10800000">
                  <a:pos x="wd2" y="hd2"/>
                </a:cxn>
                <a:cxn ang="16200000">
                  <a:pos x="wd2" y="hd2"/>
                </a:cxn>
              </a:cxnLst>
              <a:rect l="0" t="0" r="r" b="b"/>
              <a:pathLst>
                <a:path w="21600" h="21562" extrusionOk="0">
                  <a:moveTo>
                    <a:pt x="13336" y="7768"/>
                  </a:moveTo>
                  <a:cubicBezTo>
                    <a:pt x="13151" y="7348"/>
                    <a:pt x="12891" y="6937"/>
                    <a:pt x="12559" y="6540"/>
                  </a:cubicBezTo>
                  <a:cubicBezTo>
                    <a:pt x="12196" y="6106"/>
                    <a:pt x="11748" y="5692"/>
                    <a:pt x="11196" y="5314"/>
                  </a:cubicBezTo>
                  <a:cubicBezTo>
                    <a:pt x="10250" y="4667"/>
                    <a:pt x="9029" y="4146"/>
                    <a:pt x="7830" y="3622"/>
                  </a:cubicBezTo>
                  <a:cubicBezTo>
                    <a:pt x="5153" y="2453"/>
                    <a:pt x="2542" y="1245"/>
                    <a:pt x="0" y="0"/>
                  </a:cubicBezTo>
                  <a:cubicBezTo>
                    <a:pt x="3496" y="1152"/>
                    <a:pt x="6979" y="2314"/>
                    <a:pt x="10448" y="3487"/>
                  </a:cubicBezTo>
                  <a:cubicBezTo>
                    <a:pt x="12039" y="4025"/>
                    <a:pt x="13636" y="4569"/>
                    <a:pt x="15158" y="5149"/>
                  </a:cubicBezTo>
                  <a:cubicBezTo>
                    <a:pt x="16660" y="5720"/>
                    <a:pt x="18096" y="6329"/>
                    <a:pt x="19241" y="7093"/>
                  </a:cubicBezTo>
                  <a:cubicBezTo>
                    <a:pt x="20426" y="7884"/>
                    <a:pt x="21234" y="8806"/>
                    <a:pt x="21600" y="9784"/>
                  </a:cubicBezTo>
                  <a:lnTo>
                    <a:pt x="21415" y="20766"/>
                  </a:lnTo>
                  <a:cubicBezTo>
                    <a:pt x="20473" y="21308"/>
                    <a:pt x="19097" y="21600"/>
                    <a:pt x="17681" y="21558"/>
                  </a:cubicBezTo>
                  <a:cubicBezTo>
                    <a:pt x="16613" y="21526"/>
                    <a:pt x="15605" y="21305"/>
                    <a:pt x="14780" y="20957"/>
                  </a:cubicBezTo>
                  <a:cubicBezTo>
                    <a:pt x="14301" y="20755"/>
                    <a:pt x="13891" y="20514"/>
                    <a:pt x="13567" y="20244"/>
                  </a:cubicBezTo>
                  <a:lnTo>
                    <a:pt x="13336" y="7768"/>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algn="ctr">
                <a:defRPr>
                  <a:solidFill>
                    <a:srgbClr val="FFFFFF"/>
                  </a:solidFill>
                </a:defRPr>
              </a:pPr>
              <a:endParaRPr sz="2400" b="1">
                <a:solidFill>
                  <a:srgbClr val="FFFFFF"/>
                </a:solidFill>
                <a:latin typeface="Times New Roman" panose="02020603050405020304" pitchFamily="18" charset="0"/>
                <a:cs typeface="Times New Roman" panose="02020603050405020304" pitchFamily="18" charset="0"/>
              </a:endParaRPr>
            </a:p>
          </p:txBody>
        </p:sp>
        <p:sp>
          <p:nvSpPr>
            <p:cNvPr id="92" name="TextBox 52">
              <a:extLst>
                <a:ext uri="{FF2B5EF4-FFF2-40B4-BE49-F238E27FC236}">
                  <a16:creationId xmlns:a16="http://schemas.microsoft.com/office/drawing/2014/main" id="{39512AC4-A4C4-CFD2-60CF-5F46B316ABE4}"/>
                </a:ext>
              </a:extLst>
            </p:cNvPr>
            <p:cNvSpPr txBox="1"/>
            <p:nvPr/>
          </p:nvSpPr>
          <p:spPr>
            <a:xfrm>
              <a:off x="519356" y="4243812"/>
              <a:ext cx="1118677" cy="73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000">
                  <a:solidFill>
                    <a:srgbClr val="FFFFFF"/>
                  </a:solidFill>
                </a:defRPr>
              </a:lvl1pPr>
            </a:lstStyle>
            <a:p>
              <a:pPr algn="ctr"/>
              <a:r>
                <a:rPr lang="vi-VN" sz="3600" b="1" dirty="0">
                  <a:latin typeface="Times New Roman" panose="02020603050405020304" pitchFamily="18" charset="0"/>
                  <a:cs typeface="Times New Roman" panose="02020603050405020304" pitchFamily="18" charset="0"/>
                </a:rPr>
                <a:t>5,6</a:t>
              </a:r>
              <a:r>
                <a:rPr sz="3600" b="1" dirty="0">
                  <a:latin typeface="Times New Roman" panose="02020603050405020304" pitchFamily="18" charset="0"/>
                  <a:cs typeface="Times New Roman" panose="02020603050405020304" pitchFamily="18" charset="0"/>
                </a:rPr>
                <a:t>     </a:t>
              </a:r>
            </a:p>
          </p:txBody>
        </p:sp>
        <p:sp>
          <p:nvSpPr>
            <p:cNvPr id="93" name="TextBox 52">
              <a:extLst>
                <a:ext uri="{FF2B5EF4-FFF2-40B4-BE49-F238E27FC236}">
                  <a16:creationId xmlns:a16="http://schemas.microsoft.com/office/drawing/2014/main" id="{7BBA5EDD-E2E0-708D-95DF-1D40C73569AD}"/>
                </a:ext>
              </a:extLst>
            </p:cNvPr>
            <p:cNvSpPr txBox="1"/>
            <p:nvPr/>
          </p:nvSpPr>
          <p:spPr>
            <a:xfrm>
              <a:off x="49840" y="5033845"/>
              <a:ext cx="2121079" cy="525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FFFFFF"/>
                  </a:solidFill>
                </a:defRPr>
              </a:lvl1pPr>
            </a:lstStyle>
            <a:p>
              <a:pPr lvl="0" algn="ctr"/>
              <a:r>
                <a:rPr lang="vi-VN" sz="2400" b="1" dirty="0">
                  <a:solidFill>
                    <a:prstClr val="black"/>
                  </a:solidFill>
                  <a:latin typeface="Times New Roman" panose="02020603050405020304" pitchFamily="18" charset="0"/>
                  <a:cs typeface="Times New Roman" panose="02020603050405020304" pitchFamily="18" charset="0"/>
                </a:rPr>
                <a:t>NHÓM</a:t>
              </a:r>
            </a:p>
          </p:txBody>
        </p:sp>
      </p:grpSp>
      <p:pic>
        <p:nvPicPr>
          <p:cNvPr id="97" name="TinyPPT.com" descr="TinyPPT.com">
            <a:extLst>
              <a:ext uri="{FF2B5EF4-FFF2-40B4-BE49-F238E27FC236}">
                <a16:creationId xmlns:a16="http://schemas.microsoft.com/office/drawing/2014/main" id="{DD69B1B3-8774-8581-1BAA-B0EB1946EE2F}"/>
              </a:ext>
            </a:extLst>
          </p:cNvPr>
          <p:cNvPicPr>
            <a:picLocks noChangeAspect="1"/>
          </p:cNvPicPr>
          <p:nvPr/>
        </p:nvPicPr>
        <p:blipFill>
          <a:blip r:embed="rId7">
            <a:alphaModFix amt="49261"/>
          </a:blip>
          <a:stretch>
            <a:fillRect/>
          </a:stretch>
        </p:blipFill>
        <p:spPr>
          <a:xfrm>
            <a:off x="329299" y="6767791"/>
            <a:ext cx="3577068" cy="111814"/>
          </a:xfrm>
          <a:prstGeom prst="rect">
            <a:avLst/>
          </a:prstGeom>
          <a:ln w="12700">
            <a:miter lim="400000"/>
          </a:ln>
        </p:spPr>
      </p:pic>
      <p:sp>
        <p:nvSpPr>
          <p:cNvPr id="122" name="Rectangle 121">
            <a:extLst>
              <a:ext uri="{FF2B5EF4-FFF2-40B4-BE49-F238E27FC236}">
                <a16:creationId xmlns:a16="http://schemas.microsoft.com/office/drawing/2014/main" id="{C8BD8F45-41E3-9E7A-C249-40986BD8813C}"/>
              </a:ext>
            </a:extLst>
          </p:cNvPr>
          <p:cNvSpPr/>
          <p:nvPr/>
        </p:nvSpPr>
        <p:spPr>
          <a:xfrm>
            <a:off x="10112936" y="276757"/>
            <a:ext cx="2123161" cy="2123658"/>
          </a:xfrm>
          <a:prstGeom prst="rect">
            <a:avLst/>
          </a:prstGeom>
          <a:noFill/>
        </p:spPr>
        <p:txBody>
          <a:bodyPr wrap="squar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pic>
        <p:nvPicPr>
          <p:cNvPr id="123" name="Picture 122">
            <a:extLst>
              <a:ext uri="{FF2B5EF4-FFF2-40B4-BE49-F238E27FC236}">
                <a16:creationId xmlns:a16="http://schemas.microsoft.com/office/drawing/2014/main" id="{E93615C5-D172-8ED6-66FD-74B8D859DFE8}"/>
              </a:ext>
            </a:extLst>
          </p:cNvPr>
          <p:cNvPicPr>
            <a:picLocks noChangeAspect="1"/>
          </p:cNvPicPr>
          <p:nvPr/>
        </p:nvPicPr>
        <p:blipFill>
          <a:blip r:embed="rId8"/>
          <a:stretch>
            <a:fillRect/>
          </a:stretch>
        </p:blipFill>
        <p:spPr>
          <a:xfrm rot="19934793">
            <a:off x="9806231" y="3125898"/>
            <a:ext cx="2736568" cy="2741296"/>
          </a:xfrm>
          <a:prstGeom prst="rect">
            <a:avLst/>
          </a:prstGeom>
        </p:spPr>
      </p:pic>
    </p:spTree>
    <p:extLst>
      <p:ext uri="{BB962C8B-B14F-4D97-AF65-F5344CB8AC3E}">
        <p14:creationId xmlns:p14="http://schemas.microsoft.com/office/powerpoint/2010/main" val="24873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50000">
                                          <p:cBhvr additive="base">
                                            <p:cTn id="7" dur="2000" fill="hold"/>
                                            <p:tgtEl>
                                              <p:spTgt spid="124"/>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24"/>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checkerboard(across)">
                                          <p:cBhvr>
                                            <p:cTn id="11" dur="500"/>
                                            <p:tgtEl>
                                              <p:spTgt spid="12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checkerboard(across)">
                                          <p:cBhvr>
                                            <p:cTn id="14" dur="500"/>
                                            <p:tgtEl>
                                              <p:spTgt spid="122"/>
                                            </p:tgtEl>
                                          </p:cBhvr>
                                        </p:animEffect>
                                      </p:childTnLst>
                                    </p:cTn>
                                  </p:par>
                                  <p:par>
                                    <p:cTn id="15" presetID="2" presetClass="entr" presetSubtype="2" accel="50000" fill="hold" nodeType="withEffect" p14:presetBounceEnd="50000">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14:bounceEnd="50000">
                                          <p:cBhvr additive="base">
                                            <p:cTn id="17" dur="2000" fill="hold"/>
                                            <p:tgtEl>
                                              <p:spTgt spid="121"/>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50000" fill="hold" nodeType="clickEffect" p14:presetBounceEnd="50000">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14:bounceEnd="50000">
                                          <p:cBhvr additive="base">
                                            <p:cTn id="23" dur="2000" fill="hold"/>
                                            <p:tgtEl>
                                              <p:spTgt spid="110"/>
                                            </p:tgtEl>
                                            <p:attrNameLst>
                                              <p:attrName>ppt_x</p:attrName>
                                            </p:attrNameLst>
                                          </p:cBhvr>
                                          <p:tavLst>
                                            <p:tav tm="0">
                                              <p:val>
                                                <p:strVal val="#ppt_x"/>
                                              </p:val>
                                            </p:tav>
                                            <p:tav tm="100000">
                                              <p:val>
                                                <p:strVal val="#ppt_x"/>
                                              </p:val>
                                            </p:tav>
                                          </p:tavLst>
                                        </p:anim>
                                        <p:anim calcmode="lin" valueType="num" p14:bounceEnd="50000">
                                          <p:cBhvr additive="base">
                                            <p:cTn id="24" dur="2000" fill="hold"/>
                                            <p:tgtEl>
                                              <p:spTgt spid="110"/>
                                            </p:tgtEl>
                                            <p:attrNameLst>
                                              <p:attrName>ppt_y</p:attrName>
                                            </p:attrNameLst>
                                          </p:cBhvr>
                                          <p:tavLst>
                                            <p:tav tm="0">
                                              <p:val>
                                                <p:strVal val="0-#ppt_h/2"/>
                                              </p:val>
                                            </p:tav>
                                            <p:tav tm="100000">
                                              <p:val>
                                                <p:strVal val="#ppt_y"/>
                                              </p:val>
                                            </p:tav>
                                          </p:tavLst>
                                        </p:anim>
                                      </p:childTnLst>
                                    </p:cTn>
                                  </p:par>
                                  <p:par>
                                    <p:cTn id="25" presetID="2" presetClass="entr" presetSubtype="2" accel="50000" fill="hold" nodeType="withEffect" p14:presetBounceEnd="5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50000">
                                          <p:cBhvr additive="base">
                                            <p:cTn id="27" dur="2000" fill="hold"/>
                                            <p:tgtEl>
                                              <p:spTgt spid="120"/>
                                            </p:tgtEl>
                                            <p:attrNameLst>
                                              <p:attrName>ppt_x</p:attrName>
                                            </p:attrNameLst>
                                          </p:cBhvr>
                                          <p:tavLst>
                                            <p:tav tm="0">
                                              <p:val>
                                                <p:strVal val="1+#ppt_w/2"/>
                                              </p:val>
                                            </p:tav>
                                            <p:tav tm="100000">
                                              <p:val>
                                                <p:strVal val="#ppt_x"/>
                                              </p:val>
                                            </p:tav>
                                          </p:tavLst>
                                        </p:anim>
                                        <p:anim calcmode="lin" valueType="num" p14:bounceEnd="50000">
                                          <p:cBhvr additive="base">
                                            <p:cTn id="28"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accel="50000" fill="hold" nodeType="clickEffect" p14:presetBounceEnd="50000">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14:bounceEnd="50000">
                                          <p:cBhvr additive="base">
                                            <p:cTn id="33" dur="2000" fill="hold"/>
                                            <p:tgtEl>
                                              <p:spTgt spid="111"/>
                                            </p:tgtEl>
                                            <p:attrNameLst>
                                              <p:attrName>ppt_x</p:attrName>
                                            </p:attrNameLst>
                                          </p:cBhvr>
                                          <p:tavLst>
                                            <p:tav tm="0">
                                              <p:val>
                                                <p:strVal val="#ppt_x"/>
                                              </p:val>
                                            </p:tav>
                                            <p:tav tm="100000">
                                              <p:val>
                                                <p:strVal val="#ppt_x"/>
                                              </p:val>
                                            </p:tav>
                                          </p:tavLst>
                                        </p:anim>
                                        <p:anim calcmode="lin" valueType="num" p14:bounceEnd="50000">
                                          <p:cBhvr additive="base">
                                            <p:cTn id="34" dur="2000" fill="hold"/>
                                            <p:tgtEl>
                                              <p:spTgt spid="111"/>
                                            </p:tgtEl>
                                            <p:attrNameLst>
                                              <p:attrName>ppt_y</p:attrName>
                                            </p:attrNameLst>
                                          </p:cBhvr>
                                          <p:tavLst>
                                            <p:tav tm="0">
                                              <p:val>
                                                <p:strVal val="0-#ppt_h/2"/>
                                              </p:val>
                                            </p:tav>
                                            <p:tav tm="100000">
                                              <p:val>
                                                <p:strVal val="#ppt_y"/>
                                              </p:val>
                                            </p:tav>
                                          </p:tavLst>
                                        </p:anim>
                                      </p:childTnLst>
                                    </p:cTn>
                                  </p:par>
                                  <p:par>
                                    <p:cTn id="35" presetID="2" presetClass="entr" presetSubtype="2" accel="50000" fill="hold" nodeType="withEffect" p14:presetBounceEnd="50000">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14:bounceEnd="50000">
                                          <p:cBhvr additive="base">
                                            <p:cTn id="37" dur="2000" fill="hold"/>
                                            <p:tgtEl>
                                              <p:spTgt spid="119"/>
                                            </p:tgtEl>
                                            <p:attrNameLst>
                                              <p:attrName>ppt_x</p:attrName>
                                            </p:attrNameLst>
                                          </p:cBhvr>
                                          <p:tavLst>
                                            <p:tav tm="0">
                                              <p:val>
                                                <p:strVal val="1+#ppt_w/2"/>
                                              </p:val>
                                            </p:tav>
                                            <p:tav tm="100000">
                                              <p:val>
                                                <p:strVal val="#ppt_x"/>
                                              </p:val>
                                            </p:tav>
                                          </p:tavLst>
                                        </p:anim>
                                        <p:anim calcmode="lin" valueType="num" p14:bounceEnd="50000">
                                          <p:cBhvr additive="base">
                                            <p:cTn id="38" dur="2000" fill="hold"/>
                                            <p:tgtEl>
                                              <p:spTgt spid="119"/>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up)">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2000" fill="hold"/>
                                            <p:tgtEl>
                                              <p:spTgt spid="124"/>
                                            </p:tgtEl>
                                            <p:attrNameLst>
                                              <p:attrName>ppt_x</p:attrName>
                                            </p:attrNameLst>
                                          </p:cBhvr>
                                          <p:tavLst>
                                            <p:tav tm="0">
                                              <p:val>
                                                <p:strVal val="#ppt_x"/>
                                              </p:val>
                                            </p:tav>
                                            <p:tav tm="100000">
                                              <p:val>
                                                <p:strVal val="#ppt_x"/>
                                              </p:val>
                                            </p:tav>
                                          </p:tavLst>
                                        </p:anim>
                                        <p:anim calcmode="lin" valueType="num">
                                          <p:cBhvr additive="base">
                                            <p:cTn id="8" dur="2000" fill="hold"/>
                                            <p:tgtEl>
                                              <p:spTgt spid="124"/>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checkerboard(across)">
                                          <p:cBhvr>
                                            <p:cTn id="11" dur="500"/>
                                            <p:tgtEl>
                                              <p:spTgt spid="12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checkerboard(across)">
                                          <p:cBhvr>
                                            <p:cTn id="14" dur="500"/>
                                            <p:tgtEl>
                                              <p:spTgt spid="122"/>
                                            </p:tgtEl>
                                          </p:cBhvr>
                                        </p:animEffect>
                                      </p:childTnLst>
                                    </p:cTn>
                                  </p:par>
                                  <p:par>
                                    <p:cTn id="15" presetID="2" presetClass="entr" presetSubtype="2" accel="50000"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2000" fill="hold"/>
                                            <p:tgtEl>
                                              <p:spTgt spid="121"/>
                                            </p:tgtEl>
                                            <p:attrNameLst>
                                              <p:attrName>ppt_x</p:attrName>
                                            </p:attrNameLst>
                                          </p:cBhvr>
                                          <p:tavLst>
                                            <p:tav tm="0">
                                              <p:val>
                                                <p:strVal val="1+#ppt_w/2"/>
                                              </p:val>
                                            </p:tav>
                                            <p:tav tm="100000">
                                              <p:val>
                                                <p:strVal val="#ppt_x"/>
                                              </p:val>
                                            </p:tav>
                                          </p:tavLst>
                                        </p:anim>
                                        <p:anim calcmode="lin" valueType="num">
                                          <p:cBhvr additive="base">
                                            <p:cTn id="18" dur="2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5000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2000" fill="hold"/>
                                            <p:tgtEl>
                                              <p:spTgt spid="110"/>
                                            </p:tgtEl>
                                            <p:attrNameLst>
                                              <p:attrName>ppt_x</p:attrName>
                                            </p:attrNameLst>
                                          </p:cBhvr>
                                          <p:tavLst>
                                            <p:tav tm="0">
                                              <p:val>
                                                <p:strVal val="#ppt_x"/>
                                              </p:val>
                                            </p:tav>
                                            <p:tav tm="100000">
                                              <p:val>
                                                <p:strVal val="#ppt_x"/>
                                              </p:val>
                                            </p:tav>
                                          </p:tavLst>
                                        </p:anim>
                                        <p:anim calcmode="lin" valueType="num">
                                          <p:cBhvr additive="base">
                                            <p:cTn id="24" dur="2000" fill="hold"/>
                                            <p:tgtEl>
                                              <p:spTgt spid="110"/>
                                            </p:tgtEl>
                                            <p:attrNameLst>
                                              <p:attrName>ppt_y</p:attrName>
                                            </p:attrNameLst>
                                          </p:cBhvr>
                                          <p:tavLst>
                                            <p:tav tm="0">
                                              <p:val>
                                                <p:strVal val="0-#ppt_h/2"/>
                                              </p:val>
                                            </p:tav>
                                            <p:tav tm="100000">
                                              <p:val>
                                                <p:strVal val="#ppt_y"/>
                                              </p:val>
                                            </p:tav>
                                          </p:tavLst>
                                        </p:anim>
                                      </p:childTnLst>
                                    </p:cTn>
                                  </p:par>
                                  <p:par>
                                    <p:cTn id="25" presetID="2" presetClass="entr" presetSubtype="2" accel="5000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2000" fill="hold"/>
                                            <p:tgtEl>
                                              <p:spTgt spid="120"/>
                                            </p:tgtEl>
                                            <p:attrNameLst>
                                              <p:attrName>ppt_x</p:attrName>
                                            </p:attrNameLst>
                                          </p:cBhvr>
                                          <p:tavLst>
                                            <p:tav tm="0">
                                              <p:val>
                                                <p:strVal val="1+#ppt_w/2"/>
                                              </p:val>
                                            </p:tav>
                                            <p:tav tm="100000">
                                              <p:val>
                                                <p:strVal val="#ppt_x"/>
                                              </p:val>
                                            </p:tav>
                                          </p:tavLst>
                                        </p:anim>
                                        <p:anim calcmode="lin" valueType="num">
                                          <p:cBhvr additive="base">
                                            <p:cTn id="28"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accel="5000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cBhvr additive="base">
                                            <p:cTn id="33" dur="2000" fill="hold"/>
                                            <p:tgtEl>
                                              <p:spTgt spid="111"/>
                                            </p:tgtEl>
                                            <p:attrNameLst>
                                              <p:attrName>ppt_x</p:attrName>
                                            </p:attrNameLst>
                                          </p:cBhvr>
                                          <p:tavLst>
                                            <p:tav tm="0">
                                              <p:val>
                                                <p:strVal val="#ppt_x"/>
                                              </p:val>
                                            </p:tav>
                                            <p:tav tm="100000">
                                              <p:val>
                                                <p:strVal val="#ppt_x"/>
                                              </p:val>
                                            </p:tav>
                                          </p:tavLst>
                                        </p:anim>
                                        <p:anim calcmode="lin" valueType="num">
                                          <p:cBhvr additive="base">
                                            <p:cTn id="34" dur="2000" fill="hold"/>
                                            <p:tgtEl>
                                              <p:spTgt spid="111"/>
                                            </p:tgtEl>
                                            <p:attrNameLst>
                                              <p:attrName>ppt_y</p:attrName>
                                            </p:attrNameLst>
                                          </p:cBhvr>
                                          <p:tavLst>
                                            <p:tav tm="0">
                                              <p:val>
                                                <p:strVal val="0-#ppt_h/2"/>
                                              </p:val>
                                            </p:tav>
                                            <p:tav tm="100000">
                                              <p:val>
                                                <p:strVal val="#ppt_y"/>
                                              </p:val>
                                            </p:tav>
                                          </p:tavLst>
                                        </p:anim>
                                      </p:childTnLst>
                                    </p:cTn>
                                  </p:par>
                                  <p:par>
                                    <p:cTn id="35" presetID="2" presetClass="entr" presetSubtype="2" accel="5000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cBhvr additive="base">
                                            <p:cTn id="37" dur="2000" fill="hold"/>
                                            <p:tgtEl>
                                              <p:spTgt spid="119"/>
                                            </p:tgtEl>
                                            <p:attrNameLst>
                                              <p:attrName>ppt_x</p:attrName>
                                            </p:attrNameLst>
                                          </p:cBhvr>
                                          <p:tavLst>
                                            <p:tav tm="0">
                                              <p:val>
                                                <p:strVal val="1+#ppt_w/2"/>
                                              </p:val>
                                            </p:tav>
                                            <p:tav tm="100000">
                                              <p:val>
                                                <p:strVal val="#ppt_x"/>
                                              </p:val>
                                            </p:tav>
                                          </p:tavLst>
                                        </p:anim>
                                        <p:anim calcmode="lin" valueType="num">
                                          <p:cBhvr additive="base">
                                            <p:cTn id="38" dur="2000" fill="hold"/>
                                            <p:tgtEl>
                                              <p:spTgt spid="119"/>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up)">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B8EC7-AEA3-A21D-D2A8-3A8C871DCD8F}"/>
              </a:ext>
            </a:extLst>
          </p:cNvPr>
          <p:cNvPicPr>
            <a:picLocks noChangeAspect="1"/>
          </p:cNvPicPr>
          <p:nvPr/>
        </p:nvPicPr>
        <p:blipFill>
          <a:blip r:embed="rId2"/>
          <a:stretch>
            <a:fillRect/>
          </a:stretch>
        </p:blipFill>
        <p:spPr>
          <a:xfrm>
            <a:off x="4718297" y="76200"/>
            <a:ext cx="7473704" cy="6705600"/>
          </a:xfrm>
          <a:prstGeom prst="rect">
            <a:avLst/>
          </a:prstGeom>
        </p:spPr>
      </p:pic>
      <p:sp>
        <p:nvSpPr>
          <p:cNvPr id="4" name="Rectangle 3">
            <a:extLst>
              <a:ext uri="{FF2B5EF4-FFF2-40B4-BE49-F238E27FC236}">
                <a16:creationId xmlns:a16="http://schemas.microsoft.com/office/drawing/2014/main" id="{4643F4F2-DFFE-C941-A809-17B185A4F920}"/>
              </a:ext>
            </a:extLst>
          </p:cNvPr>
          <p:cNvSpPr/>
          <p:nvPr/>
        </p:nvSpPr>
        <p:spPr>
          <a:xfrm>
            <a:off x="773671" y="-29980"/>
            <a:ext cx="3243196"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Ngành</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dệt</a:t>
            </a:r>
            <a:endPar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3AB8944-2507-5F02-8A68-0E0DD0C65CE8}"/>
              </a:ext>
            </a:extLst>
          </p:cNvPr>
          <p:cNvPicPr>
            <a:picLocks noChangeAspect="1"/>
          </p:cNvPicPr>
          <p:nvPr/>
        </p:nvPicPr>
        <p:blipFill>
          <a:blip r:embed="rId3"/>
          <a:stretch>
            <a:fillRect/>
          </a:stretch>
        </p:blipFill>
        <p:spPr>
          <a:xfrm>
            <a:off x="372852" y="1021096"/>
            <a:ext cx="4345444" cy="5836904"/>
          </a:xfrm>
          <a:prstGeom prst="rect">
            <a:avLst/>
          </a:prstGeom>
        </p:spPr>
      </p:pic>
    </p:spTree>
    <p:extLst>
      <p:ext uri="{BB962C8B-B14F-4D97-AF65-F5344CB8AC3E}">
        <p14:creationId xmlns:p14="http://schemas.microsoft.com/office/powerpoint/2010/main" val="255727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71D97-FCA8-067A-0CC4-14FE25EB1339}"/>
              </a:ext>
            </a:extLst>
          </p:cNvPr>
          <p:cNvPicPr>
            <a:picLocks noChangeAspect="1"/>
          </p:cNvPicPr>
          <p:nvPr/>
        </p:nvPicPr>
        <p:blipFill>
          <a:blip r:embed="rId2"/>
          <a:stretch>
            <a:fillRect/>
          </a:stretch>
        </p:blipFill>
        <p:spPr>
          <a:xfrm>
            <a:off x="6057900" y="1"/>
            <a:ext cx="6134100" cy="6854252"/>
          </a:xfrm>
          <a:prstGeom prst="rect">
            <a:avLst/>
          </a:prstGeom>
        </p:spPr>
      </p:pic>
      <p:sp>
        <p:nvSpPr>
          <p:cNvPr id="4" name="TextBox 3">
            <a:extLst>
              <a:ext uri="{FF2B5EF4-FFF2-40B4-BE49-F238E27FC236}">
                <a16:creationId xmlns:a16="http://schemas.microsoft.com/office/drawing/2014/main" id="{78C6CD0D-D0D1-C1A7-7DA5-56C270016AB9}"/>
              </a:ext>
            </a:extLst>
          </p:cNvPr>
          <p:cNvSpPr txBox="1"/>
          <p:nvPr/>
        </p:nvSpPr>
        <p:spPr>
          <a:xfrm>
            <a:off x="2500" y="6070140"/>
            <a:ext cx="6093500"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JAMES WATT CHA ĐẺ CỦA MÁY HƠI NƯỚC CỦA GIÊM OÁT</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973591D-2F08-ABC8-DDCD-DFCD2A74148C}"/>
              </a:ext>
            </a:extLst>
          </p:cNvPr>
          <p:cNvPicPr>
            <a:picLocks noChangeAspect="1"/>
          </p:cNvPicPr>
          <p:nvPr/>
        </p:nvPicPr>
        <p:blipFill>
          <a:blip r:embed="rId3"/>
          <a:stretch>
            <a:fillRect/>
          </a:stretch>
        </p:blipFill>
        <p:spPr>
          <a:xfrm>
            <a:off x="644266" y="0"/>
            <a:ext cx="4771869" cy="5936105"/>
          </a:xfrm>
          <a:prstGeom prst="rect">
            <a:avLst/>
          </a:prstGeom>
        </p:spPr>
      </p:pic>
    </p:spTree>
    <p:extLst>
      <p:ext uri="{BB962C8B-B14F-4D97-AF65-F5344CB8AC3E}">
        <p14:creationId xmlns:p14="http://schemas.microsoft.com/office/powerpoint/2010/main" val="59392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4A4424-C171-12A0-0F28-B2A07C739FE9}"/>
              </a:ext>
            </a:extLst>
          </p:cNvPr>
          <p:cNvSpPr txBox="1"/>
          <p:nvPr/>
        </p:nvSpPr>
        <p:spPr>
          <a:xfrm>
            <a:off x="5972929" y="612844"/>
            <a:ext cx="6096000" cy="5632311"/>
          </a:xfrm>
          <a:prstGeom prst="rect">
            <a:avLst/>
          </a:prstGeom>
          <a:noFill/>
          <a:ln w="12700">
            <a:solidFill>
              <a:srgbClr val="0070C0"/>
            </a:solidFill>
            <a:prstDash val="dash"/>
          </a:ln>
        </p:spPr>
        <p:txBody>
          <a:bodyPr wrap="square">
            <a:spAutoFit/>
          </a:bodyPr>
          <a:lstStyle/>
          <a:p>
            <a:pPr algn="just"/>
            <a:r>
              <a:rPr lang="en-US" sz="2400" dirty="0">
                <a:latin typeface="Times New Roman" panose="02020603050405020304" pitchFamily="18" charset="0"/>
                <a:cs typeface="Times New Roman" panose="02020603050405020304" pitchFamily="18" charset="0"/>
              </a:rPr>
              <a:t>James Watt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19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1736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Greenock, Scotland.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James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Năm 1769, ông đã nhận được bằng sáng chế với trọng tâm là "cách giảm tiêu thụ hơi trong động cơ hơi nước". James nghiên cứu sâu sắc và nỗ lực cải tiến các loại động cơ hơi nước khác nhau. Ông đã tạo ra động cơ hơi nước đầu tiên của mình vào năm 1774. Năm 1782, nhà khoa học đã tạo ra một động cơ hơi nước với hành động kép xoay liên tục, sau này được gọi là tên của ông. Động cơ có tầm quan trọng lớn, vì nó góp phần chuyển đổi sang sản xuất máy trong công nghiệp</a:t>
            </a:r>
            <a:r>
              <a:rPr lang="en-US" sz="24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B19BC7C-5B95-9179-B8C7-FCA641DDC4C4}"/>
              </a:ext>
            </a:extLst>
          </p:cNvPr>
          <p:cNvPicPr>
            <a:picLocks noChangeAspect="1"/>
          </p:cNvPicPr>
          <p:nvPr/>
        </p:nvPicPr>
        <p:blipFill>
          <a:blip r:embed="rId3"/>
          <a:stretch>
            <a:fillRect/>
          </a:stretch>
        </p:blipFill>
        <p:spPr>
          <a:xfrm>
            <a:off x="123071" y="136190"/>
            <a:ext cx="5587917" cy="6509419"/>
          </a:xfrm>
          <a:prstGeom prst="roundRect">
            <a:avLst/>
          </a:prstGeom>
        </p:spPr>
      </p:pic>
    </p:spTree>
    <p:extLst>
      <p:ext uri="{BB962C8B-B14F-4D97-AF65-F5344CB8AC3E}">
        <p14:creationId xmlns:p14="http://schemas.microsoft.com/office/powerpoint/2010/main" val="323370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A3510-1A22-E27F-D94B-D519E3720FC3}"/>
              </a:ext>
            </a:extLst>
          </p:cNvPr>
          <p:cNvSpPr/>
          <p:nvPr/>
        </p:nvSpPr>
        <p:spPr>
          <a:xfrm>
            <a:off x="393578" y="56005"/>
            <a:ext cx="5262979"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Ngành</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kim</a:t>
            </a:r>
            <a:endPar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272AA504-2168-E16C-7B63-2FBB695B3021}"/>
              </a:ext>
            </a:extLst>
          </p:cNvPr>
          <p:cNvGrpSpPr/>
          <p:nvPr/>
        </p:nvGrpSpPr>
        <p:grpSpPr>
          <a:xfrm>
            <a:off x="108556" y="1311508"/>
            <a:ext cx="5833025" cy="4737563"/>
            <a:chOff x="108556" y="1199213"/>
            <a:chExt cx="5833025" cy="4737563"/>
          </a:xfrm>
        </p:grpSpPr>
        <p:sp>
          <p:nvSpPr>
            <p:cNvPr id="3" name="Rectangle: Rounded Corners 2">
              <a:extLst>
                <a:ext uri="{FF2B5EF4-FFF2-40B4-BE49-F238E27FC236}">
                  <a16:creationId xmlns:a16="http://schemas.microsoft.com/office/drawing/2014/main" id="{2E0C7571-F111-6A24-4A5B-DF2A9AECA786}"/>
                </a:ext>
              </a:extLst>
            </p:cNvPr>
            <p:cNvSpPr/>
            <p:nvPr/>
          </p:nvSpPr>
          <p:spPr>
            <a:xfrm>
              <a:off x="108556" y="1199213"/>
              <a:ext cx="5833025" cy="4737563"/>
            </a:xfrm>
            <a:prstGeom prst="roundRect">
              <a:avLst>
                <a:gd name="adj" fmla="val 13786"/>
              </a:avLst>
            </a:prstGeom>
            <a:ln w="28575">
              <a:solidFill>
                <a:srgbClr val="0070C0"/>
              </a:solidFill>
            </a:ln>
            <a:scene3d>
              <a:camera prst="obliqueTopRigh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C0B5B76E-E3C0-E450-D866-F0CF3FC5253C}"/>
                </a:ext>
              </a:extLst>
            </p:cNvPr>
            <p:cNvSpPr txBox="1"/>
            <p:nvPr/>
          </p:nvSpPr>
          <p:spPr>
            <a:xfrm>
              <a:off x="341194" y="2119357"/>
              <a:ext cx="5213444" cy="353943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“put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trộn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45A080A-D20C-A530-FF1A-0364C381A7C7}"/>
                </a:ext>
              </a:extLst>
            </p:cNvPr>
            <p:cNvSpPr txBox="1"/>
            <p:nvPr/>
          </p:nvSpPr>
          <p:spPr>
            <a:xfrm>
              <a:off x="224875" y="1458196"/>
              <a:ext cx="5716706"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“put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lang="en-US" b="1" dirty="0">
                <a:solidFill>
                  <a:srgbClr val="0070C0"/>
                </a:solidFill>
              </a:endParaRPr>
            </a:p>
          </p:txBody>
        </p:sp>
      </p:grpSp>
      <p:pic>
        <p:nvPicPr>
          <p:cNvPr id="10" name="Picture 9">
            <a:extLst>
              <a:ext uri="{FF2B5EF4-FFF2-40B4-BE49-F238E27FC236}">
                <a16:creationId xmlns:a16="http://schemas.microsoft.com/office/drawing/2014/main" id="{EFED86A8-9A85-E9C0-B573-BD7D8ECDCE1C}"/>
              </a:ext>
            </a:extLst>
          </p:cNvPr>
          <p:cNvPicPr>
            <a:picLocks noChangeAspect="1"/>
          </p:cNvPicPr>
          <p:nvPr/>
        </p:nvPicPr>
        <p:blipFill>
          <a:blip r:embed="rId2"/>
          <a:stretch>
            <a:fillRect/>
          </a:stretch>
        </p:blipFill>
        <p:spPr>
          <a:xfrm>
            <a:off x="6057900" y="0"/>
            <a:ext cx="6134100" cy="6858000"/>
          </a:xfrm>
          <a:prstGeom prst="rect">
            <a:avLst/>
          </a:prstGeom>
        </p:spPr>
      </p:pic>
    </p:spTree>
    <p:extLst>
      <p:ext uri="{BB962C8B-B14F-4D97-AF65-F5344CB8AC3E}">
        <p14:creationId xmlns:p14="http://schemas.microsoft.com/office/powerpoint/2010/main" val="187167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CB9CB"/>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822</Words>
  <Application>Microsoft Office PowerPoint</Application>
  <PresentationFormat>Widescreen</PresentationFormat>
  <Paragraphs>68</Paragraphs>
  <Slides>20</Slides>
  <Notes>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Arial</vt:lpstr>
      <vt:lpstr>Berlin Sans FB Demi</vt:lpstr>
      <vt:lpstr>Calibri</vt:lpstr>
      <vt:lpstr>Calibri Light</vt:lpstr>
      <vt:lpstr>Helvetica</vt:lpstr>
      <vt:lpstr>Livvic</vt:lpstr>
      <vt:lpstr>Open Sans</vt:lpstr>
      <vt:lpstr>PT Serif</vt:lpstr>
      <vt:lpstr>Roboto Condensed Light</vt:lpstr>
      <vt:lpstr>Times New Roman</vt:lpstr>
      <vt:lpstr>VNI-Times</vt:lpstr>
      <vt:lpstr>Office Theme</vt:lpstr>
      <vt:lpstr>Lección de Historia de España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Trang Ngô</cp:lastModifiedBy>
  <cp:revision>18</cp:revision>
  <dcterms:created xsi:type="dcterms:W3CDTF">2022-06-25T17:50:33Z</dcterms:created>
  <dcterms:modified xsi:type="dcterms:W3CDTF">2024-10-05T06:03:15Z</dcterms:modified>
</cp:coreProperties>
</file>