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687" r:id="rId2"/>
    <p:sldMasterId id="2147483711" r:id="rId3"/>
    <p:sldMasterId id="2147483715" r:id="rId4"/>
    <p:sldMasterId id="2147483725" r:id="rId5"/>
    <p:sldMasterId id="2147483731" r:id="rId6"/>
    <p:sldMasterId id="2147483741" r:id="rId7"/>
    <p:sldMasterId id="2147483750" r:id="rId8"/>
    <p:sldMasterId id="2147483769" r:id="rId9"/>
    <p:sldMasterId id="2147483824" r:id="rId10"/>
    <p:sldMasterId id="2147483834" r:id="rId11"/>
    <p:sldMasterId id="2147483866" r:id="rId12"/>
    <p:sldMasterId id="2147483879" r:id="rId13"/>
  </p:sldMasterIdLst>
  <p:notesMasterIdLst>
    <p:notesMasterId r:id="rId56"/>
  </p:notesMasterIdLst>
  <p:sldIdLst>
    <p:sldId id="598" r:id="rId14"/>
    <p:sldId id="2007577427" r:id="rId15"/>
    <p:sldId id="256" r:id="rId16"/>
    <p:sldId id="604" r:id="rId17"/>
    <p:sldId id="2007577398" r:id="rId18"/>
    <p:sldId id="370" r:id="rId19"/>
    <p:sldId id="2007577260" r:id="rId20"/>
    <p:sldId id="2007577399" r:id="rId21"/>
    <p:sldId id="2007577400" r:id="rId22"/>
    <p:sldId id="2007577414" r:id="rId23"/>
    <p:sldId id="2007577429" r:id="rId24"/>
    <p:sldId id="2007577430" r:id="rId25"/>
    <p:sldId id="2007577431" r:id="rId26"/>
    <p:sldId id="2007577432" r:id="rId27"/>
    <p:sldId id="2007577433" r:id="rId28"/>
    <p:sldId id="2007577435" r:id="rId29"/>
    <p:sldId id="2007577436" r:id="rId30"/>
    <p:sldId id="2007577437" r:id="rId31"/>
    <p:sldId id="2007577421" r:id="rId32"/>
    <p:sldId id="2007577438" r:id="rId33"/>
    <p:sldId id="2007577434" r:id="rId34"/>
    <p:sldId id="2007577440" r:id="rId35"/>
    <p:sldId id="2007577445" r:id="rId36"/>
    <p:sldId id="2007577439" r:id="rId37"/>
    <p:sldId id="2007577441" r:id="rId38"/>
    <p:sldId id="2007577442" r:id="rId39"/>
    <p:sldId id="2007577444" r:id="rId40"/>
    <p:sldId id="2007577443" r:id="rId41"/>
    <p:sldId id="11088525" r:id="rId42"/>
    <p:sldId id="11088527" r:id="rId43"/>
    <p:sldId id="11088559" r:id="rId44"/>
    <p:sldId id="11088558" r:id="rId45"/>
    <p:sldId id="11088663" r:id="rId46"/>
    <p:sldId id="261" r:id="rId47"/>
    <p:sldId id="2007577395" r:id="rId48"/>
    <p:sldId id="2007577397" r:id="rId49"/>
    <p:sldId id="2007577416" r:id="rId50"/>
    <p:sldId id="11088516" r:id="rId51"/>
    <p:sldId id="309" r:id="rId52"/>
    <p:sldId id="632" r:id="rId53"/>
    <p:sldId id="2007577380" r:id="rId54"/>
    <p:sldId id="200757741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5FA"/>
    <a:srgbClr val="AABBBB"/>
    <a:srgbClr val="9D827E"/>
    <a:srgbClr val="CFCFC2"/>
    <a:srgbClr val="A7BA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showGuides="1">
      <p:cViewPr varScale="1">
        <p:scale>
          <a:sx n="68" d="100"/>
          <a:sy n="68" d="100"/>
        </p:scale>
        <p:origin x="768" y="72"/>
      </p:cViewPr>
      <p:guideLst>
        <p:guide orient="horz" pos="2205"/>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slide" Target="slides/slide4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959DBE-F219-1043-9F34-FEAA8DDEEEED}" type="datetimeFigureOut">
              <a:rPr lang="en-VN" smtClean="0"/>
              <a:t>02/22/2024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F15CB-A72D-E44C-9941-A423588D833B}" type="slidenum">
              <a:rPr lang="en-VN" smtClean="0"/>
              <a:t>‹#›</a:t>
            </a:fld>
            <a:endParaRPr lang="en-VN"/>
          </a:p>
        </p:txBody>
      </p:sp>
    </p:spTree>
    <p:extLst>
      <p:ext uri="{BB962C8B-B14F-4D97-AF65-F5344CB8AC3E}">
        <p14:creationId xmlns:p14="http://schemas.microsoft.com/office/powerpoint/2010/main" val="2810576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22/2/2024</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988082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22/2/2024</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9745432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7"/>
          <p:cNvSpPr txBox="1">
            <a:spLocks noGrp="1"/>
          </p:cNvSpPr>
          <p:nvPr>
            <p:ph type="title"/>
          </p:nvPr>
        </p:nvSpPr>
        <p:spPr>
          <a:xfrm>
            <a:off x="960000" y="720000"/>
            <a:ext cx="10272000" cy="7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 name="Google Shape;65;p7"/>
          <p:cNvSpPr txBox="1">
            <a:spLocks noGrp="1"/>
          </p:cNvSpPr>
          <p:nvPr>
            <p:ph type="body" idx="1"/>
          </p:nvPr>
        </p:nvSpPr>
        <p:spPr>
          <a:xfrm>
            <a:off x="960000" y="2288400"/>
            <a:ext cx="6152000" cy="3426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accent2"/>
              </a:buClr>
              <a:buSzPts val="1400"/>
              <a:buChar char="●"/>
              <a:defRPr>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66" name="Google Shape;66;p7"/>
          <p:cNvSpPr/>
          <p:nvPr/>
        </p:nvSpPr>
        <p:spPr>
          <a:xfrm>
            <a:off x="143164" y="-2124269"/>
            <a:ext cx="3349377" cy="2740260"/>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7"/>
          <p:cNvSpPr/>
          <p:nvPr/>
        </p:nvSpPr>
        <p:spPr>
          <a:xfrm>
            <a:off x="-1267456" y="-600377"/>
            <a:ext cx="3740427" cy="1673583"/>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7"/>
          <p:cNvSpPr/>
          <p:nvPr/>
        </p:nvSpPr>
        <p:spPr>
          <a:xfrm>
            <a:off x="-154156" y="2079231"/>
            <a:ext cx="786067" cy="1067300"/>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7"/>
          <p:cNvSpPr/>
          <p:nvPr/>
        </p:nvSpPr>
        <p:spPr>
          <a:xfrm rot="-1292913">
            <a:off x="-1558883" y="-114650"/>
            <a:ext cx="2411091" cy="3571569"/>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450268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0"/>
        <p:cNvGrpSpPr/>
        <p:nvPr/>
      </p:nvGrpSpPr>
      <p:grpSpPr>
        <a:xfrm>
          <a:off x="0" y="0"/>
          <a:ext cx="0" cy="0"/>
          <a:chOff x="0" y="0"/>
          <a:chExt cx="0" cy="0"/>
        </a:xfrm>
      </p:grpSpPr>
      <p:sp>
        <p:nvSpPr>
          <p:cNvPr id="71" name="Google Shape;71;p8"/>
          <p:cNvSpPr txBox="1">
            <a:spLocks noGrp="1"/>
          </p:cNvSpPr>
          <p:nvPr>
            <p:ph type="title"/>
          </p:nvPr>
        </p:nvSpPr>
        <p:spPr>
          <a:xfrm>
            <a:off x="1850800" y="1582573"/>
            <a:ext cx="8490400" cy="33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sp>
        <p:nvSpPr>
          <p:cNvPr id="72" name="Google Shape;72;p8"/>
          <p:cNvSpPr/>
          <p:nvPr/>
        </p:nvSpPr>
        <p:spPr>
          <a:xfrm flipH="1">
            <a:off x="10453193" y="558791"/>
            <a:ext cx="2564296" cy="2265724"/>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8"/>
          <p:cNvSpPr/>
          <p:nvPr/>
        </p:nvSpPr>
        <p:spPr>
          <a:xfrm flipH="1">
            <a:off x="11614533" y="2691801"/>
            <a:ext cx="845100" cy="1147348"/>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8"/>
          <p:cNvSpPr/>
          <p:nvPr/>
        </p:nvSpPr>
        <p:spPr>
          <a:xfrm rot="3100277" flipH="1">
            <a:off x="-162952" y="4501605"/>
            <a:ext cx="1120845" cy="2224371"/>
          </a:xfrm>
          <a:custGeom>
            <a:avLst/>
            <a:gdLst/>
            <a:ahLst/>
            <a:cxnLst/>
            <a:rect l="l" t="t" r="r" b="b"/>
            <a:pathLst>
              <a:path w="18378" h="36472" extrusionOk="0">
                <a:moveTo>
                  <a:pt x="10986" y="1"/>
                </a:moveTo>
                <a:cubicBezTo>
                  <a:pt x="10754" y="1"/>
                  <a:pt x="10515" y="72"/>
                  <a:pt x="10307" y="211"/>
                </a:cubicBezTo>
                <a:cubicBezTo>
                  <a:pt x="7192" y="2282"/>
                  <a:pt x="4010" y="4271"/>
                  <a:pt x="796" y="6176"/>
                </a:cubicBezTo>
                <a:cubicBezTo>
                  <a:pt x="182" y="6541"/>
                  <a:pt x="0" y="7154"/>
                  <a:pt x="398" y="7767"/>
                </a:cubicBezTo>
                <a:cubicBezTo>
                  <a:pt x="713" y="8248"/>
                  <a:pt x="1028" y="8728"/>
                  <a:pt x="1293" y="9225"/>
                </a:cubicBezTo>
                <a:cubicBezTo>
                  <a:pt x="1309" y="9358"/>
                  <a:pt x="1342" y="9491"/>
                  <a:pt x="1409" y="9607"/>
                </a:cubicBezTo>
                <a:cubicBezTo>
                  <a:pt x="4922" y="16252"/>
                  <a:pt x="5701" y="24023"/>
                  <a:pt x="3563" y="31232"/>
                </a:cubicBezTo>
                <a:cubicBezTo>
                  <a:pt x="3381" y="31762"/>
                  <a:pt x="3629" y="32358"/>
                  <a:pt x="4143" y="32574"/>
                </a:cubicBezTo>
                <a:lnTo>
                  <a:pt x="12909" y="36402"/>
                </a:lnTo>
                <a:cubicBezTo>
                  <a:pt x="13032" y="36449"/>
                  <a:pt x="13161" y="36472"/>
                  <a:pt x="13289" y="36472"/>
                </a:cubicBezTo>
                <a:cubicBezTo>
                  <a:pt x="13612" y="36472"/>
                  <a:pt x="13929" y="36326"/>
                  <a:pt x="14119" y="36054"/>
                </a:cubicBezTo>
                <a:cubicBezTo>
                  <a:pt x="17251" y="31182"/>
                  <a:pt x="18377" y="25399"/>
                  <a:pt x="18029" y="19682"/>
                </a:cubicBezTo>
                <a:cubicBezTo>
                  <a:pt x="17797" y="16500"/>
                  <a:pt x="17217" y="13368"/>
                  <a:pt x="16289" y="10336"/>
                </a:cubicBezTo>
                <a:cubicBezTo>
                  <a:pt x="15428" y="7436"/>
                  <a:pt x="14483" y="4403"/>
                  <a:pt x="12611" y="1984"/>
                </a:cubicBezTo>
                <a:cubicBezTo>
                  <a:pt x="12561" y="1918"/>
                  <a:pt x="12495" y="1851"/>
                  <a:pt x="12412" y="1818"/>
                </a:cubicBezTo>
                <a:cubicBezTo>
                  <a:pt x="12246" y="1404"/>
                  <a:pt x="12080" y="1006"/>
                  <a:pt x="11898" y="592"/>
                </a:cubicBezTo>
                <a:cubicBezTo>
                  <a:pt x="11724" y="191"/>
                  <a:pt x="11364" y="1"/>
                  <a:pt x="1098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8"/>
          <p:cNvSpPr/>
          <p:nvPr/>
        </p:nvSpPr>
        <p:spPr>
          <a:xfrm rot="-280238" flipH="1">
            <a:off x="2300044" y="-1299775"/>
            <a:ext cx="2452675" cy="2006712"/>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8"/>
          <p:cNvSpPr/>
          <p:nvPr/>
        </p:nvSpPr>
        <p:spPr>
          <a:xfrm rot="5524765" flipH="1">
            <a:off x="464353" y="5384305"/>
            <a:ext cx="2003903" cy="2720632"/>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8"/>
          <p:cNvSpPr/>
          <p:nvPr/>
        </p:nvSpPr>
        <p:spPr>
          <a:xfrm rot="10519751" flipH="1">
            <a:off x="3331885" y="-1732650"/>
            <a:ext cx="2096372" cy="2583063"/>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8"/>
          <p:cNvSpPr/>
          <p:nvPr/>
        </p:nvSpPr>
        <p:spPr>
          <a:xfrm rot="-5276853" flipH="1">
            <a:off x="11614473" y="2282063"/>
            <a:ext cx="1503311" cy="1852316"/>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251803" y="6109448"/>
            <a:ext cx="3089397" cy="2355587"/>
          </a:xfrm>
          <a:custGeom>
            <a:avLst/>
            <a:gdLst/>
            <a:ahLst/>
            <a:cxnLst/>
            <a:rect l="l" t="t" r="r" b="b"/>
            <a:pathLst>
              <a:path w="56707" h="43235" extrusionOk="0">
                <a:moveTo>
                  <a:pt x="14061" y="1"/>
                </a:moveTo>
                <a:cubicBezTo>
                  <a:pt x="12530" y="1"/>
                  <a:pt x="10976" y="454"/>
                  <a:pt x="9513" y="1384"/>
                </a:cubicBezTo>
                <a:cubicBezTo>
                  <a:pt x="3182" y="5443"/>
                  <a:pt x="995" y="14524"/>
                  <a:pt x="465" y="21501"/>
                </a:cubicBezTo>
                <a:cubicBezTo>
                  <a:pt x="1" y="27582"/>
                  <a:pt x="200" y="33730"/>
                  <a:pt x="150" y="39811"/>
                </a:cubicBezTo>
                <a:cubicBezTo>
                  <a:pt x="167" y="40441"/>
                  <a:pt x="680" y="40955"/>
                  <a:pt x="1327" y="40971"/>
                </a:cubicBezTo>
                <a:cubicBezTo>
                  <a:pt x="7957" y="40686"/>
                  <a:pt x="14592" y="40543"/>
                  <a:pt x="21228" y="40543"/>
                </a:cubicBezTo>
                <a:cubicBezTo>
                  <a:pt x="31543" y="40543"/>
                  <a:pt x="41861" y="40889"/>
                  <a:pt x="52166" y="41585"/>
                </a:cubicBezTo>
                <a:cubicBezTo>
                  <a:pt x="52150" y="41651"/>
                  <a:pt x="52133" y="41717"/>
                  <a:pt x="52117" y="41783"/>
                </a:cubicBezTo>
                <a:cubicBezTo>
                  <a:pt x="51937" y="42662"/>
                  <a:pt x="52678" y="43234"/>
                  <a:pt x="53361" y="43234"/>
                </a:cubicBezTo>
                <a:cubicBezTo>
                  <a:pt x="53811" y="43234"/>
                  <a:pt x="54235" y="42986"/>
                  <a:pt x="54354" y="42413"/>
                </a:cubicBezTo>
                <a:cubicBezTo>
                  <a:pt x="55447" y="37276"/>
                  <a:pt x="56143" y="32073"/>
                  <a:pt x="56425" y="26853"/>
                </a:cubicBezTo>
                <a:cubicBezTo>
                  <a:pt x="56690" y="22097"/>
                  <a:pt x="56707" y="17093"/>
                  <a:pt x="54901" y="12602"/>
                </a:cubicBezTo>
                <a:cubicBezTo>
                  <a:pt x="53007" y="7853"/>
                  <a:pt x="48366" y="3144"/>
                  <a:pt x="42947" y="3144"/>
                </a:cubicBezTo>
                <a:cubicBezTo>
                  <a:pt x="42296" y="3144"/>
                  <a:pt x="41634" y="3212"/>
                  <a:pt x="40964" y="3356"/>
                </a:cubicBezTo>
                <a:cubicBezTo>
                  <a:pt x="34932" y="4648"/>
                  <a:pt x="32480" y="11807"/>
                  <a:pt x="31983" y="17209"/>
                </a:cubicBezTo>
                <a:lnTo>
                  <a:pt x="24791" y="17822"/>
                </a:lnTo>
                <a:cubicBezTo>
                  <a:pt x="24625" y="9686"/>
                  <a:pt x="22769" y="5013"/>
                  <a:pt x="19671" y="2245"/>
                </a:cubicBezTo>
                <a:cubicBezTo>
                  <a:pt x="18004" y="766"/>
                  <a:pt x="16051" y="1"/>
                  <a:pt x="1406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7056123" y="5948747"/>
            <a:ext cx="1904983" cy="2347239"/>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939084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
        <p:cNvGrpSpPr/>
        <p:nvPr/>
      </p:nvGrpSpPr>
      <p:grpSpPr>
        <a:xfrm>
          <a:off x="0" y="0"/>
          <a:ext cx="0" cy="0"/>
          <a:chOff x="0" y="0"/>
          <a:chExt cx="0" cy="0"/>
        </a:xfrm>
      </p:grpSpPr>
      <p:sp>
        <p:nvSpPr>
          <p:cNvPr id="82" name="Google Shape;82;p9"/>
          <p:cNvSpPr/>
          <p:nvPr/>
        </p:nvSpPr>
        <p:spPr>
          <a:xfrm rot="-5400000" flipH="1">
            <a:off x="-101316" y="5938814"/>
            <a:ext cx="3114088" cy="2911457"/>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9"/>
          <p:cNvSpPr txBox="1">
            <a:spLocks noGrp="1"/>
          </p:cNvSpPr>
          <p:nvPr>
            <p:ph type="title"/>
          </p:nvPr>
        </p:nvSpPr>
        <p:spPr>
          <a:xfrm>
            <a:off x="960000" y="2054033"/>
            <a:ext cx="3915200" cy="763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4" name="Google Shape;84;p9"/>
          <p:cNvSpPr txBox="1">
            <a:spLocks noGrp="1"/>
          </p:cNvSpPr>
          <p:nvPr>
            <p:ph type="subTitle" idx="1"/>
          </p:nvPr>
        </p:nvSpPr>
        <p:spPr>
          <a:xfrm>
            <a:off x="960000" y="2880800"/>
            <a:ext cx="3915200" cy="1966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 name="Google Shape;85;p9"/>
          <p:cNvSpPr/>
          <p:nvPr/>
        </p:nvSpPr>
        <p:spPr>
          <a:xfrm rot="5400000" flipH="1">
            <a:off x="2893748" y="6171889"/>
            <a:ext cx="962145" cy="130637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9"/>
          <p:cNvSpPr/>
          <p:nvPr/>
        </p:nvSpPr>
        <p:spPr>
          <a:xfrm rot="123244" flipH="1">
            <a:off x="2584251" y="6145186"/>
            <a:ext cx="1711559" cy="2108911"/>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9"/>
          <p:cNvSpPr/>
          <p:nvPr/>
        </p:nvSpPr>
        <p:spPr>
          <a:xfrm rot="5400000">
            <a:off x="3849393" y="-891418"/>
            <a:ext cx="2433088" cy="2149793"/>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0703917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8"/>
        <p:cNvGrpSpPr/>
        <p:nvPr/>
      </p:nvGrpSpPr>
      <p:grpSpPr>
        <a:xfrm>
          <a:off x="0" y="0"/>
          <a:ext cx="0" cy="0"/>
          <a:chOff x="0" y="0"/>
          <a:chExt cx="0" cy="0"/>
        </a:xfrm>
      </p:grpSpPr>
      <p:sp>
        <p:nvSpPr>
          <p:cNvPr id="89" name="Google Shape;89;p10"/>
          <p:cNvSpPr txBox="1">
            <a:spLocks noGrp="1"/>
          </p:cNvSpPr>
          <p:nvPr>
            <p:ph type="title"/>
          </p:nvPr>
        </p:nvSpPr>
        <p:spPr>
          <a:xfrm>
            <a:off x="3954700" y="977167"/>
            <a:ext cx="7456000" cy="72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000"/>
              <a:buNone/>
              <a:defRPr sz="3333"/>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0" name="Google Shape;90;p10"/>
          <p:cNvSpPr/>
          <p:nvPr/>
        </p:nvSpPr>
        <p:spPr>
          <a:xfrm rot="-5400000" flipH="1">
            <a:off x="8483372" y="5905365"/>
            <a:ext cx="2841049" cy="2656185"/>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10"/>
          <p:cNvSpPr/>
          <p:nvPr/>
        </p:nvSpPr>
        <p:spPr>
          <a:xfrm rot="5890238">
            <a:off x="10766356" y="5434539"/>
            <a:ext cx="931281" cy="1199095"/>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10"/>
          <p:cNvSpPr/>
          <p:nvPr/>
        </p:nvSpPr>
        <p:spPr>
          <a:xfrm rot="5400000" flipH="1">
            <a:off x="7095975" y="6196385"/>
            <a:ext cx="732379" cy="994404"/>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10"/>
          <p:cNvSpPr/>
          <p:nvPr/>
        </p:nvSpPr>
        <p:spPr>
          <a:xfrm rot="148387" flipH="1">
            <a:off x="6658342" y="6013192"/>
            <a:ext cx="1607641" cy="2245033"/>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accent6"/>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10"/>
          <p:cNvSpPr/>
          <p:nvPr/>
        </p:nvSpPr>
        <p:spPr>
          <a:xfrm>
            <a:off x="-1124151" y="-345743"/>
            <a:ext cx="3582469" cy="1602907"/>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0"/>
          <p:cNvSpPr/>
          <p:nvPr/>
        </p:nvSpPr>
        <p:spPr>
          <a:xfrm rot="10800000" flipH="1">
            <a:off x="8237941" y="-1409456"/>
            <a:ext cx="1607696" cy="2245019"/>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accent6"/>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10"/>
          <p:cNvSpPr/>
          <p:nvPr/>
        </p:nvSpPr>
        <p:spPr>
          <a:xfrm rot="-5400000" flipH="1">
            <a:off x="8706808" y="-297633"/>
            <a:ext cx="732379" cy="994404"/>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10"/>
          <p:cNvSpPr/>
          <p:nvPr/>
        </p:nvSpPr>
        <p:spPr>
          <a:xfrm rot="5400000">
            <a:off x="1688358" y="-820051"/>
            <a:ext cx="2018025" cy="1783059"/>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591951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8"/>
        <p:cNvGrpSpPr/>
        <p:nvPr/>
      </p:nvGrpSpPr>
      <p:grpSpPr>
        <a:xfrm>
          <a:off x="0" y="0"/>
          <a:ext cx="0" cy="0"/>
          <a:chOff x="0" y="0"/>
          <a:chExt cx="0" cy="0"/>
        </a:xfrm>
      </p:grpSpPr>
      <p:sp>
        <p:nvSpPr>
          <p:cNvPr id="99" name="Google Shape;99;p11"/>
          <p:cNvSpPr txBox="1">
            <a:spLocks noGrp="1"/>
          </p:cNvSpPr>
          <p:nvPr>
            <p:ph type="title" hasCustomPrompt="1"/>
          </p:nvPr>
        </p:nvSpPr>
        <p:spPr>
          <a:xfrm>
            <a:off x="3067797" y="1818000"/>
            <a:ext cx="6056400" cy="201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7333"/>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00" name="Google Shape;100;p11"/>
          <p:cNvSpPr txBox="1">
            <a:spLocks noGrp="1"/>
          </p:cNvSpPr>
          <p:nvPr>
            <p:ph type="subTitle" idx="1"/>
          </p:nvPr>
        </p:nvSpPr>
        <p:spPr>
          <a:xfrm>
            <a:off x="3067197" y="3885864"/>
            <a:ext cx="6057600" cy="528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400" b="1">
                <a:solidFill>
                  <a:schemeClr val="accent6"/>
                </a:solidFill>
                <a:latin typeface="Roboto Slab"/>
                <a:ea typeface="Roboto Slab"/>
                <a:cs typeface="Roboto Slab"/>
                <a:sym typeface="Roboto Slab"/>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01" name="Google Shape;101;p11"/>
          <p:cNvSpPr/>
          <p:nvPr/>
        </p:nvSpPr>
        <p:spPr>
          <a:xfrm rot="2453960" flipH="1">
            <a:off x="-340127" y="4621743"/>
            <a:ext cx="1092184" cy="2167491"/>
          </a:xfrm>
          <a:custGeom>
            <a:avLst/>
            <a:gdLst/>
            <a:ahLst/>
            <a:cxnLst/>
            <a:rect l="l" t="t" r="r" b="b"/>
            <a:pathLst>
              <a:path w="18378" h="36472" extrusionOk="0">
                <a:moveTo>
                  <a:pt x="10986" y="1"/>
                </a:moveTo>
                <a:cubicBezTo>
                  <a:pt x="10754" y="1"/>
                  <a:pt x="10515" y="72"/>
                  <a:pt x="10307" y="211"/>
                </a:cubicBezTo>
                <a:cubicBezTo>
                  <a:pt x="7192" y="2282"/>
                  <a:pt x="4010" y="4271"/>
                  <a:pt x="796" y="6176"/>
                </a:cubicBezTo>
                <a:cubicBezTo>
                  <a:pt x="182" y="6541"/>
                  <a:pt x="0" y="7154"/>
                  <a:pt x="398" y="7767"/>
                </a:cubicBezTo>
                <a:cubicBezTo>
                  <a:pt x="713" y="8248"/>
                  <a:pt x="1028" y="8728"/>
                  <a:pt x="1293" y="9225"/>
                </a:cubicBezTo>
                <a:cubicBezTo>
                  <a:pt x="1309" y="9358"/>
                  <a:pt x="1342" y="9491"/>
                  <a:pt x="1409" y="9607"/>
                </a:cubicBezTo>
                <a:cubicBezTo>
                  <a:pt x="4922" y="16252"/>
                  <a:pt x="5701" y="24023"/>
                  <a:pt x="3563" y="31232"/>
                </a:cubicBezTo>
                <a:cubicBezTo>
                  <a:pt x="3381" y="31762"/>
                  <a:pt x="3629" y="32358"/>
                  <a:pt x="4143" y="32574"/>
                </a:cubicBezTo>
                <a:lnTo>
                  <a:pt x="12909" y="36402"/>
                </a:lnTo>
                <a:cubicBezTo>
                  <a:pt x="13032" y="36449"/>
                  <a:pt x="13161" y="36472"/>
                  <a:pt x="13289" y="36472"/>
                </a:cubicBezTo>
                <a:cubicBezTo>
                  <a:pt x="13612" y="36472"/>
                  <a:pt x="13929" y="36326"/>
                  <a:pt x="14119" y="36054"/>
                </a:cubicBezTo>
                <a:cubicBezTo>
                  <a:pt x="17251" y="31182"/>
                  <a:pt x="18377" y="25399"/>
                  <a:pt x="18029" y="19682"/>
                </a:cubicBezTo>
                <a:cubicBezTo>
                  <a:pt x="17797" y="16500"/>
                  <a:pt x="17217" y="13368"/>
                  <a:pt x="16289" y="10336"/>
                </a:cubicBezTo>
                <a:cubicBezTo>
                  <a:pt x="15428" y="7436"/>
                  <a:pt x="14483" y="4403"/>
                  <a:pt x="12611" y="1984"/>
                </a:cubicBezTo>
                <a:cubicBezTo>
                  <a:pt x="12561" y="1918"/>
                  <a:pt x="12495" y="1851"/>
                  <a:pt x="12412" y="1818"/>
                </a:cubicBezTo>
                <a:cubicBezTo>
                  <a:pt x="12246" y="1404"/>
                  <a:pt x="12080" y="1006"/>
                  <a:pt x="11898" y="592"/>
                </a:cubicBezTo>
                <a:cubicBezTo>
                  <a:pt x="11724" y="191"/>
                  <a:pt x="11364" y="1"/>
                  <a:pt x="1098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5124473" flipH="1">
            <a:off x="450311" y="5324230"/>
            <a:ext cx="2003907" cy="2720637"/>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11"/>
          <p:cNvSpPr/>
          <p:nvPr/>
        </p:nvSpPr>
        <p:spPr>
          <a:xfrm flipH="1">
            <a:off x="11357905" y="2379609"/>
            <a:ext cx="823169" cy="1117676"/>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11"/>
          <p:cNvSpPr/>
          <p:nvPr/>
        </p:nvSpPr>
        <p:spPr>
          <a:xfrm rot="-5276614" flipH="1">
            <a:off x="11357778" y="1980558"/>
            <a:ext cx="1464333" cy="1804289"/>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370476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105"/>
        <p:cNvGrpSpPr/>
        <p:nvPr/>
      </p:nvGrpSpPr>
      <p:grpSpPr>
        <a:xfrm>
          <a:off x="0" y="0"/>
          <a:ext cx="0" cy="0"/>
          <a:chOff x="0" y="0"/>
          <a:chExt cx="0" cy="0"/>
        </a:xfrm>
      </p:grpSpPr>
      <p:sp>
        <p:nvSpPr>
          <p:cNvPr id="106" name="Google Shape;10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pt-BR" smtClean="0"/>
              <a:pPr/>
              <a:t>‹#›</a:t>
            </a:fld>
            <a:endParaRPr lang="pt-BR"/>
          </a:p>
        </p:txBody>
      </p:sp>
    </p:spTree>
    <p:extLst>
      <p:ext uri="{BB962C8B-B14F-4D97-AF65-F5344CB8AC3E}">
        <p14:creationId xmlns:p14="http://schemas.microsoft.com/office/powerpoint/2010/main" val="38893864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7"/>
        <p:cNvGrpSpPr/>
        <p:nvPr/>
      </p:nvGrpSpPr>
      <p:grpSpPr>
        <a:xfrm>
          <a:off x="0" y="0"/>
          <a:ext cx="0" cy="0"/>
          <a:chOff x="0" y="0"/>
          <a:chExt cx="0" cy="0"/>
        </a:xfrm>
      </p:grpSpPr>
      <p:sp>
        <p:nvSpPr>
          <p:cNvPr id="108" name="Google Shape;108;p13"/>
          <p:cNvSpPr txBox="1">
            <a:spLocks noGrp="1"/>
          </p:cNvSpPr>
          <p:nvPr>
            <p:ph type="title"/>
          </p:nvPr>
        </p:nvSpPr>
        <p:spPr>
          <a:xfrm>
            <a:off x="947500" y="2289456"/>
            <a:ext cx="3696000" cy="480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933">
                <a:solidFill>
                  <a:schemeClr val="accen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09" name="Google Shape;109;p13"/>
          <p:cNvSpPr txBox="1">
            <a:spLocks noGrp="1"/>
          </p:cNvSpPr>
          <p:nvPr>
            <p:ph type="title" idx="2" hasCustomPrompt="1"/>
          </p:nvPr>
        </p:nvSpPr>
        <p:spPr>
          <a:xfrm>
            <a:off x="947500" y="1594453"/>
            <a:ext cx="1344000" cy="633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133">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0" name="Google Shape;110;p13"/>
          <p:cNvSpPr txBox="1">
            <a:spLocks noGrp="1"/>
          </p:cNvSpPr>
          <p:nvPr>
            <p:ph type="subTitle" idx="1"/>
          </p:nvPr>
        </p:nvSpPr>
        <p:spPr>
          <a:xfrm>
            <a:off x="947500" y="2988000"/>
            <a:ext cx="31200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1" name="Google Shape;111;p13"/>
          <p:cNvSpPr txBox="1">
            <a:spLocks noGrp="1"/>
          </p:cNvSpPr>
          <p:nvPr>
            <p:ph type="title" idx="3"/>
          </p:nvPr>
        </p:nvSpPr>
        <p:spPr>
          <a:xfrm>
            <a:off x="5250463" y="2289456"/>
            <a:ext cx="3696000" cy="480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933">
                <a:solidFill>
                  <a:schemeClr val="accen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12" name="Google Shape;112;p13"/>
          <p:cNvSpPr txBox="1">
            <a:spLocks noGrp="1"/>
          </p:cNvSpPr>
          <p:nvPr>
            <p:ph type="title" idx="4" hasCustomPrompt="1"/>
          </p:nvPr>
        </p:nvSpPr>
        <p:spPr>
          <a:xfrm>
            <a:off x="5250467" y="1594467"/>
            <a:ext cx="1434000" cy="63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133">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3" name="Google Shape;113;p13"/>
          <p:cNvSpPr txBox="1">
            <a:spLocks noGrp="1"/>
          </p:cNvSpPr>
          <p:nvPr>
            <p:ph type="subTitle" idx="5"/>
          </p:nvPr>
        </p:nvSpPr>
        <p:spPr>
          <a:xfrm>
            <a:off x="5250467" y="2988004"/>
            <a:ext cx="31200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4" name="Google Shape;114;p13"/>
          <p:cNvSpPr txBox="1">
            <a:spLocks noGrp="1"/>
          </p:cNvSpPr>
          <p:nvPr>
            <p:ph type="title" idx="6"/>
          </p:nvPr>
        </p:nvSpPr>
        <p:spPr>
          <a:xfrm>
            <a:off x="5250463" y="4675572"/>
            <a:ext cx="3696000" cy="480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933">
                <a:solidFill>
                  <a:schemeClr val="accen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15" name="Google Shape;115;p13"/>
          <p:cNvSpPr txBox="1">
            <a:spLocks noGrp="1"/>
          </p:cNvSpPr>
          <p:nvPr>
            <p:ph type="title" idx="7" hasCustomPrompt="1"/>
          </p:nvPr>
        </p:nvSpPr>
        <p:spPr>
          <a:xfrm>
            <a:off x="5250467" y="3979900"/>
            <a:ext cx="1434000" cy="63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133">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6" name="Google Shape;116;p13"/>
          <p:cNvSpPr txBox="1">
            <a:spLocks noGrp="1"/>
          </p:cNvSpPr>
          <p:nvPr>
            <p:ph type="title" idx="8"/>
          </p:nvPr>
        </p:nvSpPr>
        <p:spPr>
          <a:xfrm>
            <a:off x="947500" y="4675572"/>
            <a:ext cx="3696000" cy="480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933">
                <a:solidFill>
                  <a:schemeClr val="accen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17" name="Google Shape;117;p13"/>
          <p:cNvSpPr txBox="1">
            <a:spLocks noGrp="1"/>
          </p:cNvSpPr>
          <p:nvPr>
            <p:ph type="title" idx="9" hasCustomPrompt="1"/>
          </p:nvPr>
        </p:nvSpPr>
        <p:spPr>
          <a:xfrm>
            <a:off x="947500" y="3979900"/>
            <a:ext cx="1344000" cy="63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133">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8" name="Google Shape;118;p13"/>
          <p:cNvSpPr txBox="1">
            <a:spLocks noGrp="1"/>
          </p:cNvSpPr>
          <p:nvPr>
            <p:ph type="subTitle" idx="13"/>
          </p:nvPr>
        </p:nvSpPr>
        <p:spPr>
          <a:xfrm>
            <a:off x="947500" y="5374053"/>
            <a:ext cx="31200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9" name="Google Shape;119;p13"/>
          <p:cNvSpPr txBox="1">
            <a:spLocks noGrp="1"/>
          </p:cNvSpPr>
          <p:nvPr>
            <p:ph type="title" idx="14"/>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0" name="Google Shape;120;p13"/>
          <p:cNvSpPr/>
          <p:nvPr/>
        </p:nvSpPr>
        <p:spPr>
          <a:xfrm>
            <a:off x="10461435" y="-459697"/>
            <a:ext cx="2008563" cy="1943305"/>
          </a:xfrm>
          <a:custGeom>
            <a:avLst/>
            <a:gdLst/>
            <a:ahLst/>
            <a:cxnLst/>
            <a:rect l="l" t="t" r="r" b="b"/>
            <a:pathLst>
              <a:path w="11816" h="11433" extrusionOk="0">
                <a:moveTo>
                  <a:pt x="5624" y="0"/>
                </a:moveTo>
                <a:cubicBezTo>
                  <a:pt x="5116" y="0"/>
                  <a:pt x="4606" y="74"/>
                  <a:pt x="4110" y="228"/>
                </a:cubicBezTo>
                <a:cubicBezTo>
                  <a:pt x="2337" y="808"/>
                  <a:pt x="1061" y="2349"/>
                  <a:pt x="829" y="4205"/>
                </a:cubicBezTo>
                <a:cubicBezTo>
                  <a:pt x="0" y="6442"/>
                  <a:pt x="713" y="8961"/>
                  <a:pt x="2585" y="10419"/>
                </a:cubicBezTo>
                <a:cubicBezTo>
                  <a:pt x="3500" y="11109"/>
                  <a:pt x="4598" y="11433"/>
                  <a:pt x="5702" y="11433"/>
                </a:cubicBezTo>
                <a:cubicBezTo>
                  <a:pt x="7039" y="11433"/>
                  <a:pt x="8386" y="10959"/>
                  <a:pt x="9429" y="10088"/>
                </a:cubicBezTo>
                <a:cubicBezTo>
                  <a:pt x="11434" y="8414"/>
                  <a:pt x="11815" y="5481"/>
                  <a:pt x="10705" y="3161"/>
                </a:cubicBezTo>
                <a:cubicBezTo>
                  <a:pt x="9784" y="1253"/>
                  <a:pt x="7724" y="0"/>
                  <a:pt x="562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13"/>
          <p:cNvSpPr/>
          <p:nvPr/>
        </p:nvSpPr>
        <p:spPr>
          <a:xfrm rot="-8100000">
            <a:off x="10661571" y="-571468"/>
            <a:ext cx="2096268" cy="2582933"/>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13"/>
          <p:cNvSpPr txBox="1">
            <a:spLocks noGrp="1"/>
          </p:cNvSpPr>
          <p:nvPr>
            <p:ph type="subTitle" idx="15"/>
          </p:nvPr>
        </p:nvSpPr>
        <p:spPr>
          <a:xfrm>
            <a:off x="5250467" y="5374053"/>
            <a:ext cx="31200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848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23"/>
        <p:cNvGrpSpPr/>
        <p:nvPr/>
      </p:nvGrpSpPr>
      <p:grpSpPr>
        <a:xfrm>
          <a:off x="0" y="0"/>
          <a:ext cx="0" cy="0"/>
          <a:chOff x="0" y="0"/>
          <a:chExt cx="0" cy="0"/>
        </a:xfrm>
      </p:grpSpPr>
      <p:sp>
        <p:nvSpPr>
          <p:cNvPr id="124" name="Google Shape;124;p14"/>
          <p:cNvSpPr txBox="1">
            <a:spLocks noGrp="1"/>
          </p:cNvSpPr>
          <p:nvPr>
            <p:ph type="title"/>
          </p:nvPr>
        </p:nvSpPr>
        <p:spPr>
          <a:xfrm>
            <a:off x="2168600" y="4737733"/>
            <a:ext cx="78548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25" name="Google Shape;125;p14"/>
          <p:cNvSpPr txBox="1">
            <a:spLocks noGrp="1"/>
          </p:cNvSpPr>
          <p:nvPr>
            <p:ph type="subTitle" idx="1"/>
          </p:nvPr>
        </p:nvSpPr>
        <p:spPr>
          <a:xfrm>
            <a:off x="2168600" y="2093300"/>
            <a:ext cx="7854800" cy="2043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667">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26" name="Google Shape;126;p14"/>
          <p:cNvSpPr/>
          <p:nvPr/>
        </p:nvSpPr>
        <p:spPr>
          <a:xfrm>
            <a:off x="1803830" y="-2020269"/>
            <a:ext cx="3349377" cy="2740260"/>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14"/>
          <p:cNvSpPr/>
          <p:nvPr/>
        </p:nvSpPr>
        <p:spPr>
          <a:xfrm>
            <a:off x="-1011533" y="3327234"/>
            <a:ext cx="1971545" cy="1741991"/>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14"/>
          <p:cNvSpPr/>
          <p:nvPr/>
        </p:nvSpPr>
        <p:spPr>
          <a:xfrm>
            <a:off x="-181071" y="2145777"/>
            <a:ext cx="699913" cy="950324"/>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14"/>
          <p:cNvSpPr/>
          <p:nvPr/>
        </p:nvSpPr>
        <p:spPr>
          <a:xfrm rot="1472601">
            <a:off x="10670079" y="-667115"/>
            <a:ext cx="2062287" cy="1687307"/>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14"/>
          <p:cNvSpPr/>
          <p:nvPr/>
        </p:nvSpPr>
        <p:spPr>
          <a:xfrm rot="-5636126">
            <a:off x="9118993" y="5695998"/>
            <a:ext cx="1841695" cy="2500497"/>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14"/>
          <p:cNvSpPr/>
          <p:nvPr/>
        </p:nvSpPr>
        <p:spPr>
          <a:xfrm rot="-9327472">
            <a:off x="10383573" y="-1259791"/>
            <a:ext cx="1762672" cy="2171891"/>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14"/>
          <p:cNvSpPr/>
          <p:nvPr/>
        </p:nvSpPr>
        <p:spPr>
          <a:xfrm rot="5276689">
            <a:off x="-726108" y="1806449"/>
            <a:ext cx="1245077" cy="1534132"/>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14"/>
          <p:cNvSpPr/>
          <p:nvPr/>
        </p:nvSpPr>
        <p:spPr>
          <a:xfrm>
            <a:off x="2849967" y="6195666"/>
            <a:ext cx="2766168" cy="2109148"/>
          </a:xfrm>
          <a:custGeom>
            <a:avLst/>
            <a:gdLst/>
            <a:ahLst/>
            <a:cxnLst/>
            <a:rect l="l" t="t" r="r" b="b"/>
            <a:pathLst>
              <a:path w="56707" h="43235" extrusionOk="0">
                <a:moveTo>
                  <a:pt x="14061" y="1"/>
                </a:moveTo>
                <a:cubicBezTo>
                  <a:pt x="12530" y="1"/>
                  <a:pt x="10976" y="454"/>
                  <a:pt x="9513" y="1384"/>
                </a:cubicBezTo>
                <a:cubicBezTo>
                  <a:pt x="3182" y="5443"/>
                  <a:pt x="995" y="14524"/>
                  <a:pt x="465" y="21501"/>
                </a:cubicBezTo>
                <a:cubicBezTo>
                  <a:pt x="1" y="27582"/>
                  <a:pt x="200" y="33730"/>
                  <a:pt x="150" y="39811"/>
                </a:cubicBezTo>
                <a:cubicBezTo>
                  <a:pt x="167" y="40441"/>
                  <a:pt x="680" y="40955"/>
                  <a:pt x="1327" y="40971"/>
                </a:cubicBezTo>
                <a:cubicBezTo>
                  <a:pt x="7957" y="40686"/>
                  <a:pt x="14592" y="40543"/>
                  <a:pt x="21228" y="40543"/>
                </a:cubicBezTo>
                <a:cubicBezTo>
                  <a:pt x="31543" y="40543"/>
                  <a:pt x="41861" y="40889"/>
                  <a:pt x="52166" y="41585"/>
                </a:cubicBezTo>
                <a:cubicBezTo>
                  <a:pt x="52150" y="41651"/>
                  <a:pt x="52133" y="41717"/>
                  <a:pt x="52117" y="41783"/>
                </a:cubicBezTo>
                <a:cubicBezTo>
                  <a:pt x="51937" y="42662"/>
                  <a:pt x="52678" y="43234"/>
                  <a:pt x="53361" y="43234"/>
                </a:cubicBezTo>
                <a:cubicBezTo>
                  <a:pt x="53811" y="43234"/>
                  <a:pt x="54235" y="42986"/>
                  <a:pt x="54354" y="42413"/>
                </a:cubicBezTo>
                <a:cubicBezTo>
                  <a:pt x="55447" y="37276"/>
                  <a:pt x="56143" y="32073"/>
                  <a:pt x="56425" y="26853"/>
                </a:cubicBezTo>
                <a:cubicBezTo>
                  <a:pt x="56690" y="22097"/>
                  <a:pt x="56707" y="17093"/>
                  <a:pt x="54901" y="12602"/>
                </a:cubicBezTo>
                <a:cubicBezTo>
                  <a:pt x="53007" y="7853"/>
                  <a:pt x="48366" y="3144"/>
                  <a:pt x="42947" y="3144"/>
                </a:cubicBezTo>
                <a:cubicBezTo>
                  <a:pt x="42296" y="3144"/>
                  <a:pt x="41634" y="3212"/>
                  <a:pt x="40964" y="3356"/>
                </a:cubicBezTo>
                <a:cubicBezTo>
                  <a:pt x="34932" y="4648"/>
                  <a:pt x="32480" y="11807"/>
                  <a:pt x="31983" y="17209"/>
                </a:cubicBezTo>
                <a:lnTo>
                  <a:pt x="24791" y="17822"/>
                </a:lnTo>
                <a:cubicBezTo>
                  <a:pt x="24625" y="9686"/>
                  <a:pt x="22769" y="5013"/>
                  <a:pt x="19671" y="2245"/>
                </a:cubicBezTo>
                <a:cubicBezTo>
                  <a:pt x="18004" y="766"/>
                  <a:pt x="16051" y="1"/>
                  <a:pt x="1406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14"/>
          <p:cNvSpPr/>
          <p:nvPr/>
        </p:nvSpPr>
        <p:spPr>
          <a:xfrm>
            <a:off x="4051690" y="6051000"/>
            <a:ext cx="1705671" cy="2101655"/>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14"/>
          <p:cNvSpPr/>
          <p:nvPr/>
        </p:nvSpPr>
        <p:spPr>
          <a:xfrm>
            <a:off x="4647199" y="-327868"/>
            <a:ext cx="866871" cy="709251"/>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5208196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36"/>
        <p:cNvGrpSpPr/>
        <p:nvPr/>
      </p:nvGrpSpPr>
      <p:grpSpPr>
        <a:xfrm>
          <a:off x="0" y="0"/>
          <a:ext cx="0" cy="0"/>
          <a:chOff x="0" y="0"/>
          <a:chExt cx="0" cy="0"/>
        </a:xfrm>
      </p:grpSpPr>
      <p:sp>
        <p:nvSpPr>
          <p:cNvPr id="137" name="Google Shape;137;p15"/>
          <p:cNvSpPr txBox="1">
            <a:spLocks noGrp="1"/>
          </p:cNvSpPr>
          <p:nvPr>
            <p:ph type="subTitle" idx="1"/>
          </p:nvPr>
        </p:nvSpPr>
        <p:spPr>
          <a:xfrm>
            <a:off x="5800692" y="2789767"/>
            <a:ext cx="4877200" cy="1805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5"/>
          <p:cNvSpPr txBox="1">
            <a:spLocks noGrp="1"/>
          </p:cNvSpPr>
          <p:nvPr>
            <p:ph type="title"/>
          </p:nvPr>
        </p:nvSpPr>
        <p:spPr>
          <a:xfrm>
            <a:off x="960000" y="3148800"/>
            <a:ext cx="4190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9" name="Google Shape;139;p15"/>
          <p:cNvSpPr/>
          <p:nvPr/>
        </p:nvSpPr>
        <p:spPr>
          <a:xfrm rot="-5400000">
            <a:off x="1077932" y="6094705"/>
            <a:ext cx="1768131" cy="1562260"/>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15"/>
          <p:cNvSpPr/>
          <p:nvPr/>
        </p:nvSpPr>
        <p:spPr>
          <a:xfrm>
            <a:off x="-267933" y="-1886500"/>
            <a:ext cx="2944316" cy="3329917"/>
          </a:xfrm>
          <a:custGeom>
            <a:avLst/>
            <a:gdLst/>
            <a:ahLst/>
            <a:cxnLst/>
            <a:rect l="l" t="t" r="r" b="b"/>
            <a:pathLst>
              <a:path w="56939" h="64396" extrusionOk="0">
                <a:moveTo>
                  <a:pt x="16540" y="1"/>
                </a:moveTo>
                <a:cubicBezTo>
                  <a:pt x="16236" y="1"/>
                  <a:pt x="15933" y="134"/>
                  <a:pt x="15726" y="399"/>
                </a:cubicBezTo>
                <a:cubicBezTo>
                  <a:pt x="11716" y="5453"/>
                  <a:pt x="7325" y="10192"/>
                  <a:pt x="2602" y="14583"/>
                </a:cubicBezTo>
                <a:cubicBezTo>
                  <a:pt x="2403" y="14749"/>
                  <a:pt x="2287" y="14981"/>
                  <a:pt x="2254" y="15230"/>
                </a:cubicBezTo>
                <a:cubicBezTo>
                  <a:pt x="1674" y="15743"/>
                  <a:pt x="1094" y="16240"/>
                  <a:pt x="514" y="16738"/>
                </a:cubicBezTo>
                <a:cubicBezTo>
                  <a:pt x="83" y="17102"/>
                  <a:pt x="0" y="17732"/>
                  <a:pt x="315" y="18196"/>
                </a:cubicBezTo>
                <a:cubicBezTo>
                  <a:pt x="5999" y="25586"/>
                  <a:pt x="33076" y="60236"/>
                  <a:pt x="35595" y="63882"/>
                </a:cubicBezTo>
                <a:cubicBezTo>
                  <a:pt x="35774" y="64131"/>
                  <a:pt x="36127" y="64284"/>
                  <a:pt x="36462" y="64284"/>
                </a:cubicBezTo>
                <a:cubicBezTo>
                  <a:pt x="36685" y="64284"/>
                  <a:pt x="36901" y="64216"/>
                  <a:pt x="37053" y="64064"/>
                </a:cubicBezTo>
                <a:lnTo>
                  <a:pt x="42969" y="58314"/>
                </a:lnTo>
                <a:lnTo>
                  <a:pt x="47195" y="63998"/>
                </a:lnTo>
                <a:cubicBezTo>
                  <a:pt x="47397" y="64259"/>
                  <a:pt x="47701" y="64395"/>
                  <a:pt x="48012" y="64395"/>
                </a:cubicBezTo>
                <a:cubicBezTo>
                  <a:pt x="48234" y="64395"/>
                  <a:pt x="48459" y="64325"/>
                  <a:pt x="48653" y="64180"/>
                </a:cubicBezTo>
                <a:cubicBezTo>
                  <a:pt x="51304" y="62142"/>
                  <a:pt x="53840" y="59954"/>
                  <a:pt x="56275" y="57651"/>
                </a:cubicBezTo>
                <a:cubicBezTo>
                  <a:pt x="56690" y="57253"/>
                  <a:pt x="56806" y="56707"/>
                  <a:pt x="56458" y="56209"/>
                </a:cubicBezTo>
                <a:cubicBezTo>
                  <a:pt x="54917" y="53989"/>
                  <a:pt x="53226" y="51868"/>
                  <a:pt x="51387" y="49863"/>
                </a:cubicBezTo>
                <a:lnTo>
                  <a:pt x="56391" y="46167"/>
                </a:lnTo>
                <a:cubicBezTo>
                  <a:pt x="56806" y="45836"/>
                  <a:pt x="56938" y="45124"/>
                  <a:pt x="56574" y="44709"/>
                </a:cubicBezTo>
                <a:lnTo>
                  <a:pt x="26000" y="10159"/>
                </a:lnTo>
                <a:lnTo>
                  <a:pt x="17367" y="399"/>
                </a:lnTo>
                <a:cubicBezTo>
                  <a:pt x="17151" y="134"/>
                  <a:pt x="16845" y="1"/>
                  <a:pt x="1654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15"/>
          <p:cNvSpPr/>
          <p:nvPr/>
        </p:nvSpPr>
        <p:spPr>
          <a:xfrm>
            <a:off x="-1089817" y="-228576"/>
            <a:ext cx="3582469" cy="1602907"/>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15"/>
          <p:cNvSpPr/>
          <p:nvPr/>
        </p:nvSpPr>
        <p:spPr>
          <a:xfrm rot="-5400000" flipH="1">
            <a:off x="8626702" y="6157523"/>
            <a:ext cx="2626581" cy="2455673"/>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5"/>
          <p:cNvSpPr/>
          <p:nvPr/>
        </p:nvSpPr>
        <p:spPr>
          <a:xfrm rot="5890238">
            <a:off x="10643889" y="5582839"/>
            <a:ext cx="931281" cy="1199095"/>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15"/>
          <p:cNvSpPr/>
          <p:nvPr/>
        </p:nvSpPr>
        <p:spPr>
          <a:xfrm>
            <a:off x="7839515" y="-530312"/>
            <a:ext cx="2089136" cy="1709275"/>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15"/>
          <p:cNvSpPr/>
          <p:nvPr/>
        </p:nvSpPr>
        <p:spPr>
          <a:xfrm>
            <a:off x="-111903" y="4798814"/>
            <a:ext cx="962145" cy="130637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15"/>
          <p:cNvSpPr/>
          <p:nvPr/>
        </p:nvSpPr>
        <p:spPr>
          <a:xfrm rot="5276756">
            <a:off x="-861174" y="4433937"/>
            <a:ext cx="1711559" cy="2108911"/>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15"/>
          <p:cNvSpPr/>
          <p:nvPr/>
        </p:nvSpPr>
        <p:spPr>
          <a:xfrm rot="5400000" flipH="1">
            <a:off x="8355596" y="6348772"/>
            <a:ext cx="706281" cy="958969"/>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15"/>
          <p:cNvSpPr/>
          <p:nvPr/>
        </p:nvSpPr>
        <p:spPr>
          <a:xfrm rot="-9594276" flipH="1">
            <a:off x="6899623" y="-1021339"/>
            <a:ext cx="1929384" cy="2377156"/>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5"/>
          <p:cNvSpPr/>
          <p:nvPr/>
        </p:nvSpPr>
        <p:spPr>
          <a:xfrm rot="148401" flipH="1">
            <a:off x="7885423" y="6178796"/>
            <a:ext cx="1550512" cy="2165061"/>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582022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50"/>
        <p:cNvGrpSpPr/>
        <p:nvPr/>
      </p:nvGrpSpPr>
      <p:grpSpPr>
        <a:xfrm>
          <a:off x="0" y="0"/>
          <a:ext cx="0" cy="0"/>
          <a:chOff x="0" y="0"/>
          <a:chExt cx="0" cy="0"/>
        </a:xfrm>
      </p:grpSpPr>
      <p:sp>
        <p:nvSpPr>
          <p:cNvPr id="151" name="Google Shape;151;p16"/>
          <p:cNvSpPr txBox="1">
            <a:spLocks noGrp="1"/>
          </p:cNvSpPr>
          <p:nvPr>
            <p:ph type="subTitle" idx="1"/>
          </p:nvPr>
        </p:nvSpPr>
        <p:spPr>
          <a:xfrm>
            <a:off x="1346000" y="2348800"/>
            <a:ext cx="2688000" cy="63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2933" b="1">
                <a:solidFill>
                  <a:schemeClr val="accent6"/>
                </a:solidFill>
                <a:latin typeface="Crete Round"/>
                <a:ea typeface="Crete Round"/>
                <a:cs typeface="Crete Round"/>
                <a:sym typeface="Crete Round"/>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152" name="Google Shape;152;p16"/>
          <p:cNvSpPr txBox="1">
            <a:spLocks noGrp="1"/>
          </p:cNvSpPr>
          <p:nvPr>
            <p:ph type="subTitle" idx="2"/>
          </p:nvPr>
        </p:nvSpPr>
        <p:spPr>
          <a:xfrm>
            <a:off x="6861984" y="2348813"/>
            <a:ext cx="2688000" cy="63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2933" b="1">
                <a:solidFill>
                  <a:schemeClr val="accent6"/>
                </a:solidFill>
                <a:latin typeface="Crete Round"/>
                <a:ea typeface="Crete Round"/>
                <a:cs typeface="Crete Round"/>
                <a:sym typeface="Crete Round"/>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153" name="Google Shape;153;p16"/>
          <p:cNvSpPr txBox="1">
            <a:spLocks noGrp="1"/>
          </p:cNvSpPr>
          <p:nvPr>
            <p:ph type="subTitle" idx="3"/>
          </p:nvPr>
        </p:nvSpPr>
        <p:spPr>
          <a:xfrm>
            <a:off x="1346000" y="3369867"/>
            <a:ext cx="3936000" cy="1325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6"/>
          <p:cNvSpPr txBox="1">
            <a:spLocks noGrp="1"/>
          </p:cNvSpPr>
          <p:nvPr>
            <p:ph type="subTitle" idx="4"/>
          </p:nvPr>
        </p:nvSpPr>
        <p:spPr>
          <a:xfrm>
            <a:off x="6861993" y="3369867"/>
            <a:ext cx="3936000" cy="1325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 name="Google Shape;155;p1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6" name="Google Shape;156;p16"/>
          <p:cNvSpPr/>
          <p:nvPr/>
        </p:nvSpPr>
        <p:spPr>
          <a:xfrm rot="5400000">
            <a:off x="9563769" y="-784590"/>
            <a:ext cx="1880472" cy="1661521"/>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6"/>
          <p:cNvSpPr/>
          <p:nvPr/>
        </p:nvSpPr>
        <p:spPr>
          <a:xfrm rot="-4840669">
            <a:off x="2245816" y="5154479"/>
            <a:ext cx="2379413" cy="4402235"/>
          </a:xfrm>
          <a:custGeom>
            <a:avLst/>
            <a:gdLst/>
            <a:ahLst/>
            <a:cxnLst/>
            <a:rect l="l" t="t" r="r" b="b"/>
            <a:pathLst>
              <a:path w="15594" h="28851" extrusionOk="0">
                <a:moveTo>
                  <a:pt x="13821" y="0"/>
                </a:moveTo>
                <a:lnTo>
                  <a:pt x="1028" y="514"/>
                </a:lnTo>
                <a:cubicBezTo>
                  <a:pt x="465" y="531"/>
                  <a:pt x="1" y="978"/>
                  <a:pt x="1" y="1558"/>
                </a:cubicBezTo>
                <a:cubicBezTo>
                  <a:pt x="17" y="7524"/>
                  <a:pt x="183" y="13506"/>
                  <a:pt x="481" y="19471"/>
                </a:cubicBezTo>
                <a:cubicBezTo>
                  <a:pt x="299" y="19670"/>
                  <a:pt x="233" y="19919"/>
                  <a:pt x="249" y="20184"/>
                </a:cubicBezTo>
                <a:cubicBezTo>
                  <a:pt x="481" y="22719"/>
                  <a:pt x="481" y="25271"/>
                  <a:pt x="282" y="27806"/>
                </a:cubicBezTo>
                <a:cubicBezTo>
                  <a:pt x="233" y="28370"/>
                  <a:pt x="796" y="28850"/>
                  <a:pt x="1326" y="28850"/>
                </a:cubicBezTo>
                <a:cubicBezTo>
                  <a:pt x="5850" y="28801"/>
                  <a:pt x="10374" y="28337"/>
                  <a:pt x="14832" y="27475"/>
                </a:cubicBezTo>
                <a:cubicBezTo>
                  <a:pt x="15279" y="27359"/>
                  <a:pt x="15594" y="26945"/>
                  <a:pt x="15594" y="26481"/>
                </a:cubicBezTo>
                <a:cubicBezTo>
                  <a:pt x="15097" y="17996"/>
                  <a:pt x="14848" y="9512"/>
                  <a:pt x="14865" y="1044"/>
                </a:cubicBezTo>
                <a:cubicBezTo>
                  <a:pt x="14865" y="464"/>
                  <a:pt x="14401" y="0"/>
                  <a:pt x="1382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6"/>
          <p:cNvSpPr/>
          <p:nvPr/>
        </p:nvSpPr>
        <p:spPr>
          <a:xfrm rot="-5400000">
            <a:off x="6118057" y="6041353"/>
            <a:ext cx="786067" cy="1067300"/>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6"/>
          <p:cNvSpPr/>
          <p:nvPr/>
        </p:nvSpPr>
        <p:spPr>
          <a:xfrm rot="-6692913">
            <a:off x="4409151" y="5413068"/>
            <a:ext cx="2411091" cy="3571569"/>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99752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22/2/2024</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91169494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0"/>
        <p:cNvGrpSpPr/>
        <p:nvPr/>
      </p:nvGrpSpPr>
      <p:grpSpPr>
        <a:xfrm>
          <a:off x="0" y="0"/>
          <a:ext cx="0" cy="0"/>
          <a:chOff x="0" y="0"/>
          <a:chExt cx="0" cy="0"/>
        </a:xfrm>
      </p:grpSpPr>
      <p:sp>
        <p:nvSpPr>
          <p:cNvPr id="161" name="Google Shape;161;p17"/>
          <p:cNvSpPr txBox="1">
            <a:spLocks noGrp="1"/>
          </p:cNvSpPr>
          <p:nvPr>
            <p:ph type="title"/>
          </p:nvPr>
        </p:nvSpPr>
        <p:spPr>
          <a:xfrm>
            <a:off x="1269600" y="3840700"/>
            <a:ext cx="26400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933" b="1">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62" name="Google Shape;162;p17"/>
          <p:cNvSpPr txBox="1">
            <a:spLocks noGrp="1"/>
          </p:cNvSpPr>
          <p:nvPr>
            <p:ph type="subTitle" idx="1"/>
          </p:nvPr>
        </p:nvSpPr>
        <p:spPr>
          <a:xfrm>
            <a:off x="1269600" y="4419576"/>
            <a:ext cx="2640000" cy="117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 name="Google Shape;163;p17"/>
          <p:cNvSpPr txBox="1">
            <a:spLocks noGrp="1"/>
          </p:cNvSpPr>
          <p:nvPr>
            <p:ph type="title" idx="2"/>
          </p:nvPr>
        </p:nvSpPr>
        <p:spPr>
          <a:xfrm>
            <a:off x="4848000" y="3840684"/>
            <a:ext cx="26400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933" b="1">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64" name="Google Shape;164;p17"/>
          <p:cNvSpPr txBox="1">
            <a:spLocks noGrp="1"/>
          </p:cNvSpPr>
          <p:nvPr>
            <p:ph type="subTitle" idx="3"/>
          </p:nvPr>
        </p:nvSpPr>
        <p:spPr>
          <a:xfrm>
            <a:off x="4848000" y="4419539"/>
            <a:ext cx="2640000" cy="117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5" name="Google Shape;165;p17"/>
          <p:cNvSpPr txBox="1">
            <a:spLocks noGrp="1"/>
          </p:cNvSpPr>
          <p:nvPr>
            <p:ph type="title" idx="4"/>
          </p:nvPr>
        </p:nvSpPr>
        <p:spPr>
          <a:xfrm>
            <a:off x="8426400" y="3840684"/>
            <a:ext cx="26400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933" b="1">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66" name="Google Shape;166;p17"/>
          <p:cNvSpPr txBox="1">
            <a:spLocks noGrp="1"/>
          </p:cNvSpPr>
          <p:nvPr>
            <p:ph type="subTitle" idx="5"/>
          </p:nvPr>
        </p:nvSpPr>
        <p:spPr>
          <a:xfrm>
            <a:off x="8426400" y="4419517"/>
            <a:ext cx="2640000" cy="1176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17"/>
          <p:cNvSpPr txBox="1">
            <a:spLocks noGrp="1"/>
          </p:cNvSpPr>
          <p:nvPr>
            <p:ph type="title" idx="6"/>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333"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8" name="Google Shape;168;p17"/>
          <p:cNvSpPr/>
          <p:nvPr/>
        </p:nvSpPr>
        <p:spPr>
          <a:xfrm>
            <a:off x="1269600" y="-1849899"/>
            <a:ext cx="2886248" cy="2361449"/>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7"/>
          <p:cNvSpPr/>
          <p:nvPr/>
        </p:nvSpPr>
        <p:spPr>
          <a:xfrm rot="-5400000">
            <a:off x="629106" y="5941544"/>
            <a:ext cx="2040151" cy="1802760"/>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17"/>
          <p:cNvSpPr/>
          <p:nvPr/>
        </p:nvSpPr>
        <p:spPr>
          <a:xfrm rot="-5779075">
            <a:off x="7657122" y="6115979"/>
            <a:ext cx="870748" cy="1182277"/>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7"/>
          <p:cNvSpPr/>
          <p:nvPr/>
        </p:nvSpPr>
        <p:spPr>
          <a:xfrm>
            <a:off x="-1278223" y="-466344"/>
            <a:ext cx="3740427" cy="1673583"/>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17"/>
          <p:cNvSpPr/>
          <p:nvPr/>
        </p:nvSpPr>
        <p:spPr>
          <a:xfrm rot="2347016">
            <a:off x="11198540" y="301481"/>
            <a:ext cx="2433176" cy="1990828"/>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7"/>
          <p:cNvSpPr/>
          <p:nvPr/>
        </p:nvSpPr>
        <p:spPr>
          <a:xfrm rot="10019787">
            <a:off x="3311087" y="-1430094"/>
            <a:ext cx="1617997" cy="1993628"/>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7"/>
          <p:cNvSpPr/>
          <p:nvPr/>
        </p:nvSpPr>
        <p:spPr>
          <a:xfrm rot="-6332028">
            <a:off x="11605800" y="2067252"/>
            <a:ext cx="843061" cy="1085505"/>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7"/>
          <p:cNvSpPr/>
          <p:nvPr/>
        </p:nvSpPr>
        <p:spPr>
          <a:xfrm rot="-5801112">
            <a:off x="6281133" y="5533889"/>
            <a:ext cx="2509837" cy="3717844"/>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394747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76"/>
        <p:cNvGrpSpPr/>
        <p:nvPr/>
      </p:nvGrpSpPr>
      <p:grpSpPr>
        <a:xfrm>
          <a:off x="0" y="0"/>
          <a:ext cx="0" cy="0"/>
          <a:chOff x="0" y="0"/>
          <a:chExt cx="0" cy="0"/>
        </a:xfrm>
      </p:grpSpPr>
      <p:sp>
        <p:nvSpPr>
          <p:cNvPr id="177" name="Google Shape;177;p18"/>
          <p:cNvSpPr/>
          <p:nvPr/>
        </p:nvSpPr>
        <p:spPr>
          <a:xfrm>
            <a:off x="-1278223" y="-466344"/>
            <a:ext cx="3740427" cy="1673583"/>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8"/>
          <p:cNvSpPr txBox="1">
            <a:spLocks noGrp="1"/>
          </p:cNvSpPr>
          <p:nvPr>
            <p:ph type="title"/>
          </p:nvPr>
        </p:nvSpPr>
        <p:spPr>
          <a:xfrm>
            <a:off x="1071397" y="1553400"/>
            <a:ext cx="3600000" cy="703600"/>
          </a:xfrm>
          <a:prstGeom prst="rect">
            <a:avLst/>
          </a:prstGeom>
        </p:spPr>
        <p:txBody>
          <a:bodyPr spcFirstLastPara="1" wrap="square" lIns="91425" tIns="91425" rIns="91425" bIns="91425" anchor="ctr" anchorCtr="0">
            <a:noAutofit/>
          </a:bodyPr>
          <a:lstStyle>
            <a:lvl1pPr lvl="0" rtl="0">
              <a:spcBef>
                <a:spcPts val="533"/>
              </a:spcBef>
              <a:spcAft>
                <a:spcPts val="0"/>
              </a:spcAft>
              <a:buSzPts val="2500"/>
              <a:buNone/>
              <a:defRPr sz="29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9" name="Google Shape;179;p18"/>
          <p:cNvSpPr txBox="1">
            <a:spLocks noGrp="1"/>
          </p:cNvSpPr>
          <p:nvPr>
            <p:ph type="subTitle" idx="1"/>
          </p:nvPr>
        </p:nvSpPr>
        <p:spPr>
          <a:xfrm>
            <a:off x="1071397" y="2919439"/>
            <a:ext cx="3744000" cy="7680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8"/>
          <p:cNvSpPr txBox="1">
            <a:spLocks noGrp="1"/>
          </p:cNvSpPr>
          <p:nvPr>
            <p:ph type="title" idx="2"/>
          </p:nvPr>
        </p:nvSpPr>
        <p:spPr>
          <a:xfrm>
            <a:off x="7526191" y="1553400"/>
            <a:ext cx="3600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9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1" name="Google Shape;181;p18"/>
          <p:cNvSpPr txBox="1">
            <a:spLocks noGrp="1"/>
          </p:cNvSpPr>
          <p:nvPr>
            <p:ph type="subTitle" idx="3"/>
          </p:nvPr>
        </p:nvSpPr>
        <p:spPr>
          <a:xfrm>
            <a:off x="7366791" y="2919433"/>
            <a:ext cx="3744000" cy="7680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8"/>
          <p:cNvSpPr txBox="1">
            <a:spLocks noGrp="1"/>
          </p:cNvSpPr>
          <p:nvPr>
            <p:ph type="title" idx="4"/>
          </p:nvPr>
        </p:nvSpPr>
        <p:spPr>
          <a:xfrm>
            <a:off x="1071397" y="3994967"/>
            <a:ext cx="3600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3" name="Google Shape;183;p18"/>
          <p:cNvSpPr txBox="1">
            <a:spLocks noGrp="1"/>
          </p:cNvSpPr>
          <p:nvPr>
            <p:ph type="subTitle" idx="5"/>
          </p:nvPr>
        </p:nvSpPr>
        <p:spPr>
          <a:xfrm>
            <a:off x="1071397" y="5361133"/>
            <a:ext cx="3744000" cy="7680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8"/>
          <p:cNvSpPr txBox="1">
            <a:spLocks noGrp="1"/>
          </p:cNvSpPr>
          <p:nvPr>
            <p:ph type="title" idx="6"/>
          </p:nvPr>
        </p:nvSpPr>
        <p:spPr>
          <a:xfrm>
            <a:off x="7526191" y="3994967"/>
            <a:ext cx="3600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9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5" name="Google Shape;185;p18"/>
          <p:cNvSpPr txBox="1">
            <a:spLocks noGrp="1"/>
          </p:cNvSpPr>
          <p:nvPr>
            <p:ph type="subTitle" idx="7"/>
          </p:nvPr>
        </p:nvSpPr>
        <p:spPr>
          <a:xfrm>
            <a:off x="7366791" y="5361133"/>
            <a:ext cx="3744000" cy="7680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18"/>
          <p:cNvSpPr txBox="1">
            <a:spLocks noGrp="1"/>
          </p:cNvSpPr>
          <p:nvPr>
            <p:ph type="title" idx="8"/>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7" name="Google Shape;187;p18"/>
          <p:cNvSpPr txBox="1">
            <a:spLocks noGrp="1"/>
          </p:cNvSpPr>
          <p:nvPr>
            <p:ph type="subTitle" idx="9"/>
          </p:nvPr>
        </p:nvSpPr>
        <p:spPr>
          <a:xfrm>
            <a:off x="1071397" y="2315411"/>
            <a:ext cx="2851200" cy="491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b="1">
                <a:solidFill>
                  <a:schemeClr val="accent6"/>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8" name="Google Shape;188;p18"/>
          <p:cNvSpPr txBox="1">
            <a:spLocks noGrp="1"/>
          </p:cNvSpPr>
          <p:nvPr>
            <p:ph type="subTitle" idx="13"/>
          </p:nvPr>
        </p:nvSpPr>
        <p:spPr>
          <a:xfrm>
            <a:off x="8257591" y="2316200"/>
            <a:ext cx="2853200" cy="4896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00" b="1">
                <a:solidFill>
                  <a:schemeClr val="accent6"/>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9" name="Google Shape;189;p18"/>
          <p:cNvSpPr txBox="1">
            <a:spLocks noGrp="1"/>
          </p:cNvSpPr>
          <p:nvPr>
            <p:ph type="subTitle" idx="14"/>
          </p:nvPr>
        </p:nvSpPr>
        <p:spPr>
          <a:xfrm>
            <a:off x="1071397" y="4756984"/>
            <a:ext cx="2851200" cy="48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b="1">
                <a:solidFill>
                  <a:schemeClr val="accent6"/>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0" name="Google Shape;190;p18"/>
          <p:cNvSpPr txBox="1">
            <a:spLocks noGrp="1"/>
          </p:cNvSpPr>
          <p:nvPr>
            <p:ph type="subTitle" idx="15"/>
          </p:nvPr>
        </p:nvSpPr>
        <p:spPr>
          <a:xfrm>
            <a:off x="8259591" y="4756984"/>
            <a:ext cx="2851200" cy="4896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00" b="1">
                <a:solidFill>
                  <a:schemeClr val="accent6"/>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1" name="Google Shape;191;p18"/>
          <p:cNvSpPr/>
          <p:nvPr/>
        </p:nvSpPr>
        <p:spPr>
          <a:xfrm rot="-5400000" flipH="1">
            <a:off x="2158916" y="-412261"/>
            <a:ext cx="742361" cy="1007959"/>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8"/>
          <p:cNvSpPr/>
          <p:nvPr/>
        </p:nvSpPr>
        <p:spPr>
          <a:xfrm rot="-10676674" flipH="1">
            <a:off x="1819491" y="-1010944"/>
            <a:ext cx="1320709" cy="1627323"/>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8"/>
          <p:cNvSpPr/>
          <p:nvPr/>
        </p:nvSpPr>
        <p:spPr>
          <a:xfrm rot="-5636141">
            <a:off x="4168076" y="5703800"/>
            <a:ext cx="1729337" cy="2348048"/>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8"/>
          <p:cNvSpPr/>
          <p:nvPr/>
        </p:nvSpPr>
        <p:spPr>
          <a:xfrm rot="-5400000">
            <a:off x="6840116" y="6149926"/>
            <a:ext cx="828907" cy="1125468"/>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8"/>
          <p:cNvSpPr/>
          <p:nvPr/>
        </p:nvSpPr>
        <p:spPr>
          <a:xfrm rot="-6692855">
            <a:off x="5013721" y="5500355"/>
            <a:ext cx="2542641" cy="3766436"/>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622975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96"/>
        <p:cNvGrpSpPr/>
        <p:nvPr/>
      </p:nvGrpSpPr>
      <p:grpSpPr>
        <a:xfrm>
          <a:off x="0" y="0"/>
          <a:ext cx="0" cy="0"/>
          <a:chOff x="0" y="0"/>
          <a:chExt cx="0" cy="0"/>
        </a:xfrm>
      </p:grpSpPr>
      <p:sp>
        <p:nvSpPr>
          <p:cNvPr id="197" name="Google Shape;197;p19"/>
          <p:cNvSpPr txBox="1">
            <a:spLocks noGrp="1"/>
          </p:cNvSpPr>
          <p:nvPr>
            <p:ph type="title"/>
          </p:nvPr>
        </p:nvSpPr>
        <p:spPr>
          <a:xfrm>
            <a:off x="926617" y="2146167"/>
            <a:ext cx="326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9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8" name="Google Shape;198;p19"/>
          <p:cNvSpPr txBox="1">
            <a:spLocks noGrp="1"/>
          </p:cNvSpPr>
          <p:nvPr>
            <p:ph type="subTitle" idx="1"/>
          </p:nvPr>
        </p:nvSpPr>
        <p:spPr>
          <a:xfrm>
            <a:off x="926617" y="2951367"/>
            <a:ext cx="3264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9" name="Google Shape;199;p19"/>
          <p:cNvSpPr txBox="1">
            <a:spLocks noGrp="1"/>
          </p:cNvSpPr>
          <p:nvPr>
            <p:ph type="title" idx="2"/>
          </p:nvPr>
        </p:nvSpPr>
        <p:spPr>
          <a:xfrm>
            <a:off x="926617" y="4156151"/>
            <a:ext cx="326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9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0" name="Google Shape;200;p19"/>
          <p:cNvSpPr txBox="1">
            <a:spLocks noGrp="1"/>
          </p:cNvSpPr>
          <p:nvPr>
            <p:ph type="subTitle" idx="3"/>
          </p:nvPr>
        </p:nvSpPr>
        <p:spPr>
          <a:xfrm>
            <a:off x="926617" y="4961367"/>
            <a:ext cx="3264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1" name="Google Shape;201;p19"/>
          <p:cNvSpPr txBox="1">
            <a:spLocks noGrp="1"/>
          </p:cNvSpPr>
          <p:nvPr>
            <p:ph type="title" idx="4"/>
          </p:nvPr>
        </p:nvSpPr>
        <p:spPr>
          <a:xfrm>
            <a:off x="4464000" y="4156167"/>
            <a:ext cx="326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9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2" name="Google Shape;202;p19"/>
          <p:cNvSpPr txBox="1">
            <a:spLocks noGrp="1"/>
          </p:cNvSpPr>
          <p:nvPr>
            <p:ph type="subTitle" idx="5"/>
          </p:nvPr>
        </p:nvSpPr>
        <p:spPr>
          <a:xfrm>
            <a:off x="4464000" y="4961367"/>
            <a:ext cx="3264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3" name="Google Shape;203;p19"/>
          <p:cNvSpPr txBox="1">
            <a:spLocks noGrp="1"/>
          </p:cNvSpPr>
          <p:nvPr>
            <p:ph type="title" idx="6"/>
          </p:nvPr>
        </p:nvSpPr>
        <p:spPr>
          <a:xfrm>
            <a:off x="8001384" y="2146167"/>
            <a:ext cx="326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9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4" name="Google Shape;204;p19"/>
          <p:cNvSpPr txBox="1">
            <a:spLocks noGrp="1"/>
          </p:cNvSpPr>
          <p:nvPr>
            <p:ph type="subTitle" idx="7"/>
          </p:nvPr>
        </p:nvSpPr>
        <p:spPr>
          <a:xfrm>
            <a:off x="8001384" y="2951351"/>
            <a:ext cx="3264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5" name="Google Shape;205;p19"/>
          <p:cNvSpPr txBox="1">
            <a:spLocks noGrp="1"/>
          </p:cNvSpPr>
          <p:nvPr>
            <p:ph type="title" idx="8"/>
          </p:nvPr>
        </p:nvSpPr>
        <p:spPr>
          <a:xfrm>
            <a:off x="4464000" y="2146184"/>
            <a:ext cx="326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9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6" name="Google Shape;206;p19"/>
          <p:cNvSpPr txBox="1">
            <a:spLocks noGrp="1"/>
          </p:cNvSpPr>
          <p:nvPr>
            <p:ph type="subTitle" idx="9"/>
          </p:nvPr>
        </p:nvSpPr>
        <p:spPr>
          <a:xfrm>
            <a:off x="4464000" y="2951384"/>
            <a:ext cx="3264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7" name="Google Shape;207;p19"/>
          <p:cNvSpPr txBox="1">
            <a:spLocks noGrp="1"/>
          </p:cNvSpPr>
          <p:nvPr>
            <p:ph type="title" idx="13"/>
          </p:nvPr>
        </p:nvSpPr>
        <p:spPr>
          <a:xfrm>
            <a:off x="8001384" y="4156167"/>
            <a:ext cx="326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9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8" name="Google Shape;208;p19"/>
          <p:cNvSpPr txBox="1">
            <a:spLocks noGrp="1"/>
          </p:cNvSpPr>
          <p:nvPr>
            <p:ph type="subTitle" idx="14"/>
          </p:nvPr>
        </p:nvSpPr>
        <p:spPr>
          <a:xfrm>
            <a:off x="8001384" y="4961367"/>
            <a:ext cx="3264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19"/>
          <p:cNvSpPr txBox="1">
            <a:spLocks noGrp="1"/>
          </p:cNvSpPr>
          <p:nvPr>
            <p:ph type="title" idx="15"/>
          </p:nvPr>
        </p:nvSpPr>
        <p:spPr>
          <a:xfrm>
            <a:off x="960033"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0" name="Google Shape;210;p19"/>
          <p:cNvSpPr/>
          <p:nvPr/>
        </p:nvSpPr>
        <p:spPr>
          <a:xfrm rot="-5400000" flipH="1">
            <a:off x="-963107" y="-543894"/>
            <a:ext cx="2138085" cy="1889139"/>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9"/>
          <p:cNvSpPr/>
          <p:nvPr/>
        </p:nvSpPr>
        <p:spPr>
          <a:xfrm flipH="1">
            <a:off x="11548726" y="5190686"/>
            <a:ext cx="797621" cy="1082989"/>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9"/>
          <p:cNvSpPr/>
          <p:nvPr/>
        </p:nvSpPr>
        <p:spPr>
          <a:xfrm rot="-5276738" flipH="1">
            <a:off x="11548600" y="4803980"/>
            <a:ext cx="1418875" cy="1748277"/>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9"/>
          <p:cNvSpPr/>
          <p:nvPr/>
        </p:nvSpPr>
        <p:spPr>
          <a:xfrm rot="-5400000" flipH="1">
            <a:off x="1377325" y="-449632"/>
            <a:ext cx="797621" cy="1082989"/>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9"/>
          <p:cNvSpPr/>
          <p:nvPr/>
        </p:nvSpPr>
        <p:spPr>
          <a:xfrm rot="2699788">
            <a:off x="11653486" y="3804300"/>
            <a:ext cx="955481" cy="1228512"/>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790840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5"/>
        <p:cNvGrpSpPr/>
        <p:nvPr/>
      </p:nvGrpSpPr>
      <p:grpSpPr>
        <a:xfrm>
          <a:off x="0" y="0"/>
          <a:ext cx="0" cy="0"/>
          <a:chOff x="0" y="0"/>
          <a:chExt cx="0" cy="0"/>
        </a:xfrm>
      </p:grpSpPr>
      <p:sp>
        <p:nvSpPr>
          <p:cNvPr id="216" name="Google Shape;216;p20"/>
          <p:cNvSpPr txBox="1">
            <a:spLocks noGrp="1"/>
          </p:cNvSpPr>
          <p:nvPr>
            <p:ph type="title" hasCustomPrompt="1"/>
          </p:nvPr>
        </p:nvSpPr>
        <p:spPr>
          <a:xfrm>
            <a:off x="1660755" y="1909033"/>
            <a:ext cx="2696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7333">
                <a:solidFill>
                  <a:schemeClr val="accent4"/>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17" name="Google Shape;217;p20"/>
          <p:cNvSpPr txBox="1">
            <a:spLocks noGrp="1"/>
          </p:cNvSpPr>
          <p:nvPr>
            <p:ph type="subTitle" idx="1"/>
          </p:nvPr>
        </p:nvSpPr>
        <p:spPr>
          <a:xfrm>
            <a:off x="7504633" y="2037575"/>
            <a:ext cx="2784000" cy="763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8" name="Google Shape;218;p20"/>
          <p:cNvSpPr txBox="1">
            <a:spLocks noGrp="1"/>
          </p:cNvSpPr>
          <p:nvPr>
            <p:ph type="title" idx="2" hasCustomPrompt="1"/>
          </p:nvPr>
        </p:nvSpPr>
        <p:spPr>
          <a:xfrm>
            <a:off x="1660755" y="3409117"/>
            <a:ext cx="2696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7333">
                <a:solidFill>
                  <a:schemeClr val="accent4"/>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19" name="Google Shape;219;p20"/>
          <p:cNvSpPr txBox="1">
            <a:spLocks noGrp="1"/>
          </p:cNvSpPr>
          <p:nvPr>
            <p:ph type="subTitle" idx="3"/>
          </p:nvPr>
        </p:nvSpPr>
        <p:spPr>
          <a:xfrm>
            <a:off x="7504636" y="3540449"/>
            <a:ext cx="2784000" cy="763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0" name="Google Shape;220;p20"/>
          <p:cNvSpPr txBox="1">
            <a:spLocks noGrp="1"/>
          </p:cNvSpPr>
          <p:nvPr>
            <p:ph type="title" idx="4" hasCustomPrompt="1"/>
          </p:nvPr>
        </p:nvSpPr>
        <p:spPr>
          <a:xfrm>
            <a:off x="1660755" y="4909200"/>
            <a:ext cx="2696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7333">
                <a:solidFill>
                  <a:schemeClr val="accent4"/>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21" name="Google Shape;221;p20"/>
          <p:cNvSpPr txBox="1">
            <a:spLocks noGrp="1"/>
          </p:cNvSpPr>
          <p:nvPr>
            <p:ph type="subTitle" idx="5"/>
          </p:nvPr>
        </p:nvSpPr>
        <p:spPr>
          <a:xfrm>
            <a:off x="7504636" y="5043125"/>
            <a:ext cx="2784000" cy="763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 name="Google Shape;222;p20"/>
          <p:cNvSpPr txBox="1">
            <a:spLocks noGrp="1"/>
          </p:cNvSpPr>
          <p:nvPr>
            <p:ph type="title" idx="6"/>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20"/>
          <p:cNvSpPr/>
          <p:nvPr/>
        </p:nvSpPr>
        <p:spPr>
          <a:xfrm rot="3050764">
            <a:off x="-613033" y="-1035583"/>
            <a:ext cx="2123879" cy="288359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20"/>
          <p:cNvSpPr/>
          <p:nvPr/>
        </p:nvSpPr>
        <p:spPr>
          <a:xfrm rot="9667460" flipH="1">
            <a:off x="10520626" y="5887201"/>
            <a:ext cx="2452665" cy="2006704"/>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20"/>
          <p:cNvSpPr/>
          <p:nvPr/>
        </p:nvSpPr>
        <p:spPr>
          <a:xfrm rot="-217268" flipH="1">
            <a:off x="9399168" y="6038615"/>
            <a:ext cx="2096313" cy="2582989"/>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20"/>
          <p:cNvSpPr/>
          <p:nvPr/>
        </p:nvSpPr>
        <p:spPr>
          <a:xfrm rot="5400000">
            <a:off x="-822115" y="1279916"/>
            <a:ext cx="1548809" cy="1908377"/>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20"/>
          <p:cNvSpPr/>
          <p:nvPr/>
        </p:nvSpPr>
        <p:spPr>
          <a:xfrm>
            <a:off x="-124163" y="1774083"/>
            <a:ext cx="756589" cy="1027276"/>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560142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 Section header 1">
  <p:cSld name=" Section header 1">
    <p:spTree>
      <p:nvGrpSpPr>
        <p:cNvPr id="1" name="Shape 228"/>
        <p:cNvGrpSpPr/>
        <p:nvPr/>
      </p:nvGrpSpPr>
      <p:grpSpPr>
        <a:xfrm>
          <a:off x="0" y="0"/>
          <a:ext cx="0" cy="0"/>
          <a:chOff x="0" y="0"/>
          <a:chExt cx="0" cy="0"/>
        </a:xfrm>
      </p:grpSpPr>
      <p:sp>
        <p:nvSpPr>
          <p:cNvPr id="229" name="Google Shape;229;p21"/>
          <p:cNvSpPr txBox="1">
            <a:spLocks noGrp="1"/>
          </p:cNvSpPr>
          <p:nvPr>
            <p:ph type="title"/>
          </p:nvPr>
        </p:nvSpPr>
        <p:spPr>
          <a:xfrm>
            <a:off x="1595000" y="3317533"/>
            <a:ext cx="7200000" cy="1440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9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30" name="Google Shape;230;p21"/>
          <p:cNvSpPr txBox="1">
            <a:spLocks noGrp="1"/>
          </p:cNvSpPr>
          <p:nvPr>
            <p:ph type="title" idx="2" hasCustomPrompt="1"/>
          </p:nvPr>
        </p:nvSpPr>
        <p:spPr>
          <a:xfrm>
            <a:off x="1595000" y="1351832"/>
            <a:ext cx="2400000" cy="13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666">
                <a:solidFill>
                  <a:schemeClr val="accent6"/>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31" name="Google Shape;231;p21"/>
          <p:cNvSpPr txBox="1">
            <a:spLocks noGrp="1"/>
          </p:cNvSpPr>
          <p:nvPr>
            <p:ph type="subTitle" idx="1"/>
          </p:nvPr>
        </p:nvSpPr>
        <p:spPr>
          <a:xfrm>
            <a:off x="1595000" y="4875933"/>
            <a:ext cx="7200000" cy="510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2" name="Google Shape;232;p21"/>
          <p:cNvSpPr/>
          <p:nvPr/>
        </p:nvSpPr>
        <p:spPr>
          <a:xfrm rot="5400000" flipH="1">
            <a:off x="5900068" y="-1710243"/>
            <a:ext cx="3107867" cy="2905641"/>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3" name="Google Shape;233;p21"/>
          <p:cNvSpPr/>
          <p:nvPr/>
        </p:nvSpPr>
        <p:spPr>
          <a:xfrm rot="-5400000" flipH="1">
            <a:off x="8742209" y="-319173"/>
            <a:ext cx="835747" cy="1134753"/>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 name="Google Shape;234;p21"/>
          <p:cNvSpPr/>
          <p:nvPr/>
        </p:nvSpPr>
        <p:spPr>
          <a:xfrm rot="-10651533" flipH="1">
            <a:off x="8242785" y="-1538361"/>
            <a:ext cx="1834604" cy="2561872"/>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21"/>
          <p:cNvSpPr/>
          <p:nvPr/>
        </p:nvSpPr>
        <p:spPr>
          <a:xfrm rot="-5400000">
            <a:off x="9283825" y="5132021"/>
            <a:ext cx="2660687" cy="2350892"/>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1257955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 Section header 2">
  <p:cSld name=" Section header 2">
    <p:spTree>
      <p:nvGrpSpPr>
        <p:cNvPr id="1" name="Shape 236"/>
        <p:cNvGrpSpPr/>
        <p:nvPr/>
      </p:nvGrpSpPr>
      <p:grpSpPr>
        <a:xfrm>
          <a:off x="0" y="0"/>
          <a:ext cx="0" cy="0"/>
          <a:chOff x="0" y="0"/>
          <a:chExt cx="0" cy="0"/>
        </a:xfrm>
      </p:grpSpPr>
      <p:sp>
        <p:nvSpPr>
          <p:cNvPr id="237" name="Google Shape;237;p22"/>
          <p:cNvSpPr txBox="1">
            <a:spLocks noGrp="1"/>
          </p:cNvSpPr>
          <p:nvPr>
            <p:ph type="title"/>
          </p:nvPr>
        </p:nvSpPr>
        <p:spPr>
          <a:xfrm>
            <a:off x="4060133" y="2132075"/>
            <a:ext cx="6240000" cy="2400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9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38" name="Google Shape;238;p22"/>
          <p:cNvSpPr txBox="1">
            <a:spLocks noGrp="1"/>
          </p:cNvSpPr>
          <p:nvPr>
            <p:ph type="title" idx="2" hasCustomPrompt="1"/>
          </p:nvPr>
        </p:nvSpPr>
        <p:spPr>
          <a:xfrm>
            <a:off x="989800" y="2950808"/>
            <a:ext cx="2400000" cy="137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666">
                <a:solidFill>
                  <a:schemeClr val="accent6"/>
                </a:solidFill>
              </a:defRPr>
            </a:lvl1pPr>
            <a:lvl2pPr lvl="1" algn="ctr" rtl="0">
              <a:spcBef>
                <a:spcPts val="1333"/>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39" name="Google Shape;239;p22"/>
          <p:cNvSpPr txBox="1">
            <a:spLocks noGrp="1"/>
          </p:cNvSpPr>
          <p:nvPr>
            <p:ph type="subTitle" idx="1"/>
          </p:nvPr>
        </p:nvSpPr>
        <p:spPr>
          <a:xfrm>
            <a:off x="4060133" y="4674367"/>
            <a:ext cx="6240000" cy="5100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733">
                <a:solidFill>
                  <a:schemeClr val="dk1"/>
                </a:solidFill>
                <a:latin typeface="Roboto Slab"/>
                <a:ea typeface="Roboto Slab"/>
                <a:cs typeface="Roboto Slab"/>
                <a:sym typeface="Roboto Slab"/>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240" name="Google Shape;240;p22"/>
          <p:cNvSpPr/>
          <p:nvPr/>
        </p:nvSpPr>
        <p:spPr>
          <a:xfrm rot="-9986465">
            <a:off x="3982274" y="350966"/>
            <a:ext cx="859772" cy="1105671"/>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22"/>
          <p:cNvSpPr/>
          <p:nvPr/>
        </p:nvSpPr>
        <p:spPr>
          <a:xfrm rot="-5400000" flipH="1">
            <a:off x="8839077" y="5930017"/>
            <a:ext cx="3871435" cy="3619524"/>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22"/>
          <p:cNvSpPr/>
          <p:nvPr/>
        </p:nvSpPr>
        <p:spPr>
          <a:xfrm>
            <a:off x="2213481" y="-757846"/>
            <a:ext cx="2089136" cy="1709275"/>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22"/>
          <p:cNvSpPr/>
          <p:nvPr/>
        </p:nvSpPr>
        <p:spPr>
          <a:xfrm rot="5400000" flipH="1">
            <a:off x="8608345" y="6274070"/>
            <a:ext cx="763979" cy="1037309"/>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22"/>
          <p:cNvSpPr/>
          <p:nvPr/>
        </p:nvSpPr>
        <p:spPr>
          <a:xfrm rot="-9594276" flipH="1">
            <a:off x="1338856" y="-1274273"/>
            <a:ext cx="1929384" cy="2377156"/>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22"/>
          <p:cNvSpPr/>
          <p:nvPr/>
        </p:nvSpPr>
        <p:spPr>
          <a:xfrm rot="148348" flipH="1">
            <a:off x="8151786" y="6115656"/>
            <a:ext cx="1677076" cy="2341920"/>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112953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 Section header 3">
  <p:cSld name=" Section header 3">
    <p:spTree>
      <p:nvGrpSpPr>
        <p:cNvPr id="1" name="Shape 246"/>
        <p:cNvGrpSpPr/>
        <p:nvPr/>
      </p:nvGrpSpPr>
      <p:grpSpPr>
        <a:xfrm>
          <a:off x="0" y="0"/>
          <a:ext cx="0" cy="0"/>
          <a:chOff x="0" y="0"/>
          <a:chExt cx="0" cy="0"/>
        </a:xfrm>
      </p:grpSpPr>
      <p:sp>
        <p:nvSpPr>
          <p:cNvPr id="247" name="Google Shape;247;p23"/>
          <p:cNvSpPr txBox="1">
            <a:spLocks noGrp="1"/>
          </p:cNvSpPr>
          <p:nvPr>
            <p:ph type="title"/>
          </p:nvPr>
        </p:nvSpPr>
        <p:spPr>
          <a:xfrm>
            <a:off x="4070433" y="2999100"/>
            <a:ext cx="6486800" cy="144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9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48" name="Google Shape;248;p23"/>
          <p:cNvSpPr txBox="1">
            <a:spLocks noGrp="1"/>
          </p:cNvSpPr>
          <p:nvPr>
            <p:ph type="title" idx="2" hasCustomPrompt="1"/>
          </p:nvPr>
        </p:nvSpPr>
        <p:spPr>
          <a:xfrm>
            <a:off x="8157075" y="973719"/>
            <a:ext cx="2400000" cy="137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10666">
                <a:solidFill>
                  <a:schemeClr val="accent6"/>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49" name="Google Shape;249;p23"/>
          <p:cNvSpPr txBox="1">
            <a:spLocks noGrp="1"/>
          </p:cNvSpPr>
          <p:nvPr>
            <p:ph type="subTitle" idx="1"/>
          </p:nvPr>
        </p:nvSpPr>
        <p:spPr>
          <a:xfrm>
            <a:off x="4308033" y="4557451"/>
            <a:ext cx="6249200" cy="5100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0" name="Google Shape;250;p23"/>
          <p:cNvSpPr/>
          <p:nvPr/>
        </p:nvSpPr>
        <p:spPr>
          <a:xfrm rot="121126">
            <a:off x="-1158209" y="-1294134"/>
            <a:ext cx="3597383" cy="2943281"/>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3"/>
          <p:cNvSpPr/>
          <p:nvPr/>
        </p:nvSpPr>
        <p:spPr>
          <a:xfrm rot="10507337">
            <a:off x="941487" y="5615930"/>
            <a:ext cx="2538836" cy="2077207"/>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3"/>
          <p:cNvSpPr/>
          <p:nvPr/>
        </p:nvSpPr>
        <p:spPr>
          <a:xfrm rot="5400000">
            <a:off x="1826780" y="-641135"/>
            <a:ext cx="2279069" cy="2013708"/>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3"/>
          <p:cNvSpPr/>
          <p:nvPr/>
        </p:nvSpPr>
        <p:spPr>
          <a:xfrm rot="5400000">
            <a:off x="3698850" y="-167933"/>
            <a:ext cx="786067" cy="1067300"/>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3"/>
          <p:cNvSpPr/>
          <p:nvPr/>
        </p:nvSpPr>
        <p:spPr>
          <a:xfrm rot="4107087">
            <a:off x="3878884" y="-1897983"/>
            <a:ext cx="2411091" cy="3571569"/>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3"/>
          <p:cNvSpPr/>
          <p:nvPr/>
        </p:nvSpPr>
        <p:spPr>
          <a:xfrm>
            <a:off x="2874685" y="6026934"/>
            <a:ext cx="1750839" cy="2157311"/>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3"/>
          <p:cNvSpPr/>
          <p:nvPr/>
        </p:nvSpPr>
        <p:spPr>
          <a:xfrm rot="-5400000">
            <a:off x="3398233" y="6120885"/>
            <a:ext cx="786067" cy="1067300"/>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512403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7"/>
        <p:cNvGrpSpPr/>
        <p:nvPr/>
      </p:nvGrpSpPr>
      <p:grpSpPr>
        <a:xfrm>
          <a:off x="0" y="0"/>
          <a:ext cx="0" cy="0"/>
          <a:chOff x="0" y="0"/>
          <a:chExt cx="0" cy="0"/>
        </a:xfrm>
      </p:grpSpPr>
      <p:sp>
        <p:nvSpPr>
          <p:cNvPr id="258" name="Google Shape;258;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9" name="Google Shape;259;p24"/>
          <p:cNvSpPr/>
          <p:nvPr/>
        </p:nvSpPr>
        <p:spPr>
          <a:xfrm rot="-5400000">
            <a:off x="8154535" y="6022883"/>
            <a:ext cx="2018884" cy="1783816"/>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24"/>
          <p:cNvSpPr/>
          <p:nvPr/>
        </p:nvSpPr>
        <p:spPr>
          <a:xfrm rot="-5776797">
            <a:off x="7468684" y="6174360"/>
            <a:ext cx="726519" cy="986448"/>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24"/>
          <p:cNvSpPr/>
          <p:nvPr/>
        </p:nvSpPr>
        <p:spPr>
          <a:xfrm rot="-30068">
            <a:off x="7114311" y="6160681"/>
            <a:ext cx="1435360" cy="1768589"/>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24"/>
          <p:cNvSpPr/>
          <p:nvPr/>
        </p:nvSpPr>
        <p:spPr>
          <a:xfrm>
            <a:off x="858981" y="-936479"/>
            <a:ext cx="2089136" cy="1709275"/>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24"/>
          <p:cNvSpPr/>
          <p:nvPr/>
        </p:nvSpPr>
        <p:spPr>
          <a:xfrm rot="-9594276" flipH="1">
            <a:off x="349689" y="-1465739"/>
            <a:ext cx="1929384" cy="2377156"/>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522775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64"/>
        <p:cNvGrpSpPr/>
        <p:nvPr/>
      </p:nvGrpSpPr>
      <p:grpSpPr>
        <a:xfrm>
          <a:off x="0" y="0"/>
          <a:ext cx="0" cy="0"/>
          <a:chOff x="0" y="0"/>
          <a:chExt cx="0" cy="0"/>
        </a:xfrm>
      </p:grpSpPr>
      <p:sp>
        <p:nvSpPr>
          <p:cNvPr id="265" name="Google Shape;265;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6" name="Google Shape;266;p25"/>
          <p:cNvSpPr/>
          <p:nvPr/>
        </p:nvSpPr>
        <p:spPr>
          <a:xfrm rot="-5400000" flipH="1">
            <a:off x="8802111" y="6241150"/>
            <a:ext cx="3871435" cy="3619524"/>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5"/>
          <p:cNvSpPr/>
          <p:nvPr/>
        </p:nvSpPr>
        <p:spPr>
          <a:xfrm rot="-4716971">
            <a:off x="-1049718" y="686"/>
            <a:ext cx="2089161" cy="1709295"/>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25"/>
          <p:cNvSpPr/>
          <p:nvPr/>
        </p:nvSpPr>
        <p:spPr>
          <a:xfrm rot="5400000" flipH="1">
            <a:off x="8679745" y="6341403"/>
            <a:ext cx="763979" cy="1037309"/>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25"/>
          <p:cNvSpPr/>
          <p:nvPr/>
        </p:nvSpPr>
        <p:spPr>
          <a:xfrm rot="7288999" flipH="1">
            <a:off x="-1234745" y="910269"/>
            <a:ext cx="1732996" cy="2135188"/>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5"/>
          <p:cNvSpPr/>
          <p:nvPr/>
        </p:nvSpPr>
        <p:spPr>
          <a:xfrm rot="-6299965">
            <a:off x="7207709" y="5712289"/>
            <a:ext cx="2107848" cy="3122372"/>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030661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71"/>
        <p:cNvGrpSpPr/>
        <p:nvPr/>
      </p:nvGrpSpPr>
      <p:grpSpPr>
        <a:xfrm>
          <a:off x="0" y="0"/>
          <a:ext cx="0" cy="0"/>
          <a:chOff x="0" y="0"/>
          <a:chExt cx="0" cy="0"/>
        </a:xfrm>
      </p:grpSpPr>
      <p:sp>
        <p:nvSpPr>
          <p:cNvPr id="272" name="Google Shape;272;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0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73" name="Google Shape;273;p26"/>
          <p:cNvSpPr/>
          <p:nvPr/>
        </p:nvSpPr>
        <p:spPr>
          <a:xfrm rot="5400000">
            <a:off x="-446415" y="-435658"/>
            <a:ext cx="1837593" cy="1623635"/>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6"/>
          <p:cNvSpPr/>
          <p:nvPr/>
        </p:nvSpPr>
        <p:spPr>
          <a:xfrm rot="5400000">
            <a:off x="1399514" y="-216735"/>
            <a:ext cx="687180" cy="933033"/>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26"/>
          <p:cNvSpPr/>
          <p:nvPr/>
        </p:nvSpPr>
        <p:spPr>
          <a:xfrm rot="4107173">
            <a:off x="1441288" y="-1873342"/>
            <a:ext cx="2107765" cy="3122251"/>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26"/>
          <p:cNvSpPr/>
          <p:nvPr/>
        </p:nvSpPr>
        <p:spPr>
          <a:xfrm>
            <a:off x="8868968" y="6213306"/>
            <a:ext cx="2663717" cy="2031036"/>
          </a:xfrm>
          <a:custGeom>
            <a:avLst/>
            <a:gdLst/>
            <a:ahLst/>
            <a:cxnLst/>
            <a:rect l="l" t="t" r="r" b="b"/>
            <a:pathLst>
              <a:path w="56707" h="43235" extrusionOk="0">
                <a:moveTo>
                  <a:pt x="14061" y="1"/>
                </a:moveTo>
                <a:cubicBezTo>
                  <a:pt x="12530" y="1"/>
                  <a:pt x="10976" y="454"/>
                  <a:pt x="9513" y="1384"/>
                </a:cubicBezTo>
                <a:cubicBezTo>
                  <a:pt x="3182" y="5443"/>
                  <a:pt x="995" y="14524"/>
                  <a:pt x="465" y="21501"/>
                </a:cubicBezTo>
                <a:cubicBezTo>
                  <a:pt x="1" y="27582"/>
                  <a:pt x="200" y="33730"/>
                  <a:pt x="150" y="39811"/>
                </a:cubicBezTo>
                <a:cubicBezTo>
                  <a:pt x="167" y="40441"/>
                  <a:pt x="680" y="40955"/>
                  <a:pt x="1327" y="40971"/>
                </a:cubicBezTo>
                <a:cubicBezTo>
                  <a:pt x="7957" y="40686"/>
                  <a:pt x="14592" y="40543"/>
                  <a:pt x="21228" y="40543"/>
                </a:cubicBezTo>
                <a:cubicBezTo>
                  <a:pt x="31543" y="40543"/>
                  <a:pt x="41861" y="40889"/>
                  <a:pt x="52166" y="41585"/>
                </a:cubicBezTo>
                <a:cubicBezTo>
                  <a:pt x="52150" y="41651"/>
                  <a:pt x="52133" y="41717"/>
                  <a:pt x="52117" y="41783"/>
                </a:cubicBezTo>
                <a:cubicBezTo>
                  <a:pt x="51937" y="42662"/>
                  <a:pt x="52678" y="43234"/>
                  <a:pt x="53361" y="43234"/>
                </a:cubicBezTo>
                <a:cubicBezTo>
                  <a:pt x="53811" y="43234"/>
                  <a:pt x="54235" y="42986"/>
                  <a:pt x="54354" y="42413"/>
                </a:cubicBezTo>
                <a:cubicBezTo>
                  <a:pt x="55447" y="37276"/>
                  <a:pt x="56143" y="32073"/>
                  <a:pt x="56425" y="26853"/>
                </a:cubicBezTo>
                <a:cubicBezTo>
                  <a:pt x="56690" y="22097"/>
                  <a:pt x="56707" y="17093"/>
                  <a:pt x="54901" y="12602"/>
                </a:cubicBezTo>
                <a:cubicBezTo>
                  <a:pt x="53007" y="7853"/>
                  <a:pt x="48366" y="3144"/>
                  <a:pt x="42947" y="3144"/>
                </a:cubicBezTo>
                <a:cubicBezTo>
                  <a:pt x="42296" y="3144"/>
                  <a:pt x="41634" y="3212"/>
                  <a:pt x="40964" y="3356"/>
                </a:cubicBezTo>
                <a:cubicBezTo>
                  <a:pt x="34932" y="4648"/>
                  <a:pt x="32480" y="11807"/>
                  <a:pt x="31983" y="17209"/>
                </a:cubicBezTo>
                <a:lnTo>
                  <a:pt x="24791" y="17822"/>
                </a:lnTo>
                <a:cubicBezTo>
                  <a:pt x="24625" y="9686"/>
                  <a:pt x="22769" y="5013"/>
                  <a:pt x="19671" y="2245"/>
                </a:cubicBezTo>
                <a:cubicBezTo>
                  <a:pt x="18004" y="766"/>
                  <a:pt x="16051" y="1"/>
                  <a:pt x="1406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7" name="Google Shape;277;p26"/>
          <p:cNvSpPr/>
          <p:nvPr/>
        </p:nvSpPr>
        <p:spPr>
          <a:xfrm>
            <a:off x="10131246" y="6213300"/>
            <a:ext cx="1491345" cy="1837573"/>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6805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559598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78"/>
        <p:cNvGrpSpPr/>
        <p:nvPr/>
      </p:nvGrpSpPr>
      <p:grpSpPr>
        <a:xfrm>
          <a:off x="0" y="0"/>
          <a:ext cx="0" cy="0"/>
          <a:chOff x="0" y="0"/>
          <a:chExt cx="0" cy="0"/>
        </a:xfrm>
      </p:grpSpPr>
      <p:sp>
        <p:nvSpPr>
          <p:cNvPr id="279" name="Google Shape;279;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0" name="Google Shape;280;p27"/>
          <p:cNvSpPr/>
          <p:nvPr/>
        </p:nvSpPr>
        <p:spPr>
          <a:xfrm rot="-10251937" flipH="1">
            <a:off x="-580403" y="5730427"/>
            <a:ext cx="2138100" cy="1889152"/>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27"/>
          <p:cNvSpPr/>
          <p:nvPr/>
        </p:nvSpPr>
        <p:spPr>
          <a:xfrm rot="-10251867" flipH="1">
            <a:off x="-277505" y="4471178"/>
            <a:ext cx="797599" cy="1082957"/>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27"/>
          <p:cNvSpPr/>
          <p:nvPr/>
        </p:nvSpPr>
        <p:spPr>
          <a:xfrm rot="5163990">
            <a:off x="11189292" y="37084"/>
            <a:ext cx="2385237" cy="1951536"/>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27"/>
          <p:cNvSpPr/>
          <p:nvPr/>
        </p:nvSpPr>
        <p:spPr>
          <a:xfrm rot="10443156">
            <a:off x="11497191" y="1891920"/>
            <a:ext cx="1511277" cy="1335313"/>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27"/>
          <p:cNvSpPr/>
          <p:nvPr/>
        </p:nvSpPr>
        <p:spPr>
          <a:xfrm rot="10443177">
            <a:off x="11863704" y="2948102"/>
            <a:ext cx="521216" cy="707693"/>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27"/>
          <p:cNvSpPr/>
          <p:nvPr/>
        </p:nvSpPr>
        <p:spPr>
          <a:xfrm rot="9150381">
            <a:off x="11708530" y="2739565"/>
            <a:ext cx="1598631" cy="2368065"/>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364458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86"/>
        <p:cNvGrpSpPr/>
        <p:nvPr/>
      </p:nvGrpSpPr>
      <p:grpSpPr>
        <a:xfrm>
          <a:off x="0" y="0"/>
          <a:ext cx="0" cy="0"/>
          <a:chOff x="0" y="0"/>
          <a:chExt cx="0" cy="0"/>
        </a:xfrm>
      </p:grpSpPr>
      <p:sp>
        <p:nvSpPr>
          <p:cNvPr id="287" name="Google Shape;287;p28"/>
          <p:cNvSpPr txBox="1">
            <a:spLocks noGrp="1"/>
          </p:cNvSpPr>
          <p:nvPr>
            <p:ph type="subTitle" idx="1"/>
          </p:nvPr>
        </p:nvSpPr>
        <p:spPr>
          <a:xfrm>
            <a:off x="1234051" y="2814633"/>
            <a:ext cx="4039200" cy="144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8" name="Google Shape;288;p28"/>
          <p:cNvSpPr txBox="1">
            <a:spLocks noGrp="1"/>
          </p:cNvSpPr>
          <p:nvPr>
            <p:ph type="title"/>
          </p:nvPr>
        </p:nvSpPr>
        <p:spPr>
          <a:xfrm>
            <a:off x="1234051" y="1690533"/>
            <a:ext cx="40392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9" name="Google Shape;289;p28"/>
          <p:cNvSpPr/>
          <p:nvPr/>
        </p:nvSpPr>
        <p:spPr>
          <a:xfrm rot="-5400000" flipH="1">
            <a:off x="-344290" y="5756417"/>
            <a:ext cx="3871435" cy="3619524"/>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28"/>
          <p:cNvSpPr/>
          <p:nvPr/>
        </p:nvSpPr>
        <p:spPr>
          <a:xfrm>
            <a:off x="5303964" y="-989279"/>
            <a:ext cx="2089136" cy="1709275"/>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28"/>
          <p:cNvSpPr/>
          <p:nvPr/>
        </p:nvSpPr>
        <p:spPr>
          <a:xfrm rot="5400000" flipH="1">
            <a:off x="3262812" y="6125717"/>
            <a:ext cx="703923" cy="955767"/>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28"/>
          <p:cNvSpPr/>
          <p:nvPr/>
        </p:nvSpPr>
        <p:spPr>
          <a:xfrm rot="-9594276" flipH="1">
            <a:off x="4624723" y="-1620106"/>
            <a:ext cx="1929384" cy="2377156"/>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28"/>
          <p:cNvSpPr/>
          <p:nvPr/>
        </p:nvSpPr>
        <p:spPr>
          <a:xfrm rot="148335" flipH="1">
            <a:off x="2842200" y="5979765"/>
            <a:ext cx="1545200" cy="2157879"/>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843907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text 1">
  <p:cSld name="1_Title and text 1">
    <p:spTree>
      <p:nvGrpSpPr>
        <p:cNvPr id="1" name="Shape 294"/>
        <p:cNvGrpSpPr/>
        <p:nvPr/>
      </p:nvGrpSpPr>
      <p:grpSpPr>
        <a:xfrm>
          <a:off x="0" y="0"/>
          <a:ext cx="0" cy="0"/>
          <a:chOff x="0" y="0"/>
          <a:chExt cx="0" cy="0"/>
        </a:xfrm>
      </p:grpSpPr>
      <p:sp>
        <p:nvSpPr>
          <p:cNvPr id="295" name="Google Shape;295;p29"/>
          <p:cNvSpPr/>
          <p:nvPr/>
        </p:nvSpPr>
        <p:spPr>
          <a:xfrm>
            <a:off x="9839862" y="3969753"/>
            <a:ext cx="4215335" cy="4492617"/>
          </a:xfrm>
          <a:custGeom>
            <a:avLst/>
            <a:gdLst/>
            <a:ahLst/>
            <a:cxnLst/>
            <a:rect l="l" t="t" r="r" b="b"/>
            <a:pathLst>
              <a:path w="28585" h="30466" extrusionOk="0">
                <a:moveTo>
                  <a:pt x="25026" y="1"/>
                </a:moveTo>
                <a:cubicBezTo>
                  <a:pt x="24926" y="1"/>
                  <a:pt x="24825" y="4"/>
                  <a:pt x="24724" y="8"/>
                </a:cubicBezTo>
                <a:cubicBezTo>
                  <a:pt x="23514" y="58"/>
                  <a:pt x="22321" y="174"/>
                  <a:pt x="21111" y="273"/>
                </a:cubicBezTo>
                <a:cubicBezTo>
                  <a:pt x="18775" y="472"/>
                  <a:pt x="16356" y="572"/>
                  <a:pt x="14052" y="1019"/>
                </a:cubicBezTo>
                <a:cubicBezTo>
                  <a:pt x="11865" y="1433"/>
                  <a:pt x="12379" y="3819"/>
                  <a:pt x="12379" y="5526"/>
                </a:cubicBezTo>
                <a:cubicBezTo>
                  <a:pt x="12395" y="7896"/>
                  <a:pt x="12412" y="10282"/>
                  <a:pt x="12428" y="12652"/>
                </a:cubicBezTo>
                <a:lnTo>
                  <a:pt x="12428" y="14690"/>
                </a:lnTo>
                <a:cubicBezTo>
                  <a:pt x="12428" y="15104"/>
                  <a:pt x="12627" y="16165"/>
                  <a:pt x="12428" y="16529"/>
                </a:cubicBezTo>
                <a:lnTo>
                  <a:pt x="12428" y="16794"/>
                </a:lnTo>
                <a:lnTo>
                  <a:pt x="12362" y="16794"/>
                </a:lnTo>
                <a:cubicBezTo>
                  <a:pt x="12323" y="16833"/>
                  <a:pt x="12202" y="16846"/>
                  <a:pt x="12048" y="16846"/>
                </a:cubicBezTo>
                <a:cubicBezTo>
                  <a:pt x="11742" y="16846"/>
                  <a:pt x="11307" y="16794"/>
                  <a:pt x="11152" y="16794"/>
                </a:cubicBezTo>
                <a:lnTo>
                  <a:pt x="9147" y="16811"/>
                </a:lnTo>
                <a:lnTo>
                  <a:pt x="1127" y="16861"/>
                </a:lnTo>
                <a:cubicBezTo>
                  <a:pt x="547" y="16877"/>
                  <a:pt x="99" y="17325"/>
                  <a:pt x="83" y="17905"/>
                </a:cubicBezTo>
                <a:cubicBezTo>
                  <a:pt x="0" y="21351"/>
                  <a:pt x="116" y="24798"/>
                  <a:pt x="431" y="28228"/>
                </a:cubicBezTo>
                <a:cubicBezTo>
                  <a:pt x="447" y="28394"/>
                  <a:pt x="497" y="28560"/>
                  <a:pt x="580" y="28709"/>
                </a:cubicBezTo>
                <a:cubicBezTo>
                  <a:pt x="580" y="28941"/>
                  <a:pt x="563" y="29189"/>
                  <a:pt x="563" y="29438"/>
                </a:cubicBezTo>
                <a:cubicBezTo>
                  <a:pt x="563" y="30001"/>
                  <a:pt x="1027" y="30465"/>
                  <a:pt x="1591" y="30465"/>
                </a:cubicBezTo>
                <a:lnTo>
                  <a:pt x="27491" y="30051"/>
                </a:lnTo>
                <a:cubicBezTo>
                  <a:pt x="28038" y="30051"/>
                  <a:pt x="28585" y="29587"/>
                  <a:pt x="28552" y="29024"/>
                </a:cubicBezTo>
                <a:lnTo>
                  <a:pt x="27624" y="14690"/>
                </a:lnTo>
                <a:lnTo>
                  <a:pt x="27176" y="7515"/>
                </a:lnTo>
                <a:cubicBezTo>
                  <a:pt x="27094" y="6355"/>
                  <a:pt x="27027" y="5195"/>
                  <a:pt x="26944" y="4035"/>
                </a:cubicBezTo>
                <a:cubicBezTo>
                  <a:pt x="26895" y="3041"/>
                  <a:pt x="27044" y="1715"/>
                  <a:pt x="26613" y="803"/>
                </a:cubicBezTo>
                <a:cubicBezTo>
                  <a:pt x="26311" y="127"/>
                  <a:pt x="25684" y="1"/>
                  <a:pt x="2502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7" name="Google Shape;297;p29"/>
          <p:cNvSpPr txBox="1">
            <a:spLocks noGrp="1"/>
          </p:cNvSpPr>
          <p:nvPr>
            <p:ph type="body" idx="1"/>
          </p:nvPr>
        </p:nvSpPr>
        <p:spPr>
          <a:xfrm>
            <a:off x="960000" y="1483600"/>
            <a:ext cx="10272000" cy="3121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accent2"/>
              </a:buClr>
              <a:buSzPts val="1400"/>
              <a:buChar char="●"/>
              <a:defRPr sz="1733"/>
            </a:lvl1pPr>
            <a:lvl2pPr marL="1219170" lvl="1" indent="-423323" rtl="0">
              <a:lnSpc>
                <a:spcPct val="115000"/>
              </a:lnSpc>
              <a:spcBef>
                <a:spcPts val="1333"/>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298" name="Google Shape;298;p29"/>
          <p:cNvSpPr/>
          <p:nvPr/>
        </p:nvSpPr>
        <p:spPr>
          <a:xfrm rot="-5400000" flipH="1">
            <a:off x="-874481" y="-543085"/>
            <a:ext cx="2151977" cy="1901415"/>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29"/>
          <p:cNvSpPr/>
          <p:nvPr/>
        </p:nvSpPr>
        <p:spPr>
          <a:xfrm flipH="1">
            <a:off x="11595896" y="4589905"/>
            <a:ext cx="685057" cy="930152"/>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29"/>
          <p:cNvSpPr/>
          <p:nvPr/>
        </p:nvSpPr>
        <p:spPr>
          <a:xfrm rot="-5276572" flipH="1">
            <a:off x="11595727" y="4257798"/>
            <a:ext cx="1218659" cy="1501580"/>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29"/>
          <p:cNvSpPr/>
          <p:nvPr/>
        </p:nvSpPr>
        <p:spPr>
          <a:xfrm rot="10800000">
            <a:off x="1221666" y="-1101552"/>
            <a:ext cx="1435305" cy="1768523"/>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359321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02"/>
        <p:cNvGrpSpPr/>
        <p:nvPr/>
      </p:nvGrpSpPr>
      <p:grpSpPr>
        <a:xfrm>
          <a:off x="0" y="0"/>
          <a:ext cx="0" cy="0"/>
          <a:chOff x="0" y="0"/>
          <a:chExt cx="0" cy="0"/>
        </a:xfrm>
      </p:grpSpPr>
      <p:sp>
        <p:nvSpPr>
          <p:cNvPr id="303" name="Google Shape;303;p30"/>
          <p:cNvSpPr/>
          <p:nvPr/>
        </p:nvSpPr>
        <p:spPr>
          <a:xfrm rot="5400000">
            <a:off x="8942818" y="-589758"/>
            <a:ext cx="1837593" cy="1623635"/>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30"/>
          <p:cNvSpPr txBox="1">
            <a:spLocks noGrp="1"/>
          </p:cNvSpPr>
          <p:nvPr>
            <p:ph type="subTitle" idx="1"/>
          </p:nvPr>
        </p:nvSpPr>
        <p:spPr>
          <a:xfrm>
            <a:off x="960000" y="2024067"/>
            <a:ext cx="4985600" cy="2882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400"/>
              <a:buChar char="●"/>
              <a:defRPr sz="1733">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05" name="Google Shape;305;p30"/>
          <p:cNvSpPr txBox="1">
            <a:spLocks noGrp="1"/>
          </p:cNvSpPr>
          <p:nvPr>
            <p:ph type="subTitle" idx="2"/>
          </p:nvPr>
        </p:nvSpPr>
        <p:spPr>
          <a:xfrm>
            <a:off x="6246433" y="2024067"/>
            <a:ext cx="4985600" cy="2882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400"/>
              <a:buChar char="●"/>
              <a:defRPr sz="1733">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06" name="Google Shape;306;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7" name="Google Shape;307;p30"/>
          <p:cNvSpPr/>
          <p:nvPr/>
        </p:nvSpPr>
        <p:spPr>
          <a:xfrm rot="5023203">
            <a:off x="10809910" y="-221024"/>
            <a:ext cx="726519" cy="986448"/>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30"/>
          <p:cNvSpPr/>
          <p:nvPr/>
        </p:nvSpPr>
        <p:spPr>
          <a:xfrm rot="10769932">
            <a:off x="10455444" y="-989485"/>
            <a:ext cx="1435360" cy="1768589"/>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30"/>
          <p:cNvSpPr/>
          <p:nvPr/>
        </p:nvSpPr>
        <p:spPr>
          <a:xfrm rot="-5400000">
            <a:off x="4564091" y="6054186"/>
            <a:ext cx="786067" cy="1067300"/>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30"/>
          <p:cNvSpPr/>
          <p:nvPr/>
        </p:nvSpPr>
        <p:spPr>
          <a:xfrm rot="-6692913">
            <a:off x="2868051" y="5323167"/>
            <a:ext cx="2411091" cy="3571569"/>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30"/>
          <p:cNvSpPr/>
          <p:nvPr/>
        </p:nvSpPr>
        <p:spPr>
          <a:xfrm rot="9973307">
            <a:off x="375786" y="6013182"/>
            <a:ext cx="3597393" cy="2943289"/>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437195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24"/>
        <p:cNvGrpSpPr/>
        <p:nvPr/>
      </p:nvGrpSpPr>
      <p:grpSpPr>
        <a:xfrm>
          <a:off x="0" y="0"/>
          <a:ext cx="0" cy="0"/>
          <a:chOff x="0" y="0"/>
          <a:chExt cx="0" cy="0"/>
        </a:xfrm>
      </p:grpSpPr>
      <p:sp>
        <p:nvSpPr>
          <p:cNvPr id="325" name="Google Shape;325;p32"/>
          <p:cNvSpPr/>
          <p:nvPr/>
        </p:nvSpPr>
        <p:spPr>
          <a:xfrm rot="5400000">
            <a:off x="806093" y="-383740"/>
            <a:ext cx="2643879" cy="2336040"/>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32"/>
          <p:cNvSpPr/>
          <p:nvPr/>
        </p:nvSpPr>
        <p:spPr>
          <a:xfrm rot="5400000">
            <a:off x="-974772" y="4113786"/>
            <a:ext cx="4215335" cy="4492617"/>
          </a:xfrm>
          <a:custGeom>
            <a:avLst/>
            <a:gdLst/>
            <a:ahLst/>
            <a:cxnLst/>
            <a:rect l="l" t="t" r="r" b="b"/>
            <a:pathLst>
              <a:path w="28585" h="30466" extrusionOk="0">
                <a:moveTo>
                  <a:pt x="25026" y="1"/>
                </a:moveTo>
                <a:cubicBezTo>
                  <a:pt x="24926" y="1"/>
                  <a:pt x="24825" y="4"/>
                  <a:pt x="24724" y="8"/>
                </a:cubicBezTo>
                <a:cubicBezTo>
                  <a:pt x="23514" y="58"/>
                  <a:pt x="22321" y="174"/>
                  <a:pt x="21111" y="273"/>
                </a:cubicBezTo>
                <a:cubicBezTo>
                  <a:pt x="18775" y="472"/>
                  <a:pt x="16356" y="572"/>
                  <a:pt x="14052" y="1019"/>
                </a:cubicBezTo>
                <a:cubicBezTo>
                  <a:pt x="11865" y="1433"/>
                  <a:pt x="12379" y="3819"/>
                  <a:pt x="12379" y="5526"/>
                </a:cubicBezTo>
                <a:cubicBezTo>
                  <a:pt x="12395" y="7896"/>
                  <a:pt x="12412" y="10282"/>
                  <a:pt x="12428" y="12652"/>
                </a:cubicBezTo>
                <a:lnTo>
                  <a:pt x="12428" y="14690"/>
                </a:lnTo>
                <a:cubicBezTo>
                  <a:pt x="12428" y="15104"/>
                  <a:pt x="12627" y="16165"/>
                  <a:pt x="12428" y="16529"/>
                </a:cubicBezTo>
                <a:lnTo>
                  <a:pt x="12428" y="16794"/>
                </a:lnTo>
                <a:lnTo>
                  <a:pt x="12362" y="16794"/>
                </a:lnTo>
                <a:cubicBezTo>
                  <a:pt x="12323" y="16833"/>
                  <a:pt x="12202" y="16846"/>
                  <a:pt x="12048" y="16846"/>
                </a:cubicBezTo>
                <a:cubicBezTo>
                  <a:pt x="11742" y="16846"/>
                  <a:pt x="11307" y="16794"/>
                  <a:pt x="11152" y="16794"/>
                </a:cubicBezTo>
                <a:lnTo>
                  <a:pt x="9147" y="16811"/>
                </a:lnTo>
                <a:lnTo>
                  <a:pt x="1127" y="16861"/>
                </a:lnTo>
                <a:cubicBezTo>
                  <a:pt x="547" y="16877"/>
                  <a:pt x="99" y="17325"/>
                  <a:pt x="83" y="17905"/>
                </a:cubicBezTo>
                <a:cubicBezTo>
                  <a:pt x="0" y="21351"/>
                  <a:pt x="116" y="24798"/>
                  <a:pt x="431" y="28228"/>
                </a:cubicBezTo>
                <a:cubicBezTo>
                  <a:pt x="447" y="28394"/>
                  <a:pt x="497" y="28560"/>
                  <a:pt x="580" y="28709"/>
                </a:cubicBezTo>
                <a:cubicBezTo>
                  <a:pt x="580" y="28941"/>
                  <a:pt x="563" y="29189"/>
                  <a:pt x="563" y="29438"/>
                </a:cubicBezTo>
                <a:cubicBezTo>
                  <a:pt x="563" y="30001"/>
                  <a:pt x="1027" y="30465"/>
                  <a:pt x="1591" y="30465"/>
                </a:cubicBezTo>
                <a:lnTo>
                  <a:pt x="27491" y="30051"/>
                </a:lnTo>
                <a:cubicBezTo>
                  <a:pt x="28038" y="30051"/>
                  <a:pt x="28585" y="29587"/>
                  <a:pt x="28552" y="29024"/>
                </a:cubicBezTo>
                <a:lnTo>
                  <a:pt x="27624" y="14690"/>
                </a:lnTo>
                <a:lnTo>
                  <a:pt x="27176" y="7515"/>
                </a:lnTo>
                <a:cubicBezTo>
                  <a:pt x="27094" y="6355"/>
                  <a:pt x="27027" y="5195"/>
                  <a:pt x="26944" y="4035"/>
                </a:cubicBezTo>
                <a:cubicBezTo>
                  <a:pt x="26895" y="3041"/>
                  <a:pt x="27044" y="1715"/>
                  <a:pt x="26613" y="803"/>
                </a:cubicBezTo>
                <a:cubicBezTo>
                  <a:pt x="26311" y="127"/>
                  <a:pt x="25684" y="1"/>
                  <a:pt x="2502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32"/>
          <p:cNvSpPr/>
          <p:nvPr/>
        </p:nvSpPr>
        <p:spPr>
          <a:xfrm rot="5399722">
            <a:off x="9482440" y="-712586"/>
            <a:ext cx="1944179" cy="2639753"/>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32"/>
          <p:cNvSpPr/>
          <p:nvPr/>
        </p:nvSpPr>
        <p:spPr>
          <a:xfrm rot="26" flipH="1">
            <a:off x="489642" y="472509"/>
            <a:ext cx="11032292" cy="5848847"/>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32"/>
          <p:cNvSpPr/>
          <p:nvPr/>
        </p:nvSpPr>
        <p:spPr>
          <a:xfrm rot="9973307">
            <a:off x="9433320" y="4802016"/>
            <a:ext cx="3597393" cy="2943289"/>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32"/>
          <p:cNvSpPr/>
          <p:nvPr/>
        </p:nvSpPr>
        <p:spPr>
          <a:xfrm rot="-5400000">
            <a:off x="9486964" y="5921438"/>
            <a:ext cx="911837" cy="1238068"/>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32"/>
          <p:cNvSpPr/>
          <p:nvPr/>
        </p:nvSpPr>
        <p:spPr>
          <a:xfrm rot="-6692850">
            <a:off x="7393066" y="5023297"/>
            <a:ext cx="2796972" cy="4143177"/>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32"/>
          <p:cNvSpPr/>
          <p:nvPr/>
        </p:nvSpPr>
        <p:spPr>
          <a:xfrm rot="-9352694">
            <a:off x="1075948" y="5300731"/>
            <a:ext cx="1412904" cy="1819220"/>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32"/>
          <p:cNvSpPr/>
          <p:nvPr/>
        </p:nvSpPr>
        <p:spPr>
          <a:xfrm rot="5023203">
            <a:off x="3275710" y="-173824"/>
            <a:ext cx="726519" cy="986448"/>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32"/>
          <p:cNvSpPr/>
          <p:nvPr/>
        </p:nvSpPr>
        <p:spPr>
          <a:xfrm rot="10769932">
            <a:off x="2921244" y="-942285"/>
            <a:ext cx="1435360" cy="1768589"/>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32"/>
          <p:cNvSpPr/>
          <p:nvPr/>
        </p:nvSpPr>
        <p:spPr>
          <a:xfrm rot="-3804836">
            <a:off x="8533720" y="83494"/>
            <a:ext cx="912867" cy="1175385"/>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2768552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36"/>
        <p:cNvGrpSpPr/>
        <p:nvPr/>
      </p:nvGrpSpPr>
      <p:grpSpPr>
        <a:xfrm>
          <a:off x="0" y="0"/>
          <a:ext cx="0" cy="0"/>
          <a:chOff x="0" y="0"/>
          <a:chExt cx="0" cy="0"/>
        </a:xfrm>
      </p:grpSpPr>
      <p:sp>
        <p:nvSpPr>
          <p:cNvPr id="337" name="Google Shape;337;p33"/>
          <p:cNvSpPr/>
          <p:nvPr/>
        </p:nvSpPr>
        <p:spPr>
          <a:xfrm rot="346516">
            <a:off x="9483624" y="-1172404"/>
            <a:ext cx="3858352" cy="3156799"/>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33"/>
          <p:cNvSpPr/>
          <p:nvPr/>
        </p:nvSpPr>
        <p:spPr>
          <a:xfrm rot="-5633934">
            <a:off x="39366" y="-652065"/>
            <a:ext cx="2242540" cy="3062849"/>
          </a:xfrm>
          <a:custGeom>
            <a:avLst/>
            <a:gdLst/>
            <a:ahLst/>
            <a:cxnLst/>
            <a:rect l="l" t="t" r="r" b="b"/>
            <a:pathLst>
              <a:path w="27376" h="37390" extrusionOk="0">
                <a:moveTo>
                  <a:pt x="1478" y="0"/>
                </a:moveTo>
                <a:cubicBezTo>
                  <a:pt x="941" y="0"/>
                  <a:pt x="478" y="404"/>
                  <a:pt x="414" y="946"/>
                </a:cubicBezTo>
                <a:cubicBezTo>
                  <a:pt x="133" y="6431"/>
                  <a:pt x="0" y="11916"/>
                  <a:pt x="33" y="17401"/>
                </a:cubicBezTo>
                <a:cubicBezTo>
                  <a:pt x="33" y="17932"/>
                  <a:pt x="365" y="18495"/>
                  <a:pt x="961" y="18512"/>
                </a:cubicBezTo>
                <a:lnTo>
                  <a:pt x="12080" y="18976"/>
                </a:lnTo>
                <a:cubicBezTo>
                  <a:pt x="12362" y="24693"/>
                  <a:pt x="12478" y="30426"/>
                  <a:pt x="12445" y="36143"/>
                </a:cubicBezTo>
                <a:cubicBezTo>
                  <a:pt x="12445" y="36834"/>
                  <a:pt x="12906" y="37257"/>
                  <a:pt x="13561" y="37257"/>
                </a:cubicBezTo>
                <a:cubicBezTo>
                  <a:pt x="13597" y="37257"/>
                  <a:pt x="13634" y="37256"/>
                  <a:pt x="13671" y="37253"/>
                </a:cubicBezTo>
                <a:cubicBezTo>
                  <a:pt x="15338" y="37130"/>
                  <a:pt x="17005" y="37067"/>
                  <a:pt x="18671" y="37067"/>
                </a:cubicBezTo>
                <a:cubicBezTo>
                  <a:pt x="20816" y="37067"/>
                  <a:pt x="22961" y="37171"/>
                  <a:pt x="25105" y="37386"/>
                </a:cubicBezTo>
                <a:cubicBezTo>
                  <a:pt x="25135" y="37388"/>
                  <a:pt x="25164" y="37390"/>
                  <a:pt x="25194" y="37390"/>
                </a:cubicBezTo>
                <a:cubicBezTo>
                  <a:pt x="25720" y="37390"/>
                  <a:pt x="26169" y="36975"/>
                  <a:pt x="26232" y="36441"/>
                </a:cubicBezTo>
                <a:cubicBezTo>
                  <a:pt x="27011" y="25770"/>
                  <a:pt x="27375" y="15081"/>
                  <a:pt x="27326" y="4360"/>
                </a:cubicBezTo>
                <a:cubicBezTo>
                  <a:pt x="27342" y="4095"/>
                  <a:pt x="27243" y="3846"/>
                  <a:pt x="27077" y="3664"/>
                </a:cubicBezTo>
                <a:cubicBezTo>
                  <a:pt x="27094" y="3316"/>
                  <a:pt x="27127" y="2985"/>
                  <a:pt x="27143" y="2637"/>
                </a:cubicBezTo>
                <a:cubicBezTo>
                  <a:pt x="27193" y="2073"/>
                  <a:pt x="26762" y="1576"/>
                  <a:pt x="26199" y="1526"/>
                </a:cubicBezTo>
                <a:lnTo>
                  <a:pt x="1541" y="2"/>
                </a:lnTo>
                <a:cubicBezTo>
                  <a:pt x="1520" y="1"/>
                  <a:pt x="1499" y="0"/>
                  <a:pt x="14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33"/>
          <p:cNvSpPr/>
          <p:nvPr/>
        </p:nvSpPr>
        <p:spPr>
          <a:xfrm rot="129738">
            <a:off x="493357" y="490465"/>
            <a:ext cx="11032249" cy="5877087"/>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33"/>
          <p:cNvSpPr/>
          <p:nvPr/>
        </p:nvSpPr>
        <p:spPr>
          <a:xfrm rot="5400000">
            <a:off x="8892625" y="-394051"/>
            <a:ext cx="1178471" cy="1600096"/>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33"/>
          <p:cNvSpPr/>
          <p:nvPr/>
        </p:nvSpPr>
        <p:spPr>
          <a:xfrm rot="10800000">
            <a:off x="994151" y="-458866"/>
            <a:ext cx="519800" cy="961700"/>
          </a:xfrm>
          <a:custGeom>
            <a:avLst/>
            <a:gdLst/>
            <a:ahLst/>
            <a:cxnLst/>
            <a:rect l="l" t="t" r="r" b="b"/>
            <a:pathLst>
              <a:path w="15594" h="28851" extrusionOk="0">
                <a:moveTo>
                  <a:pt x="13821" y="0"/>
                </a:moveTo>
                <a:lnTo>
                  <a:pt x="1028" y="514"/>
                </a:lnTo>
                <a:cubicBezTo>
                  <a:pt x="465" y="531"/>
                  <a:pt x="1" y="978"/>
                  <a:pt x="1" y="1558"/>
                </a:cubicBezTo>
                <a:cubicBezTo>
                  <a:pt x="17" y="7524"/>
                  <a:pt x="183" y="13506"/>
                  <a:pt x="481" y="19471"/>
                </a:cubicBezTo>
                <a:cubicBezTo>
                  <a:pt x="299" y="19670"/>
                  <a:pt x="233" y="19919"/>
                  <a:pt x="249" y="20184"/>
                </a:cubicBezTo>
                <a:cubicBezTo>
                  <a:pt x="481" y="22719"/>
                  <a:pt x="481" y="25271"/>
                  <a:pt x="282" y="27806"/>
                </a:cubicBezTo>
                <a:cubicBezTo>
                  <a:pt x="233" y="28370"/>
                  <a:pt x="796" y="28850"/>
                  <a:pt x="1326" y="28850"/>
                </a:cubicBezTo>
                <a:cubicBezTo>
                  <a:pt x="5850" y="28801"/>
                  <a:pt x="10374" y="28337"/>
                  <a:pt x="14832" y="27475"/>
                </a:cubicBezTo>
                <a:cubicBezTo>
                  <a:pt x="15279" y="27359"/>
                  <a:pt x="15594" y="26945"/>
                  <a:pt x="15594" y="26481"/>
                </a:cubicBezTo>
                <a:cubicBezTo>
                  <a:pt x="15097" y="17996"/>
                  <a:pt x="14848" y="9512"/>
                  <a:pt x="14865" y="1044"/>
                </a:cubicBezTo>
                <a:cubicBezTo>
                  <a:pt x="14865" y="464"/>
                  <a:pt x="14401" y="0"/>
                  <a:pt x="1382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33"/>
          <p:cNvSpPr/>
          <p:nvPr/>
        </p:nvSpPr>
        <p:spPr>
          <a:xfrm rot="10800000">
            <a:off x="815167" y="-458866"/>
            <a:ext cx="877767" cy="1995700"/>
          </a:xfrm>
          <a:custGeom>
            <a:avLst/>
            <a:gdLst/>
            <a:ahLst/>
            <a:cxnLst/>
            <a:rect l="l" t="t" r="r" b="b"/>
            <a:pathLst>
              <a:path w="26333" h="59871" fill="none" extrusionOk="0">
                <a:moveTo>
                  <a:pt x="581" y="59871"/>
                </a:moveTo>
                <a:cubicBezTo>
                  <a:pt x="1" y="40582"/>
                  <a:pt x="979" y="21294"/>
                  <a:pt x="1956" y="2022"/>
                </a:cubicBezTo>
                <a:cubicBezTo>
                  <a:pt x="1907" y="1641"/>
                  <a:pt x="2205" y="1326"/>
                  <a:pt x="2586" y="1375"/>
                </a:cubicBezTo>
                <a:cubicBezTo>
                  <a:pt x="9811" y="414"/>
                  <a:pt x="17119" y="0"/>
                  <a:pt x="24410" y="149"/>
                </a:cubicBezTo>
                <a:cubicBezTo>
                  <a:pt x="24824" y="17731"/>
                  <a:pt x="25454" y="35313"/>
                  <a:pt x="26332" y="52894"/>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33"/>
          <p:cNvSpPr/>
          <p:nvPr/>
        </p:nvSpPr>
        <p:spPr>
          <a:xfrm rot="-5400000">
            <a:off x="8754200" y="5472098"/>
            <a:ext cx="2279069" cy="2013708"/>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33"/>
          <p:cNvSpPr/>
          <p:nvPr/>
        </p:nvSpPr>
        <p:spPr>
          <a:xfrm rot="-5776797">
            <a:off x="8020951" y="6122927"/>
            <a:ext cx="726519" cy="986448"/>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33"/>
          <p:cNvSpPr/>
          <p:nvPr/>
        </p:nvSpPr>
        <p:spPr>
          <a:xfrm rot="-30068">
            <a:off x="7666577" y="6109248"/>
            <a:ext cx="1435360" cy="1768589"/>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33"/>
          <p:cNvSpPr/>
          <p:nvPr/>
        </p:nvSpPr>
        <p:spPr>
          <a:xfrm rot="9087795">
            <a:off x="1154441" y="5012470"/>
            <a:ext cx="820951" cy="1629215"/>
          </a:xfrm>
          <a:custGeom>
            <a:avLst/>
            <a:gdLst/>
            <a:ahLst/>
            <a:cxnLst/>
            <a:rect l="l" t="t" r="r" b="b"/>
            <a:pathLst>
              <a:path w="18378" h="36472" extrusionOk="0">
                <a:moveTo>
                  <a:pt x="10986" y="1"/>
                </a:moveTo>
                <a:cubicBezTo>
                  <a:pt x="10754" y="1"/>
                  <a:pt x="10515" y="72"/>
                  <a:pt x="10307" y="211"/>
                </a:cubicBezTo>
                <a:cubicBezTo>
                  <a:pt x="7192" y="2282"/>
                  <a:pt x="4010" y="4271"/>
                  <a:pt x="796" y="6176"/>
                </a:cubicBezTo>
                <a:cubicBezTo>
                  <a:pt x="182" y="6541"/>
                  <a:pt x="0" y="7154"/>
                  <a:pt x="398" y="7767"/>
                </a:cubicBezTo>
                <a:cubicBezTo>
                  <a:pt x="713" y="8248"/>
                  <a:pt x="1028" y="8728"/>
                  <a:pt x="1293" y="9225"/>
                </a:cubicBezTo>
                <a:cubicBezTo>
                  <a:pt x="1309" y="9358"/>
                  <a:pt x="1342" y="9491"/>
                  <a:pt x="1409" y="9607"/>
                </a:cubicBezTo>
                <a:cubicBezTo>
                  <a:pt x="4922" y="16252"/>
                  <a:pt x="5701" y="24023"/>
                  <a:pt x="3563" y="31232"/>
                </a:cubicBezTo>
                <a:cubicBezTo>
                  <a:pt x="3381" y="31762"/>
                  <a:pt x="3629" y="32358"/>
                  <a:pt x="4143" y="32574"/>
                </a:cubicBezTo>
                <a:lnTo>
                  <a:pt x="12909" y="36402"/>
                </a:lnTo>
                <a:cubicBezTo>
                  <a:pt x="13032" y="36449"/>
                  <a:pt x="13161" y="36472"/>
                  <a:pt x="13289" y="36472"/>
                </a:cubicBezTo>
                <a:cubicBezTo>
                  <a:pt x="13612" y="36472"/>
                  <a:pt x="13929" y="36326"/>
                  <a:pt x="14119" y="36054"/>
                </a:cubicBezTo>
                <a:cubicBezTo>
                  <a:pt x="17251" y="31182"/>
                  <a:pt x="18377" y="25399"/>
                  <a:pt x="18029" y="19682"/>
                </a:cubicBezTo>
                <a:cubicBezTo>
                  <a:pt x="17797" y="16500"/>
                  <a:pt x="17217" y="13368"/>
                  <a:pt x="16289" y="10336"/>
                </a:cubicBezTo>
                <a:cubicBezTo>
                  <a:pt x="15428" y="7436"/>
                  <a:pt x="14483" y="4403"/>
                  <a:pt x="12611" y="1984"/>
                </a:cubicBezTo>
                <a:cubicBezTo>
                  <a:pt x="12561" y="1918"/>
                  <a:pt x="12495" y="1851"/>
                  <a:pt x="12412" y="1818"/>
                </a:cubicBezTo>
                <a:cubicBezTo>
                  <a:pt x="12246" y="1404"/>
                  <a:pt x="12080" y="1006"/>
                  <a:pt x="11898" y="592"/>
                </a:cubicBezTo>
                <a:cubicBezTo>
                  <a:pt x="11724" y="191"/>
                  <a:pt x="11364" y="1"/>
                  <a:pt x="1098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943174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11DB2D6-5453-D74F-BAAD-5057687316D8}"/>
              </a:ext>
            </a:extLst>
          </p:cNvPr>
          <p:cNvSpPr>
            <a:spLocks noGrp="1"/>
          </p:cNvSpPr>
          <p:nvPr>
            <p:ph type="dt" sz="half" idx="10"/>
          </p:nvPr>
        </p:nvSpPr>
        <p:spPr/>
        <p:txBody>
          <a:bodyPr/>
          <a:lstStyle>
            <a:lvl1pPr>
              <a:defRPr/>
            </a:lvl1pPr>
          </a:lstStyle>
          <a:p>
            <a:pPr>
              <a:defRPr/>
            </a:pPr>
            <a:fld id="{93C310B2-CFDB-5149-BC57-4D65FC7B8FAE}" type="datetimeFigureOut">
              <a:rPr lang="en-US"/>
              <a:pPr>
                <a:defRPr/>
              </a:pPr>
              <a:t>22/2/2024</a:t>
            </a:fld>
            <a:endParaRPr lang="en-US"/>
          </a:p>
        </p:txBody>
      </p:sp>
      <p:sp>
        <p:nvSpPr>
          <p:cNvPr id="5" name="Footer Placeholder 4">
            <a:extLst>
              <a:ext uri="{FF2B5EF4-FFF2-40B4-BE49-F238E27FC236}">
                <a16:creationId xmlns:a16="http://schemas.microsoft.com/office/drawing/2014/main" id="{4DD03D09-0AA8-FB4B-8094-E469D272673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628F4A1-8A65-F84F-8E1A-B4DFF402F466}"/>
              </a:ext>
            </a:extLst>
          </p:cNvPr>
          <p:cNvSpPr>
            <a:spLocks noGrp="1"/>
          </p:cNvSpPr>
          <p:nvPr>
            <p:ph type="sldNum" sz="quarter" idx="12"/>
          </p:nvPr>
        </p:nvSpPr>
        <p:spPr/>
        <p:txBody>
          <a:bodyPr/>
          <a:lstStyle>
            <a:lvl1pPr>
              <a:defRPr/>
            </a:lvl1pPr>
          </a:lstStyle>
          <a:p>
            <a:fld id="{0ECC872E-CEE1-D142-8BD8-C51D4595C381}" type="slidenum">
              <a:rPr lang="en-US" altLang="en-VN"/>
              <a:pPr/>
              <a:t>‹#›</a:t>
            </a:fld>
            <a:endParaRPr lang="en-US" altLang="en-VN"/>
          </a:p>
        </p:txBody>
      </p:sp>
    </p:spTree>
    <p:extLst>
      <p:ext uri="{BB962C8B-B14F-4D97-AF65-F5344CB8AC3E}">
        <p14:creationId xmlns:p14="http://schemas.microsoft.com/office/powerpoint/2010/main" val="2158635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02E6B-7B56-E649-902E-3A8408D30080}"/>
              </a:ext>
            </a:extLst>
          </p:cNvPr>
          <p:cNvSpPr>
            <a:spLocks noGrp="1"/>
          </p:cNvSpPr>
          <p:nvPr>
            <p:ph type="dt" sz="half" idx="10"/>
          </p:nvPr>
        </p:nvSpPr>
        <p:spPr/>
        <p:txBody>
          <a:bodyPr/>
          <a:lstStyle>
            <a:lvl1pPr>
              <a:defRPr/>
            </a:lvl1pPr>
          </a:lstStyle>
          <a:p>
            <a:pPr>
              <a:defRPr/>
            </a:pPr>
            <a:fld id="{F7F2D31C-1D9B-E64B-AF09-095F300298A3}" type="datetimeFigureOut">
              <a:rPr lang="en-US"/>
              <a:pPr>
                <a:defRPr/>
              </a:pPr>
              <a:t>22/2/2024</a:t>
            </a:fld>
            <a:endParaRPr lang="en-US"/>
          </a:p>
        </p:txBody>
      </p:sp>
      <p:sp>
        <p:nvSpPr>
          <p:cNvPr id="5" name="Footer Placeholder 4">
            <a:extLst>
              <a:ext uri="{FF2B5EF4-FFF2-40B4-BE49-F238E27FC236}">
                <a16:creationId xmlns:a16="http://schemas.microsoft.com/office/drawing/2014/main" id="{0AD53186-5C94-5B4C-AEDB-22CEE085667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5F99F8-E899-9044-A228-18864E06F088}"/>
              </a:ext>
            </a:extLst>
          </p:cNvPr>
          <p:cNvSpPr>
            <a:spLocks noGrp="1"/>
          </p:cNvSpPr>
          <p:nvPr>
            <p:ph type="sldNum" sz="quarter" idx="12"/>
          </p:nvPr>
        </p:nvSpPr>
        <p:spPr/>
        <p:txBody>
          <a:bodyPr/>
          <a:lstStyle>
            <a:lvl1pPr>
              <a:defRPr/>
            </a:lvl1pPr>
          </a:lstStyle>
          <a:p>
            <a:fld id="{C5F464E5-5E48-8A4E-B924-E03DCD1CC528}" type="slidenum">
              <a:rPr lang="en-US" altLang="en-VN"/>
              <a:pPr/>
              <a:t>‹#›</a:t>
            </a:fld>
            <a:endParaRPr lang="en-US" altLang="en-VN"/>
          </a:p>
        </p:txBody>
      </p:sp>
    </p:spTree>
    <p:extLst>
      <p:ext uri="{BB962C8B-B14F-4D97-AF65-F5344CB8AC3E}">
        <p14:creationId xmlns:p14="http://schemas.microsoft.com/office/powerpoint/2010/main" val="42659010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5A4518-1A8C-6246-AC8A-8106B351DDE3}"/>
              </a:ext>
            </a:extLst>
          </p:cNvPr>
          <p:cNvSpPr>
            <a:spLocks noGrp="1"/>
          </p:cNvSpPr>
          <p:nvPr>
            <p:ph type="dt" sz="half" idx="10"/>
          </p:nvPr>
        </p:nvSpPr>
        <p:spPr/>
        <p:txBody>
          <a:bodyPr/>
          <a:lstStyle>
            <a:lvl1pPr>
              <a:defRPr/>
            </a:lvl1pPr>
          </a:lstStyle>
          <a:p>
            <a:pPr>
              <a:defRPr/>
            </a:pPr>
            <a:fld id="{F0F14404-0386-8D49-A5FF-0F931A8A1373}" type="datetimeFigureOut">
              <a:rPr lang="en-US"/>
              <a:pPr>
                <a:defRPr/>
              </a:pPr>
              <a:t>22/2/2024</a:t>
            </a:fld>
            <a:endParaRPr lang="en-US"/>
          </a:p>
        </p:txBody>
      </p:sp>
      <p:sp>
        <p:nvSpPr>
          <p:cNvPr id="5" name="Footer Placeholder 4">
            <a:extLst>
              <a:ext uri="{FF2B5EF4-FFF2-40B4-BE49-F238E27FC236}">
                <a16:creationId xmlns:a16="http://schemas.microsoft.com/office/drawing/2014/main" id="{295189CB-BA1D-0C46-8CA9-1E06B85720C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E21D940-8CC8-DE4E-8907-F572C8EEE97D}"/>
              </a:ext>
            </a:extLst>
          </p:cNvPr>
          <p:cNvSpPr>
            <a:spLocks noGrp="1"/>
          </p:cNvSpPr>
          <p:nvPr>
            <p:ph type="sldNum" sz="quarter" idx="12"/>
          </p:nvPr>
        </p:nvSpPr>
        <p:spPr/>
        <p:txBody>
          <a:bodyPr/>
          <a:lstStyle>
            <a:lvl1pPr>
              <a:defRPr/>
            </a:lvl1pPr>
          </a:lstStyle>
          <a:p>
            <a:fld id="{34243A68-C704-6B46-948C-302E0A40CDF7}" type="slidenum">
              <a:rPr lang="en-US" altLang="en-VN"/>
              <a:pPr/>
              <a:t>‹#›</a:t>
            </a:fld>
            <a:endParaRPr lang="en-US" altLang="en-VN"/>
          </a:p>
        </p:txBody>
      </p:sp>
    </p:spTree>
    <p:extLst>
      <p:ext uri="{BB962C8B-B14F-4D97-AF65-F5344CB8AC3E}">
        <p14:creationId xmlns:p14="http://schemas.microsoft.com/office/powerpoint/2010/main" val="72590979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D5F2419-DCB3-1F42-864C-ABF022FC1A94}"/>
              </a:ext>
            </a:extLst>
          </p:cNvPr>
          <p:cNvSpPr>
            <a:spLocks noGrp="1"/>
          </p:cNvSpPr>
          <p:nvPr>
            <p:ph type="dt" sz="half" idx="10"/>
          </p:nvPr>
        </p:nvSpPr>
        <p:spPr/>
        <p:txBody>
          <a:bodyPr/>
          <a:lstStyle>
            <a:lvl1pPr>
              <a:defRPr/>
            </a:lvl1pPr>
          </a:lstStyle>
          <a:p>
            <a:pPr>
              <a:defRPr/>
            </a:pPr>
            <a:fld id="{67727E8A-0B2C-8F42-86FC-13C0DE4531A5}" type="datetimeFigureOut">
              <a:rPr lang="en-US"/>
              <a:pPr>
                <a:defRPr/>
              </a:pPr>
              <a:t>22/2/2024</a:t>
            </a:fld>
            <a:endParaRPr lang="en-US"/>
          </a:p>
        </p:txBody>
      </p:sp>
      <p:sp>
        <p:nvSpPr>
          <p:cNvPr id="6" name="Footer Placeholder 4">
            <a:extLst>
              <a:ext uri="{FF2B5EF4-FFF2-40B4-BE49-F238E27FC236}">
                <a16:creationId xmlns:a16="http://schemas.microsoft.com/office/drawing/2014/main" id="{D4E1A5D7-98EE-7944-9A5C-6D28D73D1B5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6B3A4B2-72E4-664C-BE36-E3D024DBFE69}"/>
              </a:ext>
            </a:extLst>
          </p:cNvPr>
          <p:cNvSpPr>
            <a:spLocks noGrp="1"/>
          </p:cNvSpPr>
          <p:nvPr>
            <p:ph type="sldNum" sz="quarter" idx="12"/>
          </p:nvPr>
        </p:nvSpPr>
        <p:spPr/>
        <p:txBody>
          <a:bodyPr/>
          <a:lstStyle>
            <a:lvl1pPr>
              <a:defRPr/>
            </a:lvl1pPr>
          </a:lstStyle>
          <a:p>
            <a:fld id="{D3F034FE-C535-704F-B352-A1096BF7FEF1}" type="slidenum">
              <a:rPr lang="en-US" altLang="en-VN"/>
              <a:pPr/>
              <a:t>‹#›</a:t>
            </a:fld>
            <a:endParaRPr lang="en-US" altLang="en-VN"/>
          </a:p>
        </p:txBody>
      </p:sp>
    </p:spTree>
    <p:extLst>
      <p:ext uri="{BB962C8B-B14F-4D97-AF65-F5344CB8AC3E}">
        <p14:creationId xmlns:p14="http://schemas.microsoft.com/office/powerpoint/2010/main" val="1786886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1381455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7F40B49-AC51-8745-8AE0-CDFDE072DAA3}"/>
              </a:ext>
            </a:extLst>
          </p:cNvPr>
          <p:cNvSpPr>
            <a:spLocks noGrp="1"/>
          </p:cNvSpPr>
          <p:nvPr>
            <p:ph type="dt" sz="half" idx="10"/>
          </p:nvPr>
        </p:nvSpPr>
        <p:spPr/>
        <p:txBody>
          <a:bodyPr/>
          <a:lstStyle>
            <a:lvl1pPr>
              <a:defRPr/>
            </a:lvl1pPr>
          </a:lstStyle>
          <a:p>
            <a:pPr>
              <a:defRPr/>
            </a:pPr>
            <a:fld id="{9B0D0113-498E-F44D-AB9C-4E59151B1101}" type="datetimeFigureOut">
              <a:rPr lang="en-US"/>
              <a:pPr>
                <a:defRPr/>
              </a:pPr>
              <a:t>22/2/2024</a:t>
            </a:fld>
            <a:endParaRPr lang="en-US"/>
          </a:p>
        </p:txBody>
      </p:sp>
      <p:sp>
        <p:nvSpPr>
          <p:cNvPr id="8" name="Footer Placeholder 4">
            <a:extLst>
              <a:ext uri="{FF2B5EF4-FFF2-40B4-BE49-F238E27FC236}">
                <a16:creationId xmlns:a16="http://schemas.microsoft.com/office/drawing/2014/main" id="{8954FCA7-90F1-DB4C-AFA5-FC5A9DE30FE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4E0888F-6B02-5941-B074-2588394B62B2}"/>
              </a:ext>
            </a:extLst>
          </p:cNvPr>
          <p:cNvSpPr>
            <a:spLocks noGrp="1"/>
          </p:cNvSpPr>
          <p:nvPr>
            <p:ph type="sldNum" sz="quarter" idx="12"/>
          </p:nvPr>
        </p:nvSpPr>
        <p:spPr/>
        <p:txBody>
          <a:bodyPr/>
          <a:lstStyle>
            <a:lvl1pPr>
              <a:defRPr/>
            </a:lvl1pPr>
          </a:lstStyle>
          <a:p>
            <a:fld id="{C81D6C03-D4DB-3049-A1B6-9E9C3C4A1811}" type="slidenum">
              <a:rPr lang="en-US" altLang="en-VN"/>
              <a:pPr/>
              <a:t>‹#›</a:t>
            </a:fld>
            <a:endParaRPr lang="en-US" altLang="en-VN"/>
          </a:p>
        </p:txBody>
      </p:sp>
    </p:spTree>
    <p:extLst>
      <p:ext uri="{BB962C8B-B14F-4D97-AF65-F5344CB8AC3E}">
        <p14:creationId xmlns:p14="http://schemas.microsoft.com/office/powerpoint/2010/main" val="18377596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421EB27-3EA7-E84E-8543-892C1CDC0182}"/>
              </a:ext>
            </a:extLst>
          </p:cNvPr>
          <p:cNvSpPr>
            <a:spLocks noGrp="1"/>
          </p:cNvSpPr>
          <p:nvPr>
            <p:ph type="dt" sz="half" idx="10"/>
          </p:nvPr>
        </p:nvSpPr>
        <p:spPr/>
        <p:txBody>
          <a:bodyPr/>
          <a:lstStyle>
            <a:lvl1pPr>
              <a:defRPr/>
            </a:lvl1pPr>
          </a:lstStyle>
          <a:p>
            <a:pPr>
              <a:defRPr/>
            </a:pPr>
            <a:fld id="{82D1BF9D-94BD-A642-BC87-B82C74EE14F6}" type="datetimeFigureOut">
              <a:rPr lang="en-US"/>
              <a:pPr>
                <a:defRPr/>
              </a:pPr>
              <a:t>22/2/2024</a:t>
            </a:fld>
            <a:endParaRPr lang="en-US"/>
          </a:p>
        </p:txBody>
      </p:sp>
      <p:sp>
        <p:nvSpPr>
          <p:cNvPr id="4" name="Footer Placeholder 4">
            <a:extLst>
              <a:ext uri="{FF2B5EF4-FFF2-40B4-BE49-F238E27FC236}">
                <a16:creationId xmlns:a16="http://schemas.microsoft.com/office/drawing/2014/main" id="{579EA91C-7841-1640-AD39-0F6FB3B1D18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82C9217-94A3-AE4C-801D-A4136301535B}"/>
              </a:ext>
            </a:extLst>
          </p:cNvPr>
          <p:cNvSpPr>
            <a:spLocks noGrp="1"/>
          </p:cNvSpPr>
          <p:nvPr>
            <p:ph type="sldNum" sz="quarter" idx="12"/>
          </p:nvPr>
        </p:nvSpPr>
        <p:spPr/>
        <p:txBody>
          <a:bodyPr/>
          <a:lstStyle>
            <a:lvl1pPr>
              <a:defRPr/>
            </a:lvl1pPr>
          </a:lstStyle>
          <a:p>
            <a:fld id="{0384F26D-66E0-9A47-A3BB-F5A14C90B63A}" type="slidenum">
              <a:rPr lang="en-US" altLang="en-VN"/>
              <a:pPr/>
              <a:t>‹#›</a:t>
            </a:fld>
            <a:endParaRPr lang="en-US" altLang="en-VN"/>
          </a:p>
        </p:txBody>
      </p:sp>
    </p:spTree>
    <p:extLst>
      <p:ext uri="{BB962C8B-B14F-4D97-AF65-F5344CB8AC3E}">
        <p14:creationId xmlns:p14="http://schemas.microsoft.com/office/powerpoint/2010/main" val="33327676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BB57A4E-9887-D242-8BD6-477B7F73AEAE}"/>
              </a:ext>
            </a:extLst>
          </p:cNvPr>
          <p:cNvSpPr>
            <a:spLocks noGrp="1"/>
          </p:cNvSpPr>
          <p:nvPr>
            <p:ph type="dt" sz="half" idx="10"/>
          </p:nvPr>
        </p:nvSpPr>
        <p:spPr/>
        <p:txBody>
          <a:bodyPr/>
          <a:lstStyle>
            <a:lvl1pPr>
              <a:defRPr/>
            </a:lvl1pPr>
          </a:lstStyle>
          <a:p>
            <a:pPr>
              <a:defRPr/>
            </a:pPr>
            <a:fld id="{E1CDD2F1-7C96-434E-A636-79CF6AFE9CA2}" type="datetimeFigureOut">
              <a:rPr lang="en-US"/>
              <a:pPr>
                <a:defRPr/>
              </a:pPr>
              <a:t>22/2/2024</a:t>
            </a:fld>
            <a:endParaRPr lang="en-US"/>
          </a:p>
        </p:txBody>
      </p:sp>
      <p:sp>
        <p:nvSpPr>
          <p:cNvPr id="3" name="Footer Placeholder 4">
            <a:extLst>
              <a:ext uri="{FF2B5EF4-FFF2-40B4-BE49-F238E27FC236}">
                <a16:creationId xmlns:a16="http://schemas.microsoft.com/office/drawing/2014/main" id="{E81478E0-B210-C945-BABD-AD3C6D0E1C3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F14F30E-B3F1-414B-8432-CCEF6BF90A63}"/>
              </a:ext>
            </a:extLst>
          </p:cNvPr>
          <p:cNvSpPr>
            <a:spLocks noGrp="1"/>
          </p:cNvSpPr>
          <p:nvPr>
            <p:ph type="sldNum" sz="quarter" idx="12"/>
          </p:nvPr>
        </p:nvSpPr>
        <p:spPr/>
        <p:txBody>
          <a:bodyPr/>
          <a:lstStyle>
            <a:lvl1pPr>
              <a:defRPr/>
            </a:lvl1pPr>
          </a:lstStyle>
          <a:p>
            <a:fld id="{BEBCC296-7E93-F941-935A-3363B8FE64E2}" type="slidenum">
              <a:rPr lang="en-US" altLang="en-VN"/>
              <a:pPr/>
              <a:t>‹#›</a:t>
            </a:fld>
            <a:endParaRPr lang="en-US" altLang="en-VN"/>
          </a:p>
        </p:txBody>
      </p:sp>
    </p:spTree>
    <p:extLst>
      <p:ext uri="{BB962C8B-B14F-4D97-AF65-F5344CB8AC3E}">
        <p14:creationId xmlns:p14="http://schemas.microsoft.com/office/powerpoint/2010/main" val="35009453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B452EA3-2311-CF4D-B516-AAC6B48F6002}"/>
              </a:ext>
            </a:extLst>
          </p:cNvPr>
          <p:cNvSpPr>
            <a:spLocks noGrp="1"/>
          </p:cNvSpPr>
          <p:nvPr>
            <p:ph type="dt" sz="half" idx="10"/>
          </p:nvPr>
        </p:nvSpPr>
        <p:spPr/>
        <p:txBody>
          <a:bodyPr/>
          <a:lstStyle>
            <a:lvl1pPr>
              <a:defRPr/>
            </a:lvl1pPr>
          </a:lstStyle>
          <a:p>
            <a:pPr>
              <a:defRPr/>
            </a:pPr>
            <a:fld id="{E9C18EA9-49F5-7945-945B-A42D71BB85C3}" type="datetimeFigureOut">
              <a:rPr lang="en-US"/>
              <a:pPr>
                <a:defRPr/>
              </a:pPr>
              <a:t>22/2/2024</a:t>
            </a:fld>
            <a:endParaRPr lang="en-US"/>
          </a:p>
        </p:txBody>
      </p:sp>
      <p:sp>
        <p:nvSpPr>
          <p:cNvPr id="6" name="Footer Placeholder 4">
            <a:extLst>
              <a:ext uri="{FF2B5EF4-FFF2-40B4-BE49-F238E27FC236}">
                <a16:creationId xmlns:a16="http://schemas.microsoft.com/office/drawing/2014/main" id="{D1EA974E-3A3B-1E47-9191-402B678DAB5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D270B63-B7B2-1D4F-98B4-4584B62E0217}"/>
              </a:ext>
            </a:extLst>
          </p:cNvPr>
          <p:cNvSpPr>
            <a:spLocks noGrp="1"/>
          </p:cNvSpPr>
          <p:nvPr>
            <p:ph type="sldNum" sz="quarter" idx="12"/>
          </p:nvPr>
        </p:nvSpPr>
        <p:spPr/>
        <p:txBody>
          <a:bodyPr/>
          <a:lstStyle>
            <a:lvl1pPr>
              <a:defRPr/>
            </a:lvl1pPr>
          </a:lstStyle>
          <a:p>
            <a:fld id="{5732094F-D57E-0146-8A14-C38694C7A411}" type="slidenum">
              <a:rPr lang="en-US" altLang="en-VN"/>
              <a:pPr/>
              <a:t>‹#›</a:t>
            </a:fld>
            <a:endParaRPr lang="en-US" altLang="en-VN"/>
          </a:p>
        </p:txBody>
      </p:sp>
    </p:spTree>
    <p:extLst>
      <p:ext uri="{BB962C8B-B14F-4D97-AF65-F5344CB8AC3E}">
        <p14:creationId xmlns:p14="http://schemas.microsoft.com/office/powerpoint/2010/main" val="294861222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6A687D4-9760-4340-9BB2-7DB60B02BACA}"/>
              </a:ext>
            </a:extLst>
          </p:cNvPr>
          <p:cNvSpPr>
            <a:spLocks noGrp="1"/>
          </p:cNvSpPr>
          <p:nvPr>
            <p:ph type="dt" sz="half" idx="10"/>
          </p:nvPr>
        </p:nvSpPr>
        <p:spPr/>
        <p:txBody>
          <a:bodyPr/>
          <a:lstStyle>
            <a:lvl1pPr>
              <a:defRPr/>
            </a:lvl1pPr>
          </a:lstStyle>
          <a:p>
            <a:pPr>
              <a:defRPr/>
            </a:pPr>
            <a:fld id="{CCBD1D47-C721-DC42-A62A-012D49270EFF}" type="datetimeFigureOut">
              <a:rPr lang="en-US"/>
              <a:pPr>
                <a:defRPr/>
              </a:pPr>
              <a:t>22/2/2024</a:t>
            </a:fld>
            <a:endParaRPr lang="en-US"/>
          </a:p>
        </p:txBody>
      </p:sp>
      <p:sp>
        <p:nvSpPr>
          <p:cNvPr id="6" name="Footer Placeholder 4">
            <a:extLst>
              <a:ext uri="{FF2B5EF4-FFF2-40B4-BE49-F238E27FC236}">
                <a16:creationId xmlns:a16="http://schemas.microsoft.com/office/drawing/2014/main" id="{071B68DE-ECE3-104C-A6C5-62D29FE3243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5C1B309-851D-FA4C-80C9-F8A970AA2FD4}"/>
              </a:ext>
            </a:extLst>
          </p:cNvPr>
          <p:cNvSpPr>
            <a:spLocks noGrp="1"/>
          </p:cNvSpPr>
          <p:nvPr>
            <p:ph type="sldNum" sz="quarter" idx="12"/>
          </p:nvPr>
        </p:nvSpPr>
        <p:spPr/>
        <p:txBody>
          <a:bodyPr/>
          <a:lstStyle>
            <a:lvl1pPr>
              <a:defRPr/>
            </a:lvl1pPr>
          </a:lstStyle>
          <a:p>
            <a:fld id="{AF507FE4-A77A-8443-8381-0FFDDF850ABD}" type="slidenum">
              <a:rPr lang="en-US" altLang="en-VN"/>
              <a:pPr/>
              <a:t>‹#›</a:t>
            </a:fld>
            <a:endParaRPr lang="en-US" altLang="en-VN"/>
          </a:p>
        </p:txBody>
      </p:sp>
    </p:spTree>
    <p:extLst>
      <p:ext uri="{BB962C8B-B14F-4D97-AF65-F5344CB8AC3E}">
        <p14:creationId xmlns:p14="http://schemas.microsoft.com/office/powerpoint/2010/main" val="422134639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7145AD-E6F2-AC41-A496-F03C42849EC9}"/>
              </a:ext>
            </a:extLst>
          </p:cNvPr>
          <p:cNvSpPr>
            <a:spLocks noGrp="1"/>
          </p:cNvSpPr>
          <p:nvPr>
            <p:ph type="dt" sz="half" idx="10"/>
          </p:nvPr>
        </p:nvSpPr>
        <p:spPr/>
        <p:txBody>
          <a:bodyPr/>
          <a:lstStyle>
            <a:lvl1pPr>
              <a:defRPr/>
            </a:lvl1pPr>
          </a:lstStyle>
          <a:p>
            <a:pPr>
              <a:defRPr/>
            </a:pPr>
            <a:fld id="{2D991664-AEC3-7D4C-94F6-7BFCDEA8EF1D}" type="datetimeFigureOut">
              <a:rPr lang="en-US"/>
              <a:pPr>
                <a:defRPr/>
              </a:pPr>
              <a:t>22/2/2024</a:t>
            </a:fld>
            <a:endParaRPr lang="en-US"/>
          </a:p>
        </p:txBody>
      </p:sp>
      <p:sp>
        <p:nvSpPr>
          <p:cNvPr id="5" name="Footer Placeholder 4">
            <a:extLst>
              <a:ext uri="{FF2B5EF4-FFF2-40B4-BE49-F238E27FC236}">
                <a16:creationId xmlns:a16="http://schemas.microsoft.com/office/drawing/2014/main" id="{CA0176C2-A9F4-D14C-9D82-55275F7BB33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DB38669-E87A-734B-9A95-1EF4AD462EA1}"/>
              </a:ext>
            </a:extLst>
          </p:cNvPr>
          <p:cNvSpPr>
            <a:spLocks noGrp="1"/>
          </p:cNvSpPr>
          <p:nvPr>
            <p:ph type="sldNum" sz="quarter" idx="12"/>
          </p:nvPr>
        </p:nvSpPr>
        <p:spPr/>
        <p:txBody>
          <a:bodyPr/>
          <a:lstStyle>
            <a:lvl1pPr>
              <a:defRPr/>
            </a:lvl1pPr>
          </a:lstStyle>
          <a:p>
            <a:fld id="{34D00BD6-BB70-7C4C-8C0B-4138B9C6879C}" type="slidenum">
              <a:rPr lang="en-US" altLang="en-VN"/>
              <a:pPr/>
              <a:t>‹#›</a:t>
            </a:fld>
            <a:endParaRPr lang="en-US" altLang="en-VN"/>
          </a:p>
        </p:txBody>
      </p:sp>
    </p:spTree>
    <p:extLst>
      <p:ext uri="{BB962C8B-B14F-4D97-AF65-F5344CB8AC3E}">
        <p14:creationId xmlns:p14="http://schemas.microsoft.com/office/powerpoint/2010/main" val="13170107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6D4823-6817-E347-9937-E1A03F108330}"/>
              </a:ext>
            </a:extLst>
          </p:cNvPr>
          <p:cNvSpPr>
            <a:spLocks noGrp="1"/>
          </p:cNvSpPr>
          <p:nvPr>
            <p:ph type="dt" sz="half" idx="10"/>
          </p:nvPr>
        </p:nvSpPr>
        <p:spPr/>
        <p:txBody>
          <a:bodyPr/>
          <a:lstStyle>
            <a:lvl1pPr>
              <a:defRPr/>
            </a:lvl1pPr>
          </a:lstStyle>
          <a:p>
            <a:pPr>
              <a:defRPr/>
            </a:pPr>
            <a:fld id="{55068186-C740-F44A-B324-A7E9E9F6C38B}" type="datetimeFigureOut">
              <a:rPr lang="en-US"/>
              <a:pPr>
                <a:defRPr/>
              </a:pPr>
              <a:t>22/2/2024</a:t>
            </a:fld>
            <a:endParaRPr lang="en-US"/>
          </a:p>
        </p:txBody>
      </p:sp>
      <p:sp>
        <p:nvSpPr>
          <p:cNvPr id="5" name="Footer Placeholder 4">
            <a:extLst>
              <a:ext uri="{FF2B5EF4-FFF2-40B4-BE49-F238E27FC236}">
                <a16:creationId xmlns:a16="http://schemas.microsoft.com/office/drawing/2014/main" id="{EE3BFC10-EF1C-1641-9714-253451D0E1F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7515D42-5816-3246-AE4A-61BF8513FA7D}"/>
              </a:ext>
            </a:extLst>
          </p:cNvPr>
          <p:cNvSpPr>
            <a:spLocks noGrp="1"/>
          </p:cNvSpPr>
          <p:nvPr>
            <p:ph type="sldNum" sz="quarter" idx="12"/>
          </p:nvPr>
        </p:nvSpPr>
        <p:spPr/>
        <p:txBody>
          <a:bodyPr/>
          <a:lstStyle>
            <a:lvl1pPr>
              <a:defRPr/>
            </a:lvl1pPr>
          </a:lstStyle>
          <a:p>
            <a:fld id="{8365CCBD-7861-4342-9F3E-B6862203BD0C}" type="slidenum">
              <a:rPr lang="en-US" altLang="en-VN"/>
              <a:pPr/>
              <a:t>‹#›</a:t>
            </a:fld>
            <a:endParaRPr lang="en-US" altLang="en-VN"/>
          </a:p>
        </p:txBody>
      </p:sp>
    </p:spTree>
    <p:extLst>
      <p:ext uri="{BB962C8B-B14F-4D97-AF65-F5344CB8AC3E}">
        <p14:creationId xmlns:p14="http://schemas.microsoft.com/office/powerpoint/2010/main" val="31228858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id="{535D3A5E-7BD7-0A4F-B6DF-FAFBA4A47050}"/>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DE539EB-086B-9148-8DB5-B77A95BE333A}"/>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680266B-0498-D641-964E-1AA1E93892F4}"/>
              </a:ext>
            </a:extLst>
          </p:cNvPr>
          <p:cNvSpPr>
            <a:spLocks noGrp="1" noChangeArrowheads="1"/>
          </p:cNvSpPr>
          <p:nvPr>
            <p:ph type="sldNum" sz="quarter" idx="12"/>
          </p:nvPr>
        </p:nvSpPr>
        <p:spPr/>
        <p:txBody>
          <a:bodyPr/>
          <a:lstStyle>
            <a:lvl1pPr>
              <a:defRPr/>
            </a:lvl1pPr>
          </a:lstStyle>
          <a:p>
            <a:fld id="{51097913-EF73-5448-876B-72D1103F6EEE}" type="slidenum">
              <a:rPr lang="en-US" altLang="en-VN"/>
              <a:pPr/>
              <a:t>‹#›</a:t>
            </a:fld>
            <a:endParaRPr lang="en-US" altLang="en-VN"/>
          </a:p>
        </p:txBody>
      </p:sp>
    </p:spTree>
    <p:extLst>
      <p:ext uri="{BB962C8B-B14F-4D97-AF65-F5344CB8AC3E}">
        <p14:creationId xmlns:p14="http://schemas.microsoft.com/office/powerpoint/2010/main" val="89284608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2123200" y="-543800"/>
            <a:ext cx="7945600" cy="7945600"/>
          </a:xfrm>
          <a:prstGeom prst="ellipse">
            <a:avLst/>
          </a:prstGeom>
          <a:solidFill>
            <a:srgbClr val="000000">
              <a:alpha val="26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a:off x="668281" y="234498"/>
            <a:ext cx="3268468" cy="3268468"/>
            <a:chOff x="6680825" y="2549350"/>
            <a:chExt cx="1539600" cy="1539600"/>
          </a:xfrm>
        </p:grpSpPr>
        <p:sp>
          <p:nvSpPr>
            <p:cNvPr id="12" name="Google Shape;12;p2"/>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6680825" y="2549350"/>
              <a:ext cx="1539600" cy="1539600"/>
            </a:xfrm>
            <a:prstGeom prst="donut">
              <a:avLst>
                <a:gd name="adj" fmla="val 49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 name="Google Shape;15;p2"/>
          <p:cNvGrpSpPr/>
          <p:nvPr/>
        </p:nvGrpSpPr>
        <p:grpSpPr>
          <a:xfrm>
            <a:off x="8570225" y="3336844"/>
            <a:ext cx="3099600" cy="3099600"/>
            <a:chOff x="-474900" y="321200"/>
            <a:chExt cx="2324700" cy="2324700"/>
          </a:xfrm>
        </p:grpSpPr>
        <p:sp>
          <p:nvSpPr>
            <p:cNvPr id="16" name="Google Shape;16;p2"/>
            <p:cNvSpPr/>
            <p:nvPr/>
          </p:nvSpPr>
          <p:spPr>
            <a:xfrm>
              <a:off x="-474900" y="321200"/>
              <a:ext cx="2324700" cy="23247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20725" y="916825"/>
              <a:ext cx="1133400" cy="11334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37125" y="658975"/>
              <a:ext cx="1649100" cy="16491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13650" y="1109750"/>
              <a:ext cx="747600" cy="7476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txBox="1">
            <a:spLocks noGrp="1"/>
          </p:cNvSpPr>
          <p:nvPr>
            <p:ph type="ctrTitle"/>
          </p:nvPr>
        </p:nvSpPr>
        <p:spPr>
          <a:xfrm>
            <a:off x="2948800" y="2655800"/>
            <a:ext cx="6294400" cy="1546400"/>
          </a:xfrm>
          <a:prstGeom prst="rect">
            <a:avLst/>
          </a:prstGeom>
          <a:effectLst>
            <a:outerShdw blurRad="85725" dist="19050" dir="5400000" algn="bl" rotWithShape="0">
              <a:srgbClr val="000000">
                <a:alpha val="10000"/>
              </a:srgbClr>
            </a:outerShdw>
          </a:effectLst>
        </p:spPr>
        <p:txBody>
          <a:bodyPr spcFirstLastPara="1" wrap="square" lIns="91425" tIns="91425" rIns="91425" bIns="91425" anchor="ctr" anchorCtr="0">
            <a:noAutofit/>
          </a:bodyPr>
          <a:lstStyle>
            <a:lvl1pPr lvl="0" algn="ctr">
              <a:spcBef>
                <a:spcPts val="0"/>
              </a:spcBef>
              <a:spcAft>
                <a:spcPts val="0"/>
              </a:spcAft>
              <a:buClr>
                <a:srgbClr val="FFFFFF"/>
              </a:buClr>
              <a:buSzPts val="5200"/>
              <a:buNone/>
              <a:defRPr sz="6933">
                <a:solidFill>
                  <a:srgbClr val="FFFFFF"/>
                </a:solidFill>
              </a:defRPr>
            </a:lvl1pPr>
            <a:lvl2pPr lvl="1" algn="ctr">
              <a:spcBef>
                <a:spcPts val="0"/>
              </a:spcBef>
              <a:spcAft>
                <a:spcPts val="0"/>
              </a:spcAft>
              <a:buClr>
                <a:srgbClr val="FFFFFF"/>
              </a:buClr>
              <a:buSzPts val="5200"/>
              <a:buNone/>
              <a:defRPr sz="6933">
                <a:solidFill>
                  <a:srgbClr val="FFFFFF"/>
                </a:solidFill>
              </a:defRPr>
            </a:lvl2pPr>
            <a:lvl3pPr lvl="2" algn="ctr">
              <a:spcBef>
                <a:spcPts val="0"/>
              </a:spcBef>
              <a:spcAft>
                <a:spcPts val="0"/>
              </a:spcAft>
              <a:buClr>
                <a:srgbClr val="FFFFFF"/>
              </a:buClr>
              <a:buSzPts val="5200"/>
              <a:buNone/>
              <a:defRPr sz="6933">
                <a:solidFill>
                  <a:srgbClr val="FFFFFF"/>
                </a:solidFill>
              </a:defRPr>
            </a:lvl3pPr>
            <a:lvl4pPr lvl="3" algn="ctr">
              <a:spcBef>
                <a:spcPts val="0"/>
              </a:spcBef>
              <a:spcAft>
                <a:spcPts val="0"/>
              </a:spcAft>
              <a:buClr>
                <a:srgbClr val="FFFFFF"/>
              </a:buClr>
              <a:buSzPts val="5200"/>
              <a:buNone/>
              <a:defRPr sz="6933">
                <a:solidFill>
                  <a:srgbClr val="FFFFFF"/>
                </a:solidFill>
              </a:defRPr>
            </a:lvl4pPr>
            <a:lvl5pPr lvl="4" algn="ctr">
              <a:spcBef>
                <a:spcPts val="0"/>
              </a:spcBef>
              <a:spcAft>
                <a:spcPts val="0"/>
              </a:spcAft>
              <a:buClr>
                <a:srgbClr val="FFFFFF"/>
              </a:buClr>
              <a:buSzPts val="5200"/>
              <a:buNone/>
              <a:defRPr sz="6933">
                <a:solidFill>
                  <a:srgbClr val="FFFFFF"/>
                </a:solidFill>
              </a:defRPr>
            </a:lvl5pPr>
            <a:lvl6pPr lvl="5" algn="ctr">
              <a:spcBef>
                <a:spcPts val="0"/>
              </a:spcBef>
              <a:spcAft>
                <a:spcPts val="0"/>
              </a:spcAft>
              <a:buClr>
                <a:srgbClr val="FFFFFF"/>
              </a:buClr>
              <a:buSzPts val="5200"/>
              <a:buNone/>
              <a:defRPr sz="6933">
                <a:solidFill>
                  <a:srgbClr val="FFFFFF"/>
                </a:solidFill>
              </a:defRPr>
            </a:lvl6pPr>
            <a:lvl7pPr lvl="6" algn="ctr">
              <a:spcBef>
                <a:spcPts val="0"/>
              </a:spcBef>
              <a:spcAft>
                <a:spcPts val="0"/>
              </a:spcAft>
              <a:buClr>
                <a:srgbClr val="FFFFFF"/>
              </a:buClr>
              <a:buSzPts val="5200"/>
              <a:buNone/>
              <a:defRPr sz="6933">
                <a:solidFill>
                  <a:srgbClr val="FFFFFF"/>
                </a:solidFill>
              </a:defRPr>
            </a:lvl7pPr>
            <a:lvl8pPr lvl="7" algn="ctr">
              <a:spcBef>
                <a:spcPts val="0"/>
              </a:spcBef>
              <a:spcAft>
                <a:spcPts val="0"/>
              </a:spcAft>
              <a:buClr>
                <a:srgbClr val="FFFFFF"/>
              </a:buClr>
              <a:buSzPts val="5200"/>
              <a:buNone/>
              <a:defRPr sz="6933">
                <a:solidFill>
                  <a:srgbClr val="FFFFFF"/>
                </a:solidFill>
              </a:defRPr>
            </a:lvl8pPr>
            <a:lvl9pPr lvl="8" algn="ctr">
              <a:spcBef>
                <a:spcPts val="0"/>
              </a:spcBef>
              <a:spcAft>
                <a:spcPts val="0"/>
              </a:spcAft>
              <a:buClr>
                <a:srgbClr val="FFFFFF"/>
              </a:buClr>
              <a:buSzPts val="5200"/>
              <a:buNone/>
              <a:defRPr sz="6933">
                <a:solidFill>
                  <a:srgbClr val="FFFFFF"/>
                </a:solidFill>
              </a:defRPr>
            </a:lvl9pPr>
          </a:lstStyle>
          <a:p>
            <a:endParaRPr/>
          </a:p>
        </p:txBody>
      </p:sp>
    </p:spTree>
    <p:extLst>
      <p:ext uri="{BB962C8B-B14F-4D97-AF65-F5344CB8AC3E}">
        <p14:creationId xmlns:p14="http://schemas.microsoft.com/office/powerpoint/2010/main" val="191632524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2123200" y="-543800"/>
            <a:ext cx="7945600" cy="7945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3"/>
          <p:cNvGrpSpPr/>
          <p:nvPr/>
        </p:nvGrpSpPr>
        <p:grpSpPr>
          <a:xfrm>
            <a:off x="8570225" y="3336844"/>
            <a:ext cx="3099600" cy="30996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3"/>
          <p:cNvSpPr txBox="1">
            <a:spLocks noGrp="1"/>
          </p:cNvSpPr>
          <p:nvPr>
            <p:ph type="ctrTitle"/>
          </p:nvPr>
        </p:nvSpPr>
        <p:spPr>
          <a:xfrm>
            <a:off x="3426400" y="2982400"/>
            <a:ext cx="5339200" cy="127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5200"/>
              <a:buNone/>
              <a:defRPr sz="6933">
                <a:solidFill>
                  <a:srgbClr val="000000"/>
                </a:solidFill>
              </a:defRPr>
            </a:lvl1pPr>
            <a:lvl2pPr lvl="1" algn="ctr" rtl="0">
              <a:spcBef>
                <a:spcPts val="0"/>
              </a:spcBef>
              <a:spcAft>
                <a:spcPts val="0"/>
              </a:spcAft>
              <a:buClr>
                <a:srgbClr val="000000"/>
              </a:buClr>
              <a:buSzPts val="5200"/>
              <a:buNone/>
              <a:defRPr sz="6933">
                <a:solidFill>
                  <a:srgbClr val="000000"/>
                </a:solidFill>
              </a:defRPr>
            </a:lvl2pPr>
            <a:lvl3pPr lvl="2" algn="ctr" rtl="0">
              <a:spcBef>
                <a:spcPts val="0"/>
              </a:spcBef>
              <a:spcAft>
                <a:spcPts val="0"/>
              </a:spcAft>
              <a:buClr>
                <a:srgbClr val="000000"/>
              </a:buClr>
              <a:buSzPts val="5200"/>
              <a:buNone/>
              <a:defRPr sz="6933">
                <a:solidFill>
                  <a:srgbClr val="000000"/>
                </a:solidFill>
              </a:defRPr>
            </a:lvl3pPr>
            <a:lvl4pPr lvl="3" algn="ctr" rtl="0">
              <a:spcBef>
                <a:spcPts val="0"/>
              </a:spcBef>
              <a:spcAft>
                <a:spcPts val="0"/>
              </a:spcAft>
              <a:buClr>
                <a:srgbClr val="000000"/>
              </a:buClr>
              <a:buSzPts val="5200"/>
              <a:buNone/>
              <a:defRPr sz="6933">
                <a:solidFill>
                  <a:srgbClr val="000000"/>
                </a:solidFill>
              </a:defRPr>
            </a:lvl4pPr>
            <a:lvl5pPr lvl="4" algn="ctr" rtl="0">
              <a:spcBef>
                <a:spcPts val="0"/>
              </a:spcBef>
              <a:spcAft>
                <a:spcPts val="0"/>
              </a:spcAft>
              <a:buClr>
                <a:srgbClr val="000000"/>
              </a:buClr>
              <a:buSzPts val="5200"/>
              <a:buNone/>
              <a:defRPr sz="6933">
                <a:solidFill>
                  <a:srgbClr val="000000"/>
                </a:solidFill>
              </a:defRPr>
            </a:lvl5pPr>
            <a:lvl6pPr lvl="5" algn="ctr" rtl="0">
              <a:spcBef>
                <a:spcPts val="0"/>
              </a:spcBef>
              <a:spcAft>
                <a:spcPts val="0"/>
              </a:spcAft>
              <a:buClr>
                <a:srgbClr val="000000"/>
              </a:buClr>
              <a:buSzPts val="5200"/>
              <a:buNone/>
              <a:defRPr sz="6933">
                <a:solidFill>
                  <a:srgbClr val="000000"/>
                </a:solidFill>
              </a:defRPr>
            </a:lvl6pPr>
            <a:lvl7pPr lvl="6" algn="ctr" rtl="0">
              <a:spcBef>
                <a:spcPts val="0"/>
              </a:spcBef>
              <a:spcAft>
                <a:spcPts val="0"/>
              </a:spcAft>
              <a:buClr>
                <a:srgbClr val="000000"/>
              </a:buClr>
              <a:buSzPts val="5200"/>
              <a:buNone/>
              <a:defRPr sz="6933">
                <a:solidFill>
                  <a:srgbClr val="000000"/>
                </a:solidFill>
              </a:defRPr>
            </a:lvl7pPr>
            <a:lvl8pPr lvl="7" algn="ctr" rtl="0">
              <a:spcBef>
                <a:spcPts val="0"/>
              </a:spcBef>
              <a:spcAft>
                <a:spcPts val="0"/>
              </a:spcAft>
              <a:buClr>
                <a:srgbClr val="000000"/>
              </a:buClr>
              <a:buSzPts val="5200"/>
              <a:buNone/>
              <a:defRPr sz="6933">
                <a:solidFill>
                  <a:srgbClr val="000000"/>
                </a:solidFill>
              </a:defRPr>
            </a:lvl8pPr>
            <a:lvl9pPr lvl="8" algn="ctr" rtl="0">
              <a:spcBef>
                <a:spcPts val="0"/>
              </a:spcBef>
              <a:spcAft>
                <a:spcPts val="0"/>
              </a:spcAft>
              <a:buClr>
                <a:srgbClr val="000000"/>
              </a:buClr>
              <a:buSzPts val="5200"/>
              <a:buNone/>
              <a:defRPr sz="6933">
                <a:solidFill>
                  <a:srgbClr val="000000"/>
                </a:solidFill>
              </a:defRPr>
            </a:lvl9pPr>
          </a:lstStyle>
          <a:p>
            <a:endParaRPr/>
          </a:p>
        </p:txBody>
      </p:sp>
      <p:sp>
        <p:nvSpPr>
          <p:cNvPr id="29" name="Google Shape;29;p3"/>
          <p:cNvSpPr txBox="1">
            <a:spLocks noGrp="1"/>
          </p:cNvSpPr>
          <p:nvPr>
            <p:ph type="subTitle" idx="1"/>
          </p:nvPr>
        </p:nvSpPr>
        <p:spPr>
          <a:xfrm>
            <a:off x="3426400" y="4251601"/>
            <a:ext cx="53392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400"/>
              <a:buNone/>
              <a:defRPr sz="1867">
                <a:solidFill>
                  <a:srgbClr val="000000"/>
                </a:solidFill>
              </a:defRPr>
            </a:lvl1pPr>
            <a:lvl2pPr lvl="1" algn="ctr" rtl="0">
              <a:spcBef>
                <a:spcPts val="0"/>
              </a:spcBef>
              <a:spcAft>
                <a:spcPts val="0"/>
              </a:spcAft>
              <a:buClr>
                <a:srgbClr val="000000"/>
              </a:buClr>
              <a:buSzPts val="1400"/>
              <a:buNone/>
              <a:defRPr sz="1867">
                <a:solidFill>
                  <a:srgbClr val="000000"/>
                </a:solidFill>
              </a:defRPr>
            </a:lvl2pPr>
            <a:lvl3pPr lvl="2" algn="ctr" rtl="0">
              <a:spcBef>
                <a:spcPts val="0"/>
              </a:spcBef>
              <a:spcAft>
                <a:spcPts val="0"/>
              </a:spcAft>
              <a:buClr>
                <a:srgbClr val="000000"/>
              </a:buClr>
              <a:buSzPts val="1400"/>
              <a:buNone/>
              <a:defRPr sz="1867">
                <a:solidFill>
                  <a:srgbClr val="000000"/>
                </a:solidFill>
              </a:defRPr>
            </a:lvl3pPr>
            <a:lvl4pPr lvl="3" algn="ctr" rtl="0">
              <a:spcBef>
                <a:spcPts val="0"/>
              </a:spcBef>
              <a:spcAft>
                <a:spcPts val="0"/>
              </a:spcAft>
              <a:buClr>
                <a:srgbClr val="000000"/>
              </a:buClr>
              <a:buSzPts val="1400"/>
              <a:buNone/>
              <a:defRPr sz="1867">
                <a:solidFill>
                  <a:srgbClr val="000000"/>
                </a:solidFill>
              </a:defRPr>
            </a:lvl4pPr>
            <a:lvl5pPr lvl="4" algn="ctr" rtl="0">
              <a:spcBef>
                <a:spcPts val="0"/>
              </a:spcBef>
              <a:spcAft>
                <a:spcPts val="0"/>
              </a:spcAft>
              <a:buClr>
                <a:srgbClr val="000000"/>
              </a:buClr>
              <a:buSzPts val="1400"/>
              <a:buNone/>
              <a:defRPr sz="1867">
                <a:solidFill>
                  <a:srgbClr val="000000"/>
                </a:solidFill>
              </a:defRPr>
            </a:lvl5pPr>
            <a:lvl6pPr lvl="5" algn="ctr" rtl="0">
              <a:spcBef>
                <a:spcPts val="0"/>
              </a:spcBef>
              <a:spcAft>
                <a:spcPts val="0"/>
              </a:spcAft>
              <a:buClr>
                <a:srgbClr val="000000"/>
              </a:buClr>
              <a:buSzPts val="1400"/>
              <a:buNone/>
              <a:defRPr sz="1867">
                <a:solidFill>
                  <a:srgbClr val="000000"/>
                </a:solidFill>
              </a:defRPr>
            </a:lvl6pPr>
            <a:lvl7pPr lvl="6" algn="ctr" rtl="0">
              <a:spcBef>
                <a:spcPts val="0"/>
              </a:spcBef>
              <a:spcAft>
                <a:spcPts val="0"/>
              </a:spcAft>
              <a:buClr>
                <a:srgbClr val="000000"/>
              </a:buClr>
              <a:buSzPts val="1400"/>
              <a:buNone/>
              <a:defRPr sz="1867">
                <a:solidFill>
                  <a:srgbClr val="000000"/>
                </a:solidFill>
              </a:defRPr>
            </a:lvl7pPr>
            <a:lvl8pPr lvl="7" algn="ctr" rtl="0">
              <a:spcBef>
                <a:spcPts val="0"/>
              </a:spcBef>
              <a:spcAft>
                <a:spcPts val="0"/>
              </a:spcAft>
              <a:buClr>
                <a:srgbClr val="000000"/>
              </a:buClr>
              <a:buSzPts val="1400"/>
              <a:buNone/>
              <a:defRPr sz="1867">
                <a:solidFill>
                  <a:srgbClr val="000000"/>
                </a:solidFill>
              </a:defRPr>
            </a:lvl8pPr>
            <a:lvl9pPr lvl="8" algn="ctr" rtl="0">
              <a:spcBef>
                <a:spcPts val="0"/>
              </a:spcBef>
              <a:spcAft>
                <a:spcPts val="0"/>
              </a:spcAft>
              <a:buClr>
                <a:srgbClr val="000000"/>
              </a:buClr>
              <a:buSzPts val="1400"/>
              <a:buNone/>
              <a:defRPr sz="1867">
                <a:solidFill>
                  <a:srgbClr val="000000"/>
                </a:solidFill>
              </a:defRPr>
            </a:lvl9pPr>
          </a:lstStyle>
          <a:p>
            <a:endParaRPr/>
          </a:p>
        </p:txBody>
      </p:sp>
      <p:grpSp>
        <p:nvGrpSpPr>
          <p:cNvPr id="30" name="Google Shape;30;p3"/>
          <p:cNvGrpSpPr/>
          <p:nvPr/>
        </p:nvGrpSpPr>
        <p:grpSpPr>
          <a:xfrm>
            <a:off x="1019767" y="585833"/>
            <a:ext cx="2566000" cy="25660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1778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2986008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5"/>
        <p:cNvGrpSpPr/>
        <p:nvPr/>
      </p:nvGrpSpPr>
      <p:grpSpPr>
        <a:xfrm>
          <a:off x="0" y="0"/>
          <a:ext cx="0" cy="0"/>
          <a:chOff x="0" y="0"/>
          <a:chExt cx="0" cy="0"/>
        </a:xfrm>
      </p:grpSpPr>
      <p:sp>
        <p:nvSpPr>
          <p:cNvPr id="46" name="Google Shape;46;p5"/>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 name="Google Shape;47;p5"/>
          <p:cNvGrpSpPr/>
          <p:nvPr/>
        </p:nvGrpSpPr>
        <p:grpSpPr>
          <a:xfrm>
            <a:off x="-590308" y="449712"/>
            <a:ext cx="3099600" cy="30996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5"/>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Google Shape;54;p5"/>
          <p:cNvSpPr txBox="1">
            <a:spLocks noGrp="1"/>
          </p:cNvSpPr>
          <p:nvPr>
            <p:ph type="body" idx="1"/>
          </p:nvPr>
        </p:nvSpPr>
        <p:spPr>
          <a:xfrm>
            <a:off x="1426167" y="2610733"/>
            <a:ext cx="6144000" cy="3491200"/>
          </a:xfrm>
          <a:prstGeom prst="rect">
            <a:avLst/>
          </a:prstGeom>
        </p:spPr>
        <p:txBody>
          <a:bodyPr spcFirstLastPara="1" wrap="square" lIns="91425" tIns="91425" rIns="91425" bIns="91425" anchor="t" anchorCtr="0">
            <a:noAutofit/>
          </a:bodyPr>
          <a:lstStyle>
            <a:lvl1pPr marL="609585" lvl="0" indent="-440256">
              <a:spcBef>
                <a:spcPts val="80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55" name="Google Shape;55;p5"/>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6" name="Google Shape;56;p5"/>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1774478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 1 column + big image">
  <p:cSld name="Title + 1 column + big image">
    <p:spTree>
      <p:nvGrpSpPr>
        <p:cNvPr id="1" name="Shape 57"/>
        <p:cNvGrpSpPr/>
        <p:nvPr/>
      </p:nvGrpSpPr>
      <p:grpSpPr>
        <a:xfrm>
          <a:off x="0" y="0"/>
          <a:ext cx="0" cy="0"/>
          <a:chOff x="0" y="0"/>
          <a:chExt cx="0" cy="0"/>
        </a:xfrm>
      </p:grpSpPr>
      <p:sp>
        <p:nvSpPr>
          <p:cNvPr id="58" name="Google Shape;58;p6"/>
          <p:cNvSpPr/>
          <p:nvPr/>
        </p:nvSpPr>
        <p:spPr>
          <a:xfrm>
            <a:off x="6856900" y="477833"/>
            <a:ext cx="5902400" cy="59024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6"/>
          <p:cNvSpPr/>
          <p:nvPr/>
        </p:nvSpPr>
        <p:spPr>
          <a:xfrm>
            <a:off x="7169033" y="789967"/>
            <a:ext cx="5278000" cy="52780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 name="Google Shape;60;p6"/>
          <p:cNvGrpSpPr/>
          <p:nvPr/>
        </p:nvGrpSpPr>
        <p:grpSpPr>
          <a:xfrm>
            <a:off x="-590308" y="449712"/>
            <a:ext cx="3099600" cy="3099600"/>
            <a:chOff x="-474900" y="321200"/>
            <a:chExt cx="2324700" cy="2324700"/>
          </a:xfrm>
        </p:grpSpPr>
        <p:sp>
          <p:nvSpPr>
            <p:cNvPr id="61" name="Google Shape;61;p6"/>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6"/>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 name="Google Shape;65;p6"/>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6"/>
          <p:cNvSpPr txBox="1">
            <a:spLocks noGrp="1"/>
          </p:cNvSpPr>
          <p:nvPr>
            <p:ph type="title"/>
          </p:nvPr>
        </p:nvSpPr>
        <p:spPr>
          <a:xfrm>
            <a:off x="609600" y="1554833"/>
            <a:ext cx="6006400" cy="9108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7" name="Google Shape;67;p6"/>
          <p:cNvSpPr txBox="1">
            <a:spLocks noGrp="1"/>
          </p:cNvSpPr>
          <p:nvPr>
            <p:ph type="body" idx="1"/>
          </p:nvPr>
        </p:nvSpPr>
        <p:spPr>
          <a:xfrm>
            <a:off x="1314239" y="2610733"/>
            <a:ext cx="5302000" cy="34912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SzPts val="1600"/>
              <a:buChar char="￮"/>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68" name="Google Shape;68;p6"/>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0703948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9"/>
        <p:cNvGrpSpPr/>
        <p:nvPr/>
      </p:nvGrpSpPr>
      <p:grpSpPr>
        <a:xfrm>
          <a:off x="0" y="0"/>
          <a:ext cx="0" cy="0"/>
          <a:chOff x="0" y="0"/>
          <a:chExt cx="0" cy="0"/>
        </a:xfrm>
      </p:grpSpPr>
      <p:grpSp>
        <p:nvGrpSpPr>
          <p:cNvPr id="70" name="Google Shape;70;p7"/>
          <p:cNvGrpSpPr/>
          <p:nvPr/>
        </p:nvGrpSpPr>
        <p:grpSpPr>
          <a:xfrm>
            <a:off x="-590308" y="449712"/>
            <a:ext cx="3099600" cy="3099600"/>
            <a:chOff x="-474900" y="321200"/>
            <a:chExt cx="2324700" cy="2324700"/>
          </a:xfrm>
        </p:grpSpPr>
        <p:sp>
          <p:nvSpPr>
            <p:cNvPr id="71" name="Google Shape;71;p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7"/>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7" name="Google Shape;77;p7"/>
          <p:cNvSpPr txBox="1">
            <a:spLocks noGrp="1"/>
          </p:cNvSpPr>
          <p:nvPr>
            <p:ph type="body" idx="1"/>
          </p:nvPr>
        </p:nvSpPr>
        <p:spPr>
          <a:xfrm>
            <a:off x="1426167" y="2610733"/>
            <a:ext cx="2982400" cy="3491200"/>
          </a:xfrm>
          <a:prstGeom prst="rect">
            <a:avLst/>
          </a:prstGeom>
        </p:spPr>
        <p:txBody>
          <a:bodyPr spcFirstLastPara="1" wrap="square" lIns="91425" tIns="91425" rIns="91425" bIns="91425" anchor="t" anchorCtr="0">
            <a:noAutofit/>
          </a:bodyPr>
          <a:lstStyle>
            <a:lvl1pPr marL="609585" lvl="0" indent="-423323">
              <a:spcBef>
                <a:spcPts val="800"/>
              </a:spcBef>
              <a:spcAft>
                <a:spcPts val="0"/>
              </a:spcAft>
              <a:buSzPts val="1400"/>
              <a:buChar char="￮"/>
              <a:defRPr sz="1867"/>
            </a:lvl1pPr>
            <a:lvl2pPr marL="1219170" lvl="1" indent="-423323">
              <a:spcBef>
                <a:spcPts val="0"/>
              </a:spcBef>
              <a:spcAft>
                <a:spcPts val="0"/>
              </a:spcAft>
              <a:buSzPts val="1400"/>
              <a:buChar char="￮"/>
              <a:defRPr sz="1867"/>
            </a:lvl2pPr>
            <a:lvl3pPr marL="1828754" lvl="2" indent="-423323">
              <a:spcBef>
                <a:spcPts val="0"/>
              </a:spcBef>
              <a:spcAft>
                <a:spcPts val="0"/>
              </a:spcAft>
              <a:buSzPts val="1400"/>
              <a:buChar char="￮"/>
              <a:defRPr sz="1867"/>
            </a:lvl3pPr>
            <a:lvl4pPr marL="2438339" lvl="3" indent="-423323">
              <a:spcBef>
                <a:spcPts val="0"/>
              </a:spcBef>
              <a:spcAft>
                <a:spcPts val="0"/>
              </a:spcAft>
              <a:buSzPts val="1400"/>
              <a:buChar char="●"/>
              <a:defRPr sz="1867"/>
            </a:lvl4pPr>
            <a:lvl5pPr marL="3047924" lvl="4" indent="-423323">
              <a:spcBef>
                <a:spcPts val="0"/>
              </a:spcBef>
              <a:spcAft>
                <a:spcPts val="0"/>
              </a:spcAft>
              <a:buSzPts val="1400"/>
              <a:buChar char="○"/>
              <a:defRPr sz="1867"/>
            </a:lvl5pPr>
            <a:lvl6pPr marL="3657509" lvl="5" indent="-423323">
              <a:spcBef>
                <a:spcPts val="0"/>
              </a:spcBef>
              <a:spcAft>
                <a:spcPts val="0"/>
              </a:spcAft>
              <a:buSzPts val="1400"/>
              <a:buChar char="■"/>
              <a:defRPr sz="1867"/>
            </a:lvl6pPr>
            <a:lvl7pPr marL="4267093" lvl="6" indent="-423323">
              <a:spcBef>
                <a:spcPts val="0"/>
              </a:spcBef>
              <a:spcAft>
                <a:spcPts val="0"/>
              </a:spcAft>
              <a:buSzPts val="1400"/>
              <a:buChar char="●"/>
              <a:defRPr sz="1867"/>
            </a:lvl7pPr>
            <a:lvl8pPr marL="4876678" lvl="7" indent="-423323">
              <a:spcBef>
                <a:spcPts val="0"/>
              </a:spcBef>
              <a:spcAft>
                <a:spcPts val="0"/>
              </a:spcAft>
              <a:buSzPts val="1400"/>
              <a:buChar char="○"/>
              <a:defRPr sz="1867"/>
            </a:lvl8pPr>
            <a:lvl9pPr marL="5486263" lvl="8" indent="-423323">
              <a:spcBef>
                <a:spcPts val="0"/>
              </a:spcBef>
              <a:spcAft>
                <a:spcPts val="0"/>
              </a:spcAft>
              <a:buSzPts val="1400"/>
              <a:buChar char="■"/>
              <a:defRPr sz="1867"/>
            </a:lvl9pPr>
          </a:lstStyle>
          <a:p>
            <a:endParaRPr/>
          </a:p>
        </p:txBody>
      </p:sp>
      <p:sp>
        <p:nvSpPr>
          <p:cNvPr id="78" name="Google Shape;78;p7"/>
          <p:cNvSpPr txBox="1">
            <a:spLocks noGrp="1"/>
          </p:cNvSpPr>
          <p:nvPr>
            <p:ph type="body" idx="2"/>
          </p:nvPr>
        </p:nvSpPr>
        <p:spPr>
          <a:xfrm>
            <a:off x="4587809" y="2610733"/>
            <a:ext cx="2982400" cy="3491200"/>
          </a:xfrm>
          <a:prstGeom prst="rect">
            <a:avLst/>
          </a:prstGeom>
        </p:spPr>
        <p:txBody>
          <a:bodyPr spcFirstLastPara="1" wrap="square" lIns="91425" tIns="91425" rIns="91425" bIns="91425" anchor="t" anchorCtr="0">
            <a:noAutofit/>
          </a:bodyPr>
          <a:lstStyle>
            <a:lvl1pPr marL="609585" lvl="0" indent="-423323">
              <a:spcBef>
                <a:spcPts val="800"/>
              </a:spcBef>
              <a:spcAft>
                <a:spcPts val="0"/>
              </a:spcAft>
              <a:buSzPts val="1400"/>
              <a:buChar char="￮"/>
              <a:defRPr sz="1867"/>
            </a:lvl1pPr>
            <a:lvl2pPr marL="1219170" lvl="1" indent="-423323">
              <a:spcBef>
                <a:spcPts val="0"/>
              </a:spcBef>
              <a:spcAft>
                <a:spcPts val="0"/>
              </a:spcAft>
              <a:buSzPts val="1400"/>
              <a:buChar char="￮"/>
              <a:defRPr sz="1867"/>
            </a:lvl2pPr>
            <a:lvl3pPr marL="1828754" lvl="2" indent="-423323">
              <a:spcBef>
                <a:spcPts val="0"/>
              </a:spcBef>
              <a:spcAft>
                <a:spcPts val="0"/>
              </a:spcAft>
              <a:buSzPts val="1400"/>
              <a:buChar char="￮"/>
              <a:defRPr sz="1867"/>
            </a:lvl3pPr>
            <a:lvl4pPr marL="2438339" lvl="3" indent="-423323">
              <a:spcBef>
                <a:spcPts val="0"/>
              </a:spcBef>
              <a:spcAft>
                <a:spcPts val="0"/>
              </a:spcAft>
              <a:buSzPts val="1400"/>
              <a:buChar char="●"/>
              <a:defRPr sz="1867"/>
            </a:lvl4pPr>
            <a:lvl5pPr marL="3047924" lvl="4" indent="-423323">
              <a:spcBef>
                <a:spcPts val="0"/>
              </a:spcBef>
              <a:spcAft>
                <a:spcPts val="0"/>
              </a:spcAft>
              <a:buSzPts val="1400"/>
              <a:buChar char="○"/>
              <a:defRPr sz="1867"/>
            </a:lvl5pPr>
            <a:lvl6pPr marL="3657509" lvl="5" indent="-423323">
              <a:spcBef>
                <a:spcPts val="0"/>
              </a:spcBef>
              <a:spcAft>
                <a:spcPts val="0"/>
              </a:spcAft>
              <a:buSzPts val="1400"/>
              <a:buChar char="■"/>
              <a:defRPr sz="1867"/>
            </a:lvl6pPr>
            <a:lvl7pPr marL="4267093" lvl="6" indent="-423323">
              <a:spcBef>
                <a:spcPts val="0"/>
              </a:spcBef>
              <a:spcAft>
                <a:spcPts val="0"/>
              </a:spcAft>
              <a:buSzPts val="1400"/>
              <a:buChar char="●"/>
              <a:defRPr sz="1867"/>
            </a:lvl7pPr>
            <a:lvl8pPr marL="4876678" lvl="7" indent="-423323">
              <a:spcBef>
                <a:spcPts val="0"/>
              </a:spcBef>
              <a:spcAft>
                <a:spcPts val="0"/>
              </a:spcAft>
              <a:buSzPts val="1400"/>
              <a:buChar char="○"/>
              <a:defRPr sz="1867"/>
            </a:lvl8pPr>
            <a:lvl9pPr marL="5486263" lvl="8" indent="-423323">
              <a:spcBef>
                <a:spcPts val="0"/>
              </a:spcBef>
              <a:spcAft>
                <a:spcPts val="0"/>
              </a:spcAft>
              <a:buSzPts val="1400"/>
              <a:buChar char="■"/>
              <a:defRPr sz="1867"/>
            </a:lvl9pPr>
          </a:lstStyle>
          <a:p>
            <a:endParaRPr/>
          </a:p>
        </p:txBody>
      </p:sp>
      <p:sp>
        <p:nvSpPr>
          <p:cNvPr id="79" name="Google Shape;79;p7"/>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80" name="Google Shape;80;p7"/>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2314602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grpSp>
        <p:nvGrpSpPr>
          <p:cNvPr id="97" name="Google Shape;97;p9"/>
          <p:cNvGrpSpPr/>
          <p:nvPr/>
        </p:nvGrpSpPr>
        <p:grpSpPr>
          <a:xfrm>
            <a:off x="-590308" y="449712"/>
            <a:ext cx="3099600" cy="3099600"/>
            <a:chOff x="-474900" y="321200"/>
            <a:chExt cx="2324700" cy="2324700"/>
          </a:xfrm>
        </p:grpSpPr>
        <p:sp>
          <p:nvSpPr>
            <p:cNvPr id="98" name="Google Shape;98;p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9"/>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4" name="Google Shape;104;p9"/>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6148763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grpSp>
        <p:nvGrpSpPr>
          <p:cNvPr id="106" name="Google Shape;106;p10"/>
          <p:cNvGrpSpPr/>
          <p:nvPr/>
        </p:nvGrpSpPr>
        <p:grpSpPr>
          <a:xfrm>
            <a:off x="411172" y="5082661"/>
            <a:ext cx="2458913" cy="2458913"/>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 name="Google Shape;111;p10"/>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10"/>
          <p:cNvSpPr txBox="1">
            <a:spLocks noGrp="1"/>
          </p:cNvSpPr>
          <p:nvPr>
            <p:ph type="body" idx="1"/>
          </p:nvPr>
        </p:nvSpPr>
        <p:spPr>
          <a:xfrm>
            <a:off x="1426167" y="5875067"/>
            <a:ext cx="6144000" cy="692800"/>
          </a:xfrm>
          <a:prstGeom prst="rect">
            <a:avLst/>
          </a:prstGeom>
        </p:spPr>
        <p:txBody>
          <a:bodyPr spcFirstLastPara="1" wrap="square" lIns="91425" tIns="91425" rIns="91425" bIns="91425" anchor="b" anchorCtr="0">
            <a:noAutofit/>
          </a:bodyPr>
          <a:lstStyle>
            <a:lvl1pPr marL="609585" lvl="0" indent="-304792">
              <a:spcBef>
                <a:spcPts val="480"/>
              </a:spcBef>
              <a:spcAft>
                <a:spcPts val="0"/>
              </a:spcAft>
              <a:buSzPts val="1400"/>
              <a:buNone/>
              <a:defRPr sz="1867"/>
            </a:lvl1pPr>
          </a:lstStyle>
          <a:p>
            <a:endParaRPr/>
          </a:p>
        </p:txBody>
      </p:sp>
      <p:sp>
        <p:nvSpPr>
          <p:cNvPr id="113" name="Google Shape;113;p10"/>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9957629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8AE1B78-90E7-0C4E-8D90-0628126B5B85}"/>
              </a:ext>
            </a:extLst>
          </p:cNvPr>
          <p:cNvSpPr>
            <a:spLocks noGrp="1"/>
          </p:cNvSpPr>
          <p:nvPr>
            <p:ph type="dt" sz="half" idx="10"/>
          </p:nvPr>
        </p:nvSpPr>
        <p:spPr/>
        <p:txBody>
          <a:bodyPr/>
          <a:lstStyle>
            <a:lvl1pPr>
              <a:defRPr/>
            </a:lvl1pPr>
          </a:lstStyle>
          <a:p>
            <a:pPr>
              <a:defRPr/>
            </a:pPr>
            <a:fld id="{F2FC0082-BD3A-8940-BC4D-399A00DB114C}" type="datetimeFigureOut">
              <a:rPr lang="en-US"/>
              <a:pPr>
                <a:defRPr/>
              </a:pPr>
              <a:t>22/2/2024</a:t>
            </a:fld>
            <a:endParaRPr lang="en-US"/>
          </a:p>
        </p:txBody>
      </p:sp>
      <p:sp>
        <p:nvSpPr>
          <p:cNvPr id="3" name="Footer Placeholder 4">
            <a:extLst>
              <a:ext uri="{FF2B5EF4-FFF2-40B4-BE49-F238E27FC236}">
                <a16:creationId xmlns:a16="http://schemas.microsoft.com/office/drawing/2014/main" id="{F5BD9A03-BEF3-EA4B-8D13-F86CF1CDE3B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32803B7-2340-BF41-94D3-BE56E10E23D9}"/>
              </a:ext>
            </a:extLst>
          </p:cNvPr>
          <p:cNvSpPr>
            <a:spLocks noGrp="1"/>
          </p:cNvSpPr>
          <p:nvPr>
            <p:ph type="sldNum" sz="quarter" idx="12"/>
          </p:nvPr>
        </p:nvSpPr>
        <p:spPr/>
        <p:txBody>
          <a:bodyPr/>
          <a:lstStyle>
            <a:lvl1pPr>
              <a:defRPr/>
            </a:lvl1pPr>
          </a:lstStyle>
          <a:p>
            <a:fld id="{90D46CB0-7E42-404D-B51B-DABF1D5C97FD}" type="slidenum">
              <a:rPr lang="en-US" altLang="en-VN"/>
              <a:pPr/>
              <a:t>‹#›</a:t>
            </a:fld>
            <a:endParaRPr lang="en-US" altLang="en-VN"/>
          </a:p>
        </p:txBody>
      </p:sp>
    </p:spTree>
    <p:extLst>
      <p:ext uri="{BB962C8B-B14F-4D97-AF65-F5344CB8AC3E}">
        <p14:creationId xmlns:p14="http://schemas.microsoft.com/office/powerpoint/2010/main" val="1894345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15789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2024/2/22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31056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2024/2/22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399649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44348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21384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22/2/2024</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267139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3138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2024/2/22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54584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950167"/>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98123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D9BF228-8721-485F-9E4C-679B0898A537}" type="slidenum">
              <a:rPr lang="en-US" altLang="en-US"/>
              <a:t>‹#›</a:t>
            </a:fld>
            <a:endParaRPr lang="en-US" altLang="en-US"/>
          </a:p>
        </p:txBody>
      </p:sp>
    </p:spTree>
    <p:extLst>
      <p:ext uri="{BB962C8B-B14F-4D97-AF65-F5344CB8AC3E}">
        <p14:creationId xmlns:p14="http://schemas.microsoft.com/office/powerpoint/2010/main" val="2606114031"/>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7722865" y="123805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4" name="Google Shape;14;p2"/>
          <p:cNvSpPr txBox="1">
            <a:spLocks noGrp="1"/>
          </p:cNvSpPr>
          <p:nvPr>
            <p:ph type="ctrTitle"/>
          </p:nvPr>
        </p:nvSpPr>
        <p:spPr>
          <a:xfrm>
            <a:off x="914400" y="1334567"/>
            <a:ext cx="7681200" cy="2395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6933"/>
            </a:lvl1pPr>
            <a:lvl2pPr lvl="1">
              <a:spcBef>
                <a:spcPts val="0"/>
              </a:spcBef>
              <a:spcAft>
                <a:spcPts val="0"/>
              </a:spcAft>
              <a:buSzPts val="5200"/>
              <a:buNone/>
              <a:defRPr sz="6933"/>
            </a:lvl2pPr>
            <a:lvl3pPr lvl="2">
              <a:spcBef>
                <a:spcPts val="0"/>
              </a:spcBef>
              <a:spcAft>
                <a:spcPts val="0"/>
              </a:spcAft>
              <a:buSzPts val="5200"/>
              <a:buNone/>
              <a:defRPr sz="6933"/>
            </a:lvl3pPr>
            <a:lvl4pPr lvl="3">
              <a:spcBef>
                <a:spcPts val="0"/>
              </a:spcBef>
              <a:spcAft>
                <a:spcPts val="0"/>
              </a:spcAft>
              <a:buSzPts val="5200"/>
              <a:buNone/>
              <a:defRPr sz="6933"/>
            </a:lvl4pPr>
            <a:lvl5pPr lvl="4">
              <a:spcBef>
                <a:spcPts val="0"/>
              </a:spcBef>
              <a:spcAft>
                <a:spcPts val="0"/>
              </a:spcAft>
              <a:buSzPts val="5200"/>
              <a:buNone/>
              <a:defRPr sz="6933"/>
            </a:lvl5pPr>
            <a:lvl6pPr lvl="5">
              <a:spcBef>
                <a:spcPts val="0"/>
              </a:spcBef>
              <a:spcAft>
                <a:spcPts val="0"/>
              </a:spcAft>
              <a:buSzPts val="5200"/>
              <a:buNone/>
              <a:defRPr sz="6933"/>
            </a:lvl6pPr>
            <a:lvl7pPr lvl="6">
              <a:spcBef>
                <a:spcPts val="0"/>
              </a:spcBef>
              <a:spcAft>
                <a:spcPts val="0"/>
              </a:spcAft>
              <a:buSzPts val="5200"/>
              <a:buNone/>
              <a:defRPr sz="6933"/>
            </a:lvl7pPr>
            <a:lvl8pPr lvl="7">
              <a:spcBef>
                <a:spcPts val="0"/>
              </a:spcBef>
              <a:spcAft>
                <a:spcPts val="0"/>
              </a:spcAft>
              <a:buSzPts val="5200"/>
              <a:buNone/>
              <a:defRPr sz="6933"/>
            </a:lvl8pPr>
            <a:lvl9pPr lvl="8">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914400" y="3778833"/>
            <a:ext cx="5181600" cy="105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6" name="Google Shape;16;p2"/>
          <p:cNvSpPr/>
          <p:nvPr/>
        </p:nvSpPr>
        <p:spPr>
          <a:xfrm>
            <a:off x="-3305286" y="431770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17" name="Google Shape;17;p2"/>
          <p:cNvGrpSpPr/>
          <p:nvPr/>
        </p:nvGrpSpPr>
        <p:grpSpPr>
          <a:xfrm>
            <a:off x="5361916" y="2921777"/>
            <a:ext cx="7133392" cy="3936484"/>
            <a:chOff x="2845275" y="2257250"/>
            <a:chExt cx="2385750" cy="1316550"/>
          </a:xfrm>
        </p:grpSpPr>
        <p:sp>
          <p:nvSpPr>
            <p:cNvPr id="18" name="Google Shape;18;p2"/>
            <p:cNvSpPr/>
            <p:nvPr/>
          </p:nvSpPr>
          <p:spPr>
            <a:xfrm>
              <a:off x="4670500" y="2258150"/>
              <a:ext cx="116425" cy="34975"/>
            </a:xfrm>
            <a:custGeom>
              <a:avLst/>
              <a:gdLst/>
              <a:ahLst/>
              <a:cxnLst/>
              <a:rect l="l" t="t" r="r" b="b"/>
              <a:pathLst>
                <a:path w="4657" h="1399" extrusionOk="0">
                  <a:moveTo>
                    <a:pt x="1179" y="0"/>
                  </a:moveTo>
                  <a:cubicBezTo>
                    <a:pt x="1005" y="0"/>
                    <a:pt x="830" y="13"/>
                    <a:pt x="656" y="36"/>
                  </a:cubicBezTo>
                  <a:cubicBezTo>
                    <a:pt x="608" y="36"/>
                    <a:pt x="584" y="48"/>
                    <a:pt x="537" y="84"/>
                  </a:cubicBezTo>
                  <a:cubicBezTo>
                    <a:pt x="489" y="84"/>
                    <a:pt x="430" y="107"/>
                    <a:pt x="394" y="107"/>
                  </a:cubicBezTo>
                  <a:cubicBezTo>
                    <a:pt x="346" y="131"/>
                    <a:pt x="311" y="155"/>
                    <a:pt x="275" y="155"/>
                  </a:cubicBezTo>
                  <a:cubicBezTo>
                    <a:pt x="180" y="155"/>
                    <a:pt x="72" y="191"/>
                    <a:pt x="1" y="262"/>
                  </a:cubicBezTo>
                  <a:lnTo>
                    <a:pt x="1" y="1179"/>
                  </a:lnTo>
                  <a:cubicBezTo>
                    <a:pt x="336" y="993"/>
                    <a:pt x="731" y="900"/>
                    <a:pt x="1126" y="900"/>
                  </a:cubicBezTo>
                  <a:cubicBezTo>
                    <a:pt x="1363" y="900"/>
                    <a:pt x="1599" y="933"/>
                    <a:pt x="1823" y="1000"/>
                  </a:cubicBezTo>
                  <a:cubicBezTo>
                    <a:pt x="2073" y="1084"/>
                    <a:pt x="2263" y="1203"/>
                    <a:pt x="2513" y="1274"/>
                  </a:cubicBezTo>
                  <a:cubicBezTo>
                    <a:pt x="2771" y="1336"/>
                    <a:pt x="3056" y="1398"/>
                    <a:pt x="3320" y="1398"/>
                  </a:cubicBezTo>
                  <a:cubicBezTo>
                    <a:pt x="3361" y="1398"/>
                    <a:pt x="3402" y="1397"/>
                    <a:pt x="3442" y="1393"/>
                  </a:cubicBezTo>
                  <a:cubicBezTo>
                    <a:pt x="3668" y="1393"/>
                    <a:pt x="3918" y="1393"/>
                    <a:pt x="4144" y="1346"/>
                  </a:cubicBezTo>
                  <a:cubicBezTo>
                    <a:pt x="4228" y="1322"/>
                    <a:pt x="4299" y="1298"/>
                    <a:pt x="4406" y="1274"/>
                  </a:cubicBezTo>
                  <a:cubicBezTo>
                    <a:pt x="4513" y="1239"/>
                    <a:pt x="4585" y="1203"/>
                    <a:pt x="4656" y="1167"/>
                  </a:cubicBezTo>
                  <a:lnTo>
                    <a:pt x="4656" y="250"/>
                  </a:lnTo>
                  <a:cubicBezTo>
                    <a:pt x="4327" y="426"/>
                    <a:pt x="3964" y="499"/>
                    <a:pt x="3596" y="499"/>
                  </a:cubicBezTo>
                  <a:cubicBezTo>
                    <a:pt x="3139" y="499"/>
                    <a:pt x="2673" y="386"/>
                    <a:pt x="2251" y="215"/>
                  </a:cubicBezTo>
                  <a:cubicBezTo>
                    <a:pt x="1918" y="60"/>
                    <a:pt x="1552" y="0"/>
                    <a:pt x="1179"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70225" y="2312425"/>
              <a:ext cx="116700" cy="35975"/>
            </a:xfrm>
            <a:custGeom>
              <a:avLst/>
              <a:gdLst/>
              <a:ahLst/>
              <a:cxnLst/>
              <a:rect l="l" t="t" r="r" b="b"/>
              <a:pathLst>
                <a:path w="4668" h="1439" extrusionOk="0">
                  <a:moveTo>
                    <a:pt x="1233" y="1"/>
                  </a:moveTo>
                  <a:cubicBezTo>
                    <a:pt x="814" y="1"/>
                    <a:pt x="393" y="86"/>
                    <a:pt x="0" y="234"/>
                  </a:cubicBezTo>
                  <a:lnTo>
                    <a:pt x="0" y="1187"/>
                  </a:lnTo>
                  <a:cubicBezTo>
                    <a:pt x="354" y="1017"/>
                    <a:pt x="741" y="925"/>
                    <a:pt x="1125" y="925"/>
                  </a:cubicBezTo>
                  <a:cubicBezTo>
                    <a:pt x="1361" y="925"/>
                    <a:pt x="1595" y="960"/>
                    <a:pt x="1822" y="1032"/>
                  </a:cubicBezTo>
                  <a:cubicBezTo>
                    <a:pt x="2274" y="1187"/>
                    <a:pt x="2691" y="1389"/>
                    <a:pt x="3167" y="1437"/>
                  </a:cubicBezTo>
                  <a:cubicBezTo>
                    <a:pt x="3225" y="1438"/>
                    <a:pt x="3282" y="1439"/>
                    <a:pt x="3339" y="1439"/>
                  </a:cubicBezTo>
                  <a:cubicBezTo>
                    <a:pt x="3808" y="1439"/>
                    <a:pt x="4242" y="1389"/>
                    <a:pt x="4667" y="1187"/>
                  </a:cubicBezTo>
                  <a:lnTo>
                    <a:pt x="4667" y="234"/>
                  </a:lnTo>
                  <a:cubicBezTo>
                    <a:pt x="4349" y="424"/>
                    <a:pt x="4001" y="499"/>
                    <a:pt x="3646" y="499"/>
                  </a:cubicBezTo>
                  <a:cubicBezTo>
                    <a:pt x="3178" y="499"/>
                    <a:pt x="2701" y="368"/>
                    <a:pt x="2274" y="199"/>
                  </a:cubicBezTo>
                  <a:cubicBezTo>
                    <a:pt x="1941"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670500" y="2281250"/>
              <a:ext cx="117600" cy="42900"/>
            </a:xfrm>
            <a:custGeom>
              <a:avLst/>
              <a:gdLst/>
              <a:ahLst/>
              <a:cxnLst/>
              <a:rect l="l" t="t" r="r" b="b"/>
              <a:pathLst>
                <a:path w="4704" h="1716" extrusionOk="0">
                  <a:moveTo>
                    <a:pt x="1160" y="0"/>
                  </a:moveTo>
                  <a:cubicBezTo>
                    <a:pt x="765" y="0"/>
                    <a:pt x="374" y="71"/>
                    <a:pt x="1" y="243"/>
                  </a:cubicBezTo>
                  <a:lnTo>
                    <a:pt x="1" y="1469"/>
                  </a:lnTo>
                  <a:cubicBezTo>
                    <a:pt x="37" y="1446"/>
                    <a:pt x="84" y="1446"/>
                    <a:pt x="108" y="1422"/>
                  </a:cubicBezTo>
                  <a:cubicBezTo>
                    <a:pt x="156" y="1422"/>
                    <a:pt x="180" y="1386"/>
                    <a:pt x="227" y="1386"/>
                  </a:cubicBezTo>
                  <a:cubicBezTo>
                    <a:pt x="263" y="1374"/>
                    <a:pt x="299" y="1350"/>
                    <a:pt x="334" y="1350"/>
                  </a:cubicBezTo>
                  <a:cubicBezTo>
                    <a:pt x="406" y="1315"/>
                    <a:pt x="477" y="1303"/>
                    <a:pt x="561" y="1267"/>
                  </a:cubicBezTo>
                  <a:cubicBezTo>
                    <a:pt x="729" y="1230"/>
                    <a:pt x="895" y="1211"/>
                    <a:pt x="1060" y="1211"/>
                  </a:cubicBezTo>
                  <a:cubicBezTo>
                    <a:pt x="1314" y="1211"/>
                    <a:pt x="1565" y="1256"/>
                    <a:pt x="1811" y="1350"/>
                  </a:cubicBezTo>
                  <a:cubicBezTo>
                    <a:pt x="2376" y="1536"/>
                    <a:pt x="2953" y="1716"/>
                    <a:pt x="3542" y="1716"/>
                  </a:cubicBezTo>
                  <a:cubicBezTo>
                    <a:pt x="3785" y="1716"/>
                    <a:pt x="4029" y="1685"/>
                    <a:pt x="4275" y="1612"/>
                  </a:cubicBezTo>
                  <a:cubicBezTo>
                    <a:pt x="4323" y="1600"/>
                    <a:pt x="4347" y="1565"/>
                    <a:pt x="4394" y="1565"/>
                  </a:cubicBezTo>
                  <a:cubicBezTo>
                    <a:pt x="4478" y="1565"/>
                    <a:pt x="4585" y="1541"/>
                    <a:pt x="4656" y="1469"/>
                  </a:cubicBezTo>
                  <a:cubicBezTo>
                    <a:pt x="4633" y="1065"/>
                    <a:pt x="4704" y="648"/>
                    <a:pt x="4656" y="243"/>
                  </a:cubicBezTo>
                  <a:lnTo>
                    <a:pt x="4656" y="243"/>
                  </a:lnTo>
                  <a:cubicBezTo>
                    <a:pt x="4333" y="412"/>
                    <a:pt x="3978" y="506"/>
                    <a:pt x="3623" y="506"/>
                  </a:cubicBezTo>
                  <a:cubicBezTo>
                    <a:pt x="3375" y="506"/>
                    <a:pt x="3129" y="460"/>
                    <a:pt x="2894" y="362"/>
                  </a:cubicBezTo>
                  <a:cubicBezTo>
                    <a:pt x="2339" y="156"/>
                    <a:pt x="1746" y="0"/>
                    <a:pt x="1160"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668725" y="2257250"/>
              <a:ext cx="3900" cy="187550"/>
            </a:xfrm>
            <a:custGeom>
              <a:avLst/>
              <a:gdLst/>
              <a:ahLst/>
              <a:cxnLst/>
              <a:rect l="l" t="t" r="r" b="b"/>
              <a:pathLst>
                <a:path w="156" h="7502" extrusionOk="0">
                  <a:moveTo>
                    <a:pt x="72" y="1"/>
                  </a:moveTo>
                  <a:cubicBezTo>
                    <a:pt x="36" y="1"/>
                    <a:pt x="1" y="13"/>
                    <a:pt x="1" y="48"/>
                  </a:cubicBezTo>
                  <a:lnTo>
                    <a:pt x="1" y="7502"/>
                  </a:lnTo>
                  <a:lnTo>
                    <a:pt x="155" y="7502"/>
                  </a:lnTo>
                  <a:lnTo>
                    <a:pt x="155" y="48"/>
                  </a:lnTo>
                  <a:cubicBezTo>
                    <a:pt x="155" y="13"/>
                    <a:pt x="120" y="1"/>
                    <a:pt x="72"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69925" y="2257250"/>
              <a:ext cx="2700" cy="187550"/>
            </a:xfrm>
            <a:custGeom>
              <a:avLst/>
              <a:gdLst/>
              <a:ahLst/>
              <a:cxnLst/>
              <a:rect l="l" t="t" r="r" b="b"/>
              <a:pathLst>
                <a:path w="108" h="7502" extrusionOk="0">
                  <a:moveTo>
                    <a:pt x="0" y="1"/>
                  </a:moveTo>
                  <a:cubicBezTo>
                    <a:pt x="24" y="1"/>
                    <a:pt x="36" y="13"/>
                    <a:pt x="36" y="48"/>
                  </a:cubicBezTo>
                  <a:lnTo>
                    <a:pt x="36" y="7502"/>
                  </a:lnTo>
                  <a:lnTo>
                    <a:pt x="107" y="7502"/>
                  </a:lnTo>
                  <a:lnTo>
                    <a:pt x="107" y="48"/>
                  </a:lnTo>
                  <a:cubicBezTo>
                    <a:pt x="107" y="13"/>
                    <a:pt x="72" y="1"/>
                    <a:pt x="24"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668725" y="2443875"/>
              <a:ext cx="3900" cy="1525"/>
            </a:xfrm>
            <a:custGeom>
              <a:avLst/>
              <a:gdLst/>
              <a:ahLst/>
              <a:cxnLst/>
              <a:rect l="l" t="t" r="r" b="b"/>
              <a:pathLst>
                <a:path w="156" h="61" extrusionOk="0">
                  <a:moveTo>
                    <a:pt x="72" y="1"/>
                  </a:moveTo>
                  <a:cubicBezTo>
                    <a:pt x="36" y="1"/>
                    <a:pt x="1" y="25"/>
                    <a:pt x="1" y="37"/>
                  </a:cubicBezTo>
                  <a:cubicBezTo>
                    <a:pt x="1" y="48"/>
                    <a:pt x="36" y="60"/>
                    <a:pt x="72" y="60"/>
                  </a:cubicBezTo>
                  <a:cubicBezTo>
                    <a:pt x="120" y="60"/>
                    <a:pt x="155" y="48"/>
                    <a:pt x="155" y="37"/>
                  </a:cubicBezTo>
                  <a:cubicBezTo>
                    <a:pt x="155" y="25"/>
                    <a:pt x="120" y="1"/>
                    <a:pt x="72"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669625" y="2258450"/>
              <a:ext cx="900" cy="15500"/>
            </a:xfrm>
            <a:custGeom>
              <a:avLst/>
              <a:gdLst/>
              <a:ahLst/>
              <a:cxnLst/>
              <a:rect l="l" t="t" r="r" b="b"/>
              <a:pathLst>
                <a:path w="36" h="620" extrusionOk="0">
                  <a:moveTo>
                    <a:pt x="24" y="0"/>
                  </a:moveTo>
                  <a:cubicBezTo>
                    <a:pt x="24" y="0"/>
                    <a:pt x="12" y="0"/>
                    <a:pt x="12" y="12"/>
                  </a:cubicBezTo>
                  <a:cubicBezTo>
                    <a:pt x="0" y="24"/>
                    <a:pt x="0" y="60"/>
                    <a:pt x="0" y="84"/>
                  </a:cubicBezTo>
                  <a:lnTo>
                    <a:pt x="0" y="131"/>
                  </a:lnTo>
                  <a:lnTo>
                    <a:pt x="0" y="191"/>
                  </a:lnTo>
                  <a:lnTo>
                    <a:pt x="0" y="310"/>
                  </a:lnTo>
                  <a:cubicBezTo>
                    <a:pt x="0" y="476"/>
                    <a:pt x="0" y="619"/>
                    <a:pt x="12" y="619"/>
                  </a:cubicBezTo>
                  <a:cubicBezTo>
                    <a:pt x="12" y="619"/>
                    <a:pt x="24" y="476"/>
                    <a:pt x="24" y="310"/>
                  </a:cubicBezTo>
                  <a:lnTo>
                    <a:pt x="24" y="191"/>
                  </a:lnTo>
                  <a:lnTo>
                    <a:pt x="24" y="131"/>
                  </a:lnTo>
                  <a:lnTo>
                    <a:pt x="24" y="84"/>
                  </a:lnTo>
                  <a:lnTo>
                    <a:pt x="24" y="24"/>
                  </a:lnTo>
                  <a:cubicBezTo>
                    <a:pt x="24" y="12"/>
                    <a:pt x="36" y="0"/>
                    <a:pt x="36"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69025" y="2275400"/>
              <a:ext cx="1225" cy="2725"/>
            </a:xfrm>
            <a:custGeom>
              <a:avLst/>
              <a:gdLst/>
              <a:ahLst/>
              <a:cxnLst/>
              <a:rect l="l" t="t" r="r" b="b"/>
              <a:pathLst>
                <a:path w="49" h="109" extrusionOk="0">
                  <a:moveTo>
                    <a:pt x="24" y="1"/>
                  </a:moveTo>
                  <a:cubicBezTo>
                    <a:pt x="24" y="1"/>
                    <a:pt x="0" y="13"/>
                    <a:pt x="0" y="49"/>
                  </a:cubicBezTo>
                  <a:cubicBezTo>
                    <a:pt x="0" y="72"/>
                    <a:pt x="0" y="108"/>
                    <a:pt x="24" y="108"/>
                  </a:cubicBezTo>
                  <a:cubicBezTo>
                    <a:pt x="36" y="108"/>
                    <a:pt x="48" y="72"/>
                    <a:pt x="36" y="60"/>
                  </a:cubicBezTo>
                  <a:cubicBezTo>
                    <a:pt x="36" y="37"/>
                    <a:pt x="36" y="1"/>
                    <a:pt x="24"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367075" y="2258150"/>
              <a:ext cx="116700" cy="34975"/>
            </a:xfrm>
            <a:custGeom>
              <a:avLst/>
              <a:gdLst/>
              <a:ahLst/>
              <a:cxnLst/>
              <a:rect l="l" t="t" r="r" b="b"/>
              <a:pathLst>
                <a:path w="4668" h="1399" extrusionOk="0">
                  <a:moveTo>
                    <a:pt x="1184" y="0"/>
                  </a:moveTo>
                  <a:cubicBezTo>
                    <a:pt x="1010" y="0"/>
                    <a:pt x="833" y="13"/>
                    <a:pt x="655" y="36"/>
                  </a:cubicBezTo>
                  <a:cubicBezTo>
                    <a:pt x="620" y="36"/>
                    <a:pt x="584" y="48"/>
                    <a:pt x="536" y="84"/>
                  </a:cubicBezTo>
                  <a:cubicBezTo>
                    <a:pt x="501" y="84"/>
                    <a:pt x="441" y="107"/>
                    <a:pt x="393" y="107"/>
                  </a:cubicBezTo>
                  <a:cubicBezTo>
                    <a:pt x="346" y="131"/>
                    <a:pt x="322" y="155"/>
                    <a:pt x="274" y="155"/>
                  </a:cubicBezTo>
                  <a:cubicBezTo>
                    <a:pt x="179" y="155"/>
                    <a:pt x="84" y="191"/>
                    <a:pt x="1" y="262"/>
                  </a:cubicBezTo>
                  <a:lnTo>
                    <a:pt x="1" y="1179"/>
                  </a:lnTo>
                  <a:cubicBezTo>
                    <a:pt x="335" y="993"/>
                    <a:pt x="731" y="900"/>
                    <a:pt x="1125" y="900"/>
                  </a:cubicBezTo>
                  <a:cubicBezTo>
                    <a:pt x="1362" y="900"/>
                    <a:pt x="1599" y="933"/>
                    <a:pt x="1822" y="1000"/>
                  </a:cubicBezTo>
                  <a:cubicBezTo>
                    <a:pt x="2072" y="1084"/>
                    <a:pt x="2263" y="1203"/>
                    <a:pt x="2525" y="1274"/>
                  </a:cubicBezTo>
                  <a:cubicBezTo>
                    <a:pt x="2782" y="1336"/>
                    <a:pt x="3058" y="1398"/>
                    <a:pt x="3321" y="1398"/>
                  </a:cubicBezTo>
                  <a:cubicBezTo>
                    <a:pt x="3361" y="1398"/>
                    <a:pt x="3402" y="1397"/>
                    <a:pt x="3441" y="1393"/>
                  </a:cubicBezTo>
                  <a:cubicBezTo>
                    <a:pt x="3668" y="1393"/>
                    <a:pt x="3918" y="1393"/>
                    <a:pt x="4144" y="1346"/>
                  </a:cubicBezTo>
                  <a:cubicBezTo>
                    <a:pt x="4227" y="1322"/>
                    <a:pt x="4311" y="1298"/>
                    <a:pt x="4406" y="1274"/>
                  </a:cubicBezTo>
                  <a:cubicBezTo>
                    <a:pt x="4513" y="1239"/>
                    <a:pt x="4596" y="1203"/>
                    <a:pt x="4668" y="1167"/>
                  </a:cubicBezTo>
                  <a:lnTo>
                    <a:pt x="4668" y="250"/>
                  </a:lnTo>
                  <a:cubicBezTo>
                    <a:pt x="4333" y="426"/>
                    <a:pt x="3967" y="499"/>
                    <a:pt x="3598" y="499"/>
                  </a:cubicBezTo>
                  <a:cubicBezTo>
                    <a:pt x="3139" y="499"/>
                    <a:pt x="2673" y="386"/>
                    <a:pt x="2251" y="215"/>
                  </a:cubicBezTo>
                  <a:cubicBezTo>
                    <a:pt x="1918" y="60"/>
                    <a:pt x="1557" y="0"/>
                    <a:pt x="1184"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366775" y="2312425"/>
              <a:ext cx="117000" cy="35975"/>
            </a:xfrm>
            <a:custGeom>
              <a:avLst/>
              <a:gdLst/>
              <a:ahLst/>
              <a:cxnLst/>
              <a:rect l="l" t="t" r="r" b="b"/>
              <a:pathLst>
                <a:path w="4680" h="1439" extrusionOk="0">
                  <a:moveTo>
                    <a:pt x="1233" y="1"/>
                  </a:moveTo>
                  <a:cubicBezTo>
                    <a:pt x="815" y="1"/>
                    <a:pt x="394" y="86"/>
                    <a:pt x="1" y="234"/>
                  </a:cubicBezTo>
                  <a:lnTo>
                    <a:pt x="1" y="1187"/>
                  </a:lnTo>
                  <a:cubicBezTo>
                    <a:pt x="355" y="1017"/>
                    <a:pt x="741" y="925"/>
                    <a:pt x="1126" y="925"/>
                  </a:cubicBezTo>
                  <a:cubicBezTo>
                    <a:pt x="1361" y="925"/>
                    <a:pt x="1596" y="960"/>
                    <a:pt x="1822" y="1032"/>
                  </a:cubicBezTo>
                  <a:cubicBezTo>
                    <a:pt x="2287" y="1187"/>
                    <a:pt x="2691" y="1389"/>
                    <a:pt x="3180" y="1437"/>
                  </a:cubicBezTo>
                  <a:cubicBezTo>
                    <a:pt x="3237" y="1438"/>
                    <a:pt x="3294" y="1439"/>
                    <a:pt x="3351" y="1439"/>
                  </a:cubicBezTo>
                  <a:cubicBezTo>
                    <a:pt x="3820" y="1439"/>
                    <a:pt x="4255" y="1389"/>
                    <a:pt x="4680" y="1187"/>
                  </a:cubicBezTo>
                  <a:lnTo>
                    <a:pt x="4680" y="234"/>
                  </a:lnTo>
                  <a:cubicBezTo>
                    <a:pt x="4357" y="424"/>
                    <a:pt x="4005" y="499"/>
                    <a:pt x="3649" y="499"/>
                  </a:cubicBezTo>
                  <a:cubicBezTo>
                    <a:pt x="3179" y="499"/>
                    <a:pt x="2702" y="368"/>
                    <a:pt x="2275" y="199"/>
                  </a:cubicBezTo>
                  <a:cubicBezTo>
                    <a:pt x="1942"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67375" y="2281250"/>
              <a:ext cx="117300" cy="42900"/>
            </a:xfrm>
            <a:custGeom>
              <a:avLst/>
              <a:gdLst/>
              <a:ahLst/>
              <a:cxnLst/>
              <a:rect l="l" t="t" r="r" b="b"/>
              <a:pathLst>
                <a:path w="4692" h="1716" extrusionOk="0">
                  <a:moveTo>
                    <a:pt x="1153" y="0"/>
                  </a:moveTo>
                  <a:cubicBezTo>
                    <a:pt x="759" y="0"/>
                    <a:pt x="369" y="71"/>
                    <a:pt x="0" y="243"/>
                  </a:cubicBezTo>
                  <a:lnTo>
                    <a:pt x="0" y="1469"/>
                  </a:lnTo>
                  <a:cubicBezTo>
                    <a:pt x="24" y="1446"/>
                    <a:pt x="72" y="1446"/>
                    <a:pt x="96" y="1422"/>
                  </a:cubicBezTo>
                  <a:cubicBezTo>
                    <a:pt x="143" y="1422"/>
                    <a:pt x="179" y="1386"/>
                    <a:pt x="215" y="1386"/>
                  </a:cubicBezTo>
                  <a:cubicBezTo>
                    <a:pt x="250" y="1374"/>
                    <a:pt x="298" y="1350"/>
                    <a:pt x="322" y="1350"/>
                  </a:cubicBezTo>
                  <a:cubicBezTo>
                    <a:pt x="393" y="1315"/>
                    <a:pt x="477" y="1303"/>
                    <a:pt x="548" y="1267"/>
                  </a:cubicBezTo>
                  <a:cubicBezTo>
                    <a:pt x="716" y="1230"/>
                    <a:pt x="883" y="1211"/>
                    <a:pt x="1047" y="1211"/>
                  </a:cubicBezTo>
                  <a:cubicBezTo>
                    <a:pt x="1302" y="1211"/>
                    <a:pt x="1552" y="1256"/>
                    <a:pt x="1798" y="1350"/>
                  </a:cubicBezTo>
                  <a:cubicBezTo>
                    <a:pt x="2363" y="1536"/>
                    <a:pt x="2941" y="1716"/>
                    <a:pt x="3530" y="1716"/>
                  </a:cubicBezTo>
                  <a:cubicBezTo>
                    <a:pt x="3772" y="1716"/>
                    <a:pt x="4016" y="1685"/>
                    <a:pt x="4263" y="1612"/>
                  </a:cubicBezTo>
                  <a:cubicBezTo>
                    <a:pt x="4310" y="1600"/>
                    <a:pt x="4346" y="1565"/>
                    <a:pt x="4382" y="1565"/>
                  </a:cubicBezTo>
                  <a:cubicBezTo>
                    <a:pt x="4477" y="1565"/>
                    <a:pt x="4584" y="1541"/>
                    <a:pt x="4656" y="1469"/>
                  </a:cubicBezTo>
                  <a:cubicBezTo>
                    <a:pt x="4620" y="1065"/>
                    <a:pt x="4691" y="648"/>
                    <a:pt x="4656" y="243"/>
                  </a:cubicBezTo>
                  <a:lnTo>
                    <a:pt x="4656" y="243"/>
                  </a:lnTo>
                  <a:cubicBezTo>
                    <a:pt x="4333" y="412"/>
                    <a:pt x="3973" y="506"/>
                    <a:pt x="3615" y="506"/>
                  </a:cubicBezTo>
                  <a:cubicBezTo>
                    <a:pt x="3365" y="506"/>
                    <a:pt x="3116" y="460"/>
                    <a:pt x="2882" y="362"/>
                  </a:cubicBezTo>
                  <a:cubicBezTo>
                    <a:pt x="2334" y="156"/>
                    <a:pt x="1739" y="0"/>
                    <a:pt x="1153"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365300" y="2257250"/>
              <a:ext cx="3875" cy="187550"/>
            </a:xfrm>
            <a:custGeom>
              <a:avLst/>
              <a:gdLst/>
              <a:ahLst/>
              <a:cxnLst/>
              <a:rect l="l" t="t" r="r" b="b"/>
              <a:pathLst>
                <a:path w="155" h="7502" extrusionOk="0">
                  <a:moveTo>
                    <a:pt x="83" y="1"/>
                  </a:moveTo>
                  <a:cubicBezTo>
                    <a:pt x="36" y="1"/>
                    <a:pt x="0" y="13"/>
                    <a:pt x="0" y="48"/>
                  </a:cubicBezTo>
                  <a:lnTo>
                    <a:pt x="0" y="7502"/>
                  </a:lnTo>
                  <a:lnTo>
                    <a:pt x="155" y="7502"/>
                  </a:lnTo>
                  <a:lnTo>
                    <a:pt x="155" y="48"/>
                  </a:lnTo>
                  <a:cubicBezTo>
                    <a:pt x="155" y="13"/>
                    <a:pt x="119" y="1"/>
                    <a:pt x="83"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366475" y="2257250"/>
              <a:ext cx="2700" cy="187550"/>
            </a:xfrm>
            <a:custGeom>
              <a:avLst/>
              <a:gdLst/>
              <a:ahLst/>
              <a:cxnLst/>
              <a:rect l="l" t="t" r="r" b="b"/>
              <a:pathLst>
                <a:path w="108" h="7502" extrusionOk="0">
                  <a:moveTo>
                    <a:pt x="1" y="1"/>
                  </a:moveTo>
                  <a:cubicBezTo>
                    <a:pt x="36" y="1"/>
                    <a:pt x="48" y="13"/>
                    <a:pt x="48" y="48"/>
                  </a:cubicBezTo>
                  <a:lnTo>
                    <a:pt x="48" y="7502"/>
                  </a:lnTo>
                  <a:lnTo>
                    <a:pt x="108" y="7502"/>
                  </a:lnTo>
                  <a:lnTo>
                    <a:pt x="108" y="48"/>
                  </a:lnTo>
                  <a:cubicBezTo>
                    <a:pt x="108" y="13"/>
                    <a:pt x="72" y="1"/>
                    <a:pt x="36"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365300" y="2443875"/>
              <a:ext cx="3875" cy="1525"/>
            </a:xfrm>
            <a:custGeom>
              <a:avLst/>
              <a:gdLst/>
              <a:ahLst/>
              <a:cxnLst/>
              <a:rect l="l" t="t" r="r" b="b"/>
              <a:pathLst>
                <a:path w="155" h="61" extrusionOk="0">
                  <a:moveTo>
                    <a:pt x="83" y="1"/>
                  </a:moveTo>
                  <a:cubicBezTo>
                    <a:pt x="36" y="1"/>
                    <a:pt x="0" y="25"/>
                    <a:pt x="0" y="37"/>
                  </a:cubicBezTo>
                  <a:cubicBezTo>
                    <a:pt x="0" y="48"/>
                    <a:pt x="36" y="60"/>
                    <a:pt x="83" y="60"/>
                  </a:cubicBezTo>
                  <a:cubicBezTo>
                    <a:pt x="119" y="60"/>
                    <a:pt x="155" y="48"/>
                    <a:pt x="155" y="37"/>
                  </a:cubicBezTo>
                  <a:cubicBezTo>
                    <a:pt x="155" y="25"/>
                    <a:pt x="119" y="1"/>
                    <a:pt x="83"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366175" y="2258450"/>
              <a:ext cx="1225" cy="15500"/>
            </a:xfrm>
            <a:custGeom>
              <a:avLst/>
              <a:gdLst/>
              <a:ahLst/>
              <a:cxnLst/>
              <a:rect l="l" t="t" r="r" b="b"/>
              <a:pathLst>
                <a:path w="49" h="620" extrusionOk="0">
                  <a:moveTo>
                    <a:pt x="25" y="0"/>
                  </a:moveTo>
                  <a:cubicBezTo>
                    <a:pt x="25" y="0"/>
                    <a:pt x="13" y="0"/>
                    <a:pt x="13" y="12"/>
                  </a:cubicBezTo>
                  <a:cubicBezTo>
                    <a:pt x="1" y="24"/>
                    <a:pt x="1" y="60"/>
                    <a:pt x="1" y="84"/>
                  </a:cubicBezTo>
                  <a:lnTo>
                    <a:pt x="1" y="131"/>
                  </a:lnTo>
                  <a:lnTo>
                    <a:pt x="1" y="191"/>
                  </a:lnTo>
                  <a:lnTo>
                    <a:pt x="1" y="310"/>
                  </a:lnTo>
                  <a:cubicBezTo>
                    <a:pt x="1" y="476"/>
                    <a:pt x="1" y="619"/>
                    <a:pt x="13" y="619"/>
                  </a:cubicBezTo>
                  <a:cubicBezTo>
                    <a:pt x="13" y="619"/>
                    <a:pt x="25" y="476"/>
                    <a:pt x="25" y="310"/>
                  </a:cubicBezTo>
                  <a:lnTo>
                    <a:pt x="25" y="191"/>
                  </a:lnTo>
                  <a:lnTo>
                    <a:pt x="25" y="131"/>
                  </a:lnTo>
                  <a:lnTo>
                    <a:pt x="25" y="84"/>
                  </a:lnTo>
                  <a:lnTo>
                    <a:pt x="25" y="24"/>
                  </a:lnTo>
                  <a:cubicBezTo>
                    <a:pt x="25" y="12"/>
                    <a:pt x="48" y="0"/>
                    <a:pt x="48"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365875" y="2275400"/>
              <a:ext cx="925" cy="2725"/>
            </a:xfrm>
            <a:custGeom>
              <a:avLst/>
              <a:gdLst/>
              <a:ahLst/>
              <a:cxnLst/>
              <a:rect l="l" t="t" r="r" b="b"/>
              <a:pathLst>
                <a:path w="37" h="109" extrusionOk="0">
                  <a:moveTo>
                    <a:pt x="13" y="1"/>
                  </a:moveTo>
                  <a:cubicBezTo>
                    <a:pt x="13" y="1"/>
                    <a:pt x="1" y="13"/>
                    <a:pt x="1" y="49"/>
                  </a:cubicBezTo>
                  <a:cubicBezTo>
                    <a:pt x="1" y="72"/>
                    <a:pt x="1" y="108"/>
                    <a:pt x="13" y="108"/>
                  </a:cubicBezTo>
                  <a:cubicBezTo>
                    <a:pt x="25" y="108"/>
                    <a:pt x="37" y="72"/>
                    <a:pt x="25" y="60"/>
                  </a:cubicBezTo>
                  <a:cubicBezTo>
                    <a:pt x="25" y="37"/>
                    <a:pt x="25" y="1"/>
                    <a:pt x="13"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845275" y="2562950"/>
              <a:ext cx="567075" cy="232500"/>
            </a:xfrm>
            <a:custGeom>
              <a:avLst/>
              <a:gdLst/>
              <a:ahLst/>
              <a:cxnLst/>
              <a:rect l="l" t="t" r="r" b="b"/>
              <a:pathLst>
                <a:path w="22683" h="9300" extrusionOk="0">
                  <a:moveTo>
                    <a:pt x="12586" y="0"/>
                  </a:moveTo>
                  <a:cubicBezTo>
                    <a:pt x="11419" y="0"/>
                    <a:pt x="10431" y="810"/>
                    <a:pt x="10145" y="1893"/>
                  </a:cubicBezTo>
                  <a:cubicBezTo>
                    <a:pt x="9609" y="1060"/>
                    <a:pt x="8692" y="512"/>
                    <a:pt x="7633" y="512"/>
                  </a:cubicBezTo>
                  <a:cubicBezTo>
                    <a:pt x="5978" y="512"/>
                    <a:pt x="4632" y="1846"/>
                    <a:pt x="4632" y="3513"/>
                  </a:cubicBezTo>
                  <a:cubicBezTo>
                    <a:pt x="4632" y="3608"/>
                    <a:pt x="4632" y="3691"/>
                    <a:pt x="4644" y="3798"/>
                  </a:cubicBezTo>
                  <a:cubicBezTo>
                    <a:pt x="4168" y="3489"/>
                    <a:pt x="3620" y="3310"/>
                    <a:pt x="3001" y="3310"/>
                  </a:cubicBezTo>
                  <a:cubicBezTo>
                    <a:pt x="1358" y="3310"/>
                    <a:pt x="1" y="4644"/>
                    <a:pt x="1" y="6311"/>
                  </a:cubicBezTo>
                  <a:cubicBezTo>
                    <a:pt x="1" y="7906"/>
                    <a:pt x="1239" y="9204"/>
                    <a:pt x="2799" y="9299"/>
                  </a:cubicBezTo>
                  <a:lnTo>
                    <a:pt x="19789" y="9299"/>
                  </a:lnTo>
                  <a:cubicBezTo>
                    <a:pt x="21396" y="9251"/>
                    <a:pt x="22682" y="7942"/>
                    <a:pt x="22682" y="6311"/>
                  </a:cubicBezTo>
                  <a:cubicBezTo>
                    <a:pt x="22682" y="4668"/>
                    <a:pt x="21337" y="3310"/>
                    <a:pt x="19670" y="3310"/>
                  </a:cubicBezTo>
                  <a:cubicBezTo>
                    <a:pt x="19075" y="3310"/>
                    <a:pt x="18527" y="3489"/>
                    <a:pt x="18063" y="3775"/>
                  </a:cubicBezTo>
                  <a:cubicBezTo>
                    <a:pt x="17932" y="2905"/>
                    <a:pt x="17193" y="2239"/>
                    <a:pt x="16277" y="2239"/>
                  </a:cubicBezTo>
                  <a:cubicBezTo>
                    <a:pt x="15824" y="2239"/>
                    <a:pt x="15419" y="2405"/>
                    <a:pt x="15086" y="2679"/>
                  </a:cubicBezTo>
                  <a:cubicBezTo>
                    <a:pt x="15086" y="2620"/>
                    <a:pt x="15110" y="2584"/>
                    <a:pt x="15110" y="2524"/>
                  </a:cubicBezTo>
                  <a:cubicBezTo>
                    <a:pt x="15110" y="1119"/>
                    <a:pt x="13979" y="0"/>
                    <a:pt x="12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552650" y="2916850"/>
              <a:ext cx="632825" cy="230725"/>
            </a:xfrm>
            <a:custGeom>
              <a:avLst/>
              <a:gdLst/>
              <a:ahLst/>
              <a:cxnLst/>
              <a:rect l="l" t="t" r="r" b="b"/>
              <a:pathLst>
                <a:path w="25313" h="9229" extrusionOk="0">
                  <a:moveTo>
                    <a:pt x="12847" y="1"/>
                  </a:moveTo>
                  <a:cubicBezTo>
                    <a:pt x="11466" y="1"/>
                    <a:pt x="10347" y="1120"/>
                    <a:pt x="10347" y="2501"/>
                  </a:cubicBezTo>
                  <a:cubicBezTo>
                    <a:pt x="10347" y="2561"/>
                    <a:pt x="10359" y="2608"/>
                    <a:pt x="10359" y="2668"/>
                  </a:cubicBezTo>
                  <a:cubicBezTo>
                    <a:pt x="10049" y="2382"/>
                    <a:pt x="9632" y="2215"/>
                    <a:pt x="9180" y="2215"/>
                  </a:cubicBezTo>
                  <a:cubicBezTo>
                    <a:pt x="8287" y="2215"/>
                    <a:pt x="7549" y="2870"/>
                    <a:pt x="7418" y="3739"/>
                  </a:cubicBezTo>
                  <a:cubicBezTo>
                    <a:pt x="6953" y="3454"/>
                    <a:pt x="6406" y="3275"/>
                    <a:pt x="5822" y="3275"/>
                  </a:cubicBezTo>
                  <a:cubicBezTo>
                    <a:pt x="4465" y="3275"/>
                    <a:pt x="3322" y="4180"/>
                    <a:pt x="2965" y="5418"/>
                  </a:cubicBezTo>
                  <a:lnTo>
                    <a:pt x="1929" y="5418"/>
                  </a:lnTo>
                  <a:cubicBezTo>
                    <a:pt x="893" y="5418"/>
                    <a:pt x="48" y="6252"/>
                    <a:pt x="0" y="7287"/>
                  </a:cubicBezTo>
                  <a:cubicBezTo>
                    <a:pt x="0" y="8335"/>
                    <a:pt x="845" y="9180"/>
                    <a:pt x="1893" y="9180"/>
                  </a:cubicBezTo>
                  <a:lnTo>
                    <a:pt x="5298" y="9180"/>
                  </a:lnTo>
                  <a:cubicBezTo>
                    <a:pt x="5417" y="9216"/>
                    <a:pt x="5537" y="9228"/>
                    <a:pt x="5656" y="9228"/>
                  </a:cubicBezTo>
                  <a:lnTo>
                    <a:pt x="22539" y="9228"/>
                  </a:lnTo>
                  <a:cubicBezTo>
                    <a:pt x="24086" y="9121"/>
                    <a:pt x="25313" y="7823"/>
                    <a:pt x="25313" y="6252"/>
                  </a:cubicBezTo>
                  <a:cubicBezTo>
                    <a:pt x="25313" y="4609"/>
                    <a:pt x="23991" y="3275"/>
                    <a:pt x="22336" y="3275"/>
                  </a:cubicBezTo>
                  <a:cubicBezTo>
                    <a:pt x="21741" y="3275"/>
                    <a:pt x="21181" y="3454"/>
                    <a:pt x="20717" y="3751"/>
                  </a:cubicBezTo>
                  <a:cubicBezTo>
                    <a:pt x="20729" y="3668"/>
                    <a:pt x="20729" y="3573"/>
                    <a:pt x="20729" y="3477"/>
                  </a:cubicBezTo>
                  <a:cubicBezTo>
                    <a:pt x="20729" y="1846"/>
                    <a:pt x="19407" y="501"/>
                    <a:pt x="17752" y="501"/>
                  </a:cubicBezTo>
                  <a:cubicBezTo>
                    <a:pt x="16716" y="501"/>
                    <a:pt x="15788" y="1060"/>
                    <a:pt x="15252" y="1882"/>
                  </a:cubicBezTo>
                  <a:cubicBezTo>
                    <a:pt x="14990" y="799"/>
                    <a:pt x="14002" y="1"/>
                    <a:pt x="12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890050" y="2555800"/>
              <a:ext cx="275375" cy="1016825"/>
            </a:xfrm>
            <a:custGeom>
              <a:avLst/>
              <a:gdLst/>
              <a:ahLst/>
              <a:cxnLst/>
              <a:rect l="l" t="t" r="r" b="b"/>
              <a:pathLst>
                <a:path w="11015" h="40673" extrusionOk="0">
                  <a:moveTo>
                    <a:pt x="1" y="1"/>
                  </a:moveTo>
                  <a:lnTo>
                    <a:pt x="1" y="40672"/>
                  </a:lnTo>
                  <a:lnTo>
                    <a:pt x="11014" y="40672"/>
                  </a:lnTo>
                  <a:lnTo>
                    <a:pt x="11014"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72500" y="2468300"/>
              <a:ext cx="310775" cy="122650"/>
            </a:xfrm>
            <a:custGeom>
              <a:avLst/>
              <a:gdLst/>
              <a:ahLst/>
              <a:cxnLst/>
              <a:rect l="l" t="t" r="r" b="b"/>
              <a:pathLst>
                <a:path w="12431" h="4906" extrusionOk="0">
                  <a:moveTo>
                    <a:pt x="5465" y="0"/>
                  </a:moveTo>
                  <a:lnTo>
                    <a:pt x="5465" y="2334"/>
                  </a:lnTo>
                  <a:lnTo>
                    <a:pt x="4108" y="2334"/>
                  </a:lnTo>
                  <a:lnTo>
                    <a:pt x="4108" y="12"/>
                  </a:lnTo>
                  <a:lnTo>
                    <a:pt x="2751" y="12"/>
                  </a:lnTo>
                  <a:lnTo>
                    <a:pt x="2751" y="2334"/>
                  </a:lnTo>
                  <a:lnTo>
                    <a:pt x="1370" y="2334"/>
                  </a:lnTo>
                  <a:lnTo>
                    <a:pt x="1370" y="12"/>
                  </a:lnTo>
                  <a:lnTo>
                    <a:pt x="0" y="12"/>
                  </a:lnTo>
                  <a:lnTo>
                    <a:pt x="0" y="4905"/>
                  </a:lnTo>
                  <a:lnTo>
                    <a:pt x="12430" y="4905"/>
                  </a:lnTo>
                  <a:lnTo>
                    <a:pt x="12430" y="12"/>
                  </a:lnTo>
                  <a:lnTo>
                    <a:pt x="11073" y="12"/>
                  </a:lnTo>
                  <a:lnTo>
                    <a:pt x="11073" y="2334"/>
                  </a:lnTo>
                  <a:lnTo>
                    <a:pt x="9680" y="2334"/>
                  </a:lnTo>
                  <a:lnTo>
                    <a:pt x="9680" y="12"/>
                  </a:lnTo>
                  <a:lnTo>
                    <a:pt x="8323" y="12"/>
                  </a:lnTo>
                  <a:lnTo>
                    <a:pt x="8323" y="2334"/>
                  </a:lnTo>
                  <a:lnTo>
                    <a:pt x="6835" y="2334"/>
                  </a:lnTo>
                  <a:lnTo>
                    <a:pt x="6835"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94825" y="2647775"/>
              <a:ext cx="58975" cy="89925"/>
            </a:xfrm>
            <a:custGeom>
              <a:avLst/>
              <a:gdLst/>
              <a:ahLst/>
              <a:cxnLst/>
              <a:rect l="l" t="t" r="r" b="b"/>
              <a:pathLst>
                <a:path w="2359" h="3597" extrusionOk="0">
                  <a:moveTo>
                    <a:pt x="1180" y="1"/>
                  </a:moveTo>
                  <a:cubicBezTo>
                    <a:pt x="525" y="1"/>
                    <a:pt x="1" y="524"/>
                    <a:pt x="1" y="1179"/>
                  </a:cubicBezTo>
                  <a:lnTo>
                    <a:pt x="1" y="3596"/>
                  </a:lnTo>
                  <a:lnTo>
                    <a:pt x="2346" y="3596"/>
                  </a:lnTo>
                  <a:lnTo>
                    <a:pt x="2346" y="1179"/>
                  </a:lnTo>
                  <a:lnTo>
                    <a:pt x="2358" y="1179"/>
                  </a:lnTo>
                  <a:cubicBezTo>
                    <a:pt x="2358" y="536"/>
                    <a:pt x="1834" y="1"/>
                    <a:pt x="1180"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979350" y="2733200"/>
              <a:ext cx="88425" cy="14025"/>
            </a:xfrm>
            <a:custGeom>
              <a:avLst/>
              <a:gdLst/>
              <a:ahLst/>
              <a:cxnLst/>
              <a:rect l="l" t="t" r="r" b="b"/>
              <a:pathLst>
                <a:path w="3537" h="561" extrusionOk="0">
                  <a:moveTo>
                    <a:pt x="275" y="1"/>
                  </a:moveTo>
                  <a:cubicBezTo>
                    <a:pt x="120" y="1"/>
                    <a:pt x="1" y="132"/>
                    <a:pt x="1" y="274"/>
                  </a:cubicBezTo>
                  <a:cubicBezTo>
                    <a:pt x="1" y="441"/>
                    <a:pt x="132" y="560"/>
                    <a:pt x="275" y="560"/>
                  </a:cubicBezTo>
                  <a:lnTo>
                    <a:pt x="3251" y="560"/>
                  </a:lnTo>
                  <a:cubicBezTo>
                    <a:pt x="3418" y="560"/>
                    <a:pt x="3537" y="429"/>
                    <a:pt x="3537" y="274"/>
                  </a:cubicBezTo>
                  <a:cubicBezTo>
                    <a:pt x="3537" y="132"/>
                    <a:pt x="3418" y="1"/>
                    <a:pt x="3251"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94825" y="2804050"/>
              <a:ext cx="58975" cy="89925"/>
            </a:xfrm>
            <a:custGeom>
              <a:avLst/>
              <a:gdLst/>
              <a:ahLst/>
              <a:cxnLst/>
              <a:rect l="l" t="t" r="r" b="b"/>
              <a:pathLst>
                <a:path w="2359" h="3597" extrusionOk="0">
                  <a:moveTo>
                    <a:pt x="1180" y="0"/>
                  </a:moveTo>
                  <a:cubicBezTo>
                    <a:pt x="525" y="0"/>
                    <a:pt x="1" y="524"/>
                    <a:pt x="1" y="1179"/>
                  </a:cubicBezTo>
                  <a:lnTo>
                    <a:pt x="1" y="3596"/>
                  </a:lnTo>
                  <a:lnTo>
                    <a:pt x="2346" y="3596"/>
                  </a:lnTo>
                  <a:lnTo>
                    <a:pt x="2346" y="1179"/>
                  </a:lnTo>
                  <a:lnTo>
                    <a:pt x="2358" y="1179"/>
                  </a:lnTo>
                  <a:cubicBezTo>
                    <a:pt x="2358" y="536"/>
                    <a:pt x="1834" y="0"/>
                    <a:pt x="1180"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979350" y="2889775"/>
              <a:ext cx="88425" cy="14000"/>
            </a:xfrm>
            <a:custGeom>
              <a:avLst/>
              <a:gdLst/>
              <a:ahLst/>
              <a:cxnLst/>
              <a:rect l="l" t="t" r="r" b="b"/>
              <a:pathLst>
                <a:path w="3537" h="560" extrusionOk="0">
                  <a:moveTo>
                    <a:pt x="275" y="0"/>
                  </a:moveTo>
                  <a:cubicBezTo>
                    <a:pt x="120" y="0"/>
                    <a:pt x="1" y="131"/>
                    <a:pt x="1" y="286"/>
                  </a:cubicBezTo>
                  <a:cubicBezTo>
                    <a:pt x="1" y="441"/>
                    <a:pt x="132" y="560"/>
                    <a:pt x="275" y="560"/>
                  </a:cubicBezTo>
                  <a:lnTo>
                    <a:pt x="3251" y="560"/>
                  </a:lnTo>
                  <a:cubicBezTo>
                    <a:pt x="3418" y="560"/>
                    <a:pt x="3537" y="429"/>
                    <a:pt x="3537" y="286"/>
                  </a:cubicBezTo>
                  <a:cubicBezTo>
                    <a:pt x="3537" y="119"/>
                    <a:pt x="3418" y="0"/>
                    <a:pt x="3251"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353975" y="2974600"/>
              <a:ext cx="1318050" cy="598025"/>
            </a:xfrm>
            <a:custGeom>
              <a:avLst/>
              <a:gdLst/>
              <a:ahLst/>
              <a:cxnLst/>
              <a:rect l="l" t="t" r="r" b="b"/>
              <a:pathLst>
                <a:path w="52722" h="23921" extrusionOk="0">
                  <a:moveTo>
                    <a:pt x="1" y="1"/>
                  </a:moveTo>
                  <a:lnTo>
                    <a:pt x="1" y="23920"/>
                  </a:lnTo>
                  <a:lnTo>
                    <a:pt x="52722" y="23920"/>
                  </a:lnTo>
                  <a:lnTo>
                    <a:pt x="52722" y="1"/>
                  </a:lnTo>
                  <a:close/>
                </a:path>
              </a:pathLst>
            </a:custGeom>
            <a:solidFill>
              <a:srgbClr val="889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449225" y="2972225"/>
              <a:ext cx="1162675" cy="40500"/>
            </a:xfrm>
            <a:custGeom>
              <a:avLst/>
              <a:gdLst/>
              <a:ahLst/>
              <a:cxnLst/>
              <a:rect l="l" t="t" r="r" b="b"/>
              <a:pathLst>
                <a:path w="46507" h="1620" extrusionOk="0">
                  <a:moveTo>
                    <a:pt x="1" y="0"/>
                  </a:moveTo>
                  <a:lnTo>
                    <a:pt x="1" y="1620"/>
                  </a:lnTo>
                  <a:lnTo>
                    <a:pt x="46506" y="1620"/>
                  </a:lnTo>
                  <a:lnTo>
                    <a:pt x="46506"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893025" y="3148425"/>
              <a:ext cx="270600" cy="424200"/>
            </a:xfrm>
            <a:custGeom>
              <a:avLst/>
              <a:gdLst/>
              <a:ahLst/>
              <a:cxnLst/>
              <a:rect l="l" t="t" r="r" b="b"/>
              <a:pathLst>
                <a:path w="10824" h="16968" extrusionOk="0">
                  <a:moveTo>
                    <a:pt x="6652" y="1"/>
                  </a:moveTo>
                  <a:cubicBezTo>
                    <a:pt x="6638" y="1"/>
                    <a:pt x="6623" y="1"/>
                    <a:pt x="6609" y="1"/>
                  </a:cubicBezTo>
                  <a:lnTo>
                    <a:pt x="4204" y="1"/>
                  </a:lnTo>
                  <a:cubicBezTo>
                    <a:pt x="1894" y="1"/>
                    <a:pt x="1" y="1882"/>
                    <a:pt x="1" y="4204"/>
                  </a:cubicBezTo>
                  <a:lnTo>
                    <a:pt x="1" y="16967"/>
                  </a:lnTo>
                  <a:lnTo>
                    <a:pt x="10824" y="16967"/>
                  </a:lnTo>
                  <a:lnTo>
                    <a:pt x="10824" y="4204"/>
                  </a:lnTo>
                  <a:cubicBezTo>
                    <a:pt x="10824" y="1885"/>
                    <a:pt x="8954" y="1"/>
                    <a:pt x="6652"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675450" y="2502825"/>
              <a:ext cx="83950" cy="47650"/>
            </a:xfrm>
            <a:custGeom>
              <a:avLst/>
              <a:gdLst/>
              <a:ahLst/>
              <a:cxnLst/>
              <a:rect l="l" t="t" r="r" b="b"/>
              <a:pathLst>
                <a:path w="3358" h="1906" extrusionOk="0">
                  <a:moveTo>
                    <a:pt x="0" y="0"/>
                  </a:moveTo>
                  <a:lnTo>
                    <a:pt x="0" y="1905"/>
                  </a:lnTo>
                  <a:lnTo>
                    <a:pt x="3358" y="1905"/>
                  </a:lnTo>
                  <a:lnTo>
                    <a:pt x="2679" y="977"/>
                  </a:lnTo>
                  <a:lnTo>
                    <a:pt x="335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671875" y="24936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68600" y="2489125"/>
              <a:ext cx="11925" cy="11925"/>
            </a:xfrm>
            <a:custGeom>
              <a:avLst/>
              <a:gdLst/>
              <a:ahLst/>
              <a:cxnLst/>
              <a:rect l="l" t="t" r="r" b="b"/>
              <a:pathLst>
                <a:path w="477" h="477" extrusionOk="0">
                  <a:moveTo>
                    <a:pt x="239" y="1"/>
                  </a:moveTo>
                  <a:cubicBezTo>
                    <a:pt x="108" y="1"/>
                    <a:pt x="1" y="96"/>
                    <a:pt x="1" y="239"/>
                  </a:cubicBezTo>
                  <a:cubicBezTo>
                    <a:pt x="1" y="370"/>
                    <a:pt x="108" y="477"/>
                    <a:pt x="239" y="477"/>
                  </a:cubicBezTo>
                  <a:cubicBezTo>
                    <a:pt x="370" y="477"/>
                    <a:pt x="477" y="370"/>
                    <a:pt x="477" y="239"/>
                  </a:cubicBezTo>
                  <a:cubicBezTo>
                    <a:pt x="477" y="96"/>
                    <a:pt x="358" y="1"/>
                    <a:pt x="23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75125" y="2793625"/>
              <a:ext cx="202150" cy="778700"/>
            </a:xfrm>
            <a:custGeom>
              <a:avLst/>
              <a:gdLst/>
              <a:ahLst/>
              <a:cxnLst/>
              <a:rect l="l" t="t" r="r" b="b"/>
              <a:pathLst>
                <a:path w="8086" h="31148" extrusionOk="0">
                  <a:moveTo>
                    <a:pt x="1" y="1"/>
                  </a:moveTo>
                  <a:lnTo>
                    <a:pt x="1" y="31147"/>
                  </a:lnTo>
                  <a:lnTo>
                    <a:pt x="8085" y="31147"/>
                  </a:lnTo>
                  <a:lnTo>
                    <a:pt x="8085"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62350" y="2729325"/>
              <a:ext cx="228025" cy="90225"/>
            </a:xfrm>
            <a:custGeom>
              <a:avLst/>
              <a:gdLst/>
              <a:ahLst/>
              <a:cxnLst/>
              <a:rect l="l" t="t" r="r" b="b"/>
              <a:pathLst>
                <a:path w="9121" h="3609" extrusionOk="0">
                  <a:moveTo>
                    <a:pt x="4001" y="1"/>
                  </a:moveTo>
                  <a:lnTo>
                    <a:pt x="4001" y="1715"/>
                  </a:lnTo>
                  <a:lnTo>
                    <a:pt x="3012" y="1715"/>
                  </a:lnTo>
                  <a:lnTo>
                    <a:pt x="3012" y="13"/>
                  </a:lnTo>
                  <a:lnTo>
                    <a:pt x="2024" y="13"/>
                  </a:lnTo>
                  <a:lnTo>
                    <a:pt x="2024" y="1715"/>
                  </a:lnTo>
                  <a:lnTo>
                    <a:pt x="988" y="1715"/>
                  </a:lnTo>
                  <a:lnTo>
                    <a:pt x="988" y="13"/>
                  </a:lnTo>
                  <a:lnTo>
                    <a:pt x="0" y="13"/>
                  </a:lnTo>
                  <a:lnTo>
                    <a:pt x="0" y="3608"/>
                  </a:lnTo>
                  <a:lnTo>
                    <a:pt x="9120" y="3608"/>
                  </a:lnTo>
                  <a:lnTo>
                    <a:pt x="9120" y="13"/>
                  </a:lnTo>
                  <a:lnTo>
                    <a:pt x="8120" y="13"/>
                  </a:lnTo>
                  <a:lnTo>
                    <a:pt x="8120" y="1715"/>
                  </a:lnTo>
                  <a:lnTo>
                    <a:pt x="7096" y="1715"/>
                  </a:lnTo>
                  <a:lnTo>
                    <a:pt x="7096" y="13"/>
                  </a:lnTo>
                  <a:lnTo>
                    <a:pt x="6096" y="13"/>
                  </a:lnTo>
                  <a:lnTo>
                    <a:pt x="6096" y="1715"/>
                  </a:lnTo>
                  <a:lnTo>
                    <a:pt x="5001" y="1715"/>
                  </a:lnTo>
                  <a:lnTo>
                    <a:pt x="5001"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56400" y="2899300"/>
              <a:ext cx="43175" cy="66100"/>
            </a:xfrm>
            <a:custGeom>
              <a:avLst/>
              <a:gdLst/>
              <a:ahLst/>
              <a:cxnLst/>
              <a:rect l="l" t="t" r="r" b="b"/>
              <a:pathLst>
                <a:path w="1727" h="2644" extrusionOk="0">
                  <a:moveTo>
                    <a:pt x="858" y="0"/>
                  </a:moveTo>
                  <a:cubicBezTo>
                    <a:pt x="381" y="0"/>
                    <a:pt x="0" y="393"/>
                    <a:pt x="0" y="869"/>
                  </a:cubicBezTo>
                  <a:lnTo>
                    <a:pt x="0" y="2644"/>
                  </a:lnTo>
                  <a:lnTo>
                    <a:pt x="1715" y="2644"/>
                  </a:lnTo>
                  <a:lnTo>
                    <a:pt x="1715" y="869"/>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644800" y="2961800"/>
              <a:ext cx="65200" cy="10450"/>
            </a:xfrm>
            <a:custGeom>
              <a:avLst/>
              <a:gdLst/>
              <a:ahLst/>
              <a:cxnLst/>
              <a:rect l="l" t="t" r="r" b="b"/>
              <a:pathLst>
                <a:path w="2608" h="418" extrusionOk="0">
                  <a:moveTo>
                    <a:pt x="214" y="1"/>
                  </a:moveTo>
                  <a:cubicBezTo>
                    <a:pt x="95" y="1"/>
                    <a:pt x="0" y="96"/>
                    <a:pt x="0" y="215"/>
                  </a:cubicBezTo>
                  <a:cubicBezTo>
                    <a:pt x="0" y="334"/>
                    <a:pt x="95" y="417"/>
                    <a:pt x="214" y="417"/>
                  </a:cubicBezTo>
                  <a:lnTo>
                    <a:pt x="2393" y="417"/>
                  </a:lnTo>
                  <a:cubicBezTo>
                    <a:pt x="2512" y="417"/>
                    <a:pt x="2608" y="334"/>
                    <a:pt x="2608" y="215"/>
                  </a:cubicBezTo>
                  <a:cubicBezTo>
                    <a:pt x="2608" y="108"/>
                    <a:pt x="2500" y="24"/>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656400" y="3023725"/>
              <a:ext cx="43175" cy="65800"/>
            </a:xfrm>
            <a:custGeom>
              <a:avLst/>
              <a:gdLst/>
              <a:ahLst/>
              <a:cxnLst/>
              <a:rect l="l" t="t" r="r" b="b"/>
              <a:pathLst>
                <a:path w="1727" h="2632" extrusionOk="0">
                  <a:moveTo>
                    <a:pt x="858" y="0"/>
                  </a:moveTo>
                  <a:cubicBezTo>
                    <a:pt x="381" y="0"/>
                    <a:pt x="0" y="381"/>
                    <a:pt x="0" y="857"/>
                  </a:cubicBezTo>
                  <a:lnTo>
                    <a:pt x="0" y="2631"/>
                  </a:lnTo>
                  <a:lnTo>
                    <a:pt x="1715" y="2631"/>
                  </a:lnTo>
                  <a:lnTo>
                    <a:pt x="1715"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4800" y="3086225"/>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8" y="322"/>
                    <a:pt x="2608" y="203"/>
                  </a:cubicBezTo>
                  <a:cubicBezTo>
                    <a:pt x="2608" y="84"/>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56400" y="3145450"/>
              <a:ext cx="43175" cy="65825"/>
            </a:xfrm>
            <a:custGeom>
              <a:avLst/>
              <a:gdLst/>
              <a:ahLst/>
              <a:cxnLst/>
              <a:rect l="l" t="t" r="r" b="b"/>
              <a:pathLst>
                <a:path w="1727" h="2633" extrusionOk="0">
                  <a:moveTo>
                    <a:pt x="858" y="1"/>
                  </a:moveTo>
                  <a:cubicBezTo>
                    <a:pt x="381" y="1"/>
                    <a:pt x="0" y="382"/>
                    <a:pt x="0" y="858"/>
                  </a:cubicBezTo>
                  <a:lnTo>
                    <a:pt x="0" y="2632"/>
                  </a:lnTo>
                  <a:lnTo>
                    <a:pt x="1715" y="2632"/>
                  </a:lnTo>
                  <a:lnTo>
                    <a:pt x="1715" y="858"/>
                  </a:lnTo>
                  <a:lnTo>
                    <a:pt x="1727" y="858"/>
                  </a:lnTo>
                  <a:cubicBezTo>
                    <a:pt x="1727" y="382"/>
                    <a:pt x="1334" y="1"/>
                    <a:pt x="858"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644800" y="3207975"/>
              <a:ext cx="65200" cy="10425"/>
            </a:xfrm>
            <a:custGeom>
              <a:avLst/>
              <a:gdLst/>
              <a:ahLst/>
              <a:cxnLst/>
              <a:rect l="l" t="t" r="r" b="b"/>
              <a:pathLst>
                <a:path w="2608" h="417" extrusionOk="0">
                  <a:moveTo>
                    <a:pt x="214" y="0"/>
                  </a:moveTo>
                  <a:cubicBezTo>
                    <a:pt x="95" y="0"/>
                    <a:pt x="0" y="83"/>
                    <a:pt x="0" y="202"/>
                  </a:cubicBezTo>
                  <a:cubicBezTo>
                    <a:pt x="0" y="322"/>
                    <a:pt x="95" y="417"/>
                    <a:pt x="214" y="417"/>
                  </a:cubicBezTo>
                  <a:lnTo>
                    <a:pt x="2393" y="417"/>
                  </a:lnTo>
                  <a:cubicBezTo>
                    <a:pt x="2512" y="417"/>
                    <a:pt x="2608" y="322"/>
                    <a:pt x="2608" y="202"/>
                  </a:cubicBezTo>
                  <a:cubicBezTo>
                    <a:pt x="2608" y="83"/>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369875" y="2503125"/>
              <a:ext cx="84275" cy="47650"/>
            </a:xfrm>
            <a:custGeom>
              <a:avLst/>
              <a:gdLst/>
              <a:ahLst/>
              <a:cxnLst/>
              <a:rect l="l" t="t" r="r" b="b"/>
              <a:pathLst>
                <a:path w="3371" h="1906" extrusionOk="0">
                  <a:moveTo>
                    <a:pt x="1" y="0"/>
                  </a:moveTo>
                  <a:lnTo>
                    <a:pt x="1" y="1905"/>
                  </a:lnTo>
                  <a:lnTo>
                    <a:pt x="3370" y="1905"/>
                  </a:lnTo>
                  <a:lnTo>
                    <a:pt x="2680" y="988"/>
                  </a:lnTo>
                  <a:lnTo>
                    <a:pt x="3370"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366900" y="24939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363325" y="2489425"/>
              <a:ext cx="11925" cy="11925"/>
            </a:xfrm>
            <a:custGeom>
              <a:avLst/>
              <a:gdLst/>
              <a:ahLst/>
              <a:cxnLst/>
              <a:rect l="l" t="t" r="r" b="b"/>
              <a:pathLst>
                <a:path w="477" h="477" extrusionOk="0">
                  <a:moveTo>
                    <a:pt x="239" y="0"/>
                  </a:moveTo>
                  <a:cubicBezTo>
                    <a:pt x="108" y="0"/>
                    <a:pt x="1" y="108"/>
                    <a:pt x="1" y="239"/>
                  </a:cubicBezTo>
                  <a:cubicBezTo>
                    <a:pt x="1" y="370"/>
                    <a:pt x="108" y="477"/>
                    <a:pt x="239" y="477"/>
                  </a:cubicBezTo>
                  <a:cubicBezTo>
                    <a:pt x="370" y="477"/>
                    <a:pt x="477" y="370"/>
                    <a:pt x="477" y="239"/>
                  </a:cubicBezTo>
                  <a:cubicBezTo>
                    <a:pt x="477" y="108"/>
                    <a:pt x="370" y="0"/>
                    <a:pt x="239" y="0"/>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266600" y="2793625"/>
              <a:ext cx="201825" cy="778700"/>
            </a:xfrm>
            <a:custGeom>
              <a:avLst/>
              <a:gdLst/>
              <a:ahLst/>
              <a:cxnLst/>
              <a:rect l="l" t="t" r="r" b="b"/>
              <a:pathLst>
                <a:path w="8073" h="31148" extrusionOk="0">
                  <a:moveTo>
                    <a:pt x="0" y="1"/>
                  </a:moveTo>
                  <a:lnTo>
                    <a:pt x="0" y="31147"/>
                  </a:lnTo>
                  <a:lnTo>
                    <a:pt x="8073" y="31147"/>
                  </a:lnTo>
                  <a:lnTo>
                    <a:pt x="8073"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253500" y="2729325"/>
              <a:ext cx="227725" cy="90225"/>
            </a:xfrm>
            <a:custGeom>
              <a:avLst/>
              <a:gdLst/>
              <a:ahLst/>
              <a:cxnLst/>
              <a:rect l="l" t="t" r="r" b="b"/>
              <a:pathLst>
                <a:path w="9109" h="3609" extrusionOk="0">
                  <a:moveTo>
                    <a:pt x="4108" y="1"/>
                  </a:moveTo>
                  <a:lnTo>
                    <a:pt x="4108" y="1715"/>
                  </a:lnTo>
                  <a:lnTo>
                    <a:pt x="3013" y="1715"/>
                  </a:lnTo>
                  <a:lnTo>
                    <a:pt x="3013" y="13"/>
                  </a:lnTo>
                  <a:lnTo>
                    <a:pt x="2012" y="13"/>
                  </a:lnTo>
                  <a:lnTo>
                    <a:pt x="2012" y="1715"/>
                  </a:lnTo>
                  <a:lnTo>
                    <a:pt x="1000" y="1715"/>
                  </a:lnTo>
                  <a:lnTo>
                    <a:pt x="1000" y="13"/>
                  </a:lnTo>
                  <a:lnTo>
                    <a:pt x="0" y="13"/>
                  </a:lnTo>
                  <a:lnTo>
                    <a:pt x="0" y="3608"/>
                  </a:lnTo>
                  <a:lnTo>
                    <a:pt x="9109" y="3608"/>
                  </a:lnTo>
                  <a:lnTo>
                    <a:pt x="9109" y="13"/>
                  </a:lnTo>
                  <a:lnTo>
                    <a:pt x="8108" y="13"/>
                  </a:lnTo>
                  <a:lnTo>
                    <a:pt x="8108" y="1715"/>
                  </a:lnTo>
                  <a:lnTo>
                    <a:pt x="7096" y="1715"/>
                  </a:lnTo>
                  <a:lnTo>
                    <a:pt x="7096" y="13"/>
                  </a:lnTo>
                  <a:lnTo>
                    <a:pt x="6108" y="13"/>
                  </a:lnTo>
                  <a:lnTo>
                    <a:pt x="6108" y="1715"/>
                  </a:lnTo>
                  <a:lnTo>
                    <a:pt x="5108" y="1715"/>
                  </a:lnTo>
                  <a:lnTo>
                    <a:pt x="510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344275" y="2899300"/>
              <a:ext cx="43200" cy="66100"/>
            </a:xfrm>
            <a:custGeom>
              <a:avLst/>
              <a:gdLst/>
              <a:ahLst/>
              <a:cxnLst/>
              <a:rect l="l" t="t" r="r" b="b"/>
              <a:pathLst>
                <a:path w="1728" h="2644" extrusionOk="0">
                  <a:moveTo>
                    <a:pt x="858" y="0"/>
                  </a:moveTo>
                  <a:cubicBezTo>
                    <a:pt x="382" y="0"/>
                    <a:pt x="1" y="393"/>
                    <a:pt x="1" y="869"/>
                  </a:cubicBezTo>
                  <a:lnTo>
                    <a:pt x="13" y="869"/>
                  </a:lnTo>
                  <a:lnTo>
                    <a:pt x="13" y="2644"/>
                  </a:lnTo>
                  <a:lnTo>
                    <a:pt x="1727" y="2644"/>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333875" y="2961800"/>
              <a:ext cx="65200" cy="10450"/>
            </a:xfrm>
            <a:custGeom>
              <a:avLst/>
              <a:gdLst/>
              <a:ahLst/>
              <a:cxnLst/>
              <a:rect l="l" t="t" r="r" b="b"/>
              <a:pathLst>
                <a:path w="2608" h="418" extrusionOk="0">
                  <a:moveTo>
                    <a:pt x="214" y="1"/>
                  </a:moveTo>
                  <a:cubicBezTo>
                    <a:pt x="95" y="24"/>
                    <a:pt x="0" y="108"/>
                    <a:pt x="0" y="215"/>
                  </a:cubicBezTo>
                  <a:cubicBezTo>
                    <a:pt x="0" y="334"/>
                    <a:pt x="83" y="417"/>
                    <a:pt x="214" y="417"/>
                  </a:cubicBezTo>
                  <a:lnTo>
                    <a:pt x="2393" y="417"/>
                  </a:lnTo>
                  <a:cubicBezTo>
                    <a:pt x="2512" y="417"/>
                    <a:pt x="2607" y="334"/>
                    <a:pt x="2607" y="215"/>
                  </a:cubicBezTo>
                  <a:cubicBezTo>
                    <a:pt x="2607" y="96"/>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344275" y="3023725"/>
              <a:ext cx="43200" cy="65800"/>
            </a:xfrm>
            <a:custGeom>
              <a:avLst/>
              <a:gdLst/>
              <a:ahLst/>
              <a:cxnLst/>
              <a:rect l="l" t="t" r="r" b="b"/>
              <a:pathLst>
                <a:path w="1728" h="2632" extrusionOk="0">
                  <a:moveTo>
                    <a:pt x="858" y="0"/>
                  </a:moveTo>
                  <a:cubicBezTo>
                    <a:pt x="382" y="0"/>
                    <a:pt x="1" y="381"/>
                    <a:pt x="1" y="857"/>
                  </a:cubicBezTo>
                  <a:lnTo>
                    <a:pt x="13" y="857"/>
                  </a:lnTo>
                  <a:lnTo>
                    <a:pt x="13" y="2631"/>
                  </a:lnTo>
                  <a:lnTo>
                    <a:pt x="1727" y="2631"/>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333875" y="3086225"/>
              <a:ext cx="65200" cy="10450"/>
            </a:xfrm>
            <a:custGeom>
              <a:avLst/>
              <a:gdLst/>
              <a:ahLst/>
              <a:cxnLst/>
              <a:rect l="l" t="t" r="r" b="b"/>
              <a:pathLst>
                <a:path w="2608" h="418" extrusionOk="0">
                  <a:moveTo>
                    <a:pt x="214" y="0"/>
                  </a:moveTo>
                  <a:cubicBezTo>
                    <a:pt x="95" y="0"/>
                    <a:pt x="0" y="84"/>
                    <a:pt x="0" y="203"/>
                  </a:cubicBezTo>
                  <a:cubicBezTo>
                    <a:pt x="0" y="322"/>
                    <a:pt x="83" y="417"/>
                    <a:pt x="214" y="417"/>
                  </a:cubicBezTo>
                  <a:lnTo>
                    <a:pt x="2393" y="417"/>
                  </a:lnTo>
                  <a:cubicBezTo>
                    <a:pt x="2512" y="417"/>
                    <a:pt x="2607" y="322"/>
                    <a:pt x="2607" y="203"/>
                  </a:cubicBezTo>
                  <a:cubicBezTo>
                    <a:pt x="2607" y="84"/>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580325" y="2689450"/>
              <a:ext cx="182175" cy="882575"/>
            </a:xfrm>
            <a:custGeom>
              <a:avLst/>
              <a:gdLst/>
              <a:ahLst/>
              <a:cxnLst/>
              <a:rect l="l" t="t" r="r" b="b"/>
              <a:pathLst>
                <a:path w="7287" h="35303" extrusionOk="0">
                  <a:moveTo>
                    <a:pt x="0" y="0"/>
                  </a:moveTo>
                  <a:lnTo>
                    <a:pt x="0" y="35302"/>
                  </a:lnTo>
                  <a:lnTo>
                    <a:pt x="7287" y="35302"/>
                  </a:lnTo>
                  <a:lnTo>
                    <a:pt x="7287"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648775" y="2785600"/>
              <a:ext cx="43200" cy="65800"/>
            </a:xfrm>
            <a:custGeom>
              <a:avLst/>
              <a:gdLst/>
              <a:ahLst/>
              <a:cxnLst/>
              <a:rect l="l" t="t" r="r" b="b"/>
              <a:pathLst>
                <a:path w="1728" h="2632" extrusionOk="0">
                  <a:moveTo>
                    <a:pt x="858" y="0"/>
                  </a:moveTo>
                  <a:cubicBezTo>
                    <a:pt x="382" y="0"/>
                    <a:pt x="1" y="381"/>
                    <a:pt x="1" y="857"/>
                  </a:cubicBezTo>
                  <a:lnTo>
                    <a:pt x="1" y="2631"/>
                  </a:lnTo>
                  <a:lnTo>
                    <a:pt x="1703" y="2631"/>
                  </a:lnTo>
                  <a:lnTo>
                    <a:pt x="1703"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637175" y="2848100"/>
              <a:ext cx="65200" cy="10450"/>
            </a:xfrm>
            <a:custGeom>
              <a:avLst/>
              <a:gdLst/>
              <a:ahLst/>
              <a:cxnLst/>
              <a:rect l="l" t="t" r="r" b="b"/>
              <a:pathLst>
                <a:path w="2608" h="418" extrusionOk="0">
                  <a:moveTo>
                    <a:pt x="203" y="0"/>
                  </a:moveTo>
                  <a:cubicBezTo>
                    <a:pt x="84" y="0"/>
                    <a:pt x="0" y="84"/>
                    <a:pt x="0" y="203"/>
                  </a:cubicBezTo>
                  <a:cubicBezTo>
                    <a:pt x="0" y="322"/>
                    <a:pt x="84" y="417"/>
                    <a:pt x="203" y="417"/>
                  </a:cubicBezTo>
                  <a:lnTo>
                    <a:pt x="2394" y="417"/>
                  </a:lnTo>
                  <a:cubicBezTo>
                    <a:pt x="2513" y="417"/>
                    <a:pt x="2608" y="322"/>
                    <a:pt x="2608" y="203"/>
                  </a:cubicBezTo>
                  <a:cubicBezTo>
                    <a:pt x="2608" y="108"/>
                    <a:pt x="2513" y="0"/>
                    <a:pt x="2394"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648775" y="2988300"/>
              <a:ext cx="43200" cy="65800"/>
            </a:xfrm>
            <a:custGeom>
              <a:avLst/>
              <a:gdLst/>
              <a:ahLst/>
              <a:cxnLst/>
              <a:rect l="l" t="t" r="r" b="b"/>
              <a:pathLst>
                <a:path w="1728" h="2632" extrusionOk="0">
                  <a:moveTo>
                    <a:pt x="858" y="0"/>
                  </a:moveTo>
                  <a:cubicBezTo>
                    <a:pt x="382" y="0"/>
                    <a:pt x="1" y="393"/>
                    <a:pt x="1" y="869"/>
                  </a:cubicBezTo>
                  <a:lnTo>
                    <a:pt x="1" y="2632"/>
                  </a:lnTo>
                  <a:lnTo>
                    <a:pt x="1703" y="2632"/>
                  </a:lnTo>
                  <a:lnTo>
                    <a:pt x="1703" y="869"/>
                  </a:lnTo>
                  <a:lnTo>
                    <a:pt x="1727" y="869"/>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637175" y="3050800"/>
              <a:ext cx="65200" cy="10450"/>
            </a:xfrm>
            <a:custGeom>
              <a:avLst/>
              <a:gdLst/>
              <a:ahLst/>
              <a:cxnLst/>
              <a:rect l="l" t="t" r="r" b="b"/>
              <a:pathLst>
                <a:path w="2608" h="418" extrusionOk="0">
                  <a:moveTo>
                    <a:pt x="203" y="1"/>
                  </a:moveTo>
                  <a:cubicBezTo>
                    <a:pt x="84" y="1"/>
                    <a:pt x="0" y="96"/>
                    <a:pt x="0" y="203"/>
                  </a:cubicBezTo>
                  <a:cubicBezTo>
                    <a:pt x="0" y="322"/>
                    <a:pt x="84" y="417"/>
                    <a:pt x="203" y="417"/>
                  </a:cubicBezTo>
                  <a:lnTo>
                    <a:pt x="2394" y="417"/>
                  </a:lnTo>
                  <a:cubicBezTo>
                    <a:pt x="2513" y="417"/>
                    <a:pt x="2608" y="322"/>
                    <a:pt x="2608" y="203"/>
                  </a:cubicBezTo>
                  <a:cubicBezTo>
                    <a:pt x="2608" y="108"/>
                    <a:pt x="2513" y="1"/>
                    <a:pt x="2394"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68725" y="2423050"/>
              <a:ext cx="205400" cy="296200"/>
            </a:xfrm>
            <a:custGeom>
              <a:avLst/>
              <a:gdLst/>
              <a:ahLst/>
              <a:cxnLst/>
              <a:rect l="l" t="t" r="r" b="b"/>
              <a:pathLst>
                <a:path w="8216" h="11848" extrusionOk="0">
                  <a:moveTo>
                    <a:pt x="4108" y="0"/>
                  </a:moveTo>
                  <a:lnTo>
                    <a:pt x="0" y="11847"/>
                  </a:lnTo>
                  <a:lnTo>
                    <a:pt x="8215"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555625" y="2711750"/>
              <a:ext cx="230700" cy="14325"/>
            </a:xfrm>
            <a:custGeom>
              <a:avLst/>
              <a:gdLst/>
              <a:ahLst/>
              <a:cxnLst/>
              <a:rect l="l" t="t" r="r" b="b"/>
              <a:pathLst>
                <a:path w="9228" h="573" extrusionOk="0">
                  <a:moveTo>
                    <a:pt x="8963" y="1"/>
                  </a:moveTo>
                  <a:cubicBezTo>
                    <a:pt x="8956" y="1"/>
                    <a:pt x="8949" y="1"/>
                    <a:pt x="8942" y="1"/>
                  </a:cubicBezTo>
                  <a:lnTo>
                    <a:pt x="286" y="1"/>
                  </a:lnTo>
                  <a:cubicBezTo>
                    <a:pt x="119" y="1"/>
                    <a:pt x="0" y="120"/>
                    <a:pt x="0" y="287"/>
                  </a:cubicBezTo>
                  <a:cubicBezTo>
                    <a:pt x="0" y="442"/>
                    <a:pt x="131" y="573"/>
                    <a:pt x="286" y="573"/>
                  </a:cubicBezTo>
                  <a:lnTo>
                    <a:pt x="8942" y="573"/>
                  </a:lnTo>
                  <a:cubicBezTo>
                    <a:pt x="9108" y="573"/>
                    <a:pt x="9228" y="454"/>
                    <a:pt x="9228" y="287"/>
                  </a:cubicBezTo>
                  <a:cubicBezTo>
                    <a:pt x="9228" y="128"/>
                    <a:pt x="9118" y="1"/>
                    <a:pt x="8963"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661575" y="2418275"/>
              <a:ext cx="18775" cy="17300"/>
            </a:xfrm>
            <a:custGeom>
              <a:avLst/>
              <a:gdLst/>
              <a:ahLst/>
              <a:cxnLst/>
              <a:rect l="l" t="t" r="r" b="b"/>
              <a:pathLst>
                <a:path w="751" h="692" extrusionOk="0">
                  <a:moveTo>
                    <a:pt x="382" y="1"/>
                  </a:moveTo>
                  <a:cubicBezTo>
                    <a:pt x="167" y="1"/>
                    <a:pt x="1" y="156"/>
                    <a:pt x="1" y="346"/>
                  </a:cubicBezTo>
                  <a:cubicBezTo>
                    <a:pt x="1" y="537"/>
                    <a:pt x="167" y="691"/>
                    <a:pt x="382" y="691"/>
                  </a:cubicBezTo>
                  <a:cubicBezTo>
                    <a:pt x="584" y="691"/>
                    <a:pt x="751" y="537"/>
                    <a:pt x="751" y="346"/>
                  </a:cubicBezTo>
                  <a:cubicBezTo>
                    <a:pt x="751" y="156"/>
                    <a:pt x="584" y="1"/>
                    <a:pt x="382"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276875" y="2689450"/>
              <a:ext cx="182200" cy="884350"/>
            </a:xfrm>
            <a:custGeom>
              <a:avLst/>
              <a:gdLst/>
              <a:ahLst/>
              <a:cxnLst/>
              <a:rect l="l" t="t" r="r" b="b"/>
              <a:pathLst>
                <a:path w="7288" h="35374" extrusionOk="0">
                  <a:moveTo>
                    <a:pt x="1" y="0"/>
                  </a:moveTo>
                  <a:lnTo>
                    <a:pt x="1" y="35374"/>
                  </a:lnTo>
                  <a:lnTo>
                    <a:pt x="7288" y="35374"/>
                  </a:lnTo>
                  <a:lnTo>
                    <a:pt x="7288"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345650" y="2785600"/>
              <a:ext cx="43175" cy="65800"/>
            </a:xfrm>
            <a:custGeom>
              <a:avLst/>
              <a:gdLst/>
              <a:ahLst/>
              <a:cxnLst/>
              <a:rect l="l" t="t" r="r" b="b"/>
              <a:pathLst>
                <a:path w="1727" h="2632" extrusionOk="0">
                  <a:moveTo>
                    <a:pt x="869" y="0"/>
                  </a:moveTo>
                  <a:cubicBezTo>
                    <a:pt x="393" y="0"/>
                    <a:pt x="0" y="381"/>
                    <a:pt x="0" y="857"/>
                  </a:cubicBezTo>
                  <a:lnTo>
                    <a:pt x="0" y="2631"/>
                  </a:lnTo>
                  <a:lnTo>
                    <a:pt x="1715" y="2631"/>
                  </a:lnTo>
                  <a:lnTo>
                    <a:pt x="1715" y="857"/>
                  </a:lnTo>
                  <a:lnTo>
                    <a:pt x="1727" y="857"/>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333750" y="2848100"/>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7" y="322"/>
                    <a:pt x="2607" y="203"/>
                  </a:cubicBezTo>
                  <a:cubicBezTo>
                    <a:pt x="2607" y="108"/>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45650" y="2988300"/>
              <a:ext cx="43175" cy="65800"/>
            </a:xfrm>
            <a:custGeom>
              <a:avLst/>
              <a:gdLst/>
              <a:ahLst/>
              <a:cxnLst/>
              <a:rect l="l" t="t" r="r" b="b"/>
              <a:pathLst>
                <a:path w="1727" h="2632" extrusionOk="0">
                  <a:moveTo>
                    <a:pt x="869" y="0"/>
                  </a:moveTo>
                  <a:cubicBezTo>
                    <a:pt x="393" y="0"/>
                    <a:pt x="0" y="393"/>
                    <a:pt x="0" y="869"/>
                  </a:cubicBezTo>
                  <a:lnTo>
                    <a:pt x="0" y="2632"/>
                  </a:lnTo>
                  <a:lnTo>
                    <a:pt x="1715" y="2632"/>
                  </a:lnTo>
                  <a:lnTo>
                    <a:pt x="1715" y="869"/>
                  </a:lnTo>
                  <a:lnTo>
                    <a:pt x="1727" y="869"/>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333750" y="3050800"/>
              <a:ext cx="65200" cy="10450"/>
            </a:xfrm>
            <a:custGeom>
              <a:avLst/>
              <a:gdLst/>
              <a:ahLst/>
              <a:cxnLst/>
              <a:rect l="l" t="t" r="r" b="b"/>
              <a:pathLst>
                <a:path w="2608" h="418" extrusionOk="0">
                  <a:moveTo>
                    <a:pt x="214" y="1"/>
                  </a:moveTo>
                  <a:cubicBezTo>
                    <a:pt x="95" y="1"/>
                    <a:pt x="0" y="96"/>
                    <a:pt x="0" y="203"/>
                  </a:cubicBezTo>
                  <a:cubicBezTo>
                    <a:pt x="0" y="322"/>
                    <a:pt x="95" y="417"/>
                    <a:pt x="214" y="417"/>
                  </a:cubicBezTo>
                  <a:lnTo>
                    <a:pt x="2393" y="417"/>
                  </a:lnTo>
                  <a:cubicBezTo>
                    <a:pt x="2512" y="417"/>
                    <a:pt x="2607" y="322"/>
                    <a:pt x="2607" y="203"/>
                  </a:cubicBezTo>
                  <a:cubicBezTo>
                    <a:pt x="2607" y="108"/>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5275" y="2423050"/>
              <a:ext cx="205400" cy="296200"/>
            </a:xfrm>
            <a:custGeom>
              <a:avLst/>
              <a:gdLst/>
              <a:ahLst/>
              <a:cxnLst/>
              <a:rect l="l" t="t" r="r" b="b"/>
              <a:pathLst>
                <a:path w="8216" h="11848" extrusionOk="0">
                  <a:moveTo>
                    <a:pt x="4108" y="0"/>
                  </a:moveTo>
                  <a:lnTo>
                    <a:pt x="1" y="11847"/>
                  </a:lnTo>
                  <a:lnTo>
                    <a:pt x="8216"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252775" y="2711750"/>
              <a:ext cx="230700" cy="14325"/>
            </a:xfrm>
            <a:custGeom>
              <a:avLst/>
              <a:gdLst/>
              <a:ahLst/>
              <a:cxnLst/>
              <a:rect l="l" t="t" r="r" b="b"/>
              <a:pathLst>
                <a:path w="9228" h="573" extrusionOk="0">
                  <a:moveTo>
                    <a:pt x="8960" y="1"/>
                  </a:moveTo>
                  <a:cubicBezTo>
                    <a:pt x="8954" y="1"/>
                    <a:pt x="8948" y="1"/>
                    <a:pt x="8942" y="1"/>
                  </a:cubicBezTo>
                  <a:lnTo>
                    <a:pt x="274" y="1"/>
                  </a:lnTo>
                  <a:cubicBezTo>
                    <a:pt x="120" y="1"/>
                    <a:pt x="1" y="120"/>
                    <a:pt x="1" y="287"/>
                  </a:cubicBezTo>
                  <a:cubicBezTo>
                    <a:pt x="1" y="442"/>
                    <a:pt x="131" y="573"/>
                    <a:pt x="274" y="573"/>
                  </a:cubicBezTo>
                  <a:lnTo>
                    <a:pt x="8942" y="573"/>
                  </a:lnTo>
                  <a:cubicBezTo>
                    <a:pt x="9109" y="573"/>
                    <a:pt x="9228" y="454"/>
                    <a:pt x="9228" y="287"/>
                  </a:cubicBezTo>
                  <a:cubicBezTo>
                    <a:pt x="9228" y="128"/>
                    <a:pt x="9097" y="1"/>
                    <a:pt x="8960"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358450" y="2418275"/>
              <a:ext cx="18475" cy="17300"/>
            </a:xfrm>
            <a:custGeom>
              <a:avLst/>
              <a:gdLst/>
              <a:ahLst/>
              <a:cxnLst/>
              <a:rect l="l" t="t" r="r" b="b"/>
              <a:pathLst>
                <a:path w="739" h="692" extrusionOk="0">
                  <a:moveTo>
                    <a:pt x="369" y="1"/>
                  </a:moveTo>
                  <a:cubicBezTo>
                    <a:pt x="155" y="1"/>
                    <a:pt x="0" y="156"/>
                    <a:pt x="0" y="346"/>
                  </a:cubicBezTo>
                  <a:cubicBezTo>
                    <a:pt x="0" y="537"/>
                    <a:pt x="155" y="691"/>
                    <a:pt x="369" y="691"/>
                  </a:cubicBezTo>
                  <a:cubicBezTo>
                    <a:pt x="572" y="691"/>
                    <a:pt x="738" y="537"/>
                    <a:pt x="738" y="346"/>
                  </a:cubicBezTo>
                  <a:cubicBezTo>
                    <a:pt x="738" y="156"/>
                    <a:pt x="572" y="1"/>
                    <a:pt x="36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276000" y="3244575"/>
              <a:ext cx="46750" cy="33650"/>
            </a:xfrm>
            <a:custGeom>
              <a:avLst/>
              <a:gdLst/>
              <a:ahLst/>
              <a:cxnLst/>
              <a:rect l="l" t="t" r="r" b="b"/>
              <a:pathLst>
                <a:path w="1870" h="1346" extrusionOk="0">
                  <a:moveTo>
                    <a:pt x="0" y="1"/>
                  </a:moveTo>
                  <a:lnTo>
                    <a:pt x="0" y="1346"/>
                  </a:lnTo>
                  <a:lnTo>
                    <a:pt x="1869" y="1346"/>
                  </a:lnTo>
                  <a:lnTo>
                    <a:pt x="1869"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294450" y="3291300"/>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412925" y="339817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345775" y="3145450"/>
              <a:ext cx="43175" cy="65825"/>
            </a:xfrm>
            <a:custGeom>
              <a:avLst/>
              <a:gdLst/>
              <a:ahLst/>
              <a:cxnLst/>
              <a:rect l="l" t="t" r="r" b="b"/>
              <a:pathLst>
                <a:path w="1727" h="2633" extrusionOk="0">
                  <a:moveTo>
                    <a:pt x="869" y="1"/>
                  </a:moveTo>
                  <a:cubicBezTo>
                    <a:pt x="381" y="1"/>
                    <a:pt x="0" y="382"/>
                    <a:pt x="0" y="858"/>
                  </a:cubicBezTo>
                  <a:lnTo>
                    <a:pt x="0" y="2632"/>
                  </a:lnTo>
                  <a:lnTo>
                    <a:pt x="1715" y="2632"/>
                  </a:lnTo>
                  <a:lnTo>
                    <a:pt x="1715" y="858"/>
                  </a:lnTo>
                  <a:lnTo>
                    <a:pt x="1727" y="858"/>
                  </a:lnTo>
                  <a:cubicBezTo>
                    <a:pt x="1727" y="382"/>
                    <a:pt x="1346" y="1"/>
                    <a:pt x="869"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333875" y="3207975"/>
              <a:ext cx="65200" cy="10425"/>
            </a:xfrm>
            <a:custGeom>
              <a:avLst/>
              <a:gdLst/>
              <a:ahLst/>
              <a:cxnLst/>
              <a:rect l="l" t="t" r="r" b="b"/>
              <a:pathLst>
                <a:path w="2608" h="417" extrusionOk="0">
                  <a:moveTo>
                    <a:pt x="202" y="0"/>
                  </a:moveTo>
                  <a:cubicBezTo>
                    <a:pt x="83" y="0"/>
                    <a:pt x="0" y="83"/>
                    <a:pt x="0" y="202"/>
                  </a:cubicBezTo>
                  <a:cubicBezTo>
                    <a:pt x="0" y="322"/>
                    <a:pt x="83" y="417"/>
                    <a:pt x="202" y="417"/>
                  </a:cubicBezTo>
                  <a:lnTo>
                    <a:pt x="2393" y="417"/>
                  </a:lnTo>
                  <a:cubicBezTo>
                    <a:pt x="2512" y="417"/>
                    <a:pt x="2607" y="322"/>
                    <a:pt x="2607" y="202"/>
                  </a:cubicBezTo>
                  <a:cubicBezTo>
                    <a:pt x="2607" y="83"/>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77250" y="30671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804625" y="3114500"/>
              <a:ext cx="46750" cy="33375"/>
            </a:xfrm>
            <a:custGeom>
              <a:avLst/>
              <a:gdLst/>
              <a:ahLst/>
              <a:cxnLst/>
              <a:rect l="l" t="t" r="r" b="b"/>
              <a:pathLst>
                <a:path w="1870" h="1335" extrusionOk="0">
                  <a:moveTo>
                    <a:pt x="1" y="1"/>
                  </a:moveTo>
                  <a:lnTo>
                    <a:pt x="1" y="1334"/>
                  </a:lnTo>
                  <a:lnTo>
                    <a:pt x="1870" y="1334"/>
                  </a:lnTo>
                  <a:lnTo>
                    <a:pt x="1870"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219275" y="326392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218675" y="3076100"/>
              <a:ext cx="46450" cy="33675"/>
            </a:xfrm>
            <a:custGeom>
              <a:avLst/>
              <a:gdLst/>
              <a:ahLst/>
              <a:cxnLst/>
              <a:rect l="l" t="t" r="r" b="b"/>
              <a:pathLst>
                <a:path w="1858" h="1347" extrusionOk="0">
                  <a:moveTo>
                    <a:pt x="0" y="1"/>
                  </a:moveTo>
                  <a:lnTo>
                    <a:pt x="0" y="1346"/>
                  </a:lnTo>
                  <a:lnTo>
                    <a:pt x="1858" y="1346"/>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187725" y="3123425"/>
              <a:ext cx="46450" cy="33375"/>
            </a:xfrm>
            <a:custGeom>
              <a:avLst/>
              <a:gdLst/>
              <a:ahLst/>
              <a:cxnLst/>
              <a:rect l="l" t="t" r="r" b="b"/>
              <a:pathLst>
                <a:path w="1858" h="1335" extrusionOk="0">
                  <a:moveTo>
                    <a:pt x="0" y="1"/>
                  </a:moveTo>
                  <a:lnTo>
                    <a:pt x="0" y="1334"/>
                  </a:lnTo>
                  <a:lnTo>
                    <a:pt x="1857" y="1334"/>
                  </a:lnTo>
                  <a:lnTo>
                    <a:pt x="1857"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574550" y="2856725"/>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421675" y="28644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890050" y="2821300"/>
              <a:ext cx="46475" cy="33375"/>
            </a:xfrm>
            <a:custGeom>
              <a:avLst/>
              <a:gdLst/>
              <a:ahLst/>
              <a:cxnLst/>
              <a:rect l="l" t="t" r="r" b="b"/>
              <a:pathLst>
                <a:path w="1859" h="1335" extrusionOk="0">
                  <a:moveTo>
                    <a:pt x="1" y="1"/>
                  </a:moveTo>
                  <a:lnTo>
                    <a:pt x="1"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119250" y="2771900"/>
              <a:ext cx="46450" cy="33350"/>
            </a:xfrm>
            <a:custGeom>
              <a:avLst/>
              <a:gdLst/>
              <a:ahLst/>
              <a:cxnLst/>
              <a:rect l="l" t="t" r="r" b="b"/>
              <a:pathLst>
                <a:path w="1858"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890050" y="2617425"/>
              <a:ext cx="46475" cy="33350"/>
            </a:xfrm>
            <a:custGeom>
              <a:avLst/>
              <a:gdLst/>
              <a:ahLst/>
              <a:cxnLst/>
              <a:rect l="l" t="t" r="r" b="b"/>
              <a:pathLst>
                <a:path w="1859"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917450" y="2664150"/>
              <a:ext cx="42575" cy="30675"/>
            </a:xfrm>
            <a:custGeom>
              <a:avLst/>
              <a:gdLst/>
              <a:ahLst/>
              <a:cxnLst/>
              <a:rect l="l" t="t" r="r" b="b"/>
              <a:pathLst>
                <a:path w="1703" h="1227" extrusionOk="0">
                  <a:moveTo>
                    <a:pt x="0" y="0"/>
                  </a:moveTo>
                  <a:lnTo>
                    <a:pt x="0" y="1227"/>
                  </a:lnTo>
                  <a:lnTo>
                    <a:pt x="1703" y="1227"/>
                  </a:lnTo>
                  <a:lnTo>
                    <a:pt x="1703"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904775" y="2467400"/>
              <a:ext cx="326250" cy="134850"/>
            </a:xfrm>
            <a:custGeom>
              <a:avLst/>
              <a:gdLst/>
              <a:ahLst/>
              <a:cxnLst/>
              <a:rect l="l" t="t" r="r" b="b"/>
              <a:pathLst>
                <a:path w="13050" h="5394" extrusionOk="0">
                  <a:moveTo>
                    <a:pt x="7227" y="0"/>
                  </a:moveTo>
                  <a:cubicBezTo>
                    <a:pt x="6561" y="0"/>
                    <a:pt x="5977" y="465"/>
                    <a:pt x="5834" y="1084"/>
                  </a:cubicBezTo>
                  <a:cubicBezTo>
                    <a:pt x="5513" y="608"/>
                    <a:pt x="4977" y="298"/>
                    <a:pt x="4370" y="298"/>
                  </a:cubicBezTo>
                  <a:cubicBezTo>
                    <a:pt x="3417" y="298"/>
                    <a:pt x="2643" y="1072"/>
                    <a:pt x="2643" y="2036"/>
                  </a:cubicBezTo>
                  <a:cubicBezTo>
                    <a:pt x="2643" y="2096"/>
                    <a:pt x="2643" y="2144"/>
                    <a:pt x="2655" y="2203"/>
                  </a:cubicBezTo>
                  <a:cubicBezTo>
                    <a:pt x="2393" y="2024"/>
                    <a:pt x="2060" y="1917"/>
                    <a:pt x="1727" y="1917"/>
                  </a:cubicBezTo>
                  <a:cubicBezTo>
                    <a:pt x="774" y="1917"/>
                    <a:pt x="0" y="2691"/>
                    <a:pt x="0" y="3668"/>
                  </a:cubicBezTo>
                  <a:cubicBezTo>
                    <a:pt x="0" y="4584"/>
                    <a:pt x="715" y="5334"/>
                    <a:pt x="1619" y="5394"/>
                  </a:cubicBezTo>
                  <a:lnTo>
                    <a:pt x="11442" y="5394"/>
                  </a:lnTo>
                  <a:cubicBezTo>
                    <a:pt x="12299" y="5346"/>
                    <a:pt x="13049" y="4584"/>
                    <a:pt x="13049" y="3644"/>
                  </a:cubicBezTo>
                  <a:cubicBezTo>
                    <a:pt x="13049" y="2691"/>
                    <a:pt x="12276" y="1905"/>
                    <a:pt x="11323" y="1905"/>
                  </a:cubicBezTo>
                  <a:cubicBezTo>
                    <a:pt x="10978" y="1905"/>
                    <a:pt x="10668" y="2013"/>
                    <a:pt x="10394" y="2179"/>
                  </a:cubicBezTo>
                  <a:cubicBezTo>
                    <a:pt x="10323" y="1667"/>
                    <a:pt x="9894" y="1298"/>
                    <a:pt x="9370" y="1298"/>
                  </a:cubicBezTo>
                  <a:cubicBezTo>
                    <a:pt x="9108" y="1298"/>
                    <a:pt x="8870" y="1405"/>
                    <a:pt x="8692" y="1548"/>
                  </a:cubicBezTo>
                  <a:lnTo>
                    <a:pt x="8692" y="1465"/>
                  </a:lnTo>
                  <a:cubicBezTo>
                    <a:pt x="8692" y="655"/>
                    <a:pt x="8037" y="0"/>
                    <a:pt x="7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80925" y="2909725"/>
              <a:ext cx="184575" cy="16375"/>
            </a:xfrm>
            <a:custGeom>
              <a:avLst/>
              <a:gdLst/>
              <a:ahLst/>
              <a:cxnLst/>
              <a:rect l="l" t="t" r="r" b="b"/>
              <a:pathLst>
                <a:path w="7383" h="655" extrusionOk="0">
                  <a:moveTo>
                    <a:pt x="0" y="0"/>
                  </a:moveTo>
                  <a:lnTo>
                    <a:pt x="0" y="655"/>
                  </a:lnTo>
                  <a:lnTo>
                    <a:pt x="7382" y="655"/>
                  </a:lnTo>
                  <a:lnTo>
                    <a:pt x="7382"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580925" y="3124025"/>
              <a:ext cx="184575" cy="16400"/>
            </a:xfrm>
            <a:custGeom>
              <a:avLst/>
              <a:gdLst/>
              <a:ahLst/>
              <a:cxnLst/>
              <a:rect l="l" t="t" r="r" b="b"/>
              <a:pathLst>
                <a:path w="7383" h="656" extrusionOk="0">
                  <a:moveTo>
                    <a:pt x="0" y="1"/>
                  </a:moveTo>
                  <a:lnTo>
                    <a:pt x="0" y="655"/>
                  </a:lnTo>
                  <a:lnTo>
                    <a:pt x="7382" y="655"/>
                  </a:lnTo>
                  <a:lnTo>
                    <a:pt x="7382"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276300" y="2904950"/>
              <a:ext cx="182175" cy="17300"/>
            </a:xfrm>
            <a:custGeom>
              <a:avLst/>
              <a:gdLst/>
              <a:ahLst/>
              <a:cxnLst/>
              <a:rect l="l" t="t" r="r" b="b"/>
              <a:pathLst>
                <a:path w="7287" h="692" extrusionOk="0">
                  <a:moveTo>
                    <a:pt x="0" y="1"/>
                  </a:moveTo>
                  <a:lnTo>
                    <a:pt x="0" y="691"/>
                  </a:lnTo>
                  <a:lnTo>
                    <a:pt x="7287" y="691"/>
                  </a:lnTo>
                  <a:lnTo>
                    <a:pt x="7287"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276300" y="3127900"/>
              <a:ext cx="182175" cy="16975"/>
            </a:xfrm>
            <a:custGeom>
              <a:avLst/>
              <a:gdLst/>
              <a:ahLst/>
              <a:cxnLst/>
              <a:rect l="l" t="t" r="r" b="b"/>
              <a:pathLst>
                <a:path w="7287" h="679" extrusionOk="0">
                  <a:moveTo>
                    <a:pt x="0" y="0"/>
                  </a:moveTo>
                  <a:lnTo>
                    <a:pt x="0" y="679"/>
                  </a:lnTo>
                  <a:lnTo>
                    <a:pt x="7287" y="679"/>
                  </a:lnTo>
                  <a:lnTo>
                    <a:pt x="7287"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586489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134725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385561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7"/>
        <p:cNvGrpSpPr/>
        <p:nvPr/>
      </p:nvGrpSpPr>
      <p:grpSpPr>
        <a:xfrm>
          <a:off x="0" y="0"/>
          <a:ext cx="0" cy="0"/>
          <a:chOff x="0" y="0"/>
          <a:chExt cx="0" cy="0"/>
        </a:xfrm>
      </p:grpSpPr>
      <p:sp>
        <p:nvSpPr>
          <p:cNvPr id="148" name="Google Shape;148;p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1" name="Google Shape;151;p9"/>
          <p:cNvGrpSpPr/>
          <p:nvPr/>
        </p:nvGrpSpPr>
        <p:grpSpPr>
          <a:xfrm>
            <a:off x="885340" y="715134"/>
            <a:ext cx="9938083" cy="5530305"/>
            <a:chOff x="677150" y="1466675"/>
            <a:chExt cx="4997025" cy="2780725"/>
          </a:xfrm>
        </p:grpSpPr>
        <p:sp>
          <p:nvSpPr>
            <p:cNvPr id="152" name="Google Shape;152;p9"/>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9"/>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9"/>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9"/>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9"/>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9"/>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9"/>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6" name="Google Shape;166;p9"/>
          <p:cNvSpPr txBox="1">
            <a:spLocks noGrp="1"/>
          </p:cNvSpPr>
          <p:nvPr>
            <p:ph type="title"/>
          </p:nvPr>
        </p:nvSpPr>
        <p:spPr>
          <a:xfrm>
            <a:off x="3399200" y="1993800"/>
            <a:ext cx="5393600" cy="9860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7" name="Google Shape;167;p9"/>
          <p:cNvSpPr txBox="1">
            <a:spLocks noGrp="1"/>
          </p:cNvSpPr>
          <p:nvPr>
            <p:ph type="subTitle" idx="1"/>
          </p:nvPr>
        </p:nvSpPr>
        <p:spPr>
          <a:xfrm>
            <a:off x="3399200" y="2979800"/>
            <a:ext cx="5393600" cy="188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8" name="Google Shape;168;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163644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8"/>
        <p:cNvGrpSpPr/>
        <p:nvPr/>
      </p:nvGrpSpPr>
      <p:grpSpPr>
        <a:xfrm>
          <a:off x="0" y="0"/>
          <a:ext cx="0" cy="0"/>
          <a:chOff x="0" y="0"/>
          <a:chExt cx="0" cy="0"/>
        </a:xfrm>
      </p:grpSpPr>
      <p:sp>
        <p:nvSpPr>
          <p:cNvPr id="209" name="Google Shape;209;p1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4"/>
          <p:cNvSpPr txBox="1">
            <a:spLocks noGrp="1"/>
          </p:cNvSpPr>
          <p:nvPr>
            <p:ph type="title"/>
          </p:nvPr>
        </p:nvSpPr>
        <p:spPr>
          <a:xfrm>
            <a:off x="4692800" y="4023351"/>
            <a:ext cx="2806400" cy="546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133">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865200" y="2288651"/>
            <a:ext cx="8461600" cy="15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667"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Tree>
    <p:extLst>
      <p:ext uri="{BB962C8B-B14F-4D97-AF65-F5344CB8AC3E}">
        <p14:creationId xmlns:p14="http://schemas.microsoft.com/office/powerpoint/2010/main" val="3470893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22/2/2024</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570781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07621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53017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A92E537-1722-CE4F-8A1A-B0A53AD2EA91}"/>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75AE17-31D2-5445-9E34-D90CC4A99171}"/>
              </a:ext>
            </a:extLst>
          </p:cNvPr>
          <p:cNvSpPr>
            <a:spLocks noGrp="1" noChangeArrowheads="1"/>
          </p:cNvSpPr>
          <p:nvPr>
            <p:ph type="ftr" sz="quarter" idx="11"/>
          </p:nvPr>
        </p:nvSpPr>
        <p:spPr/>
        <p:txBody>
          <a:bodyPr/>
          <a:lstStyle>
            <a:lvl1pPr>
              <a:defRPr/>
            </a:lvl1pPr>
          </a:lstStyle>
          <a:p>
            <a:pPr>
              <a:defRPr/>
            </a:pPr>
            <a:r>
              <a:rPr lang="en-US"/>
              <a:t>Lê Đình An</a:t>
            </a:r>
          </a:p>
        </p:txBody>
      </p:sp>
      <p:sp>
        <p:nvSpPr>
          <p:cNvPr id="5" name="Rectangle 6">
            <a:extLst>
              <a:ext uri="{FF2B5EF4-FFF2-40B4-BE49-F238E27FC236}">
                <a16:creationId xmlns:a16="http://schemas.microsoft.com/office/drawing/2014/main" id="{7E19696E-E198-0644-9A6E-A28AC20740FC}"/>
              </a:ext>
            </a:extLst>
          </p:cNvPr>
          <p:cNvSpPr>
            <a:spLocks noGrp="1" noChangeArrowheads="1"/>
          </p:cNvSpPr>
          <p:nvPr>
            <p:ph type="sldNum" sz="quarter" idx="12"/>
          </p:nvPr>
        </p:nvSpPr>
        <p:spPr/>
        <p:txBody>
          <a:bodyPr/>
          <a:lstStyle>
            <a:lvl1pPr>
              <a:defRPr/>
            </a:lvl1pPr>
          </a:lstStyle>
          <a:p>
            <a:fld id="{F1662EC2-EB7D-7343-BB29-E16D1C3226C1}" type="slidenum">
              <a:rPr lang="en-US" altLang="vi-VN"/>
              <a:pPr/>
              <a:t>‹#›</a:t>
            </a:fld>
            <a:endParaRPr lang="en-US" altLang="vi-VN"/>
          </a:p>
        </p:txBody>
      </p:sp>
    </p:spTree>
    <p:extLst>
      <p:ext uri="{BB962C8B-B14F-4D97-AF65-F5344CB8AC3E}">
        <p14:creationId xmlns:p14="http://schemas.microsoft.com/office/powerpoint/2010/main" val="179397105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0"/>
          <p:cNvSpPr txBox="1">
            <a:spLocks noGrp="1"/>
          </p:cNvSpPr>
          <p:nvPr>
            <p:ph type="sldNum" idx="12"/>
          </p:nvPr>
        </p:nvSpPr>
        <p:spPr>
          <a:xfrm>
            <a:off x="5730200" y="6333201"/>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81000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Font typeface="Roboto Slab"/>
              <a:buNone/>
              <a:defRPr b="1">
                <a:solidFill>
                  <a:srgbClr val="CC4125"/>
                </a:solidFill>
                <a:latin typeface="Roboto Slab"/>
                <a:ea typeface="Roboto Slab"/>
                <a:cs typeface="Roboto Slab"/>
                <a:sym typeface="Roboto Slab"/>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51" name="Google Shape;51;p10"/>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10"/>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665863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 Green Watercolor">
  <p:cSld name="Blank - Green Watercolor">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1"/>
          <p:cNvSpPr/>
          <p:nvPr/>
        </p:nvSpPr>
        <p:spPr>
          <a:xfrm>
            <a:off x="731600" y="731600"/>
            <a:ext cx="10728800" cy="5394800"/>
          </a:xfrm>
          <a:prstGeom prst="frame">
            <a:avLst>
              <a:gd name="adj1" fmla="val 637"/>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11"/>
          <p:cNvSpPr txBox="1">
            <a:spLocks noGrp="1"/>
          </p:cNvSpPr>
          <p:nvPr>
            <p:ph type="sldNum" idx="12"/>
          </p:nvPr>
        </p:nvSpPr>
        <p:spPr>
          <a:xfrm>
            <a:off x="5730200" y="6126400"/>
            <a:ext cx="731600" cy="731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73" name="Google Shape;73;p11"/>
          <p:cNvPicPr preferRelativeResize="0"/>
          <p:nvPr/>
        </p:nvPicPr>
        <p:blipFill>
          <a:blip r:embed="rId3">
            <a:alphaModFix/>
          </a:blip>
          <a:stretch>
            <a:fillRect/>
          </a:stretch>
        </p:blipFill>
        <p:spPr>
          <a:xfrm>
            <a:off x="9220134" y="1"/>
            <a:ext cx="2971865" cy="2302500"/>
          </a:xfrm>
          <a:prstGeom prst="rect">
            <a:avLst/>
          </a:prstGeom>
          <a:noFill/>
          <a:ln>
            <a:noFill/>
          </a:ln>
        </p:spPr>
      </p:pic>
      <p:pic>
        <p:nvPicPr>
          <p:cNvPr id="74" name="Google Shape;74;p11"/>
          <p:cNvPicPr preferRelativeResize="0"/>
          <p:nvPr/>
        </p:nvPicPr>
        <p:blipFill>
          <a:blip r:embed="rId4">
            <a:alphaModFix/>
          </a:blip>
          <a:stretch>
            <a:fillRect/>
          </a:stretch>
        </p:blipFill>
        <p:spPr>
          <a:xfrm>
            <a:off x="0" y="4079368"/>
            <a:ext cx="2778600" cy="2778633"/>
          </a:xfrm>
          <a:prstGeom prst="rect">
            <a:avLst/>
          </a:prstGeom>
          <a:noFill/>
          <a:ln>
            <a:noFill/>
          </a:ln>
        </p:spPr>
      </p:pic>
    </p:spTree>
    <p:extLst>
      <p:ext uri="{BB962C8B-B14F-4D97-AF65-F5344CB8AC3E}">
        <p14:creationId xmlns:p14="http://schemas.microsoft.com/office/powerpoint/2010/main" val="6059339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8199715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4109567" y="1455633"/>
            <a:ext cx="3497600" cy="511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0" name="Google Shape;30;p6"/>
          <p:cNvSpPr txBox="1">
            <a:spLocks noGrp="1"/>
          </p:cNvSpPr>
          <p:nvPr>
            <p:ph type="body" idx="2"/>
          </p:nvPr>
        </p:nvSpPr>
        <p:spPr>
          <a:xfrm>
            <a:off x="7817764" y="1455633"/>
            <a:ext cx="3497600" cy="511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1" name="Google Shape;31;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2008214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4109567" y="1455633"/>
            <a:ext cx="3497600" cy="5112400"/>
          </a:xfrm>
          <a:prstGeom prst="rect">
            <a:avLst/>
          </a:prstGeom>
        </p:spPr>
        <p:txBody>
          <a:bodyPr spcFirstLastPara="1" wrap="square" lIns="91425" tIns="91425" rIns="91425" bIns="91425" anchor="t" anchorCtr="0">
            <a:noAutofit/>
          </a:bodyPr>
          <a:lstStyle>
            <a:lvl1pPr marL="609555" lvl="0" indent="-474097">
              <a:spcBef>
                <a:spcPts val="800"/>
              </a:spcBef>
              <a:spcAft>
                <a:spcPts val="0"/>
              </a:spcAft>
              <a:buSzPts val="2000"/>
              <a:buChar char="⊙"/>
              <a:defRPr sz="2667"/>
            </a:lvl1pPr>
            <a:lvl2pPr marL="1219110" lvl="1" indent="-474097">
              <a:spcBef>
                <a:spcPts val="0"/>
              </a:spcBef>
              <a:spcAft>
                <a:spcPts val="0"/>
              </a:spcAft>
              <a:buSzPts val="2000"/>
              <a:buChar char="○"/>
              <a:defRPr sz="2667"/>
            </a:lvl2pPr>
            <a:lvl3pPr marL="1828664" lvl="2" indent="-474097">
              <a:spcBef>
                <a:spcPts val="0"/>
              </a:spcBef>
              <a:spcAft>
                <a:spcPts val="0"/>
              </a:spcAft>
              <a:buSzPts val="2000"/>
              <a:buChar char="■"/>
              <a:defRPr sz="2667"/>
            </a:lvl3pPr>
            <a:lvl4pPr marL="2438218" lvl="3" indent="-474097">
              <a:spcBef>
                <a:spcPts val="0"/>
              </a:spcBef>
              <a:spcAft>
                <a:spcPts val="0"/>
              </a:spcAft>
              <a:buSzPts val="2000"/>
              <a:buChar char="●"/>
              <a:defRPr sz="2667"/>
            </a:lvl4pPr>
            <a:lvl5pPr marL="3047772" lvl="4" indent="-474097">
              <a:spcBef>
                <a:spcPts val="0"/>
              </a:spcBef>
              <a:spcAft>
                <a:spcPts val="0"/>
              </a:spcAft>
              <a:buSzPts val="2000"/>
              <a:buChar char="○"/>
              <a:defRPr sz="2667"/>
            </a:lvl5pPr>
            <a:lvl6pPr marL="3657327" lvl="5" indent="-474097">
              <a:spcBef>
                <a:spcPts val="0"/>
              </a:spcBef>
              <a:spcAft>
                <a:spcPts val="0"/>
              </a:spcAft>
              <a:buSzPts val="2000"/>
              <a:buChar char="■"/>
              <a:defRPr sz="2667"/>
            </a:lvl6pPr>
            <a:lvl7pPr marL="4266880" lvl="6" indent="-474097">
              <a:spcBef>
                <a:spcPts val="0"/>
              </a:spcBef>
              <a:spcAft>
                <a:spcPts val="0"/>
              </a:spcAft>
              <a:buSzPts val="2000"/>
              <a:buChar char="●"/>
              <a:defRPr sz="2667"/>
            </a:lvl7pPr>
            <a:lvl8pPr marL="4876435" lvl="7" indent="-474097">
              <a:spcBef>
                <a:spcPts val="0"/>
              </a:spcBef>
              <a:spcAft>
                <a:spcPts val="0"/>
              </a:spcAft>
              <a:buSzPts val="2000"/>
              <a:buChar char="○"/>
              <a:defRPr sz="2667"/>
            </a:lvl8pPr>
            <a:lvl9pPr marL="5485990" lvl="8" indent="-474097">
              <a:spcBef>
                <a:spcPts val="0"/>
              </a:spcBef>
              <a:spcAft>
                <a:spcPts val="0"/>
              </a:spcAft>
              <a:buSzPts val="2000"/>
              <a:buChar char="■"/>
              <a:defRPr sz="2667"/>
            </a:lvl9pPr>
          </a:lstStyle>
          <a:p>
            <a:endParaRPr/>
          </a:p>
        </p:txBody>
      </p:sp>
      <p:sp>
        <p:nvSpPr>
          <p:cNvPr id="30" name="Google Shape;30;p6"/>
          <p:cNvSpPr txBox="1">
            <a:spLocks noGrp="1"/>
          </p:cNvSpPr>
          <p:nvPr>
            <p:ph type="body" idx="2"/>
          </p:nvPr>
        </p:nvSpPr>
        <p:spPr>
          <a:xfrm>
            <a:off x="7817764" y="1455633"/>
            <a:ext cx="3497600" cy="5112400"/>
          </a:xfrm>
          <a:prstGeom prst="rect">
            <a:avLst/>
          </a:prstGeom>
        </p:spPr>
        <p:txBody>
          <a:bodyPr spcFirstLastPara="1" wrap="square" lIns="91425" tIns="91425" rIns="91425" bIns="91425" anchor="t" anchorCtr="0">
            <a:noAutofit/>
          </a:bodyPr>
          <a:lstStyle>
            <a:lvl1pPr marL="609555" lvl="0" indent="-474097">
              <a:spcBef>
                <a:spcPts val="800"/>
              </a:spcBef>
              <a:spcAft>
                <a:spcPts val="0"/>
              </a:spcAft>
              <a:buSzPts val="2000"/>
              <a:buChar char="⊙"/>
              <a:defRPr sz="2667"/>
            </a:lvl1pPr>
            <a:lvl2pPr marL="1219110" lvl="1" indent="-474097">
              <a:spcBef>
                <a:spcPts val="0"/>
              </a:spcBef>
              <a:spcAft>
                <a:spcPts val="0"/>
              </a:spcAft>
              <a:buSzPts val="2000"/>
              <a:buChar char="○"/>
              <a:defRPr sz="2667"/>
            </a:lvl2pPr>
            <a:lvl3pPr marL="1828664" lvl="2" indent="-474097">
              <a:spcBef>
                <a:spcPts val="0"/>
              </a:spcBef>
              <a:spcAft>
                <a:spcPts val="0"/>
              </a:spcAft>
              <a:buSzPts val="2000"/>
              <a:buChar char="■"/>
              <a:defRPr sz="2667"/>
            </a:lvl3pPr>
            <a:lvl4pPr marL="2438218" lvl="3" indent="-474097">
              <a:spcBef>
                <a:spcPts val="0"/>
              </a:spcBef>
              <a:spcAft>
                <a:spcPts val="0"/>
              </a:spcAft>
              <a:buSzPts val="2000"/>
              <a:buChar char="●"/>
              <a:defRPr sz="2667"/>
            </a:lvl4pPr>
            <a:lvl5pPr marL="3047772" lvl="4" indent="-474097">
              <a:spcBef>
                <a:spcPts val="0"/>
              </a:spcBef>
              <a:spcAft>
                <a:spcPts val="0"/>
              </a:spcAft>
              <a:buSzPts val="2000"/>
              <a:buChar char="○"/>
              <a:defRPr sz="2667"/>
            </a:lvl5pPr>
            <a:lvl6pPr marL="3657327" lvl="5" indent="-474097">
              <a:spcBef>
                <a:spcPts val="0"/>
              </a:spcBef>
              <a:spcAft>
                <a:spcPts val="0"/>
              </a:spcAft>
              <a:buSzPts val="2000"/>
              <a:buChar char="■"/>
              <a:defRPr sz="2667"/>
            </a:lvl6pPr>
            <a:lvl7pPr marL="4266880" lvl="6" indent="-474097">
              <a:spcBef>
                <a:spcPts val="0"/>
              </a:spcBef>
              <a:spcAft>
                <a:spcPts val="0"/>
              </a:spcAft>
              <a:buSzPts val="2000"/>
              <a:buChar char="●"/>
              <a:defRPr sz="2667"/>
            </a:lvl7pPr>
            <a:lvl8pPr marL="4876435" lvl="7" indent="-474097">
              <a:spcBef>
                <a:spcPts val="0"/>
              </a:spcBef>
              <a:spcAft>
                <a:spcPts val="0"/>
              </a:spcAft>
              <a:buSzPts val="2000"/>
              <a:buChar char="○"/>
              <a:defRPr sz="2667"/>
            </a:lvl8pPr>
            <a:lvl9pPr marL="5485990" lvl="8" indent="-474097">
              <a:spcBef>
                <a:spcPts val="0"/>
              </a:spcBef>
              <a:spcAft>
                <a:spcPts val="0"/>
              </a:spcAft>
              <a:buSzPts val="2000"/>
              <a:buChar char="■"/>
              <a:defRPr sz="2667"/>
            </a:lvl9pPr>
          </a:lstStyle>
          <a:p>
            <a:endParaRPr/>
          </a:p>
        </p:txBody>
      </p:sp>
      <p:sp>
        <p:nvSpPr>
          <p:cNvPr id="31" name="Google Shape;31;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863425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482600" y="-762000"/>
            <a:ext cx="8382000" cy="83820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highlight>
                <a:srgbClr val="FFFF00"/>
              </a:highlight>
            </a:endParaRPr>
          </a:p>
        </p:txBody>
      </p:sp>
      <p:sp>
        <p:nvSpPr>
          <p:cNvPr id="53" name="Google Shape;53;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70118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22/2/2024</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4108518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p:nvPr/>
        </p:nvSpPr>
        <p:spPr>
          <a:xfrm>
            <a:off x="482600" y="-762000"/>
            <a:ext cx="8382000" cy="8382000"/>
          </a:xfrm>
          <a:prstGeom prst="ellipse">
            <a:avLst/>
          </a:prstGeom>
          <a:solidFill>
            <a:srgbClr val="000000"/>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1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10"/>
            <a:fld id="{00000000-1234-1234-1234-123412341234}" type="slidenum">
              <a:rPr lang="en" smtClean="0">
                <a:solidFill>
                  <a:srgbClr val="000000"/>
                </a:solidFill>
              </a:rPr>
              <a:pPr defTabSz="1219110"/>
              <a:t>‹#›</a:t>
            </a:fld>
            <a:endParaRPr lang="en">
              <a:solidFill>
                <a:srgbClr val="000000"/>
              </a:solidFill>
            </a:endParaRPr>
          </a:p>
        </p:txBody>
      </p:sp>
    </p:spTree>
    <p:extLst>
      <p:ext uri="{BB962C8B-B14F-4D97-AF65-F5344CB8AC3E}">
        <p14:creationId xmlns:p14="http://schemas.microsoft.com/office/powerpoint/2010/main" val="4258413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000000"/>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3568700" y="1663700"/>
            <a:ext cx="6540400" cy="1093200"/>
          </a:xfrm>
          <a:prstGeom prst="rect">
            <a:avLst/>
          </a:prstGeom>
        </p:spPr>
        <p:txBody>
          <a:bodyPr spcFirstLastPara="1" wrap="square" lIns="91425" tIns="91425" rIns="91425" bIns="91425" anchor="t" anchorCtr="0">
            <a:noAutofit/>
          </a:bodyPr>
          <a:lstStyle>
            <a:lvl1pPr marL="609555" lvl="0" indent="-558759" rtl="0">
              <a:spcBef>
                <a:spcPts val="800"/>
              </a:spcBef>
              <a:spcAft>
                <a:spcPts val="0"/>
              </a:spcAft>
              <a:buClr>
                <a:srgbClr val="000000"/>
              </a:buClr>
              <a:buSzPts val="3000"/>
              <a:buChar char="⊙"/>
              <a:defRPr>
                <a:solidFill>
                  <a:srgbClr val="000000"/>
                </a:solidFill>
                <a:highlight>
                  <a:srgbClr val="FFFF00"/>
                </a:highlight>
              </a:defRPr>
            </a:lvl1pPr>
            <a:lvl2pPr marL="1219110" lvl="1" indent="-507962" rtl="0">
              <a:spcBef>
                <a:spcPts val="0"/>
              </a:spcBef>
              <a:spcAft>
                <a:spcPts val="0"/>
              </a:spcAft>
              <a:buClr>
                <a:srgbClr val="000000"/>
              </a:buClr>
              <a:buSzPts val="2400"/>
              <a:buChar char="○"/>
              <a:defRPr>
                <a:solidFill>
                  <a:srgbClr val="000000"/>
                </a:solidFill>
                <a:highlight>
                  <a:srgbClr val="FFFF00"/>
                </a:highlight>
              </a:defRPr>
            </a:lvl2pPr>
            <a:lvl3pPr marL="1828664" lvl="2" indent="-507962" rtl="0">
              <a:spcBef>
                <a:spcPts val="0"/>
              </a:spcBef>
              <a:spcAft>
                <a:spcPts val="0"/>
              </a:spcAft>
              <a:buClr>
                <a:srgbClr val="000000"/>
              </a:buClr>
              <a:buSzPts val="2400"/>
              <a:buChar char="■"/>
              <a:defRPr>
                <a:solidFill>
                  <a:srgbClr val="000000"/>
                </a:solidFill>
                <a:highlight>
                  <a:srgbClr val="FFFF00"/>
                </a:highlight>
              </a:defRPr>
            </a:lvl3pPr>
            <a:lvl4pPr marL="2438218" lvl="3" indent="-457167" rtl="0">
              <a:spcBef>
                <a:spcPts val="0"/>
              </a:spcBef>
              <a:spcAft>
                <a:spcPts val="0"/>
              </a:spcAft>
              <a:buClr>
                <a:srgbClr val="000000"/>
              </a:buClr>
              <a:buSzPts val="1800"/>
              <a:buChar char="●"/>
              <a:defRPr>
                <a:solidFill>
                  <a:srgbClr val="000000"/>
                </a:solidFill>
                <a:highlight>
                  <a:srgbClr val="FFFF00"/>
                </a:highlight>
              </a:defRPr>
            </a:lvl4pPr>
            <a:lvl5pPr marL="3047772" lvl="4" indent="-457167" rtl="0">
              <a:spcBef>
                <a:spcPts val="0"/>
              </a:spcBef>
              <a:spcAft>
                <a:spcPts val="0"/>
              </a:spcAft>
              <a:buClr>
                <a:srgbClr val="000000"/>
              </a:buClr>
              <a:buSzPts val="1800"/>
              <a:buChar char="○"/>
              <a:defRPr>
                <a:solidFill>
                  <a:srgbClr val="000000"/>
                </a:solidFill>
                <a:highlight>
                  <a:srgbClr val="FFFF00"/>
                </a:highlight>
              </a:defRPr>
            </a:lvl5pPr>
            <a:lvl6pPr marL="3657327" lvl="5" indent="-457167" rtl="0">
              <a:spcBef>
                <a:spcPts val="0"/>
              </a:spcBef>
              <a:spcAft>
                <a:spcPts val="0"/>
              </a:spcAft>
              <a:buClr>
                <a:srgbClr val="000000"/>
              </a:buClr>
              <a:buSzPts val="1800"/>
              <a:buChar char="■"/>
              <a:defRPr>
                <a:solidFill>
                  <a:srgbClr val="000000"/>
                </a:solidFill>
                <a:highlight>
                  <a:srgbClr val="FFFF00"/>
                </a:highlight>
              </a:defRPr>
            </a:lvl6pPr>
            <a:lvl7pPr marL="4266880" lvl="6" indent="-457167" rtl="0">
              <a:spcBef>
                <a:spcPts val="0"/>
              </a:spcBef>
              <a:spcAft>
                <a:spcPts val="0"/>
              </a:spcAft>
              <a:buClr>
                <a:srgbClr val="000000"/>
              </a:buClr>
              <a:buSzPts val="1800"/>
              <a:buChar char="●"/>
              <a:defRPr>
                <a:solidFill>
                  <a:srgbClr val="000000"/>
                </a:solidFill>
                <a:highlight>
                  <a:srgbClr val="FFFF00"/>
                </a:highlight>
              </a:defRPr>
            </a:lvl7pPr>
            <a:lvl8pPr marL="4876435" lvl="7" indent="-457167" rtl="0">
              <a:spcBef>
                <a:spcPts val="0"/>
              </a:spcBef>
              <a:spcAft>
                <a:spcPts val="0"/>
              </a:spcAft>
              <a:buClr>
                <a:srgbClr val="000000"/>
              </a:buClr>
              <a:buSzPts val="1800"/>
              <a:buChar char="○"/>
              <a:defRPr>
                <a:solidFill>
                  <a:srgbClr val="000000"/>
                </a:solidFill>
                <a:highlight>
                  <a:srgbClr val="FFFF00"/>
                </a:highlight>
              </a:defRPr>
            </a:lvl8pPr>
            <a:lvl9pPr marL="5485990" lvl="8" indent="-457167">
              <a:spcBef>
                <a:spcPts val="0"/>
              </a:spcBef>
              <a:spcAft>
                <a:spcPts val="0"/>
              </a:spcAft>
              <a:buClr>
                <a:srgbClr val="000000"/>
              </a:buClr>
              <a:buSzPts val="1800"/>
              <a:buChar char="■"/>
              <a:defRPr>
                <a:solidFill>
                  <a:srgbClr val="000000"/>
                </a:solidFill>
                <a:highlight>
                  <a:srgbClr val="FFFF00"/>
                </a:highlight>
              </a:defRPr>
            </a:lvl9pPr>
          </a:lstStyle>
          <a:p>
            <a:endParaRPr/>
          </a:p>
        </p:txBody>
      </p:sp>
      <p:sp>
        <p:nvSpPr>
          <p:cNvPr id="19" name="Google Shape;19;p4"/>
          <p:cNvSpPr txBox="1"/>
          <p:nvPr/>
        </p:nvSpPr>
        <p:spPr>
          <a:xfrm>
            <a:off x="1651000" y="940233"/>
            <a:ext cx="1571600" cy="871600"/>
          </a:xfrm>
          <a:prstGeom prst="rect">
            <a:avLst/>
          </a:prstGeom>
          <a:noFill/>
          <a:ln>
            <a:noFill/>
          </a:ln>
        </p:spPr>
        <p:txBody>
          <a:bodyPr spcFirstLastPara="1" wrap="square" lIns="121900" tIns="121900" rIns="121900" bIns="121900" anchor="t" anchorCtr="0">
            <a:noAutofit/>
          </a:bodyPr>
          <a:lstStyle/>
          <a:p>
            <a:pPr marL="0" marR="0" lvl="0" indent="0" algn="r" defTabSz="1219110" rtl="0" eaLnBrk="1" fontAlgn="auto" latinLnBrk="0" hangingPunct="1">
              <a:lnSpc>
                <a:spcPct val="100000"/>
              </a:lnSpc>
              <a:spcBef>
                <a:spcPts val="0"/>
              </a:spcBef>
              <a:spcAft>
                <a:spcPts val="0"/>
              </a:spcAft>
              <a:buClr>
                <a:srgbClr val="000000"/>
              </a:buClr>
              <a:buSzTx/>
              <a:buFont typeface="Arial"/>
              <a:buNone/>
              <a:tabLst/>
              <a:defRPr/>
            </a:pPr>
            <a:r>
              <a:rPr kumimoji="0" lang="en" sz="20000" b="1" i="0" u="none" strike="noStrike" kern="0" cap="none" spc="0" normalizeH="0" baseline="0" noProof="0">
                <a:ln>
                  <a:noFill/>
                </a:ln>
                <a:solidFill>
                  <a:srgbClr val="FFFF00"/>
                </a:solidFill>
                <a:effectLst/>
                <a:uLnTx/>
                <a:uFillTx/>
                <a:latin typeface="Cabin Condensed"/>
                <a:ea typeface="Cabin Condensed"/>
                <a:cs typeface="Cabin Condensed"/>
                <a:sym typeface="Cabin Condensed"/>
              </a:rPr>
              <a:t>“</a:t>
            </a:r>
            <a:endParaRPr kumimoji="0" sz="20000" b="1" i="0" u="none" strike="noStrike" kern="0" cap="none" spc="0" normalizeH="0" baseline="0" noProof="0">
              <a:ln>
                <a:noFill/>
              </a:ln>
              <a:solidFill>
                <a:srgbClr val="FFFF00"/>
              </a:solidFill>
              <a:effectLst/>
              <a:uLnTx/>
              <a:uFillTx/>
              <a:latin typeface="Cabin Condensed"/>
              <a:ea typeface="Cabin Condensed"/>
              <a:cs typeface="Cabin Condensed"/>
              <a:sym typeface="Cabin Condensed"/>
            </a:endParaRPr>
          </a:p>
        </p:txBody>
      </p:sp>
      <p:sp>
        <p:nvSpPr>
          <p:cNvPr id="20" name="Google Shape;20;p4"/>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pPr defTabSz="1219110"/>
            <a:fld id="{00000000-1234-1234-1234-123412341234}" type="slidenum">
              <a:rPr lang="en" smtClean="0"/>
              <a:pPr defTabSz="1219110"/>
              <a:t>‹#›</a:t>
            </a:fld>
            <a:endParaRPr lang="en"/>
          </a:p>
        </p:txBody>
      </p:sp>
    </p:spTree>
    <p:extLst>
      <p:ext uri="{BB962C8B-B14F-4D97-AF65-F5344CB8AC3E}">
        <p14:creationId xmlns:p14="http://schemas.microsoft.com/office/powerpoint/2010/main" val="35970073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5"/>
          <p:cNvSpPr txBox="1">
            <a:spLocks noGrp="1"/>
          </p:cNvSpPr>
          <p:nvPr>
            <p:ph type="title"/>
          </p:nvPr>
        </p:nvSpPr>
        <p:spPr>
          <a:xfrm>
            <a:off x="530867" y="1505507"/>
            <a:ext cx="2267600" cy="1978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3828100" y="1343060"/>
            <a:ext cx="7414800" cy="4761600"/>
          </a:xfrm>
          <a:prstGeom prst="rect">
            <a:avLst/>
          </a:prstGeom>
        </p:spPr>
        <p:txBody>
          <a:bodyPr spcFirstLastPara="1" wrap="square" lIns="91425" tIns="91425" rIns="91425" bIns="91425" anchor="t" anchorCtr="0">
            <a:noAutofit/>
          </a:bodyPr>
          <a:lstStyle>
            <a:lvl1pPr marL="609555" lvl="0" indent="-558759">
              <a:spcBef>
                <a:spcPts val="800"/>
              </a:spcBef>
              <a:spcAft>
                <a:spcPts val="0"/>
              </a:spcAft>
              <a:buSzPts val="3000"/>
              <a:buChar char="⊙"/>
              <a:defRPr/>
            </a:lvl1pPr>
            <a:lvl2pPr marL="1219110" lvl="1" indent="-507962">
              <a:spcBef>
                <a:spcPts val="0"/>
              </a:spcBef>
              <a:spcAft>
                <a:spcPts val="0"/>
              </a:spcAft>
              <a:buSzPts val="2400"/>
              <a:buChar char="○"/>
              <a:defRPr/>
            </a:lvl2pPr>
            <a:lvl3pPr marL="1828664" lvl="2" indent="-507962">
              <a:spcBef>
                <a:spcPts val="0"/>
              </a:spcBef>
              <a:spcAft>
                <a:spcPts val="0"/>
              </a:spcAft>
              <a:buSzPts val="2400"/>
              <a:buChar char="■"/>
              <a:defRPr/>
            </a:lvl3pPr>
            <a:lvl4pPr marL="2438218" lvl="3" indent="-457167">
              <a:spcBef>
                <a:spcPts val="0"/>
              </a:spcBef>
              <a:spcAft>
                <a:spcPts val="0"/>
              </a:spcAft>
              <a:buSzPts val="1800"/>
              <a:buChar char="●"/>
              <a:defRPr/>
            </a:lvl4pPr>
            <a:lvl5pPr marL="3047772" lvl="4" indent="-457167">
              <a:spcBef>
                <a:spcPts val="0"/>
              </a:spcBef>
              <a:spcAft>
                <a:spcPts val="0"/>
              </a:spcAft>
              <a:buSzPts val="1800"/>
              <a:buChar char="○"/>
              <a:defRPr/>
            </a:lvl5pPr>
            <a:lvl6pPr marL="3657327" lvl="5" indent="-457167">
              <a:spcBef>
                <a:spcPts val="0"/>
              </a:spcBef>
              <a:spcAft>
                <a:spcPts val="0"/>
              </a:spcAft>
              <a:buSzPts val="1800"/>
              <a:buChar char="■"/>
              <a:defRPr/>
            </a:lvl6pPr>
            <a:lvl7pPr marL="4266880" lvl="6" indent="-457167">
              <a:spcBef>
                <a:spcPts val="0"/>
              </a:spcBef>
              <a:spcAft>
                <a:spcPts val="0"/>
              </a:spcAft>
              <a:buSzPts val="1800"/>
              <a:buChar char="●"/>
              <a:defRPr/>
            </a:lvl7pPr>
            <a:lvl8pPr marL="4876435" lvl="7" indent="-457167">
              <a:spcBef>
                <a:spcPts val="0"/>
              </a:spcBef>
              <a:spcAft>
                <a:spcPts val="0"/>
              </a:spcAft>
              <a:buSzPts val="1800"/>
              <a:buChar char="○"/>
              <a:defRPr/>
            </a:lvl8pPr>
            <a:lvl9pPr marL="5485990" lvl="8" indent="-457167">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10"/>
            <a:fld id="{00000000-1234-1234-1234-123412341234}" type="slidenum">
              <a:rPr lang="en" smtClean="0">
                <a:solidFill>
                  <a:srgbClr val="000000"/>
                </a:solidFill>
              </a:rPr>
              <a:pPr defTabSz="1219110"/>
              <a:t>‹#›</a:t>
            </a:fld>
            <a:endParaRPr lang="en">
              <a:solidFill>
                <a:srgbClr val="000000"/>
              </a:solidFill>
            </a:endParaRPr>
          </a:p>
        </p:txBody>
      </p:sp>
    </p:spTree>
    <p:extLst>
      <p:ext uri="{BB962C8B-B14F-4D97-AF65-F5344CB8AC3E}">
        <p14:creationId xmlns:p14="http://schemas.microsoft.com/office/powerpoint/2010/main" val="6739281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6" y="274645"/>
            <a:ext cx="10968567" cy="1139825"/>
          </a:xfrm>
        </p:spPr>
        <p:txBody>
          <a:bodyPr/>
          <a:lstStyle/>
          <a:p>
            <a:r>
              <a:rPr lang="en-US"/>
              <a:t>Click to edit Master title style</a:t>
            </a:r>
          </a:p>
        </p:txBody>
      </p:sp>
      <p:sp>
        <p:nvSpPr>
          <p:cNvPr id="3" name="Rectangle 3">
            <a:extLst>
              <a:ext uri="{FF2B5EF4-FFF2-40B4-BE49-F238E27FC236}">
                <a16:creationId xmlns:a16="http://schemas.microsoft.com/office/drawing/2014/main" id="{5EF00554-8DDD-B645-883F-42DD7212AB80}"/>
              </a:ext>
            </a:extLst>
          </p:cNvPr>
          <p:cNvSpPr>
            <a:spLocks noGrp="1" noChangeArrowheads="1"/>
          </p:cNvSpPr>
          <p:nvPr>
            <p:ph type="dt" idx="10"/>
          </p:nvPr>
        </p:nvSpPr>
        <p:spPr/>
        <p:txBody>
          <a:bodyPr/>
          <a:lstStyle>
            <a:lvl1pPr fontAlgn="auto">
              <a:spcBef>
                <a:spcPts val="0"/>
              </a:spcBef>
              <a:spcAft>
                <a:spcPts val="0"/>
              </a:spcAft>
              <a:buSzTx/>
              <a:defRPr>
                <a:ea typeface="+mn-ea"/>
              </a:defRPr>
            </a:lvl1pPr>
          </a:lstStyle>
          <a:p>
            <a:pPr>
              <a:defRPr/>
            </a:pPr>
            <a:endParaRPr lang="vi-VN"/>
          </a:p>
        </p:txBody>
      </p:sp>
      <p:sp>
        <p:nvSpPr>
          <p:cNvPr id="4" name="Rectangle 4">
            <a:extLst>
              <a:ext uri="{FF2B5EF4-FFF2-40B4-BE49-F238E27FC236}">
                <a16:creationId xmlns:a16="http://schemas.microsoft.com/office/drawing/2014/main" id="{741C1E48-A8D8-CB47-80F1-D5D24D1773A7}"/>
              </a:ext>
            </a:extLst>
          </p:cNvPr>
          <p:cNvSpPr>
            <a:spLocks noGrp="1" noChangeArrowheads="1"/>
          </p:cNvSpPr>
          <p:nvPr>
            <p:ph type="ftr" idx="11"/>
          </p:nvPr>
        </p:nvSpPr>
        <p:spPr/>
        <p:txBody>
          <a:bodyPr/>
          <a:lstStyle>
            <a:lvl1pPr fontAlgn="auto">
              <a:spcBef>
                <a:spcPts val="0"/>
              </a:spcBef>
              <a:spcAft>
                <a:spcPts val="0"/>
              </a:spcAft>
              <a:buSzTx/>
              <a:defRPr>
                <a:ea typeface="+mn-ea"/>
              </a:defRPr>
            </a:lvl1pPr>
          </a:lstStyle>
          <a:p>
            <a:pPr>
              <a:defRPr/>
            </a:pPr>
            <a:endParaRPr lang="vi-VN"/>
          </a:p>
        </p:txBody>
      </p:sp>
      <p:sp>
        <p:nvSpPr>
          <p:cNvPr id="5" name="Rectangle 5">
            <a:extLst>
              <a:ext uri="{FF2B5EF4-FFF2-40B4-BE49-F238E27FC236}">
                <a16:creationId xmlns:a16="http://schemas.microsoft.com/office/drawing/2014/main" id="{71C985D1-BCEE-6849-9B63-C49B7FDA80BA}"/>
              </a:ext>
            </a:extLst>
          </p:cNvPr>
          <p:cNvSpPr>
            <a:spLocks noGrp="1" noChangeArrowheads="1"/>
          </p:cNvSpPr>
          <p:nvPr>
            <p:ph type="sldNum" idx="12"/>
          </p:nvPr>
        </p:nvSpPr>
        <p:spPr/>
        <p:txBody>
          <a:bodyPr/>
          <a:lstStyle>
            <a:lvl1pPr>
              <a:defRPr/>
            </a:lvl1pPr>
          </a:lstStyle>
          <a:p>
            <a:fld id="{FE831909-07C7-CF4F-A32F-6C648D752DF3}" type="slidenum">
              <a:rPr lang="vi-VN" altLang="en-VN"/>
              <a:pPr/>
              <a:t>‹#›</a:t>
            </a:fld>
            <a:endParaRPr lang="vi-VN" altLang="en-VN"/>
          </a:p>
        </p:txBody>
      </p:sp>
    </p:spTree>
    <p:extLst>
      <p:ext uri="{BB962C8B-B14F-4D97-AF65-F5344CB8AC3E}">
        <p14:creationId xmlns:p14="http://schemas.microsoft.com/office/powerpoint/2010/main" val="21521716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CE3A86A-80CF-4041-B44D-A9B7BA2CCAA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01D1130-AD9D-B449-9B25-44E74B656D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8F06A7E-F077-4B46-8CE5-E14F70E66C16}"/>
              </a:ext>
            </a:extLst>
          </p:cNvPr>
          <p:cNvSpPr>
            <a:spLocks noGrp="1" noChangeArrowheads="1"/>
          </p:cNvSpPr>
          <p:nvPr>
            <p:ph type="sldNum" sz="quarter" idx="12"/>
          </p:nvPr>
        </p:nvSpPr>
        <p:spPr>
          <a:ln/>
        </p:spPr>
        <p:txBody>
          <a:bodyPr/>
          <a:lstStyle>
            <a:lvl1pPr>
              <a:defRPr/>
            </a:lvl1pPr>
          </a:lstStyle>
          <a:p>
            <a:fld id="{CD919607-30DA-3E43-AFC6-CECA7C4BA3C7}" type="slidenum">
              <a:rPr lang="en-US" altLang="en-VN"/>
              <a:pPr/>
              <a:t>‹#›</a:t>
            </a:fld>
            <a:endParaRPr lang="en-US" altLang="en-VN"/>
          </a:p>
        </p:txBody>
      </p:sp>
    </p:spTree>
    <p:extLst>
      <p:ext uri="{BB962C8B-B14F-4D97-AF65-F5344CB8AC3E}">
        <p14:creationId xmlns:p14="http://schemas.microsoft.com/office/powerpoint/2010/main" val="24751751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5"/>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5F3E72C3-1ADA-444B-89A8-5330AF5AC1F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29EE32C-C09D-EB46-A290-7AD2BD79696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A13035-E931-2145-9909-E1E1FCD18510}"/>
              </a:ext>
            </a:extLst>
          </p:cNvPr>
          <p:cNvSpPr>
            <a:spLocks noGrp="1" noChangeArrowheads="1"/>
          </p:cNvSpPr>
          <p:nvPr>
            <p:ph type="sldNum" sz="quarter" idx="12"/>
          </p:nvPr>
        </p:nvSpPr>
        <p:spPr/>
        <p:txBody>
          <a:bodyPr/>
          <a:lstStyle>
            <a:lvl1pPr>
              <a:defRPr/>
            </a:lvl1pPr>
          </a:lstStyle>
          <a:p>
            <a:fld id="{B79BE2C4-9EE0-7548-804A-B431EAEC01C3}" type="slidenum">
              <a:rPr lang="en-US" altLang="en-VN"/>
              <a:pPr/>
              <a:t>‹#›</a:t>
            </a:fld>
            <a:endParaRPr lang="en-US" altLang="en-VN"/>
          </a:p>
        </p:txBody>
      </p:sp>
    </p:spTree>
    <p:extLst>
      <p:ext uri="{BB962C8B-B14F-4D97-AF65-F5344CB8AC3E}">
        <p14:creationId xmlns:p14="http://schemas.microsoft.com/office/powerpoint/2010/main" val="836498244"/>
      </p:ext>
    </p:extLst>
  </p:cSld>
  <p:clrMapOvr>
    <a:masterClrMapping/>
  </p:clrMapOvr>
  <p:transition spd="slow">
    <p:whee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E3B408B2-5D9D-8E43-8EFC-847711D54D3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00EF2C4-F44E-394F-B69E-BFB1CD6049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199BFF0-537D-2D4D-AEBC-95610F27D81D}"/>
              </a:ext>
            </a:extLst>
          </p:cNvPr>
          <p:cNvSpPr>
            <a:spLocks noGrp="1" noChangeArrowheads="1"/>
          </p:cNvSpPr>
          <p:nvPr>
            <p:ph type="sldNum" sz="quarter" idx="12"/>
          </p:nvPr>
        </p:nvSpPr>
        <p:spPr>
          <a:ln/>
        </p:spPr>
        <p:txBody>
          <a:bodyPr/>
          <a:lstStyle>
            <a:lvl1pPr>
              <a:defRPr/>
            </a:lvl1pPr>
          </a:lstStyle>
          <a:p>
            <a:fld id="{5D4C7E12-6EE0-FB4A-A836-1A9C2FD93C49}" type="slidenum">
              <a:rPr lang="en-US" altLang="en-VN"/>
              <a:pPr/>
              <a:t>‹#›</a:t>
            </a:fld>
            <a:endParaRPr lang="en-US" altLang="en-VN"/>
          </a:p>
        </p:txBody>
      </p:sp>
    </p:spTree>
    <p:extLst>
      <p:ext uri="{BB962C8B-B14F-4D97-AF65-F5344CB8AC3E}">
        <p14:creationId xmlns:p14="http://schemas.microsoft.com/office/powerpoint/2010/main" val="23111709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2123200" y="-543800"/>
            <a:ext cx="7945600" cy="7945600"/>
          </a:xfrm>
          <a:prstGeom prst="ellipse">
            <a:avLst/>
          </a:prstGeom>
          <a:solidFill>
            <a:srgbClr val="000000">
              <a:alpha val="26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a:off x="668281" y="234498"/>
            <a:ext cx="3268468" cy="3268468"/>
            <a:chOff x="6680825" y="2549350"/>
            <a:chExt cx="1539600" cy="1539600"/>
          </a:xfrm>
        </p:grpSpPr>
        <p:sp>
          <p:nvSpPr>
            <p:cNvPr id="12" name="Google Shape;12;p2"/>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6680825" y="2549350"/>
              <a:ext cx="1539600" cy="1539600"/>
            </a:xfrm>
            <a:prstGeom prst="donut">
              <a:avLst>
                <a:gd name="adj" fmla="val 49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 name="Google Shape;15;p2"/>
          <p:cNvGrpSpPr/>
          <p:nvPr/>
        </p:nvGrpSpPr>
        <p:grpSpPr>
          <a:xfrm>
            <a:off x="8570225" y="3336844"/>
            <a:ext cx="3099600" cy="3099600"/>
            <a:chOff x="-474900" y="321200"/>
            <a:chExt cx="2324700" cy="2324700"/>
          </a:xfrm>
        </p:grpSpPr>
        <p:sp>
          <p:nvSpPr>
            <p:cNvPr id="16" name="Google Shape;16;p2"/>
            <p:cNvSpPr/>
            <p:nvPr/>
          </p:nvSpPr>
          <p:spPr>
            <a:xfrm>
              <a:off x="-474900" y="321200"/>
              <a:ext cx="2324700" cy="23247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20725" y="916825"/>
              <a:ext cx="1133400" cy="11334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37125" y="658975"/>
              <a:ext cx="1649100" cy="16491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13650" y="1109750"/>
              <a:ext cx="747600" cy="7476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txBox="1">
            <a:spLocks noGrp="1"/>
          </p:cNvSpPr>
          <p:nvPr>
            <p:ph type="ctrTitle"/>
          </p:nvPr>
        </p:nvSpPr>
        <p:spPr>
          <a:xfrm>
            <a:off x="2948800" y="2655800"/>
            <a:ext cx="6294400" cy="1546400"/>
          </a:xfrm>
          <a:prstGeom prst="rect">
            <a:avLst/>
          </a:prstGeom>
          <a:effectLst>
            <a:outerShdw blurRad="85725" dist="19050" dir="5400000" algn="bl" rotWithShape="0">
              <a:srgbClr val="000000">
                <a:alpha val="10000"/>
              </a:srgbClr>
            </a:outerShdw>
          </a:effectLst>
        </p:spPr>
        <p:txBody>
          <a:bodyPr spcFirstLastPara="1" wrap="square" lIns="91425" tIns="91425" rIns="91425" bIns="91425" anchor="ctr" anchorCtr="0">
            <a:noAutofit/>
          </a:bodyPr>
          <a:lstStyle>
            <a:lvl1pPr lvl="0" algn="ctr">
              <a:spcBef>
                <a:spcPts val="0"/>
              </a:spcBef>
              <a:spcAft>
                <a:spcPts val="0"/>
              </a:spcAft>
              <a:buClr>
                <a:srgbClr val="FFFFFF"/>
              </a:buClr>
              <a:buSzPts val="5200"/>
              <a:buNone/>
              <a:defRPr sz="6933">
                <a:solidFill>
                  <a:srgbClr val="FFFFFF"/>
                </a:solidFill>
              </a:defRPr>
            </a:lvl1pPr>
            <a:lvl2pPr lvl="1" algn="ctr">
              <a:spcBef>
                <a:spcPts val="0"/>
              </a:spcBef>
              <a:spcAft>
                <a:spcPts val="0"/>
              </a:spcAft>
              <a:buClr>
                <a:srgbClr val="FFFFFF"/>
              </a:buClr>
              <a:buSzPts val="5200"/>
              <a:buNone/>
              <a:defRPr sz="6933">
                <a:solidFill>
                  <a:srgbClr val="FFFFFF"/>
                </a:solidFill>
              </a:defRPr>
            </a:lvl2pPr>
            <a:lvl3pPr lvl="2" algn="ctr">
              <a:spcBef>
                <a:spcPts val="0"/>
              </a:spcBef>
              <a:spcAft>
                <a:spcPts val="0"/>
              </a:spcAft>
              <a:buClr>
                <a:srgbClr val="FFFFFF"/>
              </a:buClr>
              <a:buSzPts val="5200"/>
              <a:buNone/>
              <a:defRPr sz="6933">
                <a:solidFill>
                  <a:srgbClr val="FFFFFF"/>
                </a:solidFill>
              </a:defRPr>
            </a:lvl3pPr>
            <a:lvl4pPr lvl="3" algn="ctr">
              <a:spcBef>
                <a:spcPts val="0"/>
              </a:spcBef>
              <a:spcAft>
                <a:spcPts val="0"/>
              </a:spcAft>
              <a:buClr>
                <a:srgbClr val="FFFFFF"/>
              </a:buClr>
              <a:buSzPts val="5200"/>
              <a:buNone/>
              <a:defRPr sz="6933">
                <a:solidFill>
                  <a:srgbClr val="FFFFFF"/>
                </a:solidFill>
              </a:defRPr>
            </a:lvl4pPr>
            <a:lvl5pPr lvl="4" algn="ctr">
              <a:spcBef>
                <a:spcPts val="0"/>
              </a:spcBef>
              <a:spcAft>
                <a:spcPts val="0"/>
              </a:spcAft>
              <a:buClr>
                <a:srgbClr val="FFFFFF"/>
              </a:buClr>
              <a:buSzPts val="5200"/>
              <a:buNone/>
              <a:defRPr sz="6933">
                <a:solidFill>
                  <a:srgbClr val="FFFFFF"/>
                </a:solidFill>
              </a:defRPr>
            </a:lvl5pPr>
            <a:lvl6pPr lvl="5" algn="ctr">
              <a:spcBef>
                <a:spcPts val="0"/>
              </a:spcBef>
              <a:spcAft>
                <a:spcPts val="0"/>
              </a:spcAft>
              <a:buClr>
                <a:srgbClr val="FFFFFF"/>
              </a:buClr>
              <a:buSzPts val="5200"/>
              <a:buNone/>
              <a:defRPr sz="6933">
                <a:solidFill>
                  <a:srgbClr val="FFFFFF"/>
                </a:solidFill>
              </a:defRPr>
            </a:lvl6pPr>
            <a:lvl7pPr lvl="6" algn="ctr">
              <a:spcBef>
                <a:spcPts val="0"/>
              </a:spcBef>
              <a:spcAft>
                <a:spcPts val="0"/>
              </a:spcAft>
              <a:buClr>
                <a:srgbClr val="FFFFFF"/>
              </a:buClr>
              <a:buSzPts val="5200"/>
              <a:buNone/>
              <a:defRPr sz="6933">
                <a:solidFill>
                  <a:srgbClr val="FFFFFF"/>
                </a:solidFill>
              </a:defRPr>
            </a:lvl7pPr>
            <a:lvl8pPr lvl="7" algn="ctr">
              <a:spcBef>
                <a:spcPts val="0"/>
              </a:spcBef>
              <a:spcAft>
                <a:spcPts val="0"/>
              </a:spcAft>
              <a:buClr>
                <a:srgbClr val="FFFFFF"/>
              </a:buClr>
              <a:buSzPts val="5200"/>
              <a:buNone/>
              <a:defRPr sz="6933">
                <a:solidFill>
                  <a:srgbClr val="FFFFFF"/>
                </a:solidFill>
              </a:defRPr>
            </a:lvl8pPr>
            <a:lvl9pPr lvl="8" algn="ctr">
              <a:spcBef>
                <a:spcPts val="0"/>
              </a:spcBef>
              <a:spcAft>
                <a:spcPts val="0"/>
              </a:spcAft>
              <a:buClr>
                <a:srgbClr val="FFFFFF"/>
              </a:buClr>
              <a:buSzPts val="5200"/>
              <a:buNone/>
              <a:defRPr sz="6933">
                <a:solidFill>
                  <a:srgbClr val="FFFFFF"/>
                </a:solidFill>
              </a:defRPr>
            </a:lvl9pPr>
          </a:lstStyle>
          <a:p>
            <a:endParaRPr/>
          </a:p>
        </p:txBody>
      </p:sp>
    </p:spTree>
    <p:extLst>
      <p:ext uri="{BB962C8B-B14F-4D97-AF65-F5344CB8AC3E}">
        <p14:creationId xmlns:p14="http://schemas.microsoft.com/office/powerpoint/2010/main" val="27071488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2123200" y="-543800"/>
            <a:ext cx="7945600" cy="7945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3"/>
          <p:cNvGrpSpPr/>
          <p:nvPr/>
        </p:nvGrpSpPr>
        <p:grpSpPr>
          <a:xfrm>
            <a:off x="8570225" y="3336844"/>
            <a:ext cx="3099600" cy="30996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3"/>
          <p:cNvSpPr txBox="1">
            <a:spLocks noGrp="1"/>
          </p:cNvSpPr>
          <p:nvPr>
            <p:ph type="ctrTitle"/>
          </p:nvPr>
        </p:nvSpPr>
        <p:spPr>
          <a:xfrm>
            <a:off x="3426400" y="2982400"/>
            <a:ext cx="5339200" cy="127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5200"/>
              <a:buNone/>
              <a:defRPr sz="6933">
                <a:solidFill>
                  <a:srgbClr val="000000"/>
                </a:solidFill>
              </a:defRPr>
            </a:lvl1pPr>
            <a:lvl2pPr lvl="1" algn="ctr" rtl="0">
              <a:spcBef>
                <a:spcPts val="0"/>
              </a:spcBef>
              <a:spcAft>
                <a:spcPts val="0"/>
              </a:spcAft>
              <a:buClr>
                <a:srgbClr val="000000"/>
              </a:buClr>
              <a:buSzPts val="5200"/>
              <a:buNone/>
              <a:defRPr sz="6933">
                <a:solidFill>
                  <a:srgbClr val="000000"/>
                </a:solidFill>
              </a:defRPr>
            </a:lvl2pPr>
            <a:lvl3pPr lvl="2" algn="ctr" rtl="0">
              <a:spcBef>
                <a:spcPts val="0"/>
              </a:spcBef>
              <a:spcAft>
                <a:spcPts val="0"/>
              </a:spcAft>
              <a:buClr>
                <a:srgbClr val="000000"/>
              </a:buClr>
              <a:buSzPts val="5200"/>
              <a:buNone/>
              <a:defRPr sz="6933">
                <a:solidFill>
                  <a:srgbClr val="000000"/>
                </a:solidFill>
              </a:defRPr>
            </a:lvl3pPr>
            <a:lvl4pPr lvl="3" algn="ctr" rtl="0">
              <a:spcBef>
                <a:spcPts val="0"/>
              </a:spcBef>
              <a:spcAft>
                <a:spcPts val="0"/>
              </a:spcAft>
              <a:buClr>
                <a:srgbClr val="000000"/>
              </a:buClr>
              <a:buSzPts val="5200"/>
              <a:buNone/>
              <a:defRPr sz="6933">
                <a:solidFill>
                  <a:srgbClr val="000000"/>
                </a:solidFill>
              </a:defRPr>
            </a:lvl4pPr>
            <a:lvl5pPr lvl="4" algn="ctr" rtl="0">
              <a:spcBef>
                <a:spcPts val="0"/>
              </a:spcBef>
              <a:spcAft>
                <a:spcPts val="0"/>
              </a:spcAft>
              <a:buClr>
                <a:srgbClr val="000000"/>
              </a:buClr>
              <a:buSzPts val="5200"/>
              <a:buNone/>
              <a:defRPr sz="6933">
                <a:solidFill>
                  <a:srgbClr val="000000"/>
                </a:solidFill>
              </a:defRPr>
            </a:lvl5pPr>
            <a:lvl6pPr lvl="5" algn="ctr" rtl="0">
              <a:spcBef>
                <a:spcPts val="0"/>
              </a:spcBef>
              <a:spcAft>
                <a:spcPts val="0"/>
              </a:spcAft>
              <a:buClr>
                <a:srgbClr val="000000"/>
              </a:buClr>
              <a:buSzPts val="5200"/>
              <a:buNone/>
              <a:defRPr sz="6933">
                <a:solidFill>
                  <a:srgbClr val="000000"/>
                </a:solidFill>
              </a:defRPr>
            </a:lvl6pPr>
            <a:lvl7pPr lvl="6" algn="ctr" rtl="0">
              <a:spcBef>
                <a:spcPts val="0"/>
              </a:spcBef>
              <a:spcAft>
                <a:spcPts val="0"/>
              </a:spcAft>
              <a:buClr>
                <a:srgbClr val="000000"/>
              </a:buClr>
              <a:buSzPts val="5200"/>
              <a:buNone/>
              <a:defRPr sz="6933">
                <a:solidFill>
                  <a:srgbClr val="000000"/>
                </a:solidFill>
              </a:defRPr>
            </a:lvl7pPr>
            <a:lvl8pPr lvl="7" algn="ctr" rtl="0">
              <a:spcBef>
                <a:spcPts val="0"/>
              </a:spcBef>
              <a:spcAft>
                <a:spcPts val="0"/>
              </a:spcAft>
              <a:buClr>
                <a:srgbClr val="000000"/>
              </a:buClr>
              <a:buSzPts val="5200"/>
              <a:buNone/>
              <a:defRPr sz="6933">
                <a:solidFill>
                  <a:srgbClr val="000000"/>
                </a:solidFill>
              </a:defRPr>
            </a:lvl8pPr>
            <a:lvl9pPr lvl="8" algn="ctr" rtl="0">
              <a:spcBef>
                <a:spcPts val="0"/>
              </a:spcBef>
              <a:spcAft>
                <a:spcPts val="0"/>
              </a:spcAft>
              <a:buClr>
                <a:srgbClr val="000000"/>
              </a:buClr>
              <a:buSzPts val="5200"/>
              <a:buNone/>
              <a:defRPr sz="6933">
                <a:solidFill>
                  <a:srgbClr val="000000"/>
                </a:solidFill>
              </a:defRPr>
            </a:lvl9pPr>
          </a:lstStyle>
          <a:p>
            <a:endParaRPr/>
          </a:p>
        </p:txBody>
      </p:sp>
      <p:sp>
        <p:nvSpPr>
          <p:cNvPr id="29" name="Google Shape;29;p3"/>
          <p:cNvSpPr txBox="1">
            <a:spLocks noGrp="1"/>
          </p:cNvSpPr>
          <p:nvPr>
            <p:ph type="subTitle" idx="1"/>
          </p:nvPr>
        </p:nvSpPr>
        <p:spPr>
          <a:xfrm>
            <a:off x="3426400" y="4251601"/>
            <a:ext cx="53392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400"/>
              <a:buNone/>
              <a:defRPr sz="1867">
                <a:solidFill>
                  <a:srgbClr val="000000"/>
                </a:solidFill>
              </a:defRPr>
            </a:lvl1pPr>
            <a:lvl2pPr lvl="1" algn="ctr" rtl="0">
              <a:spcBef>
                <a:spcPts val="0"/>
              </a:spcBef>
              <a:spcAft>
                <a:spcPts val="0"/>
              </a:spcAft>
              <a:buClr>
                <a:srgbClr val="000000"/>
              </a:buClr>
              <a:buSzPts val="1400"/>
              <a:buNone/>
              <a:defRPr sz="1867">
                <a:solidFill>
                  <a:srgbClr val="000000"/>
                </a:solidFill>
              </a:defRPr>
            </a:lvl2pPr>
            <a:lvl3pPr lvl="2" algn="ctr" rtl="0">
              <a:spcBef>
                <a:spcPts val="0"/>
              </a:spcBef>
              <a:spcAft>
                <a:spcPts val="0"/>
              </a:spcAft>
              <a:buClr>
                <a:srgbClr val="000000"/>
              </a:buClr>
              <a:buSzPts val="1400"/>
              <a:buNone/>
              <a:defRPr sz="1867">
                <a:solidFill>
                  <a:srgbClr val="000000"/>
                </a:solidFill>
              </a:defRPr>
            </a:lvl3pPr>
            <a:lvl4pPr lvl="3" algn="ctr" rtl="0">
              <a:spcBef>
                <a:spcPts val="0"/>
              </a:spcBef>
              <a:spcAft>
                <a:spcPts val="0"/>
              </a:spcAft>
              <a:buClr>
                <a:srgbClr val="000000"/>
              </a:buClr>
              <a:buSzPts val="1400"/>
              <a:buNone/>
              <a:defRPr sz="1867">
                <a:solidFill>
                  <a:srgbClr val="000000"/>
                </a:solidFill>
              </a:defRPr>
            </a:lvl4pPr>
            <a:lvl5pPr lvl="4" algn="ctr" rtl="0">
              <a:spcBef>
                <a:spcPts val="0"/>
              </a:spcBef>
              <a:spcAft>
                <a:spcPts val="0"/>
              </a:spcAft>
              <a:buClr>
                <a:srgbClr val="000000"/>
              </a:buClr>
              <a:buSzPts val="1400"/>
              <a:buNone/>
              <a:defRPr sz="1867">
                <a:solidFill>
                  <a:srgbClr val="000000"/>
                </a:solidFill>
              </a:defRPr>
            </a:lvl5pPr>
            <a:lvl6pPr lvl="5" algn="ctr" rtl="0">
              <a:spcBef>
                <a:spcPts val="0"/>
              </a:spcBef>
              <a:spcAft>
                <a:spcPts val="0"/>
              </a:spcAft>
              <a:buClr>
                <a:srgbClr val="000000"/>
              </a:buClr>
              <a:buSzPts val="1400"/>
              <a:buNone/>
              <a:defRPr sz="1867">
                <a:solidFill>
                  <a:srgbClr val="000000"/>
                </a:solidFill>
              </a:defRPr>
            </a:lvl6pPr>
            <a:lvl7pPr lvl="6" algn="ctr" rtl="0">
              <a:spcBef>
                <a:spcPts val="0"/>
              </a:spcBef>
              <a:spcAft>
                <a:spcPts val="0"/>
              </a:spcAft>
              <a:buClr>
                <a:srgbClr val="000000"/>
              </a:buClr>
              <a:buSzPts val="1400"/>
              <a:buNone/>
              <a:defRPr sz="1867">
                <a:solidFill>
                  <a:srgbClr val="000000"/>
                </a:solidFill>
              </a:defRPr>
            </a:lvl7pPr>
            <a:lvl8pPr lvl="7" algn="ctr" rtl="0">
              <a:spcBef>
                <a:spcPts val="0"/>
              </a:spcBef>
              <a:spcAft>
                <a:spcPts val="0"/>
              </a:spcAft>
              <a:buClr>
                <a:srgbClr val="000000"/>
              </a:buClr>
              <a:buSzPts val="1400"/>
              <a:buNone/>
              <a:defRPr sz="1867">
                <a:solidFill>
                  <a:srgbClr val="000000"/>
                </a:solidFill>
              </a:defRPr>
            </a:lvl8pPr>
            <a:lvl9pPr lvl="8" algn="ctr" rtl="0">
              <a:spcBef>
                <a:spcPts val="0"/>
              </a:spcBef>
              <a:spcAft>
                <a:spcPts val="0"/>
              </a:spcAft>
              <a:buClr>
                <a:srgbClr val="000000"/>
              </a:buClr>
              <a:buSzPts val="1400"/>
              <a:buNone/>
              <a:defRPr sz="1867">
                <a:solidFill>
                  <a:srgbClr val="000000"/>
                </a:solidFill>
              </a:defRPr>
            </a:lvl9pPr>
          </a:lstStyle>
          <a:p>
            <a:endParaRPr/>
          </a:p>
        </p:txBody>
      </p:sp>
      <p:grpSp>
        <p:nvGrpSpPr>
          <p:cNvPr id="30" name="Google Shape;30;p3"/>
          <p:cNvGrpSpPr/>
          <p:nvPr/>
        </p:nvGrpSpPr>
        <p:grpSpPr>
          <a:xfrm>
            <a:off x="1019767" y="585833"/>
            <a:ext cx="2566000" cy="25660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3596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5"/>
        <p:cNvGrpSpPr/>
        <p:nvPr/>
      </p:nvGrpSpPr>
      <p:grpSpPr>
        <a:xfrm>
          <a:off x="0" y="0"/>
          <a:ext cx="0" cy="0"/>
          <a:chOff x="0" y="0"/>
          <a:chExt cx="0" cy="0"/>
        </a:xfrm>
      </p:grpSpPr>
      <p:sp>
        <p:nvSpPr>
          <p:cNvPr id="46" name="Google Shape;46;p5"/>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 name="Google Shape;47;p5"/>
          <p:cNvGrpSpPr/>
          <p:nvPr/>
        </p:nvGrpSpPr>
        <p:grpSpPr>
          <a:xfrm>
            <a:off x="-590308" y="449712"/>
            <a:ext cx="3099600" cy="30996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5"/>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Google Shape;54;p5"/>
          <p:cNvSpPr txBox="1">
            <a:spLocks noGrp="1"/>
          </p:cNvSpPr>
          <p:nvPr>
            <p:ph type="body" idx="1"/>
          </p:nvPr>
        </p:nvSpPr>
        <p:spPr>
          <a:xfrm>
            <a:off x="1426167" y="2610733"/>
            <a:ext cx="6144000" cy="3491200"/>
          </a:xfrm>
          <a:prstGeom prst="rect">
            <a:avLst/>
          </a:prstGeom>
        </p:spPr>
        <p:txBody>
          <a:bodyPr spcFirstLastPara="1" wrap="square" lIns="91425" tIns="91425" rIns="91425" bIns="91425" anchor="t" anchorCtr="0">
            <a:noAutofit/>
          </a:bodyPr>
          <a:lstStyle>
            <a:lvl1pPr marL="609585" lvl="0" indent="-440256">
              <a:spcBef>
                <a:spcPts val="80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55" name="Google Shape;55;p5"/>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6" name="Google Shape;56;p5"/>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4958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22/2/2024</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77899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 1 column + big image">
  <p:cSld name="Title + 1 column + big image">
    <p:spTree>
      <p:nvGrpSpPr>
        <p:cNvPr id="1" name="Shape 57"/>
        <p:cNvGrpSpPr/>
        <p:nvPr/>
      </p:nvGrpSpPr>
      <p:grpSpPr>
        <a:xfrm>
          <a:off x="0" y="0"/>
          <a:ext cx="0" cy="0"/>
          <a:chOff x="0" y="0"/>
          <a:chExt cx="0" cy="0"/>
        </a:xfrm>
      </p:grpSpPr>
      <p:sp>
        <p:nvSpPr>
          <p:cNvPr id="58" name="Google Shape;58;p6"/>
          <p:cNvSpPr/>
          <p:nvPr/>
        </p:nvSpPr>
        <p:spPr>
          <a:xfrm>
            <a:off x="6856900" y="477833"/>
            <a:ext cx="5902400" cy="59024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6"/>
          <p:cNvSpPr/>
          <p:nvPr/>
        </p:nvSpPr>
        <p:spPr>
          <a:xfrm>
            <a:off x="7169033" y="789967"/>
            <a:ext cx="5278000" cy="52780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 name="Google Shape;60;p6"/>
          <p:cNvGrpSpPr/>
          <p:nvPr/>
        </p:nvGrpSpPr>
        <p:grpSpPr>
          <a:xfrm>
            <a:off x="-590308" y="449712"/>
            <a:ext cx="3099600" cy="3099600"/>
            <a:chOff x="-474900" y="321200"/>
            <a:chExt cx="2324700" cy="2324700"/>
          </a:xfrm>
        </p:grpSpPr>
        <p:sp>
          <p:nvSpPr>
            <p:cNvPr id="61" name="Google Shape;61;p6"/>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6"/>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 name="Google Shape;65;p6"/>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6"/>
          <p:cNvSpPr txBox="1">
            <a:spLocks noGrp="1"/>
          </p:cNvSpPr>
          <p:nvPr>
            <p:ph type="title"/>
          </p:nvPr>
        </p:nvSpPr>
        <p:spPr>
          <a:xfrm>
            <a:off x="609600" y="1554833"/>
            <a:ext cx="6006400" cy="9108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7" name="Google Shape;67;p6"/>
          <p:cNvSpPr txBox="1">
            <a:spLocks noGrp="1"/>
          </p:cNvSpPr>
          <p:nvPr>
            <p:ph type="body" idx="1"/>
          </p:nvPr>
        </p:nvSpPr>
        <p:spPr>
          <a:xfrm>
            <a:off x="1314239" y="2610733"/>
            <a:ext cx="5302000" cy="34912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SzPts val="1600"/>
              <a:buChar char="￮"/>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68" name="Google Shape;68;p6"/>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215191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9"/>
        <p:cNvGrpSpPr/>
        <p:nvPr/>
      </p:nvGrpSpPr>
      <p:grpSpPr>
        <a:xfrm>
          <a:off x="0" y="0"/>
          <a:ext cx="0" cy="0"/>
          <a:chOff x="0" y="0"/>
          <a:chExt cx="0" cy="0"/>
        </a:xfrm>
      </p:grpSpPr>
      <p:grpSp>
        <p:nvGrpSpPr>
          <p:cNvPr id="70" name="Google Shape;70;p7"/>
          <p:cNvGrpSpPr/>
          <p:nvPr/>
        </p:nvGrpSpPr>
        <p:grpSpPr>
          <a:xfrm>
            <a:off x="-590308" y="449712"/>
            <a:ext cx="3099600" cy="3099600"/>
            <a:chOff x="-474900" y="321200"/>
            <a:chExt cx="2324700" cy="2324700"/>
          </a:xfrm>
        </p:grpSpPr>
        <p:sp>
          <p:nvSpPr>
            <p:cNvPr id="71" name="Google Shape;71;p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7"/>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7" name="Google Shape;77;p7"/>
          <p:cNvSpPr txBox="1">
            <a:spLocks noGrp="1"/>
          </p:cNvSpPr>
          <p:nvPr>
            <p:ph type="body" idx="1"/>
          </p:nvPr>
        </p:nvSpPr>
        <p:spPr>
          <a:xfrm>
            <a:off x="1426167" y="2610733"/>
            <a:ext cx="2982400" cy="3491200"/>
          </a:xfrm>
          <a:prstGeom prst="rect">
            <a:avLst/>
          </a:prstGeom>
        </p:spPr>
        <p:txBody>
          <a:bodyPr spcFirstLastPara="1" wrap="square" lIns="91425" tIns="91425" rIns="91425" bIns="91425" anchor="t" anchorCtr="0">
            <a:noAutofit/>
          </a:bodyPr>
          <a:lstStyle>
            <a:lvl1pPr marL="609585" lvl="0" indent="-423323">
              <a:spcBef>
                <a:spcPts val="800"/>
              </a:spcBef>
              <a:spcAft>
                <a:spcPts val="0"/>
              </a:spcAft>
              <a:buSzPts val="1400"/>
              <a:buChar char="￮"/>
              <a:defRPr sz="1867"/>
            </a:lvl1pPr>
            <a:lvl2pPr marL="1219170" lvl="1" indent="-423323">
              <a:spcBef>
                <a:spcPts val="0"/>
              </a:spcBef>
              <a:spcAft>
                <a:spcPts val="0"/>
              </a:spcAft>
              <a:buSzPts val="1400"/>
              <a:buChar char="￮"/>
              <a:defRPr sz="1867"/>
            </a:lvl2pPr>
            <a:lvl3pPr marL="1828754" lvl="2" indent="-423323">
              <a:spcBef>
                <a:spcPts val="0"/>
              </a:spcBef>
              <a:spcAft>
                <a:spcPts val="0"/>
              </a:spcAft>
              <a:buSzPts val="1400"/>
              <a:buChar char="￮"/>
              <a:defRPr sz="1867"/>
            </a:lvl3pPr>
            <a:lvl4pPr marL="2438339" lvl="3" indent="-423323">
              <a:spcBef>
                <a:spcPts val="0"/>
              </a:spcBef>
              <a:spcAft>
                <a:spcPts val="0"/>
              </a:spcAft>
              <a:buSzPts val="1400"/>
              <a:buChar char="●"/>
              <a:defRPr sz="1867"/>
            </a:lvl4pPr>
            <a:lvl5pPr marL="3047924" lvl="4" indent="-423323">
              <a:spcBef>
                <a:spcPts val="0"/>
              </a:spcBef>
              <a:spcAft>
                <a:spcPts val="0"/>
              </a:spcAft>
              <a:buSzPts val="1400"/>
              <a:buChar char="○"/>
              <a:defRPr sz="1867"/>
            </a:lvl5pPr>
            <a:lvl6pPr marL="3657509" lvl="5" indent="-423323">
              <a:spcBef>
                <a:spcPts val="0"/>
              </a:spcBef>
              <a:spcAft>
                <a:spcPts val="0"/>
              </a:spcAft>
              <a:buSzPts val="1400"/>
              <a:buChar char="■"/>
              <a:defRPr sz="1867"/>
            </a:lvl6pPr>
            <a:lvl7pPr marL="4267093" lvl="6" indent="-423323">
              <a:spcBef>
                <a:spcPts val="0"/>
              </a:spcBef>
              <a:spcAft>
                <a:spcPts val="0"/>
              </a:spcAft>
              <a:buSzPts val="1400"/>
              <a:buChar char="●"/>
              <a:defRPr sz="1867"/>
            </a:lvl7pPr>
            <a:lvl8pPr marL="4876678" lvl="7" indent="-423323">
              <a:spcBef>
                <a:spcPts val="0"/>
              </a:spcBef>
              <a:spcAft>
                <a:spcPts val="0"/>
              </a:spcAft>
              <a:buSzPts val="1400"/>
              <a:buChar char="○"/>
              <a:defRPr sz="1867"/>
            </a:lvl8pPr>
            <a:lvl9pPr marL="5486263" lvl="8" indent="-423323">
              <a:spcBef>
                <a:spcPts val="0"/>
              </a:spcBef>
              <a:spcAft>
                <a:spcPts val="0"/>
              </a:spcAft>
              <a:buSzPts val="1400"/>
              <a:buChar char="■"/>
              <a:defRPr sz="1867"/>
            </a:lvl9pPr>
          </a:lstStyle>
          <a:p>
            <a:endParaRPr/>
          </a:p>
        </p:txBody>
      </p:sp>
      <p:sp>
        <p:nvSpPr>
          <p:cNvPr id="78" name="Google Shape;78;p7"/>
          <p:cNvSpPr txBox="1">
            <a:spLocks noGrp="1"/>
          </p:cNvSpPr>
          <p:nvPr>
            <p:ph type="body" idx="2"/>
          </p:nvPr>
        </p:nvSpPr>
        <p:spPr>
          <a:xfrm>
            <a:off x="4587809" y="2610733"/>
            <a:ext cx="2982400" cy="3491200"/>
          </a:xfrm>
          <a:prstGeom prst="rect">
            <a:avLst/>
          </a:prstGeom>
        </p:spPr>
        <p:txBody>
          <a:bodyPr spcFirstLastPara="1" wrap="square" lIns="91425" tIns="91425" rIns="91425" bIns="91425" anchor="t" anchorCtr="0">
            <a:noAutofit/>
          </a:bodyPr>
          <a:lstStyle>
            <a:lvl1pPr marL="609585" lvl="0" indent="-423323">
              <a:spcBef>
                <a:spcPts val="800"/>
              </a:spcBef>
              <a:spcAft>
                <a:spcPts val="0"/>
              </a:spcAft>
              <a:buSzPts val="1400"/>
              <a:buChar char="￮"/>
              <a:defRPr sz="1867"/>
            </a:lvl1pPr>
            <a:lvl2pPr marL="1219170" lvl="1" indent="-423323">
              <a:spcBef>
                <a:spcPts val="0"/>
              </a:spcBef>
              <a:spcAft>
                <a:spcPts val="0"/>
              </a:spcAft>
              <a:buSzPts val="1400"/>
              <a:buChar char="￮"/>
              <a:defRPr sz="1867"/>
            </a:lvl2pPr>
            <a:lvl3pPr marL="1828754" lvl="2" indent="-423323">
              <a:spcBef>
                <a:spcPts val="0"/>
              </a:spcBef>
              <a:spcAft>
                <a:spcPts val="0"/>
              </a:spcAft>
              <a:buSzPts val="1400"/>
              <a:buChar char="￮"/>
              <a:defRPr sz="1867"/>
            </a:lvl3pPr>
            <a:lvl4pPr marL="2438339" lvl="3" indent="-423323">
              <a:spcBef>
                <a:spcPts val="0"/>
              </a:spcBef>
              <a:spcAft>
                <a:spcPts val="0"/>
              </a:spcAft>
              <a:buSzPts val="1400"/>
              <a:buChar char="●"/>
              <a:defRPr sz="1867"/>
            </a:lvl4pPr>
            <a:lvl5pPr marL="3047924" lvl="4" indent="-423323">
              <a:spcBef>
                <a:spcPts val="0"/>
              </a:spcBef>
              <a:spcAft>
                <a:spcPts val="0"/>
              </a:spcAft>
              <a:buSzPts val="1400"/>
              <a:buChar char="○"/>
              <a:defRPr sz="1867"/>
            </a:lvl5pPr>
            <a:lvl6pPr marL="3657509" lvl="5" indent="-423323">
              <a:spcBef>
                <a:spcPts val="0"/>
              </a:spcBef>
              <a:spcAft>
                <a:spcPts val="0"/>
              </a:spcAft>
              <a:buSzPts val="1400"/>
              <a:buChar char="■"/>
              <a:defRPr sz="1867"/>
            </a:lvl6pPr>
            <a:lvl7pPr marL="4267093" lvl="6" indent="-423323">
              <a:spcBef>
                <a:spcPts val="0"/>
              </a:spcBef>
              <a:spcAft>
                <a:spcPts val="0"/>
              </a:spcAft>
              <a:buSzPts val="1400"/>
              <a:buChar char="●"/>
              <a:defRPr sz="1867"/>
            </a:lvl7pPr>
            <a:lvl8pPr marL="4876678" lvl="7" indent="-423323">
              <a:spcBef>
                <a:spcPts val="0"/>
              </a:spcBef>
              <a:spcAft>
                <a:spcPts val="0"/>
              </a:spcAft>
              <a:buSzPts val="1400"/>
              <a:buChar char="○"/>
              <a:defRPr sz="1867"/>
            </a:lvl8pPr>
            <a:lvl9pPr marL="5486263" lvl="8" indent="-423323">
              <a:spcBef>
                <a:spcPts val="0"/>
              </a:spcBef>
              <a:spcAft>
                <a:spcPts val="0"/>
              </a:spcAft>
              <a:buSzPts val="1400"/>
              <a:buChar char="■"/>
              <a:defRPr sz="1867"/>
            </a:lvl9pPr>
          </a:lstStyle>
          <a:p>
            <a:endParaRPr/>
          </a:p>
        </p:txBody>
      </p:sp>
      <p:sp>
        <p:nvSpPr>
          <p:cNvPr id="79" name="Google Shape;79;p7"/>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80" name="Google Shape;80;p7"/>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629465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grpSp>
        <p:nvGrpSpPr>
          <p:cNvPr id="97" name="Google Shape;97;p9"/>
          <p:cNvGrpSpPr/>
          <p:nvPr/>
        </p:nvGrpSpPr>
        <p:grpSpPr>
          <a:xfrm>
            <a:off x="-590308" y="449712"/>
            <a:ext cx="3099600" cy="3099600"/>
            <a:chOff x="-474900" y="321200"/>
            <a:chExt cx="2324700" cy="2324700"/>
          </a:xfrm>
        </p:grpSpPr>
        <p:sp>
          <p:nvSpPr>
            <p:cNvPr id="98" name="Google Shape;98;p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9"/>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4" name="Google Shape;104;p9"/>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387767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grpSp>
        <p:nvGrpSpPr>
          <p:cNvPr id="106" name="Google Shape;106;p10"/>
          <p:cNvGrpSpPr/>
          <p:nvPr/>
        </p:nvGrpSpPr>
        <p:grpSpPr>
          <a:xfrm>
            <a:off x="411172" y="5082661"/>
            <a:ext cx="2458913" cy="2458913"/>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 name="Google Shape;111;p10"/>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10"/>
          <p:cNvSpPr txBox="1">
            <a:spLocks noGrp="1"/>
          </p:cNvSpPr>
          <p:nvPr>
            <p:ph type="body" idx="1"/>
          </p:nvPr>
        </p:nvSpPr>
        <p:spPr>
          <a:xfrm>
            <a:off x="1426167" y="5875067"/>
            <a:ext cx="6144000" cy="692800"/>
          </a:xfrm>
          <a:prstGeom prst="rect">
            <a:avLst/>
          </a:prstGeom>
        </p:spPr>
        <p:txBody>
          <a:bodyPr spcFirstLastPara="1" wrap="square" lIns="91425" tIns="91425" rIns="91425" bIns="91425" anchor="b" anchorCtr="0">
            <a:noAutofit/>
          </a:bodyPr>
          <a:lstStyle>
            <a:lvl1pPr marL="609585" lvl="0" indent="-304792">
              <a:spcBef>
                <a:spcPts val="480"/>
              </a:spcBef>
              <a:spcAft>
                <a:spcPts val="0"/>
              </a:spcAft>
              <a:buSzPts val="1400"/>
              <a:buNone/>
              <a:defRPr sz="1867"/>
            </a:lvl1pPr>
          </a:lstStyle>
          <a:p>
            <a:endParaRPr/>
          </a:p>
        </p:txBody>
      </p:sp>
      <p:sp>
        <p:nvSpPr>
          <p:cNvPr id="113" name="Google Shape;113;p10"/>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06623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Droplets-HD-Title-R1d.png">
            <a:extLst>
              <a:ext uri="{FF2B5EF4-FFF2-40B4-BE49-F238E27FC236}">
                <a16:creationId xmlns:a16="http://schemas.microsoft.com/office/drawing/2014/main" id="{E674338F-324F-2741-AD88-0005B99021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751012" y="1300785"/>
            <a:ext cx="8689976" cy="2509213"/>
          </a:xfrm>
        </p:spPr>
        <p:txBody>
          <a:bodyPr anchor="b"/>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6411C167-DDF4-9A46-8C4D-A4099435E505}"/>
              </a:ext>
            </a:extLst>
          </p:cNvPr>
          <p:cNvSpPr>
            <a:spLocks noGrp="1"/>
          </p:cNvSpPr>
          <p:nvPr>
            <p:ph type="dt" sz="half" idx="10"/>
          </p:nvPr>
        </p:nvSpPr>
        <p:spPr/>
        <p:txBody>
          <a:bodyPr/>
          <a:lstStyle>
            <a:lvl1pPr>
              <a:defRPr/>
            </a:lvl1pPr>
          </a:lstStyle>
          <a:p>
            <a:pPr>
              <a:defRPr/>
            </a:pPr>
            <a:fld id="{D28981BC-02A4-FA47-8EDE-D989F3835478}" type="datetimeFigureOut">
              <a:rPr lang="en-US"/>
              <a:pPr>
                <a:defRPr/>
              </a:pPr>
              <a:t>22/2/2024</a:t>
            </a:fld>
            <a:endParaRPr lang="en-US"/>
          </a:p>
        </p:txBody>
      </p:sp>
      <p:sp>
        <p:nvSpPr>
          <p:cNvPr id="6" name="Footer Placeholder 4">
            <a:extLst>
              <a:ext uri="{FF2B5EF4-FFF2-40B4-BE49-F238E27FC236}">
                <a16:creationId xmlns:a16="http://schemas.microsoft.com/office/drawing/2014/main" id="{B4453B00-A812-6D44-AA29-D38E7CE2FD7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6F64931-7314-3D45-B198-9B9B2876C0D8}"/>
              </a:ext>
            </a:extLst>
          </p:cNvPr>
          <p:cNvSpPr>
            <a:spLocks noGrp="1"/>
          </p:cNvSpPr>
          <p:nvPr>
            <p:ph type="sldNum" sz="quarter" idx="12"/>
          </p:nvPr>
        </p:nvSpPr>
        <p:spPr/>
        <p:txBody>
          <a:bodyPr/>
          <a:lstStyle>
            <a:lvl1pPr>
              <a:defRPr smtClean="0"/>
            </a:lvl1pPr>
          </a:lstStyle>
          <a:p>
            <a:pPr>
              <a:defRPr/>
            </a:pPr>
            <a:fld id="{526052DA-8BEE-EE4A-B189-82ABA102332C}" type="slidenum">
              <a:rPr lang="en-US" altLang="en-US"/>
              <a:pPr>
                <a:defRPr/>
              </a:pPr>
              <a:t>‹#›</a:t>
            </a:fld>
            <a:endParaRPr lang="en-US" altLang="en-US"/>
          </a:p>
        </p:txBody>
      </p:sp>
    </p:spTree>
    <p:extLst>
      <p:ext uri="{BB962C8B-B14F-4D97-AF65-F5344CB8AC3E}">
        <p14:creationId xmlns:p14="http://schemas.microsoft.com/office/powerpoint/2010/main" val="31776615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Droplets-HD-Content-R1d.png">
            <a:extLst>
              <a:ext uri="{FF2B5EF4-FFF2-40B4-BE49-F238E27FC236}">
                <a16:creationId xmlns:a16="http://schemas.microsoft.com/office/drawing/2014/main" id="{C3F6FBAF-589B-B34E-9FE2-959B1DE1C5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79469971-9F44-654E-BA55-69AAD34B0D4D}"/>
              </a:ext>
            </a:extLst>
          </p:cNvPr>
          <p:cNvSpPr>
            <a:spLocks noGrp="1"/>
          </p:cNvSpPr>
          <p:nvPr>
            <p:ph type="dt" sz="half" idx="14"/>
          </p:nvPr>
        </p:nvSpPr>
        <p:spPr/>
        <p:txBody>
          <a:bodyPr/>
          <a:lstStyle>
            <a:lvl1pPr>
              <a:defRPr/>
            </a:lvl1pPr>
          </a:lstStyle>
          <a:p>
            <a:pPr>
              <a:defRPr/>
            </a:pPr>
            <a:fld id="{ACF885C6-31A7-634F-9BC8-F4D4E702BDC5}" type="datetimeFigureOut">
              <a:rPr lang="en-US"/>
              <a:pPr>
                <a:defRPr/>
              </a:pPr>
              <a:t>22/2/2024</a:t>
            </a:fld>
            <a:endParaRPr lang="en-US"/>
          </a:p>
        </p:txBody>
      </p:sp>
      <p:sp>
        <p:nvSpPr>
          <p:cNvPr id="6" name="Footer Placeholder 4">
            <a:extLst>
              <a:ext uri="{FF2B5EF4-FFF2-40B4-BE49-F238E27FC236}">
                <a16:creationId xmlns:a16="http://schemas.microsoft.com/office/drawing/2014/main" id="{6682F5F5-8376-FA4B-AA4F-23DDDD187DC6}"/>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C697B89-558F-E345-AD7C-7D36BC076EF9}"/>
              </a:ext>
            </a:extLst>
          </p:cNvPr>
          <p:cNvSpPr>
            <a:spLocks noGrp="1"/>
          </p:cNvSpPr>
          <p:nvPr>
            <p:ph type="sldNum" sz="quarter" idx="16"/>
          </p:nvPr>
        </p:nvSpPr>
        <p:spPr/>
        <p:txBody>
          <a:bodyPr/>
          <a:lstStyle>
            <a:lvl1pPr>
              <a:defRPr smtClean="0"/>
            </a:lvl1pPr>
          </a:lstStyle>
          <a:p>
            <a:pPr>
              <a:defRPr/>
            </a:pPr>
            <a:fld id="{790F52AA-96AE-4D46-8C5C-9EB443E788DE}" type="slidenum">
              <a:rPr lang="en-US" altLang="en-US"/>
              <a:pPr>
                <a:defRPr/>
              </a:pPr>
              <a:t>‹#›</a:t>
            </a:fld>
            <a:endParaRPr lang="en-US" altLang="en-US"/>
          </a:p>
        </p:txBody>
      </p:sp>
    </p:spTree>
    <p:extLst>
      <p:ext uri="{BB962C8B-B14F-4D97-AF65-F5344CB8AC3E}">
        <p14:creationId xmlns:p14="http://schemas.microsoft.com/office/powerpoint/2010/main" val="23932610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descr="Droplets-HD-Content-R1d.png">
            <a:extLst>
              <a:ext uri="{FF2B5EF4-FFF2-40B4-BE49-F238E27FC236}">
                <a16:creationId xmlns:a16="http://schemas.microsoft.com/office/drawing/2014/main" id="{3E0552DE-616C-B34C-8B18-324DCCDFBE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4" y="828563"/>
            <a:ext cx="10351752" cy="2736819"/>
          </a:xfrm>
        </p:spPr>
        <p:txBody>
          <a:bodyPr anchor="b"/>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0CBB67E5-A9CF-BD4F-B372-8D70C6700BF1}"/>
              </a:ext>
            </a:extLst>
          </p:cNvPr>
          <p:cNvSpPr>
            <a:spLocks noGrp="1"/>
          </p:cNvSpPr>
          <p:nvPr>
            <p:ph type="dt" sz="half" idx="10"/>
          </p:nvPr>
        </p:nvSpPr>
        <p:spPr/>
        <p:txBody>
          <a:bodyPr/>
          <a:lstStyle>
            <a:lvl1pPr>
              <a:defRPr/>
            </a:lvl1pPr>
          </a:lstStyle>
          <a:p>
            <a:pPr>
              <a:defRPr/>
            </a:pPr>
            <a:fld id="{6826F8CE-C0A8-6148-BE3F-999068EC8253}" type="datetimeFigureOut">
              <a:rPr lang="en-US"/>
              <a:pPr>
                <a:defRPr/>
              </a:pPr>
              <a:t>22/2/2024</a:t>
            </a:fld>
            <a:endParaRPr lang="en-US"/>
          </a:p>
        </p:txBody>
      </p:sp>
      <p:sp>
        <p:nvSpPr>
          <p:cNvPr id="6" name="Footer Placeholder 4">
            <a:extLst>
              <a:ext uri="{FF2B5EF4-FFF2-40B4-BE49-F238E27FC236}">
                <a16:creationId xmlns:a16="http://schemas.microsoft.com/office/drawing/2014/main" id="{7761480D-2A49-3041-B27D-A899617BDB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2E71BD3-2FBC-504D-ADF6-1F2C68A0E661}"/>
              </a:ext>
            </a:extLst>
          </p:cNvPr>
          <p:cNvSpPr>
            <a:spLocks noGrp="1"/>
          </p:cNvSpPr>
          <p:nvPr>
            <p:ph type="sldNum" sz="quarter" idx="12"/>
          </p:nvPr>
        </p:nvSpPr>
        <p:spPr/>
        <p:txBody>
          <a:bodyPr/>
          <a:lstStyle>
            <a:lvl1pPr>
              <a:defRPr smtClean="0"/>
            </a:lvl1pPr>
          </a:lstStyle>
          <a:p>
            <a:pPr>
              <a:defRPr/>
            </a:pPr>
            <a:fld id="{59257D81-0509-3B4D-A96B-602B27488B4E}" type="slidenum">
              <a:rPr lang="en-US" altLang="en-US"/>
              <a:pPr>
                <a:defRPr/>
              </a:pPr>
              <a:t>‹#›</a:t>
            </a:fld>
            <a:endParaRPr lang="en-US" altLang="en-US"/>
          </a:p>
        </p:txBody>
      </p:sp>
    </p:spTree>
    <p:extLst>
      <p:ext uri="{BB962C8B-B14F-4D97-AF65-F5344CB8AC3E}">
        <p14:creationId xmlns:p14="http://schemas.microsoft.com/office/powerpoint/2010/main" val="31326080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1A223C6C-AA5D-B242-8D8E-88ED5B3ECC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1BFDCB95-2ADC-624D-817B-54609683FC8B}"/>
              </a:ext>
            </a:extLst>
          </p:cNvPr>
          <p:cNvSpPr>
            <a:spLocks noGrp="1"/>
          </p:cNvSpPr>
          <p:nvPr>
            <p:ph type="dt" sz="half" idx="15"/>
          </p:nvPr>
        </p:nvSpPr>
        <p:spPr/>
        <p:txBody>
          <a:bodyPr/>
          <a:lstStyle>
            <a:lvl1pPr>
              <a:defRPr/>
            </a:lvl1pPr>
          </a:lstStyle>
          <a:p>
            <a:pPr>
              <a:defRPr/>
            </a:pPr>
            <a:fld id="{CD622A44-3B07-B34E-8683-E33AB82732B1}" type="datetimeFigureOut">
              <a:rPr lang="en-US"/>
              <a:pPr>
                <a:defRPr/>
              </a:pPr>
              <a:t>22/2/2024</a:t>
            </a:fld>
            <a:endParaRPr lang="en-US"/>
          </a:p>
        </p:txBody>
      </p:sp>
      <p:sp>
        <p:nvSpPr>
          <p:cNvPr id="7" name="Footer Placeholder 5">
            <a:extLst>
              <a:ext uri="{FF2B5EF4-FFF2-40B4-BE49-F238E27FC236}">
                <a16:creationId xmlns:a16="http://schemas.microsoft.com/office/drawing/2014/main" id="{4B72673C-D00E-654B-A363-6D567FA16145}"/>
              </a:ext>
            </a:extLst>
          </p:cNvPr>
          <p:cNvSpPr>
            <a:spLocks noGrp="1"/>
          </p:cNvSpPr>
          <p:nvPr>
            <p:ph type="ftr" sz="quarter" idx="16"/>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7240B03F-27E4-774E-A6D5-3CE67486C405}"/>
              </a:ext>
            </a:extLst>
          </p:cNvPr>
          <p:cNvSpPr>
            <a:spLocks noGrp="1"/>
          </p:cNvSpPr>
          <p:nvPr>
            <p:ph type="sldNum" sz="quarter" idx="17"/>
          </p:nvPr>
        </p:nvSpPr>
        <p:spPr/>
        <p:txBody>
          <a:bodyPr/>
          <a:lstStyle>
            <a:lvl1pPr>
              <a:defRPr smtClean="0"/>
            </a:lvl1pPr>
          </a:lstStyle>
          <a:p>
            <a:pPr>
              <a:defRPr/>
            </a:pPr>
            <a:fld id="{F061906D-33C3-BC44-BE03-E96B80277929}" type="slidenum">
              <a:rPr lang="en-US" altLang="en-US"/>
              <a:pPr>
                <a:defRPr/>
              </a:pPr>
              <a:t>‹#›</a:t>
            </a:fld>
            <a:endParaRPr lang="en-US" altLang="en-US"/>
          </a:p>
        </p:txBody>
      </p:sp>
    </p:spTree>
    <p:extLst>
      <p:ext uri="{BB962C8B-B14F-4D97-AF65-F5344CB8AC3E}">
        <p14:creationId xmlns:p14="http://schemas.microsoft.com/office/powerpoint/2010/main" val="4891492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7" descr="Droplets-HD-Content-R1d.png">
            <a:extLst>
              <a:ext uri="{FF2B5EF4-FFF2-40B4-BE49-F238E27FC236}">
                <a16:creationId xmlns:a16="http://schemas.microsoft.com/office/drawing/2014/main" id="{5781FF1D-3ECA-9043-8189-6B8F2FF8E6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68E2EE4D-7BD6-0341-9D82-4D3D520AF6C9}"/>
              </a:ext>
            </a:extLst>
          </p:cNvPr>
          <p:cNvSpPr>
            <a:spLocks noGrp="1"/>
          </p:cNvSpPr>
          <p:nvPr>
            <p:ph type="dt" sz="half" idx="15"/>
          </p:nvPr>
        </p:nvSpPr>
        <p:spPr/>
        <p:txBody>
          <a:bodyPr/>
          <a:lstStyle>
            <a:lvl1pPr>
              <a:defRPr/>
            </a:lvl1pPr>
          </a:lstStyle>
          <a:p>
            <a:pPr>
              <a:defRPr/>
            </a:pPr>
            <a:fld id="{857F8B6E-E085-CB44-BA4E-C2069D9412AA}" type="datetimeFigureOut">
              <a:rPr lang="en-US"/>
              <a:pPr>
                <a:defRPr/>
              </a:pPr>
              <a:t>22/2/2024</a:t>
            </a:fld>
            <a:endParaRPr lang="en-US"/>
          </a:p>
        </p:txBody>
      </p:sp>
      <p:sp>
        <p:nvSpPr>
          <p:cNvPr id="9" name="Footer Placeholder 7">
            <a:extLst>
              <a:ext uri="{FF2B5EF4-FFF2-40B4-BE49-F238E27FC236}">
                <a16:creationId xmlns:a16="http://schemas.microsoft.com/office/drawing/2014/main" id="{3C33425A-F8B9-7740-93E7-B3B7CE011232}"/>
              </a:ext>
            </a:extLst>
          </p:cNvPr>
          <p:cNvSpPr>
            <a:spLocks noGrp="1"/>
          </p:cNvSpPr>
          <p:nvPr>
            <p:ph type="ftr" sz="quarter" idx="16"/>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2538A80B-68E9-F148-91EB-F6910B32F612}"/>
              </a:ext>
            </a:extLst>
          </p:cNvPr>
          <p:cNvSpPr>
            <a:spLocks noGrp="1"/>
          </p:cNvSpPr>
          <p:nvPr>
            <p:ph type="sldNum" sz="quarter" idx="17"/>
          </p:nvPr>
        </p:nvSpPr>
        <p:spPr/>
        <p:txBody>
          <a:bodyPr/>
          <a:lstStyle>
            <a:lvl1pPr>
              <a:defRPr smtClean="0"/>
            </a:lvl1pPr>
          </a:lstStyle>
          <a:p>
            <a:pPr>
              <a:defRPr/>
            </a:pPr>
            <a:fld id="{D4791975-B900-F142-8B79-CF7EA4271024}" type="slidenum">
              <a:rPr lang="en-US" altLang="en-US"/>
              <a:pPr>
                <a:defRPr/>
              </a:pPr>
              <a:t>‹#›</a:t>
            </a:fld>
            <a:endParaRPr lang="en-US" altLang="en-US"/>
          </a:p>
        </p:txBody>
      </p:sp>
    </p:spTree>
    <p:extLst>
      <p:ext uri="{BB962C8B-B14F-4D97-AF65-F5344CB8AC3E}">
        <p14:creationId xmlns:p14="http://schemas.microsoft.com/office/powerpoint/2010/main" val="33867695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descr="Droplets-HD-Content-R1d.png">
            <a:extLst>
              <a:ext uri="{FF2B5EF4-FFF2-40B4-BE49-F238E27FC236}">
                <a16:creationId xmlns:a16="http://schemas.microsoft.com/office/drawing/2014/main" id="{533B30A3-944D-AA47-AE9B-1587C6E93D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B2875710-3CA4-D749-9398-AC1482ADDC6D}"/>
              </a:ext>
            </a:extLst>
          </p:cNvPr>
          <p:cNvSpPr>
            <a:spLocks noGrp="1"/>
          </p:cNvSpPr>
          <p:nvPr>
            <p:ph type="dt" sz="half" idx="10"/>
          </p:nvPr>
        </p:nvSpPr>
        <p:spPr/>
        <p:txBody>
          <a:bodyPr/>
          <a:lstStyle>
            <a:lvl1pPr>
              <a:defRPr/>
            </a:lvl1pPr>
          </a:lstStyle>
          <a:p>
            <a:pPr>
              <a:defRPr/>
            </a:pPr>
            <a:fld id="{6DAED28B-D88A-8243-9181-3C97D5B67D53}" type="datetimeFigureOut">
              <a:rPr lang="en-US"/>
              <a:pPr>
                <a:defRPr/>
              </a:pPr>
              <a:t>22/2/2024</a:t>
            </a:fld>
            <a:endParaRPr lang="en-US"/>
          </a:p>
        </p:txBody>
      </p:sp>
      <p:sp>
        <p:nvSpPr>
          <p:cNvPr id="5" name="Footer Placeholder 3">
            <a:extLst>
              <a:ext uri="{FF2B5EF4-FFF2-40B4-BE49-F238E27FC236}">
                <a16:creationId xmlns:a16="http://schemas.microsoft.com/office/drawing/2014/main" id="{731D7F65-3154-AC4E-911B-BD815C6F70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1B1E9FFA-3ED5-7248-A81F-9A632E7569D8}"/>
              </a:ext>
            </a:extLst>
          </p:cNvPr>
          <p:cNvSpPr>
            <a:spLocks noGrp="1"/>
          </p:cNvSpPr>
          <p:nvPr>
            <p:ph type="sldNum" sz="quarter" idx="12"/>
          </p:nvPr>
        </p:nvSpPr>
        <p:spPr/>
        <p:txBody>
          <a:bodyPr/>
          <a:lstStyle>
            <a:lvl1pPr>
              <a:defRPr smtClean="0"/>
            </a:lvl1pPr>
          </a:lstStyle>
          <a:p>
            <a:pPr>
              <a:defRPr/>
            </a:pPr>
            <a:fld id="{61B49BB5-A1F8-8E4F-A821-05293013E6F6}" type="slidenum">
              <a:rPr lang="en-US" altLang="en-US"/>
              <a:pPr>
                <a:defRPr/>
              </a:pPr>
              <a:t>‹#›</a:t>
            </a:fld>
            <a:endParaRPr lang="en-US" altLang="en-US"/>
          </a:p>
        </p:txBody>
      </p:sp>
    </p:spTree>
    <p:extLst>
      <p:ext uri="{BB962C8B-B14F-4D97-AF65-F5344CB8AC3E}">
        <p14:creationId xmlns:p14="http://schemas.microsoft.com/office/powerpoint/2010/main" val="2945175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22/2/2024</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6679668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Droplets-HD-Content-R1d.png">
            <a:extLst>
              <a:ext uri="{FF2B5EF4-FFF2-40B4-BE49-F238E27FC236}">
                <a16:creationId xmlns:a16="http://schemas.microsoft.com/office/drawing/2014/main" id="{2D6CACF5-8EF0-FA4E-AD5F-51750DE394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67591C53-9FA9-064C-A12C-65980CB1885B}"/>
              </a:ext>
            </a:extLst>
          </p:cNvPr>
          <p:cNvSpPr>
            <a:spLocks noGrp="1"/>
          </p:cNvSpPr>
          <p:nvPr>
            <p:ph type="dt" sz="half" idx="10"/>
          </p:nvPr>
        </p:nvSpPr>
        <p:spPr/>
        <p:txBody>
          <a:bodyPr/>
          <a:lstStyle>
            <a:lvl1pPr>
              <a:defRPr/>
            </a:lvl1pPr>
          </a:lstStyle>
          <a:p>
            <a:pPr>
              <a:defRPr/>
            </a:pPr>
            <a:fld id="{A511D584-B1C2-F547-BC09-25E729C3D468}" type="datetimeFigureOut">
              <a:rPr lang="en-US"/>
              <a:pPr>
                <a:defRPr/>
              </a:pPr>
              <a:t>22/2/2024</a:t>
            </a:fld>
            <a:endParaRPr lang="en-US"/>
          </a:p>
        </p:txBody>
      </p:sp>
      <p:sp>
        <p:nvSpPr>
          <p:cNvPr id="4" name="Footer Placeholder 2">
            <a:extLst>
              <a:ext uri="{FF2B5EF4-FFF2-40B4-BE49-F238E27FC236}">
                <a16:creationId xmlns:a16="http://schemas.microsoft.com/office/drawing/2014/main" id="{9C5992D5-EEE6-884E-A246-63D20F256B0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608CEBE1-2CBB-4B49-942F-32DB2973275C}"/>
              </a:ext>
            </a:extLst>
          </p:cNvPr>
          <p:cNvSpPr>
            <a:spLocks noGrp="1"/>
          </p:cNvSpPr>
          <p:nvPr>
            <p:ph type="sldNum" sz="quarter" idx="12"/>
          </p:nvPr>
        </p:nvSpPr>
        <p:spPr/>
        <p:txBody>
          <a:bodyPr/>
          <a:lstStyle>
            <a:lvl1pPr>
              <a:defRPr smtClean="0"/>
            </a:lvl1pPr>
          </a:lstStyle>
          <a:p>
            <a:pPr>
              <a:defRPr/>
            </a:pPr>
            <a:fld id="{43EAECA3-367F-7745-846E-AC1FCD4094EB}" type="slidenum">
              <a:rPr lang="en-US" altLang="en-US"/>
              <a:pPr>
                <a:defRPr/>
              </a:pPr>
              <a:t>‹#›</a:t>
            </a:fld>
            <a:endParaRPr lang="en-US" altLang="en-US"/>
          </a:p>
        </p:txBody>
      </p:sp>
    </p:spTree>
    <p:extLst>
      <p:ext uri="{BB962C8B-B14F-4D97-AF65-F5344CB8AC3E}">
        <p14:creationId xmlns:p14="http://schemas.microsoft.com/office/powerpoint/2010/main" val="14909533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5B6A8D7D-237C-3044-B739-D8B311CB25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9E355228-DDDD-E747-89C1-DE6771E1B64B}"/>
              </a:ext>
            </a:extLst>
          </p:cNvPr>
          <p:cNvSpPr>
            <a:spLocks noGrp="1"/>
          </p:cNvSpPr>
          <p:nvPr>
            <p:ph type="dt" sz="half" idx="14"/>
          </p:nvPr>
        </p:nvSpPr>
        <p:spPr/>
        <p:txBody>
          <a:bodyPr/>
          <a:lstStyle>
            <a:lvl1pPr>
              <a:defRPr/>
            </a:lvl1pPr>
          </a:lstStyle>
          <a:p>
            <a:pPr>
              <a:defRPr/>
            </a:pPr>
            <a:fld id="{8BAF9409-CC78-684A-99A9-FB0AC6B31296}" type="datetimeFigureOut">
              <a:rPr lang="en-US"/>
              <a:pPr>
                <a:defRPr/>
              </a:pPr>
              <a:t>22/2/2024</a:t>
            </a:fld>
            <a:endParaRPr lang="en-US"/>
          </a:p>
        </p:txBody>
      </p:sp>
      <p:sp>
        <p:nvSpPr>
          <p:cNvPr id="7" name="Footer Placeholder 5">
            <a:extLst>
              <a:ext uri="{FF2B5EF4-FFF2-40B4-BE49-F238E27FC236}">
                <a16:creationId xmlns:a16="http://schemas.microsoft.com/office/drawing/2014/main" id="{AF577707-F42F-A444-BC31-257F02CF578C}"/>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BA658098-1E28-9C43-8A54-89EACC56A877}"/>
              </a:ext>
            </a:extLst>
          </p:cNvPr>
          <p:cNvSpPr>
            <a:spLocks noGrp="1"/>
          </p:cNvSpPr>
          <p:nvPr>
            <p:ph type="sldNum" sz="quarter" idx="16"/>
          </p:nvPr>
        </p:nvSpPr>
        <p:spPr/>
        <p:txBody>
          <a:bodyPr/>
          <a:lstStyle>
            <a:lvl1pPr>
              <a:defRPr smtClean="0"/>
            </a:lvl1pPr>
          </a:lstStyle>
          <a:p>
            <a:pPr>
              <a:defRPr/>
            </a:pPr>
            <a:fld id="{202D7F65-B79E-884D-839F-5EFA08A4C5BE}" type="slidenum">
              <a:rPr lang="en-US" altLang="en-US"/>
              <a:pPr>
                <a:defRPr/>
              </a:pPr>
              <a:t>‹#›</a:t>
            </a:fld>
            <a:endParaRPr lang="en-US" altLang="en-US"/>
          </a:p>
        </p:txBody>
      </p:sp>
    </p:spTree>
    <p:extLst>
      <p:ext uri="{BB962C8B-B14F-4D97-AF65-F5344CB8AC3E}">
        <p14:creationId xmlns:p14="http://schemas.microsoft.com/office/powerpoint/2010/main" val="10394655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E2E99C58-6FE4-0049-93AF-6CDC66C475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AA25F51D-6D89-034D-B7D2-76BD4431B467}"/>
              </a:ext>
            </a:extLst>
          </p:cNvPr>
          <p:cNvSpPr>
            <a:spLocks noGrp="1"/>
          </p:cNvSpPr>
          <p:nvPr>
            <p:ph type="dt" sz="half" idx="10"/>
          </p:nvPr>
        </p:nvSpPr>
        <p:spPr/>
        <p:txBody>
          <a:bodyPr/>
          <a:lstStyle>
            <a:lvl1pPr>
              <a:defRPr/>
            </a:lvl1pPr>
          </a:lstStyle>
          <a:p>
            <a:pPr>
              <a:defRPr/>
            </a:pPr>
            <a:fld id="{3EC35DBD-0E25-DB4E-8E3E-0D4EFD132121}" type="datetimeFigureOut">
              <a:rPr lang="en-US"/>
              <a:pPr>
                <a:defRPr/>
              </a:pPr>
              <a:t>22/2/2024</a:t>
            </a:fld>
            <a:endParaRPr lang="en-US"/>
          </a:p>
        </p:txBody>
      </p:sp>
      <p:sp>
        <p:nvSpPr>
          <p:cNvPr id="7" name="Footer Placeholder 5">
            <a:extLst>
              <a:ext uri="{FF2B5EF4-FFF2-40B4-BE49-F238E27FC236}">
                <a16:creationId xmlns:a16="http://schemas.microsoft.com/office/drawing/2014/main" id="{5338F46E-2794-894E-ADD8-8E347BAC25BE}"/>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46CDE54C-06C9-394E-A71B-4DD25D70DC2D}"/>
              </a:ext>
            </a:extLst>
          </p:cNvPr>
          <p:cNvSpPr>
            <a:spLocks noGrp="1"/>
          </p:cNvSpPr>
          <p:nvPr>
            <p:ph type="sldNum" sz="quarter" idx="12"/>
          </p:nvPr>
        </p:nvSpPr>
        <p:spPr/>
        <p:txBody>
          <a:bodyPr/>
          <a:lstStyle>
            <a:lvl1pPr>
              <a:defRPr smtClean="0"/>
            </a:lvl1pPr>
          </a:lstStyle>
          <a:p>
            <a:pPr>
              <a:defRPr/>
            </a:pPr>
            <a:fld id="{C0E0946E-9D80-2F49-AC2D-BC325C8EA532}" type="slidenum">
              <a:rPr lang="en-US" altLang="en-US"/>
              <a:pPr>
                <a:defRPr/>
              </a:pPr>
              <a:t>‹#›</a:t>
            </a:fld>
            <a:endParaRPr lang="en-US" altLang="en-US"/>
          </a:p>
        </p:txBody>
      </p:sp>
    </p:spTree>
    <p:extLst>
      <p:ext uri="{BB962C8B-B14F-4D97-AF65-F5344CB8AC3E}">
        <p14:creationId xmlns:p14="http://schemas.microsoft.com/office/powerpoint/2010/main" val="13824509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A8A4426C-51AE-D54C-A8D9-6C655EB945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43888E39-38D1-B140-9D33-A85412721034}"/>
              </a:ext>
            </a:extLst>
          </p:cNvPr>
          <p:cNvSpPr>
            <a:spLocks noGrp="1"/>
          </p:cNvSpPr>
          <p:nvPr>
            <p:ph type="dt" sz="half" idx="10"/>
          </p:nvPr>
        </p:nvSpPr>
        <p:spPr/>
        <p:txBody>
          <a:bodyPr/>
          <a:lstStyle>
            <a:lvl1pPr>
              <a:defRPr/>
            </a:lvl1pPr>
          </a:lstStyle>
          <a:p>
            <a:pPr>
              <a:defRPr/>
            </a:pPr>
            <a:fld id="{573F2A7E-D4A6-8A41-A6EF-A467BC5C2295}" type="datetimeFigureOut">
              <a:rPr lang="en-US"/>
              <a:pPr>
                <a:defRPr/>
              </a:pPr>
              <a:t>22/2/2024</a:t>
            </a:fld>
            <a:endParaRPr lang="en-US"/>
          </a:p>
        </p:txBody>
      </p:sp>
      <p:sp>
        <p:nvSpPr>
          <p:cNvPr id="7" name="Footer Placeholder 5">
            <a:extLst>
              <a:ext uri="{FF2B5EF4-FFF2-40B4-BE49-F238E27FC236}">
                <a16:creationId xmlns:a16="http://schemas.microsoft.com/office/drawing/2014/main" id="{7E97C0CA-0B9E-FF4B-9E1D-DC46F69A0847}"/>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6F6A613C-6ECE-F048-8563-D4B64A1D9F21}"/>
              </a:ext>
            </a:extLst>
          </p:cNvPr>
          <p:cNvSpPr>
            <a:spLocks noGrp="1"/>
          </p:cNvSpPr>
          <p:nvPr>
            <p:ph type="sldNum" sz="quarter" idx="12"/>
          </p:nvPr>
        </p:nvSpPr>
        <p:spPr/>
        <p:txBody>
          <a:bodyPr/>
          <a:lstStyle>
            <a:lvl1pPr>
              <a:defRPr smtClean="0"/>
            </a:lvl1pPr>
          </a:lstStyle>
          <a:p>
            <a:pPr>
              <a:defRPr/>
            </a:pPr>
            <a:fld id="{AE372B62-F0A8-9A45-95EF-DA0A775410BB}" type="slidenum">
              <a:rPr lang="en-US" altLang="en-US"/>
              <a:pPr>
                <a:defRPr/>
              </a:pPr>
              <a:t>‹#›</a:t>
            </a:fld>
            <a:endParaRPr lang="en-US" altLang="en-US"/>
          </a:p>
        </p:txBody>
      </p:sp>
    </p:spTree>
    <p:extLst>
      <p:ext uri="{BB962C8B-B14F-4D97-AF65-F5344CB8AC3E}">
        <p14:creationId xmlns:p14="http://schemas.microsoft.com/office/powerpoint/2010/main" val="18614153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2D9B403E-2DA3-9043-932D-525B74E287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4" y="609599"/>
            <a:ext cx="10364452" cy="3427245"/>
          </a:xfrm>
        </p:spPr>
        <p:txBody>
          <a:bodyP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C60461AF-72E0-AA40-A1FA-D6AEEFD79826}"/>
              </a:ext>
            </a:extLst>
          </p:cNvPr>
          <p:cNvSpPr>
            <a:spLocks noGrp="1"/>
          </p:cNvSpPr>
          <p:nvPr>
            <p:ph type="dt" sz="half" idx="10"/>
          </p:nvPr>
        </p:nvSpPr>
        <p:spPr/>
        <p:txBody>
          <a:bodyPr/>
          <a:lstStyle>
            <a:lvl1pPr>
              <a:defRPr/>
            </a:lvl1pPr>
          </a:lstStyle>
          <a:p>
            <a:pPr>
              <a:defRPr/>
            </a:pPr>
            <a:fld id="{F1310BDC-DA23-DF46-866C-E37AFE188EC7}" type="datetimeFigureOut">
              <a:rPr lang="en-US"/>
              <a:pPr>
                <a:defRPr/>
              </a:pPr>
              <a:t>22/2/2024</a:t>
            </a:fld>
            <a:endParaRPr lang="en-US"/>
          </a:p>
        </p:txBody>
      </p:sp>
      <p:sp>
        <p:nvSpPr>
          <p:cNvPr id="7" name="Footer Placeholder 5">
            <a:extLst>
              <a:ext uri="{FF2B5EF4-FFF2-40B4-BE49-F238E27FC236}">
                <a16:creationId xmlns:a16="http://schemas.microsoft.com/office/drawing/2014/main" id="{07098AF5-6BE9-554A-8A34-57436E399934}"/>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0F9ECAFA-A0EA-4D42-B2D8-85872028A7DC}"/>
              </a:ext>
            </a:extLst>
          </p:cNvPr>
          <p:cNvSpPr>
            <a:spLocks noGrp="1"/>
          </p:cNvSpPr>
          <p:nvPr>
            <p:ph type="sldNum" sz="quarter" idx="12"/>
          </p:nvPr>
        </p:nvSpPr>
        <p:spPr/>
        <p:txBody>
          <a:bodyPr/>
          <a:lstStyle>
            <a:lvl1pPr>
              <a:defRPr smtClean="0"/>
            </a:lvl1pPr>
          </a:lstStyle>
          <a:p>
            <a:pPr>
              <a:defRPr/>
            </a:pPr>
            <a:fld id="{98B5725D-26C4-734C-B37D-F5CFE34575F2}" type="slidenum">
              <a:rPr lang="en-US" altLang="en-US"/>
              <a:pPr>
                <a:defRPr/>
              </a:pPr>
              <a:t>‹#›</a:t>
            </a:fld>
            <a:endParaRPr lang="en-US" altLang="en-US"/>
          </a:p>
        </p:txBody>
      </p:sp>
    </p:spTree>
    <p:extLst>
      <p:ext uri="{BB962C8B-B14F-4D97-AF65-F5344CB8AC3E}">
        <p14:creationId xmlns:p14="http://schemas.microsoft.com/office/powerpoint/2010/main" val="39437170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80942D2E-275B-A14F-8F6C-C3C74AA03F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8C786A5-5A0C-D64D-A1B2-E4103477024A}"/>
              </a:ext>
            </a:extLst>
          </p:cNvPr>
          <p:cNvSpPr txBox="1"/>
          <p:nvPr/>
        </p:nvSpPr>
        <p:spPr>
          <a:xfrm>
            <a:off x="1001713" y="754063"/>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sz="8000" dirty="0">
                <a:solidFill>
                  <a:srgbClr val="000000"/>
                </a:solidFill>
                <a:effectLst/>
                <a:latin typeface="+mn-lt"/>
                <a:ea typeface="+mn-ea"/>
                <a:cs typeface="+mn-cs"/>
              </a:rPr>
              <a:t>“</a:t>
            </a:r>
          </a:p>
        </p:txBody>
      </p:sp>
      <p:sp>
        <p:nvSpPr>
          <p:cNvPr id="7" name="TextBox 6">
            <a:extLst>
              <a:ext uri="{FF2B5EF4-FFF2-40B4-BE49-F238E27FC236}">
                <a16:creationId xmlns:a16="http://schemas.microsoft.com/office/drawing/2014/main" id="{4F9B7F1C-4001-A548-8369-6F1B2F8BBBEB}"/>
              </a:ext>
            </a:extLst>
          </p:cNvPr>
          <p:cNvSpPr txBox="1"/>
          <p:nvPr/>
        </p:nvSpPr>
        <p:spPr>
          <a:xfrm>
            <a:off x="10556875" y="2994025"/>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8000" dirty="0">
                <a:solidFill>
                  <a:srgbClr val="000000"/>
                </a:solidFill>
                <a:effectLst/>
                <a:latin typeface="+mn-lt"/>
                <a:ea typeface="+mn-ea"/>
                <a:cs typeface="+mn-cs"/>
              </a:rPr>
              <a:t>”</a:t>
            </a:r>
          </a:p>
        </p:txBody>
      </p:sp>
      <p:sp>
        <p:nvSpPr>
          <p:cNvPr id="2" name="Title 1"/>
          <p:cNvSpPr>
            <a:spLocks noGrp="1"/>
          </p:cNvSpPr>
          <p:nvPr>
            <p:ph type="title"/>
          </p:nvPr>
        </p:nvSpPr>
        <p:spPr>
          <a:xfrm>
            <a:off x="1446212" y="609600"/>
            <a:ext cx="9302752" cy="2992904"/>
          </a:xfrm>
        </p:spPr>
        <p:txBody>
          <a:bodyP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4">
            <a:extLst>
              <a:ext uri="{FF2B5EF4-FFF2-40B4-BE49-F238E27FC236}">
                <a16:creationId xmlns:a16="http://schemas.microsoft.com/office/drawing/2014/main" id="{75F252C6-9C2F-8947-82E8-BE8F5A7086D3}"/>
              </a:ext>
            </a:extLst>
          </p:cNvPr>
          <p:cNvSpPr>
            <a:spLocks noGrp="1"/>
          </p:cNvSpPr>
          <p:nvPr>
            <p:ph type="dt" sz="half" idx="14"/>
          </p:nvPr>
        </p:nvSpPr>
        <p:spPr/>
        <p:txBody>
          <a:bodyPr/>
          <a:lstStyle>
            <a:lvl1pPr>
              <a:defRPr/>
            </a:lvl1pPr>
          </a:lstStyle>
          <a:p>
            <a:pPr>
              <a:defRPr/>
            </a:pPr>
            <a:fld id="{BA88A6E2-8F48-F342-A20B-85BA51541536}" type="datetimeFigureOut">
              <a:rPr lang="en-US"/>
              <a:pPr>
                <a:defRPr/>
              </a:pPr>
              <a:t>22/2/2024</a:t>
            </a:fld>
            <a:endParaRPr lang="en-US"/>
          </a:p>
        </p:txBody>
      </p:sp>
      <p:sp>
        <p:nvSpPr>
          <p:cNvPr id="9" name="Footer Placeholder 5">
            <a:extLst>
              <a:ext uri="{FF2B5EF4-FFF2-40B4-BE49-F238E27FC236}">
                <a16:creationId xmlns:a16="http://schemas.microsoft.com/office/drawing/2014/main" id="{9FB4A5F2-CE61-0B45-938E-16E5A07C8D6D}"/>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8801C2BD-06EB-F545-A101-A9796BBCC9D3}"/>
              </a:ext>
            </a:extLst>
          </p:cNvPr>
          <p:cNvSpPr>
            <a:spLocks noGrp="1"/>
          </p:cNvSpPr>
          <p:nvPr>
            <p:ph type="sldNum" sz="quarter" idx="16"/>
          </p:nvPr>
        </p:nvSpPr>
        <p:spPr/>
        <p:txBody>
          <a:bodyPr/>
          <a:lstStyle>
            <a:lvl1pPr>
              <a:defRPr smtClean="0"/>
            </a:lvl1pPr>
          </a:lstStyle>
          <a:p>
            <a:pPr>
              <a:defRPr/>
            </a:pPr>
            <a:fld id="{8A8F3478-BFBC-D84F-B25A-2B8ABEDD29A6}" type="slidenum">
              <a:rPr lang="en-US" altLang="en-US"/>
              <a:pPr>
                <a:defRPr/>
              </a:pPr>
              <a:t>‹#›</a:t>
            </a:fld>
            <a:endParaRPr lang="en-US" altLang="en-US"/>
          </a:p>
        </p:txBody>
      </p:sp>
    </p:spTree>
    <p:extLst>
      <p:ext uri="{BB962C8B-B14F-4D97-AF65-F5344CB8AC3E}">
        <p14:creationId xmlns:p14="http://schemas.microsoft.com/office/powerpoint/2010/main" val="41105879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7D10194D-3A74-0D49-A33E-336A0E01DF9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8AAAEE89-D4B9-0C42-8321-8F6E8D4BAA28}"/>
              </a:ext>
            </a:extLst>
          </p:cNvPr>
          <p:cNvSpPr>
            <a:spLocks noGrp="1"/>
          </p:cNvSpPr>
          <p:nvPr>
            <p:ph type="dt" sz="half" idx="10"/>
          </p:nvPr>
        </p:nvSpPr>
        <p:spPr/>
        <p:txBody>
          <a:bodyPr/>
          <a:lstStyle>
            <a:lvl1pPr>
              <a:defRPr/>
            </a:lvl1pPr>
          </a:lstStyle>
          <a:p>
            <a:pPr>
              <a:defRPr/>
            </a:pPr>
            <a:fld id="{57657D72-305B-9344-8947-2D3724CC43BF}" type="datetimeFigureOut">
              <a:rPr lang="en-US"/>
              <a:pPr>
                <a:defRPr/>
              </a:pPr>
              <a:t>22/2/2024</a:t>
            </a:fld>
            <a:endParaRPr lang="en-US"/>
          </a:p>
        </p:txBody>
      </p:sp>
      <p:sp>
        <p:nvSpPr>
          <p:cNvPr id="7" name="Footer Placeholder 5">
            <a:extLst>
              <a:ext uri="{FF2B5EF4-FFF2-40B4-BE49-F238E27FC236}">
                <a16:creationId xmlns:a16="http://schemas.microsoft.com/office/drawing/2014/main" id="{C742C3D9-302F-1045-9B1A-C5EC631C622F}"/>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4171E56D-74A0-2548-BDF4-187FF2C6AA48}"/>
              </a:ext>
            </a:extLst>
          </p:cNvPr>
          <p:cNvSpPr>
            <a:spLocks noGrp="1"/>
          </p:cNvSpPr>
          <p:nvPr>
            <p:ph type="sldNum" sz="quarter" idx="12"/>
          </p:nvPr>
        </p:nvSpPr>
        <p:spPr/>
        <p:txBody>
          <a:bodyPr/>
          <a:lstStyle>
            <a:lvl1pPr>
              <a:defRPr smtClean="0"/>
            </a:lvl1pPr>
          </a:lstStyle>
          <a:p>
            <a:pPr>
              <a:defRPr/>
            </a:pPr>
            <a:fld id="{01B163CC-5016-BA48-8F51-6FF8C7920FCC}" type="slidenum">
              <a:rPr lang="en-US" altLang="en-US"/>
              <a:pPr>
                <a:defRPr/>
              </a:pPr>
              <a:t>‹#›</a:t>
            </a:fld>
            <a:endParaRPr lang="en-US" altLang="en-US"/>
          </a:p>
        </p:txBody>
      </p:sp>
    </p:spTree>
    <p:extLst>
      <p:ext uri="{BB962C8B-B14F-4D97-AF65-F5344CB8AC3E}">
        <p14:creationId xmlns:p14="http://schemas.microsoft.com/office/powerpoint/2010/main" val="15861336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7" descr="Droplets-HD-Content-R1d.png">
            <a:extLst>
              <a:ext uri="{FF2B5EF4-FFF2-40B4-BE49-F238E27FC236}">
                <a16:creationId xmlns:a16="http://schemas.microsoft.com/office/drawing/2014/main" id="{82F00248-1CD5-B54F-AA04-51C2E4B2C1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Date Placeholder 2">
            <a:extLst>
              <a:ext uri="{FF2B5EF4-FFF2-40B4-BE49-F238E27FC236}">
                <a16:creationId xmlns:a16="http://schemas.microsoft.com/office/drawing/2014/main" id="{C88879F1-ACF7-574B-A98B-4E871FBE9BDC}"/>
              </a:ext>
            </a:extLst>
          </p:cNvPr>
          <p:cNvSpPr>
            <a:spLocks noGrp="1"/>
          </p:cNvSpPr>
          <p:nvPr>
            <p:ph type="dt" sz="half" idx="18"/>
          </p:nvPr>
        </p:nvSpPr>
        <p:spPr/>
        <p:txBody>
          <a:bodyPr/>
          <a:lstStyle>
            <a:lvl1pPr>
              <a:defRPr/>
            </a:lvl1pPr>
          </a:lstStyle>
          <a:p>
            <a:pPr>
              <a:defRPr/>
            </a:pPr>
            <a:fld id="{BB70CD43-A56F-0643-9D8C-A9299BC0557D}" type="datetimeFigureOut">
              <a:rPr lang="en-US"/>
              <a:pPr>
                <a:defRPr/>
              </a:pPr>
              <a:t>22/2/2024</a:t>
            </a:fld>
            <a:endParaRPr lang="en-US"/>
          </a:p>
        </p:txBody>
      </p:sp>
      <p:sp>
        <p:nvSpPr>
          <p:cNvPr id="16" name="Footer Placeholder 3">
            <a:extLst>
              <a:ext uri="{FF2B5EF4-FFF2-40B4-BE49-F238E27FC236}">
                <a16:creationId xmlns:a16="http://schemas.microsoft.com/office/drawing/2014/main" id="{378FED29-B501-DC49-A7A4-E8548E2444B1}"/>
              </a:ext>
            </a:extLst>
          </p:cNvPr>
          <p:cNvSpPr>
            <a:spLocks noGrp="1"/>
          </p:cNvSpPr>
          <p:nvPr>
            <p:ph type="ftr" sz="quarter" idx="19"/>
          </p:nvPr>
        </p:nvSpPr>
        <p:spPr/>
        <p:txBody>
          <a:bodyPr/>
          <a:lstStyle>
            <a:lvl1pPr>
              <a:defRPr/>
            </a:lvl1pPr>
          </a:lstStyle>
          <a:p>
            <a:pPr>
              <a:defRPr/>
            </a:pPr>
            <a:endParaRPr lang="en-US"/>
          </a:p>
        </p:txBody>
      </p:sp>
      <p:sp>
        <p:nvSpPr>
          <p:cNvPr id="17" name="Slide Number Placeholder 4">
            <a:extLst>
              <a:ext uri="{FF2B5EF4-FFF2-40B4-BE49-F238E27FC236}">
                <a16:creationId xmlns:a16="http://schemas.microsoft.com/office/drawing/2014/main" id="{15A1B3EA-924D-D141-9CA8-F4C6FCBA5DC0}"/>
              </a:ext>
            </a:extLst>
          </p:cNvPr>
          <p:cNvSpPr>
            <a:spLocks noGrp="1"/>
          </p:cNvSpPr>
          <p:nvPr>
            <p:ph type="sldNum" sz="quarter" idx="20"/>
          </p:nvPr>
        </p:nvSpPr>
        <p:spPr/>
        <p:txBody>
          <a:bodyPr/>
          <a:lstStyle>
            <a:lvl1pPr>
              <a:defRPr smtClean="0"/>
            </a:lvl1pPr>
          </a:lstStyle>
          <a:p>
            <a:pPr>
              <a:defRPr/>
            </a:pPr>
            <a:fld id="{0BA23591-B689-C14B-A329-2B3176AE7BFA}" type="slidenum">
              <a:rPr lang="en-US" altLang="en-US"/>
              <a:pPr>
                <a:defRPr/>
              </a:pPr>
              <a:t>‹#›</a:t>
            </a:fld>
            <a:endParaRPr lang="en-US" altLang="en-US"/>
          </a:p>
        </p:txBody>
      </p:sp>
    </p:spTree>
    <p:extLst>
      <p:ext uri="{BB962C8B-B14F-4D97-AF65-F5344CB8AC3E}">
        <p14:creationId xmlns:p14="http://schemas.microsoft.com/office/powerpoint/2010/main" val="19735967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2" name="Picture 7" descr="Droplets-HD-Content-R1d.png">
            <a:extLst>
              <a:ext uri="{FF2B5EF4-FFF2-40B4-BE49-F238E27FC236}">
                <a16:creationId xmlns:a16="http://schemas.microsoft.com/office/drawing/2014/main" id="{561D5FA1-6B4F-D54A-8C3D-0E5D644A6DF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1" name="Text Placeholder 3"/>
          <p:cNvSpPr>
            <a:spLocks noGrp="1"/>
          </p:cNvSpPr>
          <p:nvPr>
            <p:ph type="body" sz="half" idx="18"/>
          </p:nvPr>
        </p:nvSpPr>
        <p:spPr>
          <a:xfrm>
            <a:off x="913774" y="4781082"/>
            <a:ext cx="3296409" cy="101011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19"/>
          </p:nvPr>
        </p:nvSpPr>
        <p:spPr>
          <a:xfrm>
            <a:off x="4441348" y="4781080"/>
            <a:ext cx="3303352" cy="1010119"/>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7" name="Text Placeholder 3"/>
          <p:cNvSpPr>
            <a:spLocks noGrp="1"/>
          </p:cNvSpPr>
          <p:nvPr>
            <p:ph type="body" sz="half" idx="20"/>
          </p:nvPr>
        </p:nvSpPr>
        <p:spPr>
          <a:xfrm>
            <a:off x="7973173" y="4781078"/>
            <a:ext cx="3305053" cy="1010121"/>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Date Placeholder 2">
            <a:extLst>
              <a:ext uri="{FF2B5EF4-FFF2-40B4-BE49-F238E27FC236}">
                <a16:creationId xmlns:a16="http://schemas.microsoft.com/office/drawing/2014/main" id="{A7279BF2-52F5-3F47-A46B-A4BB39129646}"/>
              </a:ext>
            </a:extLst>
          </p:cNvPr>
          <p:cNvSpPr>
            <a:spLocks noGrp="1"/>
          </p:cNvSpPr>
          <p:nvPr>
            <p:ph type="dt" sz="half" idx="23"/>
          </p:nvPr>
        </p:nvSpPr>
        <p:spPr/>
        <p:txBody>
          <a:bodyPr/>
          <a:lstStyle>
            <a:lvl1pPr>
              <a:defRPr/>
            </a:lvl1pPr>
          </a:lstStyle>
          <a:p>
            <a:pPr>
              <a:defRPr/>
            </a:pPr>
            <a:fld id="{C5CE0B95-620E-4340-99E3-E418C458D879}" type="datetimeFigureOut">
              <a:rPr lang="en-US"/>
              <a:pPr>
                <a:defRPr/>
              </a:pPr>
              <a:t>22/2/2024</a:t>
            </a:fld>
            <a:endParaRPr lang="en-US"/>
          </a:p>
        </p:txBody>
      </p:sp>
      <p:sp>
        <p:nvSpPr>
          <p:cNvPr id="14" name="Footer Placeholder 3">
            <a:extLst>
              <a:ext uri="{FF2B5EF4-FFF2-40B4-BE49-F238E27FC236}">
                <a16:creationId xmlns:a16="http://schemas.microsoft.com/office/drawing/2014/main" id="{4B4A2668-72AF-054C-90E1-4801B3EBB992}"/>
              </a:ext>
            </a:extLst>
          </p:cNvPr>
          <p:cNvSpPr>
            <a:spLocks noGrp="1"/>
          </p:cNvSpPr>
          <p:nvPr>
            <p:ph type="ftr" sz="quarter" idx="24"/>
          </p:nvPr>
        </p:nvSpPr>
        <p:spPr/>
        <p:txBody>
          <a:bodyPr/>
          <a:lstStyle>
            <a:lvl1pPr>
              <a:defRPr/>
            </a:lvl1pPr>
          </a:lstStyle>
          <a:p>
            <a:pPr>
              <a:defRPr/>
            </a:pPr>
            <a:endParaRPr lang="en-US"/>
          </a:p>
        </p:txBody>
      </p:sp>
      <p:sp>
        <p:nvSpPr>
          <p:cNvPr id="15" name="Slide Number Placeholder 4">
            <a:extLst>
              <a:ext uri="{FF2B5EF4-FFF2-40B4-BE49-F238E27FC236}">
                <a16:creationId xmlns:a16="http://schemas.microsoft.com/office/drawing/2014/main" id="{E6E7DE88-8808-504F-890C-125E417A9254}"/>
              </a:ext>
            </a:extLst>
          </p:cNvPr>
          <p:cNvSpPr>
            <a:spLocks noGrp="1"/>
          </p:cNvSpPr>
          <p:nvPr>
            <p:ph type="sldNum" sz="quarter" idx="25"/>
          </p:nvPr>
        </p:nvSpPr>
        <p:spPr/>
        <p:txBody>
          <a:bodyPr/>
          <a:lstStyle>
            <a:lvl1pPr>
              <a:defRPr smtClean="0"/>
            </a:lvl1pPr>
          </a:lstStyle>
          <a:p>
            <a:pPr>
              <a:defRPr/>
            </a:pPr>
            <a:fld id="{73B92AFB-9A49-9949-9BFF-9E95A9CC7F37}" type="slidenum">
              <a:rPr lang="en-US" altLang="en-US"/>
              <a:pPr>
                <a:defRPr/>
              </a:pPr>
              <a:t>‹#›</a:t>
            </a:fld>
            <a:endParaRPr lang="en-US" altLang="en-US"/>
          </a:p>
        </p:txBody>
      </p:sp>
    </p:spTree>
    <p:extLst>
      <p:ext uri="{BB962C8B-B14F-4D97-AF65-F5344CB8AC3E}">
        <p14:creationId xmlns:p14="http://schemas.microsoft.com/office/powerpoint/2010/main" val="37984670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descr="Droplets-HD-Content-R1d.png">
            <a:extLst>
              <a:ext uri="{FF2B5EF4-FFF2-40B4-BE49-F238E27FC236}">
                <a16:creationId xmlns:a16="http://schemas.microsoft.com/office/drawing/2014/main" id="{934CC0B4-8651-AD4E-AA0A-71042A9339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14E1948C-7BCC-0644-99E7-2E9B2179F8A6}"/>
              </a:ext>
            </a:extLst>
          </p:cNvPr>
          <p:cNvSpPr>
            <a:spLocks noGrp="1"/>
          </p:cNvSpPr>
          <p:nvPr>
            <p:ph type="dt" sz="half" idx="14"/>
          </p:nvPr>
        </p:nvSpPr>
        <p:spPr/>
        <p:txBody>
          <a:bodyPr/>
          <a:lstStyle>
            <a:lvl1pPr>
              <a:defRPr/>
            </a:lvl1pPr>
          </a:lstStyle>
          <a:p>
            <a:pPr>
              <a:defRPr/>
            </a:pPr>
            <a:fld id="{89E27987-CE32-E04B-918E-61BFD9C29D75}" type="datetimeFigureOut">
              <a:rPr lang="en-US"/>
              <a:pPr>
                <a:defRPr/>
              </a:pPr>
              <a:t>22/2/2024</a:t>
            </a:fld>
            <a:endParaRPr lang="en-US"/>
          </a:p>
        </p:txBody>
      </p:sp>
      <p:sp>
        <p:nvSpPr>
          <p:cNvPr id="6" name="Footer Placeholder 4">
            <a:extLst>
              <a:ext uri="{FF2B5EF4-FFF2-40B4-BE49-F238E27FC236}">
                <a16:creationId xmlns:a16="http://schemas.microsoft.com/office/drawing/2014/main" id="{FAE7D4E1-9A96-AC41-90B1-A02FAB76997A}"/>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E1BF3B7-8004-9D43-A06C-2B00B256C6BA}"/>
              </a:ext>
            </a:extLst>
          </p:cNvPr>
          <p:cNvSpPr>
            <a:spLocks noGrp="1"/>
          </p:cNvSpPr>
          <p:nvPr>
            <p:ph type="sldNum" sz="quarter" idx="16"/>
          </p:nvPr>
        </p:nvSpPr>
        <p:spPr/>
        <p:txBody>
          <a:bodyPr/>
          <a:lstStyle>
            <a:lvl1pPr>
              <a:defRPr smtClean="0"/>
            </a:lvl1pPr>
          </a:lstStyle>
          <a:p>
            <a:pPr>
              <a:defRPr/>
            </a:pPr>
            <a:fld id="{CEAA916E-9EEB-C745-B4AA-B0DA71EB00E0}" type="slidenum">
              <a:rPr lang="en-US" altLang="en-US"/>
              <a:pPr>
                <a:defRPr/>
              </a:pPr>
              <a:t>‹#›</a:t>
            </a:fld>
            <a:endParaRPr lang="en-US" altLang="en-US"/>
          </a:p>
        </p:txBody>
      </p:sp>
    </p:spTree>
    <p:extLst>
      <p:ext uri="{BB962C8B-B14F-4D97-AF65-F5344CB8AC3E}">
        <p14:creationId xmlns:p14="http://schemas.microsoft.com/office/powerpoint/2010/main" val="3633729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22/2/2024</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269649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7" descr="Droplets-HD-Content-R1d.png">
            <a:extLst>
              <a:ext uri="{FF2B5EF4-FFF2-40B4-BE49-F238E27FC236}">
                <a16:creationId xmlns:a16="http://schemas.microsoft.com/office/drawing/2014/main" id="{0ADDBACD-B12F-044F-A9C5-64AEB1625C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11C3E1AC-074C-5543-AB7E-848FF9C5B65E}"/>
              </a:ext>
            </a:extLst>
          </p:cNvPr>
          <p:cNvSpPr>
            <a:spLocks noGrp="1"/>
          </p:cNvSpPr>
          <p:nvPr>
            <p:ph type="dt" sz="half" idx="14"/>
          </p:nvPr>
        </p:nvSpPr>
        <p:spPr/>
        <p:txBody>
          <a:bodyPr/>
          <a:lstStyle>
            <a:lvl1pPr>
              <a:defRPr/>
            </a:lvl1pPr>
          </a:lstStyle>
          <a:p>
            <a:pPr>
              <a:defRPr/>
            </a:pPr>
            <a:fld id="{44F82739-0292-DB41-9A0B-49DC9C5BF698}" type="datetimeFigureOut">
              <a:rPr lang="en-US"/>
              <a:pPr>
                <a:defRPr/>
              </a:pPr>
              <a:t>22/2/2024</a:t>
            </a:fld>
            <a:endParaRPr lang="en-US"/>
          </a:p>
        </p:txBody>
      </p:sp>
      <p:sp>
        <p:nvSpPr>
          <p:cNvPr id="6" name="Footer Placeholder 4">
            <a:extLst>
              <a:ext uri="{FF2B5EF4-FFF2-40B4-BE49-F238E27FC236}">
                <a16:creationId xmlns:a16="http://schemas.microsoft.com/office/drawing/2014/main" id="{150B426D-2C12-3040-8081-D08B8F77E307}"/>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F65572-7F1E-A243-BF4D-905972664393}"/>
              </a:ext>
            </a:extLst>
          </p:cNvPr>
          <p:cNvSpPr>
            <a:spLocks noGrp="1"/>
          </p:cNvSpPr>
          <p:nvPr>
            <p:ph type="sldNum" sz="quarter" idx="16"/>
          </p:nvPr>
        </p:nvSpPr>
        <p:spPr/>
        <p:txBody>
          <a:bodyPr/>
          <a:lstStyle>
            <a:lvl1pPr>
              <a:defRPr smtClean="0"/>
            </a:lvl1pPr>
          </a:lstStyle>
          <a:p>
            <a:pPr>
              <a:defRPr/>
            </a:pPr>
            <a:fld id="{6F490BF4-601A-B946-8384-FE619C209A1B}" type="slidenum">
              <a:rPr lang="en-US" altLang="en-US"/>
              <a:pPr>
                <a:defRPr/>
              </a:pPr>
              <a:t>‹#›</a:t>
            </a:fld>
            <a:endParaRPr lang="en-US" altLang="en-US"/>
          </a:p>
        </p:txBody>
      </p:sp>
    </p:spTree>
    <p:extLst>
      <p:ext uri="{BB962C8B-B14F-4D97-AF65-F5344CB8AC3E}">
        <p14:creationId xmlns:p14="http://schemas.microsoft.com/office/powerpoint/2010/main" val="36691488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7580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45228CB-49CA-3A4F-BDBC-415CFEABF5B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657D88-E334-7E42-9AB1-5302FD4D05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2D7411-C5DA-9147-8CE5-65B43F5182FD}"/>
              </a:ext>
            </a:extLst>
          </p:cNvPr>
          <p:cNvSpPr>
            <a:spLocks noGrp="1" noChangeArrowheads="1"/>
          </p:cNvSpPr>
          <p:nvPr>
            <p:ph type="sldNum" sz="quarter" idx="12"/>
          </p:nvPr>
        </p:nvSpPr>
        <p:spPr>
          <a:ln/>
        </p:spPr>
        <p:txBody>
          <a:bodyPr/>
          <a:lstStyle>
            <a:lvl1pPr>
              <a:defRPr/>
            </a:lvl1pPr>
          </a:lstStyle>
          <a:p>
            <a:fld id="{467399DD-F8FB-8B4A-8A7A-3F8A2F9B6542}" type="slidenum">
              <a:rPr lang="en-US" altLang="en-VN"/>
              <a:pPr/>
              <a:t>‹#›</a:t>
            </a:fld>
            <a:endParaRPr lang="en-US" altLang="en-VN"/>
          </a:p>
        </p:txBody>
      </p:sp>
    </p:spTree>
    <p:extLst>
      <p:ext uri="{BB962C8B-B14F-4D97-AF65-F5344CB8AC3E}">
        <p14:creationId xmlns:p14="http://schemas.microsoft.com/office/powerpoint/2010/main" val="18743446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45C461-9AA1-2147-B662-22A661D4A6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E902899-3ADE-A44F-8C4F-50D4122DF0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3F3810E-70F1-944F-9B10-2D3FE80C4821}"/>
              </a:ext>
            </a:extLst>
          </p:cNvPr>
          <p:cNvSpPr>
            <a:spLocks noGrp="1" noChangeArrowheads="1"/>
          </p:cNvSpPr>
          <p:nvPr>
            <p:ph type="sldNum" sz="quarter" idx="12"/>
          </p:nvPr>
        </p:nvSpPr>
        <p:spPr>
          <a:ln/>
        </p:spPr>
        <p:txBody>
          <a:bodyPr/>
          <a:lstStyle>
            <a:lvl1pPr>
              <a:defRPr/>
            </a:lvl1pPr>
          </a:lstStyle>
          <a:p>
            <a:fld id="{F9C4C219-FCE9-4F46-BAEE-BB6AB0A380A4}" type="slidenum">
              <a:rPr lang="en-US" altLang="en-VN"/>
              <a:pPr/>
              <a:t>‹#›</a:t>
            </a:fld>
            <a:endParaRPr lang="en-US" altLang="en-VN"/>
          </a:p>
        </p:txBody>
      </p:sp>
    </p:spTree>
    <p:extLst>
      <p:ext uri="{BB962C8B-B14F-4D97-AF65-F5344CB8AC3E}">
        <p14:creationId xmlns:p14="http://schemas.microsoft.com/office/powerpoint/2010/main" val="1619156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4532482-5106-384A-858D-40CC3DF2D9D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5E2EF8-6EC8-C344-8402-DC7835031C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209178-6AF2-EB40-B5C4-2D8EBDA5B15E}"/>
              </a:ext>
            </a:extLst>
          </p:cNvPr>
          <p:cNvSpPr>
            <a:spLocks noGrp="1" noChangeArrowheads="1"/>
          </p:cNvSpPr>
          <p:nvPr>
            <p:ph type="sldNum" sz="quarter" idx="12"/>
          </p:nvPr>
        </p:nvSpPr>
        <p:spPr>
          <a:ln/>
        </p:spPr>
        <p:txBody>
          <a:bodyPr/>
          <a:lstStyle>
            <a:lvl1pPr>
              <a:defRPr/>
            </a:lvl1pPr>
          </a:lstStyle>
          <a:p>
            <a:fld id="{6BBBC579-1B39-3C4A-B734-3E2827F9488F}" type="slidenum">
              <a:rPr lang="en-US" altLang="en-VN"/>
              <a:pPr/>
              <a:t>‹#›</a:t>
            </a:fld>
            <a:endParaRPr lang="en-US" altLang="en-VN"/>
          </a:p>
        </p:txBody>
      </p:sp>
    </p:spTree>
    <p:extLst>
      <p:ext uri="{BB962C8B-B14F-4D97-AF65-F5344CB8AC3E}">
        <p14:creationId xmlns:p14="http://schemas.microsoft.com/office/powerpoint/2010/main" val="5539332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B51DD33-24EF-2743-A400-6E21412157D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CF83FC0-CEB4-3749-B9EF-097CD4BFD3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0F68E8B-3427-F340-98E3-B7CC6DEC93EC}"/>
              </a:ext>
            </a:extLst>
          </p:cNvPr>
          <p:cNvSpPr>
            <a:spLocks noGrp="1" noChangeArrowheads="1"/>
          </p:cNvSpPr>
          <p:nvPr>
            <p:ph type="sldNum" sz="quarter" idx="12"/>
          </p:nvPr>
        </p:nvSpPr>
        <p:spPr>
          <a:ln/>
        </p:spPr>
        <p:txBody>
          <a:bodyPr/>
          <a:lstStyle>
            <a:lvl1pPr>
              <a:defRPr/>
            </a:lvl1pPr>
          </a:lstStyle>
          <a:p>
            <a:fld id="{1C4F274F-FC43-7B4F-A9BD-422B17968956}" type="slidenum">
              <a:rPr lang="en-US" altLang="en-VN"/>
              <a:pPr/>
              <a:t>‹#›</a:t>
            </a:fld>
            <a:endParaRPr lang="en-US" altLang="en-VN"/>
          </a:p>
        </p:txBody>
      </p:sp>
    </p:spTree>
    <p:extLst>
      <p:ext uri="{BB962C8B-B14F-4D97-AF65-F5344CB8AC3E}">
        <p14:creationId xmlns:p14="http://schemas.microsoft.com/office/powerpoint/2010/main" val="38757770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5BEDB9D-844A-1B41-A0D7-3016DD9B0A4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45F3625-2526-9441-8E86-96BF52805C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2A25660-5BB2-8B45-884E-3EF6A00478DB}"/>
              </a:ext>
            </a:extLst>
          </p:cNvPr>
          <p:cNvSpPr>
            <a:spLocks noGrp="1" noChangeArrowheads="1"/>
          </p:cNvSpPr>
          <p:nvPr>
            <p:ph type="sldNum" sz="quarter" idx="12"/>
          </p:nvPr>
        </p:nvSpPr>
        <p:spPr>
          <a:ln/>
        </p:spPr>
        <p:txBody>
          <a:bodyPr/>
          <a:lstStyle>
            <a:lvl1pPr>
              <a:defRPr/>
            </a:lvl1pPr>
          </a:lstStyle>
          <a:p>
            <a:fld id="{7A49430D-D743-DA42-9BCF-FEA540DD1709}" type="slidenum">
              <a:rPr lang="en-US" altLang="en-VN"/>
              <a:pPr/>
              <a:t>‹#›</a:t>
            </a:fld>
            <a:endParaRPr lang="en-US" altLang="en-VN"/>
          </a:p>
        </p:txBody>
      </p:sp>
    </p:spTree>
    <p:extLst>
      <p:ext uri="{BB962C8B-B14F-4D97-AF65-F5344CB8AC3E}">
        <p14:creationId xmlns:p14="http://schemas.microsoft.com/office/powerpoint/2010/main" val="10786312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234A9BB-500F-4642-965F-3D62F963C79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9F4B4C5-7025-5144-BF3A-88CD7F7CCA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9B6A74D-1DE6-A344-8247-34B590B1EEA5}"/>
              </a:ext>
            </a:extLst>
          </p:cNvPr>
          <p:cNvSpPr>
            <a:spLocks noGrp="1" noChangeArrowheads="1"/>
          </p:cNvSpPr>
          <p:nvPr>
            <p:ph type="sldNum" sz="quarter" idx="12"/>
          </p:nvPr>
        </p:nvSpPr>
        <p:spPr>
          <a:ln/>
        </p:spPr>
        <p:txBody>
          <a:bodyPr/>
          <a:lstStyle>
            <a:lvl1pPr>
              <a:defRPr/>
            </a:lvl1pPr>
          </a:lstStyle>
          <a:p>
            <a:fld id="{7D8CB3B4-CDC9-3541-B674-4861D07C61A4}" type="slidenum">
              <a:rPr lang="en-US" altLang="en-VN"/>
              <a:pPr/>
              <a:t>‹#›</a:t>
            </a:fld>
            <a:endParaRPr lang="en-US" altLang="en-VN"/>
          </a:p>
        </p:txBody>
      </p:sp>
    </p:spTree>
    <p:extLst>
      <p:ext uri="{BB962C8B-B14F-4D97-AF65-F5344CB8AC3E}">
        <p14:creationId xmlns:p14="http://schemas.microsoft.com/office/powerpoint/2010/main" val="8178513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B671A32-33BE-BE48-A8D0-8B58EAB986F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0C725FE-B364-B14A-AB91-0A2248A6B8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996C865-B084-8243-892A-8DF9BBD7E1B0}"/>
              </a:ext>
            </a:extLst>
          </p:cNvPr>
          <p:cNvSpPr>
            <a:spLocks noGrp="1" noChangeArrowheads="1"/>
          </p:cNvSpPr>
          <p:nvPr>
            <p:ph type="sldNum" sz="quarter" idx="12"/>
          </p:nvPr>
        </p:nvSpPr>
        <p:spPr>
          <a:ln/>
        </p:spPr>
        <p:txBody>
          <a:bodyPr/>
          <a:lstStyle>
            <a:lvl1pPr>
              <a:defRPr/>
            </a:lvl1pPr>
          </a:lstStyle>
          <a:p>
            <a:fld id="{6354EE9D-624B-704D-9594-A549CD7890E6}" type="slidenum">
              <a:rPr lang="en-US" altLang="en-VN"/>
              <a:pPr/>
              <a:t>‹#›</a:t>
            </a:fld>
            <a:endParaRPr lang="en-US" altLang="en-VN"/>
          </a:p>
        </p:txBody>
      </p:sp>
    </p:spTree>
    <p:extLst>
      <p:ext uri="{BB962C8B-B14F-4D97-AF65-F5344CB8AC3E}">
        <p14:creationId xmlns:p14="http://schemas.microsoft.com/office/powerpoint/2010/main" val="25645036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9F63E93-CA98-494D-8226-97EDF9E412C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DAF8BE6-A850-024E-9B1E-18DB842C1E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D327766-1B35-0D48-A17B-4987B8D5397F}"/>
              </a:ext>
            </a:extLst>
          </p:cNvPr>
          <p:cNvSpPr>
            <a:spLocks noGrp="1" noChangeArrowheads="1"/>
          </p:cNvSpPr>
          <p:nvPr>
            <p:ph type="sldNum" sz="quarter" idx="12"/>
          </p:nvPr>
        </p:nvSpPr>
        <p:spPr>
          <a:ln/>
        </p:spPr>
        <p:txBody>
          <a:bodyPr/>
          <a:lstStyle>
            <a:lvl1pPr>
              <a:defRPr/>
            </a:lvl1pPr>
          </a:lstStyle>
          <a:p>
            <a:fld id="{F3315E0B-1E27-464D-A65B-47761D5D4C4B}" type="slidenum">
              <a:rPr lang="en-US" altLang="en-VN"/>
              <a:pPr/>
              <a:t>‹#›</a:t>
            </a:fld>
            <a:endParaRPr lang="en-US" altLang="en-VN"/>
          </a:p>
        </p:txBody>
      </p:sp>
    </p:spTree>
    <p:extLst>
      <p:ext uri="{BB962C8B-B14F-4D97-AF65-F5344CB8AC3E}">
        <p14:creationId xmlns:p14="http://schemas.microsoft.com/office/powerpoint/2010/main" val="1444806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22/2/2024</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1439637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089CF4C-2BAC-AD4D-8C05-81930228244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E7F8D08-B4DB-2D4F-B70F-385BAF74C6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D1FAF1B-F606-A942-B3A9-A13AF12CA924}"/>
              </a:ext>
            </a:extLst>
          </p:cNvPr>
          <p:cNvSpPr>
            <a:spLocks noGrp="1" noChangeArrowheads="1"/>
          </p:cNvSpPr>
          <p:nvPr>
            <p:ph type="sldNum" sz="quarter" idx="12"/>
          </p:nvPr>
        </p:nvSpPr>
        <p:spPr>
          <a:ln/>
        </p:spPr>
        <p:txBody>
          <a:bodyPr/>
          <a:lstStyle>
            <a:lvl1pPr>
              <a:defRPr/>
            </a:lvl1pPr>
          </a:lstStyle>
          <a:p>
            <a:fld id="{B71C0648-F631-354A-B74C-2206A22E1A91}" type="slidenum">
              <a:rPr lang="en-US" altLang="en-VN"/>
              <a:pPr/>
              <a:t>‹#›</a:t>
            </a:fld>
            <a:endParaRPr lang="en-US" altLang="en-VN"/>
          </a:p>
        </p:txBody>
      </p:sp>
    </p:spTree>
    <p:extLst>
      <p:ext uri="{BB962C8B-B14F-4D97-AF65-F5344CB8AC3E}">
        <p14:creationId xmlns:p14="http://schemas.microsoft.com/office/powerpoint/2010/main" val="39568627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A256BF5-754F-9949-BF8D-DDB432A32E4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2C81CEE-DE47-8640-8674-3E71E8E293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9F1E77C-1EDC-F045-ACF5-8D51F23D1C47}"/>
              </a:ext>
            </a:extLst>
          </p:cNvPr>
          <p:cNvSpPr>
            <a:spLocks noGrp="1" noChangeArrowheads="1"/>
          </p:cNvSpPr>
          <p:nvPr>
            <p:ph type="sldNum" sz="quarter" idx="12"/>
          </p:nvPr>
        </p:nvSpPr>
        <p:spPr>
          <a:ln/>
        </p:spPr>
        <p:txBody>
          <a:bodyPr/>
          <a:lstStyle>
            <a:lvl1pPr>
              <a:defRPr/>
            </a:lvl1pPr>
          </a:lstStyle>
          <a:p>
            <a:fld id="{B99E713A-2CA7-564F-86CC-A8722B0CDABF}" type="slidenum">
              <a:rPr lang="en-US" altLang="en-VN"/>
              <a:pPr/>
              <a:t>‹#›</a:t>
            </a:fld>
            <a:endParaRPr lang="en-US" altLang="en-VN"/>
          </a:p>
        </p:txBody>
      </p:sp>
    </p:spTree>
    <p:extLst>
      <p:ext uri="{BB962C8B-B14F-4D97-AF65-F5344CB8AC3E}">
        <p14:creationId xmlns:p14="http://schemas.microsoft.com/office/powerpoint/2010/main" val="36416276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7A73C14-9E36-E04F-B13A-7983044EDD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F8646C-1A9D-3645-A2AF-677DFCBAEC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2A9666-CCF2-8147-94CB-9A7AEAEA5880}"/>
              </a:ext>
            </a:extLst>
          </p:cNvPr>
          <p:cNvSpPr>
            <a:spLocks noGrp="1" noChangeArrowheads="1"/>
          </p:cNvSpPr>
          <p:nvPr>
            <p:ph type="sldNum" sz="quarter" idx="12"/>
          </p:nvPr>
        </p:nvSpPr>
        <p:spPr>
          <a:ln/>
        </p:spPr>
        <p:txBody>
          <a:bodyPr/>
          <a:lstStyle>
            <a:lvl1pPr>
              <a:defRPr/>
            </a:lvl1pPr>
          </a:lstStyle>
          <a:p>
            <a:fld id="{08626084-83B1-E341-BD46-47A3F7D40362}" type="slidenum">
              <a:rPr lang="en-US" altLang="en-VN"/>
              <a:pPr/>
              <a:t>‹#›</a:t>
            </a:fld>
            <a:endParaRPr lang="en-US" altLang="en-VN"/>
          </a:p>
        </p:txBody>
      </p:sp>
    </p:spTree>
    <p:extLst>
      <p:ext uri="{BB962C8B-B14F-4D97-AF65-F5344CB8AC3E}">
        <p14:creationId xmlns:p14="http://schemas.microsoft.com/office/powerpoint/2010/main" val="11084954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E3B408B2-5D9D-8E43-8EFC-847711D54D3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00EF2C4-F44E-394F-B69E-BFB1CD6049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199BFF0-537D-2D4D-AEBC-95610F27D81D}"/>
              </a:ext>
            </a:extLst>
          </p:cNvPr>
          <p:cNvSpPr>
            <a:spLocks noGrp="1" noChangeArrowheads="1"/>
          </p:cNvSpPr>
          <p:nvPr>
            <p:ph type="sldNum" sz="quarter" idx="12"/>
          </p:nvPr>
        </p:nvSpPr>
        <p:spPr>
          <a:ln/>
        </p:spPr>
        <p:txBody>
          <a:bodyPr/>
          <a:lstStyle>
            <a:lvl1pPr>
              <a:defRPr/>
            </a:lvl1pPr>
          </a:lstStyle>
          <a:p>
            <a:fld id="{5D4C7E12-6EE0-FB4A-A836-1A9C2FD93C49}" type="slidenum">
              <a:rPr lang="en-US" altLang="en-VN"/>
              <a:pPr/>
              <a:t>‹#›</a:t>
            </a:fld>
            <a:endParaRPr lang="en-US" altLang="en-VN"/>
          </a:p>
        </p:txBody>
      </p:sp>
    </p:spTree>
    <p:extLst>
      <p:ext uri="{BB962C8B-B14F-4D97-AF65-F5344CB8AC3E}">
        <p14:creationId xmlns:p14="http://schemas.microsoft.com/office/powerpoint/2010/main" val="25754373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DC325AFD-5B13-A04F-8AB7-954D510C777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188B7B-E228-BD43-856D-D57298E0D1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D63624-AE41-1E48-A6FE-1EDF69086E17}"/>
              </a:ext>
            </a:extLst>
          </p:cNvPr>
          <p:cNvSpPr>
            <a:spLocks noGrp="1" noChangeArrowheads="1"/>
          </p:cNvSpPr>
          <p:nvPr>
            <p:ph type="sldNum" sz="quarter" idx="12"/>
          </p:nvPr>
        </p:nvSpPr>
        <p:spPr>
          <a:ln/>
        </p:spPr>
        <p:txBody>
          <a:bodyPr/>
          <a:lstStyle>
            <a:lvl1pPr>
              <a:defRPr/>
            </a:lvl1pPr>
          </a:lstStyle>
          <a:p>
            <a:fld id="{B765EF4D-3B36-934E-9565-389EDC7A9CA4}" type="slidenum">
              <a:rPr lang="en-US" altLang="en-VN"/>
              <a:pPr/>
              <a:t>‹#›</a:t>
            </a:fld>
            <a:endParaRPr lang="en-US" altLang="en-VN"/>
          </a:p>
        </p:txBody>
      </p:sp>
    </p:spTree>
    <p:extLst>
      <p:ext uri="{BB962C8B-B14F-4D97-AF65-F5344CB8AC3E}">
        <p14:creationId xmlns:p14="http://schemas.microsoft.com/office/powerpoint/2010/main" val="16273847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F13983C-2534-5541-A460-2231293CA3B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7674365-6FDE-7B4A-BE6C-93D96737EF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DF30623-3426-D24D-84B1-43EF48F5BFA9}"/>
              </a:ext>
            </a:extLst>
          </p:cNvPr>
          <p:cNvSpPr>
            <a:spLocks noGrp="1" noChangeArrowheads="1"/>
          </p:cNvSpPr>
          <p:nvPr>
            <p:ph type="sldNum" sz="quarter" idx="12"/>
          </p:nvPr>
        </p:nvSpPr>
        <p:spPr>
          <a:ln/>
        </p:spPr>
        <p:txBody>
          <a:bodyPr/>
          <a:lstStyle>
            <a:lvl1pPr>
              <a:defRPr/>
            </a:lvl1pPr>
          </a:lstStyle>
          <a:p>
            <a:fld id="{E32A4881-51DB-4C4E-8089-41DA6A77800B}" type="slidenum">
              <a:rPr lang="en-US" altLang="en-VN"/>
              <a:pPr/>
              <a:t>‹#›</a:t>
            </a:fld>
            <a:endParaRPr lang="en-US" altLang="en-VN"/>
          </a:p>
        </p:txBody>
      </p:sp>
    </p:spTree>
    <p:extLst>
      <p:ext uri="{BB962C8B-B14F-4D97-AF65-F5344CB8AC3E}">
        <p14:creationId xmlns:p14="http://schemas.microsoft.com/office/powerpoint/2010/main" val="38288043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7722865" y="123805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4" name="Google Shape;14;p2"/>
          <p:cNvSpPr txBox="1">
            <a:spLocks noGrp="1"/>
          </p:cNvSpPr>
          <p:nvPr>
            <p:ph type="ctrTitle"/>
          </p:nvPr>
        </p:nvSpPr>
        <p:spPr>
          <a:xfrm>
            <a:off x="914400" y="1334567"/>
            <a:ext cx="7681200" cy="2395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6933"/>
            </a:lvl1pPr>
            <a:lvl2pPr lvl="1">
              <a:spcBef>
                <a:spcPts val="0"/>
              </a:spcBef>
              <a:spcAft>
                <a:spcPts val="0"/>
              </a:spcAft>
              <a:buSzPts val="5200"/>
              <a:buNone/>
              <a:defRPr sz="6933"/>
            </a:lvl2pPr>
            <a:lvl3pPr lvl="2">
              <a:spcBef>
                <a:spcPts val="0"/>
              </a:spcBef>
              <a:spcAft>
                <a:spcPts val="0"/>
              </a:spcAft>
              <a:buSzPts val="5200"/>
              <a:buNone/>
              <a:defRPr sz="6933"/>
            </a:lvl3pPr>
            <a:lvl4pPr lvl="3">
              <a:spcBef>
                <a:spcPts val="0"/>
              </a:spcBef>
              <a:spcAft>
                <a:spcPts val="0"/>
              </a:spcAft>
              <a:buSzPts val="5200"/>
              <a:buNone/>
              <a:defRPr sz="6933"/>
            </a:lvl4pPr>
            <a:lvl5pPr lvl="4">
              <a:spcBef>
                <a:spcPts val="0"/>
              </a:spcBef>
              <a:spcAft>
                <a:spcPts val="0"/>
              </a:spcAft>
              <a:buSzPts val="5200"/>
              <a:buNone/>
              <a:defRPr sz="6933"/>
            </a:lvl5pPr>
            <a:lvl6pPr lvl="5">
              <a:spcBef>
                <a:spcPts val="0"/>
              </a:spcBef>
              <a:spcAft>
                <a:spcPts val="0"/>
              </a:spcAft>
              <a:buSzPts val="5200"/>
              <a:buNone/>
              <a:defRPr sz="6933"/>
            </a:lvl6pPr>
            <a:lvl7pPr lvl="6">
              <a:spcBef>
                <a:spcPts val="0"/>
              </a:spcBef>
              <a:spcAft>
                <a:spcPts val="0"/>
              </a:spcAft>
              <a:buSzPts val="5200"/>
              <a:buNone/>
              <a:defRPr sz="6933"/>
            </a:lvl7pPr>
            <a:lvl8pPr lvl="7">
              <a:spcBef>
                <a:spcPts val="0"/>
              </a:spcBef>
              <a:spcAft>
                <a:spcPts val="0"/>
              </a:spcAft>
              <a:buSzPts val="5200"/>
              <a:buNone/>
              <a:defRPr sz="6933"/>
            </a:lvl8pPr>
            <a:lvl9pPr lvl="8">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914400" y="3778833"/>
            <a:ext cx="5181600" cy="105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6" name="Google Shape;16;p2"/>
          <p:cNvSpPr/>
          <p:nvPr/>
        </p:nvSpPr>
        <p:spPr>
          <a:xfrm>
            <a:off x="-3305286" y="431770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17" name="Google Shape;17;p2"/>
          <p:cNvGrpSpPr/>
          <p:nvPr/>
        </p:nvGrpSpPr>
        <p:grpSpPr>
          <a:xfrm>
            <a:off x="5361916" y="2921777"/>
            <a:ext cx="7133392" cy="3936484"/>
            <a:chOff x="2845275" y="2257250"/>
            <a:chExt cx="2385750" cy="1316550"/>
          </a:xfrm>
        </p:grpSpPr>
        <p:sp>
          <p:nvSpPr>
            <p:cNvPr id="18" name="Google Shape;18;p2"/>
            <p:cNvSpPr/>
            <p:nvPr/>
          </p:nvSpPr>
          <p:spPr>
            <a:xfrm>
              <a:off x="4670500" y="2258150"/>
              <a:ext cx="116425" cy="34975"/>
            </a:xfrm>
            <a:custGeom>
              <a:avLst/>
              <a:gdLst/>
              <a:ahLst/>
              <a:cxnLst/>
              <a:rect l="l" t="t" r="r" b="b"/>
              <a:pathLst>
                <a:path w="4657" h="1399" extrusionOk="0">
                  <a:moveTo>
                    <a:pt x="1179" y="0"/>
                  </a:moveTo>
                  <a:cubicBezTo>
                    <a:pt x="1005" y="0"/>
                    <a:pt x="830" y="13"/>
                    <a:pt x="656" y="36"/>
                  </a:cubicBezTo>
                  <a:cubicBezTo>
                    <a:pt x="608" y="36"/>
                    <a:pt x="584" y="48"/>
                    <a:pt x="537" y="84"/>
                  </a:cubicBezTo>
                  <a:cubicBezTo>
                    <a:pt x="489" y="84"/>
                    <a:pt x="430" y="107"/>
                    <a:pt x="394" y="107"/>
                  </a:cubicBezTo>
                  <a:cubicBezTo>
                    <a:pt x="346" y="131"/>
                    <a:pt x="311" y="155"/>
                    <a:pt x="275" y="155"/>
                  </a:cubicBezTo>
                  <a:cubicBezTo>
                    <a:pt x="180" y="155"/>
                    <a:pt x="72" y="191"/>
                    <a:pt x="1" y="262"/>
                  </a:cubicBezTo>
                  <a:lnTo>
                    <a:pt x="1" y="1179"/>
                  </a:lnTo>
                  <a:cubicBezTo>
                    <a:pt x="336" y="993"/>
                    <a:pt x="731" y="900"/>
                    <a:pt x="1126" y="900"/>
                  </a:cubicBezTo>
                  <a:cubicBezTo>
                    <a:pt x="1363" y="900"/>
                    <a:pt x="1599" y="933"/>
                    <a:pt x="1823" y="1000"/>
                  </a:cubicBezTo>
                  <a:cubicBezTo>
                    <a:pt x="2073" y="1084"/>
                    <a:pt x="2263" y="1203"/>
                    <a:pt x="2513" y="1274"/>
                  </a:cubicBezTo>
                  <a:cubicBezTo>
                    <a:pt x="2771" y="1336"/>
                    <a:pt x="3056" y="1398"/>
                    <a:pt x="3320" y="1398"/>
                  </a:cubicBezTo>
                  <a:cubicBezTo>
                    <a:pt x="3361" y="1398"/>
                    <a:pt x="3402" y="1397"/>
                    <a:pt x="3442" y="1393"/>
                  </a:cubicBezTo>
                  <a:cubicBezTo>
                    <a:pt x="3668" y="1393"/>
                    <a:pt x="3918" y="1393"/>
                    <a:pt x="4144" y="1346"/>
                  </a:cubicBezTo>
                  <a:cubicBezTo>
                    <a:pt x="4228" y="1322"/>
                    <a:pt x="4299" y="1298"/>
                    <a:pt x="4406" y="1274"/>
                  </a:cubicBezTo>
                  <a:cubicBezTo>
                    <a:pt x="4513" y="1239"/>
                    <a:pt x="4585" y="1203"/>
                    <a:pt x="4656" y="1167"/>
                  </a:cubicBezTo>
                  <a:lnTo>
                    <a:pt x="4656" y="250"/>
                  </a:lnTo>
                  <a:cubicBezTo>
                    <a:pt x="4327" y="426"/>
                    <a:pt x="3964" y="499"/>
                    <a:pt x="3596" y="499"/>
                  </a:cubicBezTo>
                  <a:cubicBezTo>
                    <a:pt x="3139" y="499"/>
                    <a:pt x="2673" y="386"/>
                    <a:pt x="2251" y="215"/>
                  </a:cubicBezTo>
                  <a:cubicBezTo>
                    <a:pt x="1918" y="60"/>
                    <a:pt x="1552" y="0"/>
                    <a:pt x="1179"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70225" y="2312425"/>
              <a:ext cx="116700" cy="35975"/>
            </a:xfrm>
            <a:custGeom>
              <a:avLst/>
              <a:gdLst/>
              <a:ahLst/>
              <a:cxnLst/>
              <a:rect l="l" t="t" r="r" b="b"/>
              <a:pathLst>
                <a:path w="4668" h="1439" extrusionOk="0">
                  <a:moveTo>
                    <a:pt x="1233" y="1"/>
                  </a:moveTo>
                  <a:cubicBezTo>
                    <a:pt x="814" y="1"/>
                    <a:pt x="393" y="86"/>
                    <a:pt x="0" y="234"/>
                  </a:cubicBezTo>
                  <a:lnTo>
                    <a:pt x="0" y="1187"/>
                  </a:lnTo>
                  <a:cubicBezTo>
                    <a:pt x="354" y="1017"/>
                    <a:pt x="741" y="925"/>
                    <a:pt x="1125" y="925"/>
                  </a:cubicBezTo>
                  <a:cubicBezTo>
                    <a:pt x="1361" y="925"/>
                    <a:pt x="1595" y="960"/>
                    <a:pt x="1822" y="1032"/>
                  </a:cubicBezTo>
                  <a:cubicBezTo>
                    <a:pt x="2274" y="1187"/>
                    <a:pt x="2691" y="1389"/>
                    <a:pt x="3167" y="1437"/>
                  </a:cubicBezTo>
                  <a:cubicBezTo>
                    <a:pt x="3225" y="1438"/>
                    <a:pt x="3282" y="1439"/>
                    <a:pt x="3339" y="1439"/>
                  </a:cubicBezTo>
                  <a:cubicBezTo>
                    <a:pt x="3808" y="1439"/>
                    <a:pt x="4242" y="1389"/>
                    <a:pt x="4667" y="1187"/>
                  </a:cubicBezTo>
                  <a:lnTo>
                    <a:pt x="4667" y="234"/>
                  </a:lnTo>
                  <a:cubicBezTo>
                    <a:pt x="4349" y="424"/>
                    <a:pt x="4001" y="499"/>
                    <a:pt x="3646" y="499"/>
                  </a:cubicBezTo>
                  <a:cubicBezTo>
                    <a:pt x="3178" y="499"/>
                    <a:pt x="2701" y="368"/>
                    <a:pt x="2274" y="199"/>
                  </a:cubicBezTo>
                  <a:cubicBezTo>
                    <a:pt x="1941"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670500" y="2281250"/>
              <a:ext cx="117600" cy="42900"/>
            </a:xfrm>
            <a:custGeom>
              <a:avLst/>
              <a:gdLst/>
              <a:ahLst/>
              <a:cxnLst/>
              <a:rect l="l" t="t" r="r" b="b"/>
              <a:pathLst>
                <a:path w="4704" h="1716" extrusionOk="0">
                  <a:moveTo>
                    <a:pt x="1160" y="0"/>
                  </a:moveTo>
                  <a:cubicBezTo>
                    <a:pt x="765" y="0"/>
                    <a:pt x="374" y="71"/>
                    <a:pt x="1" y="243"/>
                  </a:cubicBezTo>
                  <a:lnTo>
                    <a:pt x="1" y="1469"/>
                  </a:lnTo>
                  <a:cubicBezTo>
                    <a:pt x="37" y="1446"/>
                    <a:pt x="84" y="1446"/>
                    <a:pt x="108" y="1422"/>
                  </a:cubicBezTo>
                  <a:cubicBezTo>
                    <a:pt x="156" y="1422"/>
                    <a:pt x="180" y="1386"/>
                    <a:pt x="227" y="1386"/>
                  </a:cubicBezTo>
                  <a:cubicBezTo>
                    <a:pt x="263" y="1374"/>
                    <a:pt x="299" y="1350"/>
                    <a:pt x="334" y="1350"/>
                  </a:cubicBezTo>
                  <a:cubicBezTo>
                    <a:pt x="406" y="1315"/>
                    <a:pt x="477" y="1303"/>
                    <a:pt x="561" y="1267"/>
                  </a:cubicBezTo>
                  <a:cubicBezTo>
                    <a:pt x="729" y="1230"/>
                    <a:pt x="895" y="1211"/>
                    <a:pt x="1060" y="1211"/>
                  </a:cubicBezTo>
                  <a:cubicBezTo>
                    <a:pt x="1314" y="1211"/>
                    <a:pt x="1565" y="1256"/>
                    <a:pt x="1811" y="1350"/>
                  </a:cubicBezTo>
                  <a:cubicBezTo>
                    <a:pt x="2376" y="1536"/>
                    <a:pt x="2953" y="1716"/>
                    <a:pt x="3542" y="1716"/>
                  </a:cubicBezTo>
                  <a:cubicBezTo>
                    <a:pt x="3785" y="1716"/>
                    <a:pt x="4029" y="1685"/>
                    <a:pt x="4275" y="1612"/>
                  </a:cubicBezTo>
                  <a:cubicBezTo>
                    <a:pt x="4323" y="1600"/>
                    <a:pt x="4347" y="1565"/>
                    <a:pt x="4394" y="1565"/>
                  </a:cubicBezTo>
                  <a:cubicBezTo>
                    <a:pt x="4478" y="1565"/>
                    <a:pt x="4585" y="1541"/>
                    <a:pt x="4656" y="1469"/>
                  </a:cubicBezTo>
                  <a:cubicBezTo>
                    <a:pt x="4633" y="1065"/>
                    <a:pt x="4704" y="648"/>
                    <a:pt x="4656" y="243"/>
                  </a:cubicBezTo>
                  <a:lnTo>
                    <a:pt x="4656" y="243"/>
                  </a:lnTo>
                  <a:cubicBezTo>
                    <a:pt x="4333" y="412"/>
                    <a:pt x="3978" y="506"/>
                    <a:pt x="3623" y="506"/>
                  </a:cubicBezTo>
                  <a:cubicBezTo>
                    <a:pt x="3375" y="506"/>
                    <a:pt x="3129" y="460"/>
                    <a:pt x="2894" y="362"/>
                  </a:cubicBezTo>
                  <a:cubicBezTo>
                    <a:pt x="2339" y="156"/>
                    <a:pt x="1746" y="0"/>
                    <a:pt x="1160"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668725" y="2257250"/>
              <a:ext cx="3900" cy="187550"/>
            </a:xfrm>
            <a:custGeom>
              <a:avLst/>
              <a:gdLst/>
              <a:ahLst/>
              <a:cxnLst/>
              <a:rect l="l" t="t" r="r" b="b"/>
              <a:pathLst>
                <a:path w="156" h="7502" extrusionOk="0">
                  <a:moveTo>
                    <a:pt x="72" y="1"/>
                  </a:moveTo>
                  <a:cubicBezTo>
                    <a:pt x="36" y="1"/>
                    <a:pt x="1" y="13"/>
                    <a:pt x="1" y="48"/>
                  </a:cubicBezTo>
                  <a:lnTo>
                    <a:pt x="1" y="7502"/>
                  </a:lnTo>
                  <a:lnTo>
                    <a:pt x="155" y="7502"/>
                  </a:lnTo>
                  <a:lnTo>
                    <a:pt x="155" y="48"/>
                  </a:lnTo>
                  <a:cubicBezTo>
                    <a:pt x="155" y="13"/>
                    <a:pt x="120" y="1"/>
                    <a:pt x="72"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69925" y="2257250"/>
              <a:ext cx="2700" cy="187550"/>
            </a:xfrm>
            <a:custGeom>
              <a:avLst/>
              <a:gdLst/>
              <a:ahLst/>
              <a:cxnLst/>
              <a:rect l="l" t="t" r="r" b="b"/>
              <a:pathLst>
                <a:path w="108" h="7502" extrusionOk="0">
                  <a:moveTo>
                    <a:pt x="0" y="1"/>
                  </a:moveTo>
                  <a:cubicBezTo>
                    <a:pt x="24" y="1"/>
                    <a:pt x="36" y="13"/>
                    <a:pt x="36" y="48"/>
                  </a:cubicBezTo>
                  <a:lnTo>
                    <a:pt x="36" y="7502"/>
                  </a:lnTo>
                  <a:lnTo>
                    <a:pt x="107" y="7502"/>
                  </a:lnTo>
                  <a:lnTo>
                    <a:pt x="107" y="48"/>
                  </a:lnTo>
                  <a:cubicBezTo>
                    <a:pt x="107" y="13"/>
                    <a:pt x="72" y="1"/>
                    <a:pt x="24"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668725" y="2443875"/>
              <a:ext cx="3900" cy="1525"/>
            </a:xfrm>
            <a:custGeom>
              <a:avLst/>
              <a:gdLst/>
              <a:ahLst/>
              <a:cxnLst/>
              <a:rect l="l" t="t" r="r" b="b"/>
              <a:pathLst>
                <a:path w="156" h="61" extrusionOk="0">
                  <a:moveTo>
                    <a:pt x="72" y="1"/>
                  </a:moveTo>
                  <a:cubicBezTo>
                    <a:pt x="36" y="1"/>
                    <a:pt x="1" y="25"/>
                    <a:pt x="1" y="37"/>
                  </a:cubicBezTo>
                  <a:cubicBezTo>
                    <a:pt x="1" y="48"/>
                    <a:pt x="36" y="60"/>
                    <a:pt x="72" y="60"/>
                  </a:cubicBezTo>
                  <a:cubicBezTo>
                    <a:pt x="120" y="60"/>
                    <a:pt x="155" y="48"/>
                    <a:pt x="155" y="37"/>
                  </a:cubicBezTo>
                  <a:cubicBezTo>
                    <a:pt x="155" y="25"/>
                    <a:pt x="120" y="1"/>
                    <a:pt x="72"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669625" y="2258450"/>
              <a:ext cx="900" cy="15500"/>
            </a:xfrm>
            <a:custGeom>
              <a:avLst/>
              <a:gdLst/>
              <a:ahLst/>
              <a:cxnLst/>
              <a:rect l="l" t="t" r="r" b="b"/>
              <a:pathLst>
                <a:path w="36" h="620" extrusionOk="0">
                  <a:moveTo>
                    <a:pt x="24" y="0"/>
                  </a:moveTo>
                  <a:cubicBezTo>
                    <a:pt x="24" y="0"/>
                    <a:pt x="12" y="0"/>
                    <a:pt x="12" y="12"/>
                  </a:cubicBezTo>
                  <a:cubicBezTo>
                    <a:pt x="0" y="24"/>
                    <a:pt x="0" y="60"/>
                    <a:pt x="0" y="84"/>
                  </a:cubicBezTo>
                  <a:lnTo>
                    <a:pt x="0" y="131"/>
                  </a:lnTo>
                  <a:lnTo>
                    <a:pt x="0" y="191"/>
                  </a:lnTo>
                  <a:lnTo>
                    <a:pt x="0" y="310"/>
                  </a:lnTo>
                  <a:cubicBezTo>
                    <a:pt x="0" y="476"/>
                    <a:pt x="0" y="619"/>
                    <a:pt x="12" y="619"/>
                  </a:cubicBezTo>
                  <a:cubicBezTo>
                    <a:pt x="12" y="619"/>
                    <a:pt x="24" y="476"/>
                    <a:pt x="24" y="310"/>
                  </a:cubicBezTo>
                  <a:lnTo>
                    <a:pt x="24" y="191"/>
                  </a:lnTo>
                  <a:lnTo>
                    <a:pt x="24" y="131"/>
                  </a:lnTo>
                  <a:lnTo>
                    <a:pt x="24" y="84"/>
                  </a:lnTo>
                  <a:lnTo>
                    <a:pt x="24" y="24"/>
                  </a:lnTo>
                  <a:cubicBezTo>
                    <a:pt x="24" y="12"/>
                    <a:pt x="36" y="0"/>
                    <a:pt x="36"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69025" y="2275400"/>
              <a:ext cx="1225" cy="2725"/>
            </a:xfrm>
            <a:custGeom>
              <a:avLst/>
              <a:gdLst/>
              <a:ahLst/>
              <a:cxnLst/>
              <a:rect l="l" t="t" r="r" b="b"/>
              <a:pathLst>
                <a:path w="49" h="109" extrusionOk="0">
                  <a:moveTo>
                    <a:pt x="24" y="1"/>
                  </a:moveTo>
                  <a:cubicBezTo>
                    <a:pt x="24" y="1"/>
                    <a:pt x="0" y="13"/>
                    <a:pt x="0" y="49"/>
                  </a:cubicBezTo>
                  <a:cubicBezTo>
                    <a:pt x="0" y="72"/>
                    <a:pt x="0" y="108"/>
                    <a:pt x="24" y="108"/>
                  </a:cubicBezTo>
                  <a:cubicBezTo>
                    <a:pt x="36" y="108"/>
                    <a:pt x="48" y="72"/>
                    <a:pt x="36" y="60"/>
                  </a:cubicBezTo>
                  <a:cubicBezTo>
                    <a:pt x="36" y="37"/>
                    <a:pt x="36" y="1"/>
                    <a:pt x="24"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367075" y="2258150"/>
              <a:ext cx="116700" cy="34975"/>
            </a:xfrm>
            <a:custGeom>
              <a:avLst/>
              <a:gdLst/>
              <a:ahLst/>
              <a:cxnLst/>
              <a:rect l="l" t="t" r="r" b="b"/>
              <a:pathLst>
                <a:path w="4668" h="1399" extrusionOk="0">
                  <a:moveTo>
                    <a:pt x="1184" y="0"/>
                  </a:moveTo>
                  <a:cubicBezTo>
                    <a:pt x="1010" y="0"/>
                    <a:pt x="833" y="13"/>
                    <a:pt x="655" y="36"/>
                  </a:cubicBezTo>
                  <a:cubicBezTo>
                    <a:pt x="620" y="36"/>
                    <a:pt x="584" y="48"/>
                    <a:pt x="536" y="84"/>
                  </a:cubicBezTo>
                  <a:cubicBezTo>
                    <a:pt x="501" y="84"/>
                    <a:pt x="441" y="107"/>
                    <a:pt x="393" y="107"/>
                  </a:cubicBezTo>
                  <a:cubicBezTo>
                    <a:pt x="346" y="131"/>
                    <a:pt x="322" y="155"/>
                    <a:pt x="274" y="155"/>
                  </a:cubicBezTo>
                  <a:cubicBezTo>
                    <a:pt x="179" y="155"/>
                    <a:pt x="84" y="191"/>
                    <a:pt x="1" y="262"/>
                  </a:cubicBezTo>
                  <a:lnTo>
                    <a:pt x="1" y="1179"/>
                  </a:lnTo>
                  <a:cubicBezTo>
                    <a:pt x="335" y="993"/>
                    <a:pt x="731" y="900"/>
                    <a:pt x="1125" y="900"/>
                  </a:cubicBezTo>
                  <a:cubicBezTo>
                    <a:pt x="1362" y="900"/>
                    <a:pt x="1599" y="933"/>
                    <a:pt x="1822" y="1000"/>
                  </a:cubicBezTo>
                  <a:cubicBezTo>
                    <a:pt x="2072" y="1084"/>
                    <a:pt x="2263" y="1203"/>
                    <a:pt x="2525" y="1274"/>
                  </a:cubicBezTo>
                  <a:cubicBezTo>
                    <a:pt x="2782" y="1336"/>
                    <a:pt x="3058" y="1398"/>
                    <a:pt x="3321" y="1398"/>
                  </a:cubicBezTo>
                  <a:cubicBezTo>
                    <a:pt x="3361" y="1398"/>
                    <a:pt x="3402" y="1397"/>
                    <a:pt x="3441" y="1393"/>
                  </a:cubicBezTo>
                  <a:cubicBezTo>
                    <a:pt x="3668" y="1393"/>
                    <a:pt x="3918" y="1393"/>
                    <a:pt x="4144" y="1346"/>
                  </a:cubicBezTo>
                  <a:cubicBezTo>
                    <a:pt x="4227" y="1322"/>
                    <a:pt x="4311" y="1298"/>
                    <a:pt x="4406" y="1274"/>
                  </a:cubicBezTo>
                  <a:cubicBezTo>
                    <a:pt x="4513" y="1239"/>
                    <a:pt x="4596" y="1203"/>
                    <a:pt x="4668" y="1167"/>
                  </a:cubicBezTo>
                  <a:lnTo>
                    <a:pt x="4668" y="250"/>
                  </a:lnTo>
                  <a:cubicBezTo>
                    <a:pt x="4333" y="426"/>
                    <a:pt x="3967" y="499"/>
                    <a:pt x="3598" y="499"/>
                  </a:cubicBezTo>
                  <a:cubicBezTo>
                    <a:pt x="3139" y="499"/>
                    <a:pt x="2673" y="386"/>
                    <a:pt x="2251" y="215"/>
                  </a:cubicBezTo>
                  <a:cubicBezTo>
                    <a:pt x="1918" y="60"/>
                    <a:pt x="1557" y="0"/>
                    <a:pt x="1184"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366775" y="2312425"/>
              <a:ext cx="117000" cy="35975"/>
            </a:xfrm>
            <a:custGeom>
              <a:avLst/>
              <a:gdLst/>
              <a:ahLst/>
              <a:cxnLst/>
              <a:rect l="l" t="t" r="r" b="b"/>
              <a:pathLst>
                <a:path w="4680" h="1439" extrusionOk="0">
                  <a:moveTo>
                    <a:pt x="1233" y="1"/>
                  </a:moveTo>
                  <a:cubicBezTo>
                    <a:pt x="815" y="1"/>
                    <a:pt x="394" y="86"/>
                    <a:pt x="1" y="234"/>
                  </a:cubicBezTo>
                  <a:lnTo>
                    <a:pt x="1" y="1187"/>
                  </a:lnTo>
                  <a:cubicBezTo>
                    <a:pt x="355" y="1017"/>
                    <a:pt x="741" y="925"/>
                    <a:pt x="1126" y="925"/>
                  </a:cubicBezTo>
                  <a:cubicBezTo>
                    <a:pt x="1361" y="925"/>
                    <a:pt x="1596" y="960"/>
                    <a:pt x="1822" y="1032"/>
                  </a:cubicBezTo>
                  <a:cubicBezTo>
                    <a:pt x="2287" y="1187"/>
                    <a:pt x="2691" y="1389"/>
                    <a:pt x="3180" y="1437"/>
                  </a:cubicBezTo>
                  <a:cubicBezTo>
                    <a:pt x="3237" y="1438"/>
                    <a:pt x="3294" y="1439"/>
                    <a:pt x="3351" y="1439"/>
                  </a:cubicBezTo>
                  <a:cubicBezTo>
                    <a:pt x="3820" y="1439"/>
                    <a:pt x="4255" y="1389"/>
                    <a:pt x="4680" y="1187"/>
                  </a:cubicBezTo>
                  <a:lnTo>
                    <a:pt x="4680" y="234"/>
                  </a:lnTo>
                  <a:cubicBezTo>
                    <a:pt x="4357" y="424"/>
                    <a:pt x="4005" y="499"/>
                    <a:pt x="3649" y="499"/>
                  </a:cubicBezTo>
                  <a:cubicBezTo>
                    <a:pt x="3179" y="499"/>
                    <a:pt x="2702" y="368"/>
                    <a:pt x="2275" y="199"/>
                  </a:cubicBezTo>
                  <a:cubicBezTo>
                    <a:pt x="1942"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67375" y="2281250"/>
              <a:ext cx="117300" cy="42900"/>
            </a:xfrm>
            <a:custGeom>
              <a:avLst/>
              <a:gdLst/>
              <a:ahLst/>
              <a:cxnLst/>
              <a:rect l="l" t="t" r="r" b="b"/>
              <a:pathLst>
                <a:path w="4692" h="1716" extrusionOk="0">
                  <a:moveTo>
                    <a:pt x="1153" y="0"/>
                  </a:moveTo>
                  <a:cubicBezTo>
                    <a:pt x="759" y="0"/>
                    <a:pt x="369" y="71"/>
                    <a:pt x="0" y="243"/>
                  </a:cubicBezTo>
                  <a:lnTo>
                    <a:pt x="0" y="1469"/>
                  </a:lnTo>
                  <a:cubicBezTo>
                    <a:pt x="24" y="1446"/>
                    <a:pt x="72" y="1446"/>
                    <a:pt x="96" y="1422"/>
                  </a:cubicBezTo>
                  <a:cubicBezTo>
                    <a:pt x="143" y="1422"/>
                    <a:pt x="179" y="1386"/>
                    <a:pt x="215" y="1386"/>
                  </a:cubicBezTo>
                  <a:cubicBezTo>
                    <a:pt x="250" y="1374"/>
                    <a:pt x="298" y="1350"/>
                    <a:pt x="322" y="1350"/>
                  </a:cubicBezTo>
                  <a:cubicBezTo>
                    <a:pt x="393" y="1315"/>
                    <a:pt x="477" y="1303"/>
                    <a:pt x="548" y="1267"/>
                  </a:cubicBezTo>
                  <a:cubicBezTo>
                    <a:pt x="716" y="1230"/>
                    <a:pt x="883" y="1211"/>
                    <a:pt x="1047" y="1211"/>
                  </a:cubicBezTo>
                  <a:cubicBezTo>
                    <a:pt x="1302" y="1211"/>
                    <a:pt x="1552" y="1256"/>
                    <a:pt x="1798" y="1350"/>
                  </a:cubicBezTo>
                  <a:cubicBezTo>
                    <a:pt x="2363" y="1536"/>
                    <a:pt x="2941" y="1716"/>
                    <a:pt x="3530" y="1716"/>
                  </a:cubicBezTo>
                  <a:cubicBezTo>
                    <a:pt x="3772" y="1716"/>
                    <a:pt x="4016" y="1685"/>
                    <a:pt x="4263" y="1612"/>
                  </a:cubicBezTo>
                  <a:cubicBezTo>
                    <a:pt x="4310" y="1600"/>
                    <a:pt x="4346" y="1565"/>
                    <a:pt x="4382" y="1565"/>
                  </a:cubicBezTo>
                  <a:cubicBezTo>
                    <a:pt x="4477" y="1565"/>
                    <a:pt x="4584" y="1541"/>
                    <a:pt x="4656" y="1469"/>
                  </a:cubicBezTo>
                  <a:cubicBezTo>
                    <a:pt x="4620" y="1065"/>
                    <a:pt x="4691" y="648"/>
                    <a:pt x="4656" y="243"/>
                  </a:cubicBezTo>
                  <a:lnTo>
                    <a:pt x="4656" y="243"/>
                  </a:lnTo>
                  <a:cubicBezTo>
                    <a:pt x="4333" y="412"/>
                    <a:pt x="3973" y="506"/>
                    <a:pt x="3615" y="506"/>
                  </a:cubicBezTo>
                  <a:cubicBezTo>
                    <a:pt x="3365" y="506"/>
                    <a:pt x="3116" y="460"/>
                    <a:pt x="2882" y="362"/>
                  </a:cubicBezTo>
                  <a:cubicBezTo>
                    <a:pt x="2334" y="156"/>
                    <a:pt x="1739" y="0"/>
                    <a:pt x="1153"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365300" y="2257250"/>
              <a:ext cx="3875" cy="187550"/>
            </a:xfrm>
            <a:custGeom>
              <a:avLst/>
              <a:gdLst/>
              <a:ahLst/>
              <a:cxnLst/>
              <a:rect l="l" t="t" r="r" b="b"/>
              <a:pathLst>
                <a:path w="155" h="7502" extrusionOk="0">
                  <a:moveTo>
                    <a:pt x="83" y="1"/>
                  </a:moveTo>
                  <a:cubicBezTo>
                    <a:pt x="36" y="1"/>
                    <a:pt x="0" y="13"/>
                    <a:pt x="0" y="48"/>
                  </a:cubicBezTo>
                  <a:lnTo>
                    <a:pt x="0" y="7502"/>
                  </a:lnTo>
                  <a:lnTo>
                    <a:pt x="155" y="7502"/>
                  </a:lnTo>
                  <a:lnTo>
                    <a:pt x="155" y="48"/>
                  </a:lnTo>
                  <a:cubicBezTo>
                    <a:pt x="155" y="13"/>
                    <a:pt x="119" y="1"/>
                    <a:pt x="83"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366475" y="2257250"/>
              <a:ext cx="2700" cy="187550"/>
            </a:xfrm>
            <a:custGeom>
              <a:avLst/>
              <a:gdLst/>
              <a:ahLst/>
              <a:cxnLst/>
              <a:rect l="l" t="t" r="r" b="b"/>
              <a:pathLst>
                <a:path w="108" h="7502" extrusionOk="0">
                  <a:moveTo>
                    <a:pt x="1" y="1"/>
                  </a:moveTo>
                  <a:cubicBezTo>
                    <a:pt x="36" y="1"/>
                    <a:pt x="48" y="13"/>
                    <a:pt x="48" y="48"/>
                  </a:cubicBezTo>
                  <a:lnTo>
                    <a:pt x="48" y="7502"/>
                  </a:lnTo>
                  <a:lnTo>
                    <a:pt x="108" y="7502"/>
                  </a:lnTo>
                  <a:lnTo>
                    <a:pt x="108" y="48"/>
                  </a:lnTo>
                  <a:cubicBezTo>
                    <a:pt x="108" y="13"/>
                    <a:pt x="72" y="1"/>
                    <a:pt x="36"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365300" y="2443875"/>
              <a:ext cx="3875" cy="1525"/>
            </a:xfrm>
            <a:custGeom>
              <a:avLst/>
              <a:gdLst/>
              <a:ahLst/>
              <a:cxnLst/>
              <a:rect l="l" t="t" r="r" b="b"/>
              <a:pathLst>
                <a:path w="155" h="61" extrusionOk="0">
                  <a:moveTo>
                    <a:pt x="83" y="1"/>
                  </a:moveTo>
                  <a:cubicBezTo>
                    <a:pt x="36" y="1"/>
                    <a:pt x="0" y="25"/>
                    <a:pt x="0" y="37"/>
                  </a:cubicBezTo>
                  <a:cubicBezTo>
                    <a:pt x="0" y="48"/>
                    <a:pt x="36" y="60"/>
                    <a:pt x="83" y="60"/>
                  </a:cubicBezTo>
                  <a:cubicBezTo>
                    <a:pt x="119" y="60"/>
                    <a:pt x="155" y="48"/>
                    <a:pt x="155" y="37"/>
                  </a:cubicBezTo>
                  <a:cubicBezTo>
                    <a:pt x="155" y="25"/>
                    <a:pt x="119" y="1"/>
                    <a:pt x="83"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366175" y="2258450"/>
              <a:ext cx="1225" cy="15500"/>
            </a:xfrm>
            <a:custGeom>
              <a:avLst/>
              <a:gdLst/>
              <a:ahLst/>
              <a:cxnLst/>
              <a:rect l="l" t="t" r="r" b="b"/>
              <a:pathLst>
                <a:path w="49" h="620" extrusionOk="0">
                  <a:moveTo>
                    <a:pt x="25" y="0"/>
                  </a:moveTo>
                  <a:cubicBezTo>
                    <a:pt x="25" y="0"/>
                    <a:pt x="13" y="0"/>
                    <a:pt x="13" y="12"/>
                  </a:cubicBezTo>
                  <a:cubicBezTo>
                    <a:pt x="1" y="24"/>
                    <a:pt x="1" y="60"/>
                    <a:pt x="1" y="84"/>
                  </a:cubicBezTo>
                  <a:lnTo>
                    <a:pt x="1" y="131"/>
                  </a:lnTo>
                  <a:lnTo>
                    <a:pt x="1" y="191"/>
                  </a:lnTo>
                  <a:lnTo>
                    <a:pt x="1" y="310"/>
                  </a:lnTo>
                  <a:cubicBezTo>
                    <a:pt x="1" y="476"/>
                    <a:pt x="1" y="619"/>
                    <a:pt x="13" y="619"/>
                  </a:cubicBezTo>
                  <a:cubicBezTo>
                    <a:pt x="13" y="619"/>
                    <a:pt x="25" y="476"/>
                    <a:pt x="25" y="310"/>
                  </a:cubicBezTo>
                  <a:lnTo>
                    <a:pt x="25" y="191"/>
                  </a:lnTo>
                  <a:lnTo>
                    <a:pt x="25" y="131"/>
                  </a:lnTo>
                  <a:lnTo>
                    <a:pt x="25" y="84"/>
                  </a:lnTo>
                  <a:lnTo>
                    <a:pt x="25" y="24"/>
                  </a:lnTo>
                  <a:cubicBezTo>
                    <a:pt x="25" y="12"/>
                    <a:pt x="48" y="0"/>
                    <a:pt x="48"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365875" y="2275400"/>
              <a:ext cx="925" cy="2725"/>
            </a:xfrm>
            <a:custGeom>
              <a:avLst/>
              <a:gdLst/>
              <a:ahLst/>
              <a:cxnLst/>
              <a:rect l="l" t="t" r="r" b="b"/>
              <a:pathLst>
                <a:path w="37" h="109" extrusionOk="0">
                  <a:moveTo>
                    <a:pt x="13" y="1"/>
                  </a:moveTo>
                  <a:cubicBezTo>
                    <a:pt x="13" y="1"/>
                    <a:pt x="1" y="13"/>
                    <a:pt x="1" y="49"/>
                  </a:cubicBezTo>
                  <a:cubicBezTo>
                    <a:pt x="1" y="72"/>
                    <a:pt x="1" y="108"/>
                    <a:pt x="13" y="108"/>
                  </a:cubicBezTo>
                  <a:cubicBezTo>
                    <a:pt x="25" y="108"/>
                    <a:pt x="37" y="72"/>
                    <a:pt x="25" y="60"/>
                  </a:cubicBezTo>
                  <a:cubicBezTo>
                    <a:pt x="25" y="37"/>
                    <a:pt x="25" y="1"/>
                    <a:pt x="13"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845275" y="2562950"/>
              <a:ext cx="567075" cy="232500"/>
            </a:xfrm>
            <a:custGeom>
              <a:avLst/>
              <a:gdLst/>
              <a:ahLst/>
              <a:cxnLst/>
              <a:rect l="l" t="t" r="r" b="b"/>
              <a:pathLst>
                <a:path w="22683" h="9300" extrusionOk="0">
                  <a:moveTo>
                    <a:pt x="12586" y="0"/>
                  </a:moveTo>
                  <a:cubicBezTo>
                    <a:pt x="11419" y="0"/>
                    <a:pt x="10431" y="810"/>
                    <a:pt x="10145" y="1893"/>
                  </a:cubicBezTo>
                  <a:cubicBezTo>
                    <a:pt x="9609" y="1060"/>
                    <a:pt x="8692" y="512"/>
                    <a:pt x="7633" y="512"/>
                  </a:cubicBezTo>
                  <a:cubicBezTo>
                    <a:pt x="5978" y="512"/>
                    <a:pt x="4632" y="1846"/>
                    <a:pt x="4632" y="3513"/>
                  </a:cubicBezTo>
                  <a:cubicBezTo>
                    <a:pt x="4632" y="3608"/>
                    <a:pt x="4632" y="3691"/>
                    <a:pt x="4644" y="3798"/>
                  </a:cubicBezTo>
                  <a:cubicBezTo>
                    <a:pt x="4168" y="3489"/>
                    <a:pt x="3620" y="3310"/>
                    <a:pt x="3001" y="3310"/>
                  </a:cubicBezTo>
                  <a:cubicBezTo>
                    <a:pt x="1358" y="3310"/>
                    <a:pt x="1" y="4644"/>
                    <a:pt x="1" y="6311"/>
                  </a:cubicBezTo>
                  <a:cubicBezTo>
                    <a:pt x="1" y="7906"/>
                    <a:pt x="1239" y="9204"/>
                    <a:pt x="2799" y="9299"/>
                  </a:cubicBezTo>
                  <a:lnTo>
                    <a:pt x="19789" y="9299"/>
                  </a:lnTo>
                  <a:cubicBezTo>
                    <a:pt x="21396" y="9251"/>
                    <a:pt x="22682" y="7942"/>
                    <a:pt x="22682" y="6311"/>
                  </a:cubicBezTo>
                  <a:cubicBezTo>
                    <a:pt x="22682" y="4668"/>
                    <a:pt x="21337" y="3310"/>
                    <a:pt x="19670" y="3310"/>
                  </a:cubicBezTo>
                  <a:cubicBezTo>
                    <a:pt x="19075" y="3310"/>
                    <a:pt x="18527" y="3489"/>
                    <a:pt x="18063" y="3775"/>
                  </a:cubicBezTo>
                  <a:cubicBezTo>
                    <a:pt x="17932" y="2905"/>
                    <a:pt x="17193" y="2239"/>
                    <a:pt x="16277" y="2239"/>
                  </a:cubicBezTo>
                  <a:cubicBezTo>
                    <a:pt x="15824" y="2239"/>
                    <a:pt x="15419" y="2405"/>
                    <a:pt x="15086" y="2679"/>
                  </a:cubicBezTo>
                  <a:cubicBezTo>
                    <a:pt x="15086" y="2620"/>
                    <a:pt x="15110" y="2584"/>
                    <a:pt x="15110" y="2524"/>
                  </a:cubicBezTo>
                  <a:cubicBezTo>
                    <a:pt x="15110" y="1119"/>
                    <a:pt x="13979" y="0"/>
                    <a:pt x="12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552650" y="2916850"/>
              <a:ext cx="632825" cy="230725"/>
            </a:xfrm>
            <a:custGeom>
              <a:avLst/>
              <a:gdLst/>
              <a:ahLst/>
              <a:cxnLst/>
              <a:rect l="l" t="t" r="r" b="b"/>
              <a:pathLst>
                <a:path w="25313" h="9229" extrusionOk="0">
                  <a:moveTo>
                    <a:pt x="12847" y="1"/>
                  </a:moveTo>
                  <a:cubicBezTo>
                    <a:pt x="11466" y="1"/>
                    <a:pt x="10347" y="1120"/>
                    <a:pt x="10347" y="2501"/>
                  </a:cubicBezTo>
                  <a:cubicBezTo>
                    <a:pt x="10347" y="2561"/>
                    <a:pt x="10359" y="2608"/>
                    <a:pt x="10359" y="2668"/>
                  </a:cubicBezTo>
                  <a:cubicBezTo>
                    <a:pt x="10049" y="2382"/>
                    <a:pt x="9632" y="2215"/>
                    <a:pt x="9180" y="2215"/>
                  </a:cubicBezTo>
                  <a:cubicBezTo>
                    <a:pt x="8287" y="2215"/>
                    <a:pt x="7549" y="2870"/>
                    <a:pt x="7418" y="3739"/>
                  </a:cubicBezTo>
                  <a:cubicBezTo>
                    <a:pt x="6953" y="3454"/>
                    <a:pt x="6406" y="3275"/>
                    <a:pt x="5822" y="3275"/>
                  </a:cubicBezTo>
                  <a:cubicBezTo>
                    <a:pt x="4465" y="3275"/>
                    <a:pt x="3322" y="4180"/>
                    <a:pt x="2965" y="5418"/>
                  </a:cubicBezTo>
                  <a:lnTo>
                    <a:pt x="1929" y="5418"/>
                  </a:lnTo>
                  <a:cubicBezTo>
                    <a:pt x="893" y="5418"/>
                    <a:pt x="48" y="6252"/>
                    <a:pt x="0" y="7287"/>
                  </a:cubicBezTo>
                  <a:cubicBezTo>
                    <a:pt x="0" y="8335"/>
                    <a:pt x="845" y="9180"/>
                    <a:pt x="1893" y="9180"/>
                  </a:cubicBezTo>
                  <a:lnTo>
                    <a:pt x="5298" y="9180"/>
                  </a:lnTo>
                  <a:cubicBezTo>
                    <a:pt x="5417" y="9216"/>
                    <a:pt x="5537" y="9228"/>
                    <a:pt x="5656" y="9228"/>
                  </a:cubicBezTo>
                  <a:lnTo>
                    <a:pt x="22539" y="9228"/>
                  </a:lnTo>
                  <a:cubicBezTo>
                    <a:pt x="24086" y="9121"/>
                    <a:pt x="25313" y="7823"/>
                    <a:pt x="25313" y="6252"/>
                  </a:cubicBezTo>
                  <a:cubicBezTo>
                    <a:pt x="25313" y="4609"/>
                    <a:pt x="23991" y="3275"/>
                    <a:pt x="22336" y="3275"/>
                  </a:cubicBezTo>
                  <a:cubicBezTo>
                    <a:pt x="21741" y="3275"/>
                    <a:pt x="21181" y="3454"/>
                    <a:pt x="20717" y="3751"/>
                  </a:cubicBezTo>
                  <a:cubicBezTo>
                    <a:pt x="20729" y="3668"/>
                    <a:pt x="20729" y="3573"/>
                    <a:pt x="20729" y="3477"/>
                  </a:cubicBezTo>
                  <a:cubicBezTo>
                    <a:pt x="20729" y="1846"/>
                    <a:pt x="19407" y="501"/>
                    <a:pt x="17752" y="501"/>
                  </a:cubicBezTo>
                  <a:cubicBezTo>
                    <a:pt x="16716" y="501"/>
                    <a:pt x="15788" y="1060"/>
                    <a:pt x="15252" y="1882"/>
                  </a:cubicBezTo>
                  <a:cubicBezTo>
                    <a:pt x="14990" y="799"/>
                    <a:pt x="14002" y="1"/>
                    <a:pt x="12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890050" y="2555800"/>
              <a:ext cx="275375" cy="1016825"/>
            </a:xfrm>
            <a:custGeom>
              <a:avLst/>
              <a:gdLst/>
              <a:ahLst/>
              <a:cxnLst/>
              <a:rect l="l" t="t" r="r" b="b"/>
              <a:pathLst>
                <a:path w="11015" h="40673" extrusionOk="0">
                  <a:moveTo>
                    <a:pt x="1" y="1"/>
                  </a:moveTo>
                  <a:lnTo>
                    <a:pt x="1" y="40672"/>
                  </a:lnTo>
                  <a:lnTo>
                    <a:pt x="11014" y="40672"/>
                  </a:lnTo>
                  <a:lnTo>
                    <a:pt x="11014"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72500" y="2468300"/>
              <a:ext cx="310775" cy="122650"/>
            </a:xfrm>
            <a:custGeom>
              <a:avLst/>
              <a:gdLst/>
              <a:ahLst/>
              <a:cxnLst/>
              <a:rect l="l" t="t" r="r" b="b"/>
              <a:pathLst>
                <a:path w="12431" h="4906" extrusionOk="0">
                  <a:moveTo>
                    <a:pt x="5465" y="0"/>
                  </a:moveTo>
                  <a:lnTo>
                    <a:pt x="5465" y="2334"/>
                  </a:lnTo>
                  <a:lnTo>
                    <a:pt x="4108" y="2334"/>
                  </a:lnTo>
                  <a:lnTo>
                    <a:pt x="4108" y="12"/>
                  </a:lnTo>
                  <a:lnTo>
                    <a:pt x="2751" y="12"/>
                  </a:lnTo>
                  <a:lnTo>
                    <a:pt x="2751" y="2334"/>
                  </a:lnTo>
                  <a:lnTo>
                    <a:pt x="1370" y="2334"/>
                  </a:lnTo>
                  <a:lnTo>
                    <a:pt x="1370" y="12"/>
                  </a:lnTo>
                  <a:lnTo>
                    <a:pt x="0" y="12"/>
                  </a:lnTo>
                  <a:lnTo>
                    <a:pt x="0" y="4905"/>
                  </a:lnTo>
                  <a:lnTo>
                    <a:pt x="12430" y="4905"/>
                  </a:lnTo>
                  <a:lnTo>
                    <a:pt x="12430" y="12"/>
                  </a:lnTo>
                  <a:lnTo>
                    <a:pt x="11073" y="12"/>
                  </a:lnTo>
                  <a:lnTo>
                    <a:pt x="11073" y="2334"/>
                  </a:lnTo>
                  <a:lnTo>
                    <a:pt x="9680" y="2334"/>
                  </a:lnTo>
                  <a:lnTo>
                    <a:pt x="9680" y="12"/>
                  </a:lnTo>
                  <a:lnTo>
                    <a:pt x="8323" y="12"/>
                  </a:lnTo>
                  <a:lnTo>
                    <a:pt x="8323" y="2334"/>
                  </a:lnTo>
                  <a:lnTo>
                    <a:pt x="6835" y="2334"/>
                  </a:lnTo>
                  <a:lnTo>
                    <a:pt x="6835"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94825" y="2647775"/>
              <a:ext cx="58975" cy="89925"/>
            </a:xfrm>
            <a:custGeom>
              <a:avLst/>
              <a:gdLst/>
              <a:ahLst/>
              <a:cxnLst/>
              <a:rect l="l" t="t" r="r" b="b"/>
              <a:pathLst>
                <a:path w="2359" h="3597" extrusionOk="0">
                  <a:moveTo>
                    <a:pt x="1180" y="1"/>
                  </a:moveTo>
                  <a:cubicBezTo>
                    <a:pt x="525" y="1"/>
                    <a:pt x="1" y="524"/>
                    <a:pt x="1" y="1179"/>
                  </a:cubicBezTo>
                  <a:lnTo>
                    <a:pt x="1" y="3596"/>
                  </a:lnTo>
                  <a:lnTo>
                    <a:pt x="2346" y="3596"/>
                  </a:lnTo>
                  <a:lnTo>
                    <a:pt x="2346" y="1179"/>
                  </a:lnTo>
                  <a:lnTo>
                    <a:pt x="2358" y="1179"/>
                  </a:lnTo>
                  <a:cubicBezTo>
                    <a:pt x="2358" y="536"/>
                    <a:pt x="1834" y="1"/>
                    <a:pt x="1180"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979350" y="2733200"/>
              <a:ext cx="88425" cy="14025"/>
            </a:xfrm>
            <a:custGeom>
              <a:avLst/>
              <a:gdLst/>
              <a:ahLst/>
              <a:cxnLst/>
              <a:rect l="l" t="t" r="r" b="b"/>
              <a:pathLst>
                <a:path w="3537" h="561" extrusionOk="0">
                  <a:moveTo>
                    <a:pt x="275" y="1"/>
                  </a:moveTo>
                  <a:cubicBezTo>
                    <a:pt x="120" y="1"/>
                    <a:pt x="1" y="132"/>
                    <a:pt x="1" y="274"/>
                  </a:cubicBezTo>
                  <a:cubicBezTo>
                    <a:pt x="1" y="441"/>
                    <a:pt x="132" y="560"/>
                    <a:pt x="275" y="560"/>
                  </a:cubicBezTo>
                  <a:lnTo>
                    <a:pt x="3251" y="560"/>
                  </a:lnTo>
                  <a:cubicBezTo>
                    <a:pt x="3418" y="560"/>
                    <a:pt x="3537" y="429"/>
                    <a:pt x="3537" y="274"/>
                  </a:cubicBezTo>
                  <a:cubicBezTo>
                    <a:pt x="3537" y="132"/>
                    <a:pt x="3418" y="1"/>
                    <a:pt x="3251"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94825" y="2804050"/>
              <a:ext cx="58975" cy="89925"/>
            </a:xfrm>
            <a:custGeom>
              <a:avLst/>
              <a:gdLst/>
              <a:ahLst/>
              <a:cxnLst/>
              <a:rect l="l" t="t" r="r" b="b"/>
              <a:pathLst>
                <a:path w="2359" h="3597" extrusionOk="0">
                  <a:moveTo>
                    <a:pt x="1180" y="0"/>
                  </a:moveTo>
                  <a:cubicBezTo>
                    <a:pt x="525" y="0"/>
                    <a:pt x="1" y="524"/>
                    <a:pt x="1" y="1179"/>
                  </a:cubicBezTo>
                  <a:lnTo>
                    <a:pt x="1" y="3596"/>
                  </a:lnTo>
                  <a:lnTo>
                    <a:pt x="2346" y="3596"/>
                  </a:lnTo>
                  <a:lnTo>
                    <a:pt x="2346" y="1179"/>
                  </a:lnTo>
                  <a:lnTo>
                    <a:pt x="2358" y="1179"/>
                  </a:lnTo>
                  <a:cubicBezTo>
                    <a:pt x="2358" y="536"/>
                    <a:pt x="1834" y="0"/>
                    <a:pt x="1180"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979350" y="2889775"/>
              <a:ext cx="88425" cy="14000"/>
            </a:xfrm>
            <a:custGeom>
              <a:avLst/>
              <a:gdLst/>
              <a:ahLst/>
              <a:cxnLst/>
              <a:rect l="l" t="t" r="r" b="b"/>
              <a:pathLst>
                <a:path w="3537" h="560" extrusionOk="0">
                  <a:moveTo>
                    <a:pt x="275" y="0"/>
                  </a:moveTo>
                  <a:cubicBezTo>
                    <a:pt x="120" y="0"/>
                    <a:pt x="1" y="131"/>
                    <a:pt x="1" y="286"/>
                  </a:cubicBezTo>
                  <a:cubicBezTo>
                    <a:pt x="1" y="441"/>
                    <a:pt x="132" y="560"/>
                    <a:pt x="275" y="560"/>
                  </a:cubicBezTo>
                  <a:lnTo>
                    <a:pt x="3251" y="560"/>
                  </a:lnTo>
                  <a:cubicBezTo>
                    <a:pt x="3418" y="560"/>
                    <a:pt x="3537" y="429"/>
                    <a:pt x="3537" y="286"/>
                  </a:cubicBezTo>
                  <a:cubicBezTo>
                    <a:pt x="3537" y="119"/>
                    <a:pt x="3418" y="0"/>
                    <a:pt x="3251"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353975" y="2974600"/>
              <a:ext cx="1318050" cy="598025"/>
            </a:xfrm>
            <a:custGeom>
              <a:avLst/>
              <a:gdLst/>
              <a:ahLst/>
              <a:cxnLst/>
              <a:rect l="l" t="t" r="r" b="b"/>
              <a:pathLst>
                <a:path w="52722" h="23921" extrusionOk="0">
                  <a:moveTo>
                    <a:pt x="1" y="1"/>
                  </a:moveTo>
                  <a:lnTo>
                    <a:pt x="1" y="23920"/>
                  </a:lnTo>
                  <a:lnTo>
                    <a:pt x="52722" y="23920"/>
                  </a:lnTo>
                  <a:lnTo>
                    <a:pt x="52722" y="1"/>
                  </a:lnTo>
                  <a:close/>
                </a:path>
              </a:pathLst>
            </a:custGeom>
            <a:solidFill>
              <a:srgbClr val="889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449225" y="2972225"/>
              <a:ext cx="1162675" cy="40500"/>
            </a:xfrm>
            <a:custGeom>
              <a:avLst/>
              <a:gdLst/>
              <a:ahLst/>
              <a:cxnLst/>
              <a:rect l="l" t="t" r="r" b="b"/>
              <a:pathLst>
                <a:path w="46507" h="1620" extrusionOk="0">
                  <a:moveTo>
                    <a:pt x="1" y="0"/>
                  </a:moveTo>
                  <a:lnTo>
                    <a:pt x="1" y="1620"/>
                  </a:lnTo>
                  <a:lnTo>
                    <a:pt x="46506" y="1620"/>
                  </a:lnTo>
                  <a:lnTo>
                    <a:pt x="46506"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893025" y="3148425"/>
              <a:ext cx="270600" cy="424200"/>
            </a:xfrm>
            <a:custGeom>
              <a:avLst/>
              <a:gdLst/>
              <a:ahLst/>
              <a:cxnLst/>
              <a:rect l="l" t="t" r="r" b="b"/>
              <a:pathLst>
                <a:path w="10824" h="16968" extrusionOk="0">
                  <a:moveTo>
                    <a:pt x="6652" y="1"/>
                  </a:moveTo>
                  <a:cubicBezTo>
                    <a:pt x="6638" y="1"/>
                    <a:pt x="6623" y="1"/>
                    <a:pt x="6609" y="1"/>
                  </a:cubicBezTo>
                  <a:lnTo>
                    <a:pt x="4204" y="1"/>
                  </a:lnTo>
                  <a:cubicBezTo>
                    <a:pt x="1894" y="1"/>
                    <a:pt x="1" y="1882"/>
                    <a:pt x="1" y="4204"/>
                  </a:cubicBezTo>
                  <a:lnTo>
                    <a:pt x="1" y="16967"/>
                  </a:lnTo>
                  <a:lnTo>
                    <a:pt x="10824" y="16967"/>
                  </a:lnTo>
                  <a:lnTo>
                    <a:pt x="10824" y="4204"/>
                  </a:lnTo>
                  <a:cubicBezTo>
                    <a:pt x="10824" y="1885"/>
                    <a:pt x="8954" y="1"/>
                    <a:pt x="6652"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675450" y="2502825"/>
              <a:ext cx="83950" cy="47650"/>
            </a:xfrm>
            <a:custGeom>
              <a:avLst/>
              <a:gdLst/>
              <a:ahLst/>
              <a:cxnLst/>
              <a:rect l="l" t="t" r="r" b="b"/>
              <a:pathLst>
                <a:path w="3358" h="1906" extrusionOk="0">
                  <a:moveTo>
                    <a:pt x="0" y="0"/>
                  </a:moveTo>
                  <a:lnTo>
                    <a:pt x="0" y="1905"/>
                  </a:lnTo>
                  <a:lnTo>
                    <a:pt x="3358" y="1905"/>
                  </a:lnTo>
                  <a:lnTo>
                    <a:pt x="2679" y="977"/>
                  </a:lnTo>
                  <a:lnTo>
                    <a:pt x="335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671875" y="24936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68600" y="2489125"/>
              <a:ext cx="11925" cy="11925"/>
            </a:xfrm>
            <a:custGeom>
              <a:avLst/>
              <a:gdLst/>
              <a:ahLst/>
              <a:cxnLst/>
              <a:rect l="l" t="t" r="r" b="b"/>
              <a:pathLst>
                <a:path w="477" h="477" extrusionOk="0">
                  <a:moveTo>
                    <a:pt x="239" y="1"/>
                  </a:moveTo>
                  <a:cubicBezTo>
                    <a:pt x="108" y="1"/>
                    <a:pt x="1" y="96"/>
                    <a:pt x="1" y="239"/>
                  </a:cubicBezTo>
                  <a:cubicBezTo>
                    <a:pt x="1" y="370"/>
                    <a:pt x="108" y="477"/>
                    <a:pt x="239" y="477"/>
                  </a:cubicBezTo>
                  <a:cubicBezTo>
                    <a:pt x="370" y="477"/>
                    <a:pt x="477" y="370"/>
                    <a:pt x="477" y="239"/>
                  </a:cubicBezTo>
                  <a:cubicBezTo>
                    <a:pt x="477" y="96"/>
                    <a:pt x="358" y="1"/>
                    <a:pt x="23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75125" y="2793625"/>
              <a:ext cx="202150" cy="778700"/>
            </a:xfrm>
            <a:custGeom>
              <a:avLst/>
              <a:gdLst/>
              <a:ahLst/>
              <a:cxnLst/>
              <a:rect l="l" t="t" r="r" b="b"/>
              <a:pathLst>
                <a:path w="8086" h="31148" extrusionOk="0">
                  <a:moveTo>
                    <a:pt x="1" y="1"/>
                  </a:moveTo>
                  <a:lnTo>
                    <a:pt x="1" y="31147"/>
                  </a:lnTo>
                  <a:lnTo>
                    <a:pt x="8085" y="31147"/>
                  </a:lnTo>
                  <a:lnTo>
                    <a:pt x="8085"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62350" y="2729325"/>
              <a:ext cx="228025" cy="90225"/>
            </a:xfrm>
            <a:custGeom>
              <a:avLst/>
              <a:gdLst/>
              <a:ahLst/>
              <a:cxnLst/>
              <a:rect l="l" t="t" r="r" b="b"/>
              <a:pathLst>
                <a:path w="9121" h="3609" extrusionOk="0">
                  <a:moveTo>
                    <a:pt x="4001" y="1"/>
                  </a:moveTo>
                  <a:lnTo>
                    <a:pt x="4001" y="1715"/>
                  </a:lnTo>
                  <a:lnTo>
                    <a:pt x="3012" y="1715"/>
                  </a:lnTo>
                  <a:lnTo>
                    <a:pt x="3012" y="13"/>
                  </a:lnTo>
                  <a:lnTo>
                    <a:pt x="2024" y="13"/>
                  </a:lnTo>
                  <a:lnTo>
                    <a:pt x="2024" y="1715"/>
                  </a:lnTo>
                  <a:lnTo>
                    <a:pt x="988" y="1715"/>
                  </a:lnTo>
                  <a:lnTo>
                    <a:pt x="988" y="13"/>
                  </a:lnTo>
                  <a:lnTo>
                    <a:pt x="0" y="13"/>
                  </a:lnTo>
                  <a:lnTo>
                    <a:pt x="0" y="3608"/>
                  </a:lnTo>
                  <a:lnTo>
                    <a:pt x="9120" y="3608"/>
                  </a:lnTo>
                  <a:lnTo>
                    <a:pt x="9120" y="13"/>
                  </a:lnTo>
                  <a:lnTo>
                    <a:pt x="8120" y="13"/>
                  </a:lnTo>
                  <a:lnTo>
                    <a:pt x="8120" y="1715"/>
                  </a:lnTo>
                  <a:lnTo>
                    <a:pt x="7096" y="1715"/>
                  </a:lnTo>
                  <a:lnTo>
                    <a:pt x="7096" y="13"/>
                  </a:lnTo>
                  <a:lnTo>
                    <a:pt x="6096" y="13"/>
                  </a:lnTo>
                  <a:lnTo>
                    <a:pt x="6096" y="1715"/>
                  </a:lnTo>
                  <a:lnTo>
                    <a:pt x="5001" y="1715"/>
                  </a:lnTo>
                  <a:lnTo>
                    <a:pt x="5001"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56400" y="2899300"/>
              <a:ext cx="43175" cy="66100"/>
            </a:xfrm>
            <a:custGeom>
              <a:avLst/>
              <a:gdLst/>
              <a:ahLst/>
              <a:cxnLst/>
              <a:rect l="l" t="t" r="r" b="b"/>
              <a:pathLst>
                <a:path w="1727" h="2644" extrusionOk="0">
                  <a:moveTo>
                    <a:pt x="858" y="0"/>
                  </a:moveTo>
                  <a:cubicBezTo>
                    <a:pt x="381" y="0"/>
                    <a:pt x="0" y="393"/>
                    <a:pt x="0" y="869"/>
                  </a:cubicBezTo>
                  <a:lnTo>
                    <a:pt x="0" y="2644"/>
                  </a:lnTo>
                  <a:lnTo>
                    <a:pt x="1715" y="2644"/>
                  </a:lnTo>
                  <a:lnTo>
                    <a:pt x="1715" y="869"/>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644800" y="2961800"/>
              <a:ext cx="65200" cy="10450"/>
            </a:xfrm>
            <a:custGeom>
              <a:avLst/>
              <a:gdLst/>
              <a:ahLst/>
              <a:cxnLst/>
              <a:rect l="l" t="t" r="r" b="b"/>
              <a:pathLst>
                <a:path w="2608" h="418" extrusionOk="0">
                  <a:moveTo>
                    <a:pt x="214" y="1"/>
                  </a:moveTo>
                  <a:cubicBezTo>
                    <a:pt x="95" y="1"/>
                    <a:pt x="0" y="96"/>
                    <a:pt x="0" y="215"/>
                  </a:cubicBezTo>
                  <a:cubicBezTo>
                    <a:pt x="0" y="334"/>
                    <a:pt x="95" y="417"/>
                    <a:pt x="214" y="417"/>
                  </a:cubicBezTo>
                  <a:lnTo>
                    <a:pt x="2393" y="417"/>
                  </a:lnTo>
                  <a:cubicBezTo>
                    <a:pt x="2512" y="417"/>
                    <a:pt x="2608" y="334"/>
                    <a:pt x="2608" y="215"/>
                  </a:cubicBezTo>
                  <a:cubicBezTo>
                    <a:pt x="2608" y="108"/>
                    <a:pt x="2500" y="24"/>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656400" y="3023725"/>
              <a:ext cx="43175" cy="65800"/>
            </a:xfrm>
            <a:custGeom>
              <a:avLst/>
              <a:gdLst/>
              <a:ahLst/>
              <a:cxnLst/>
              <a:rect l="l" t="t" r="r" b="b"/>
              <a:pathLst>
                <a:path w="1727" h="2632" extrusionOk="0">
                  <a:moveTo>
                    <a:pt x="858" y="0"/>
                  </a:moveTo>
                  <a:cubicBezTo>
                    <a:pt x="381" y="0"/>
                    <a:pt x="0" y="381"/>
                    <a:pt x="0" y="857"/>
                  </a:cubicBezTo>
                  <a:lnTo>
                    <a:pt x="0" y="2631"/>
                  </a:lnTo>
                  <a:lnTo>
                    <a:pt x="1715" y="2631"/>
                  </a:lnTo>
                  <a:lnTo>
                    <a:pt x="1715"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4800" y="3086225"/>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8" y="322"/>
                    <a:pt x="2608" y="203"/>
                  </a:cubicBezTo>
                  <a:cubicBezTo>
                    <a:pt x="2608" y="84"/>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56400" y="3145450"/>
              <a:ext cx="43175" cy="65825"/>
            </a:xfrm>
            <a:custGeom>
              <a:avLst/>
              <a:gdLst/>
              <a:ahLst/>
              <a:cxnLst/>
              <a:rect l="l" t="t" r="r" b="b"/>
              <a:pathLst>
                <a:path w="1727" h="2633" extrusionOk="0">
                  <a:moveTo>
                    <a:pt x="858" y="1"/>
                  </a:moveTo>
                  <a:cubicBezTo>
                    <a:pt x="381" y="1"/>
                    <a:pt x="0" y="382"/>
                    <a:pt x="0" y="858"/>
                  </a:cubicBezTo>
                  <a:lnTo>
                    <a:pt x="0" y="2632"/>
                  </a:lnTo>
                  <a:lnTo>
                    <a:pt x="1715" y="2632"/>
                  </a:lnTo>
                  <a:lnTo>
                    <a:pt x="1715" y="858"/>
                  </a:lnTo>
                  <a:lnTo>
                    <a:pt x="1727" y="858"/>
                  </a:lnTo>
                  <a:cubicBezTo>
                    <a:pt x="1727" y="382"/>
                    <a:pt x="1334" y="1"/>
                    <a:pt x="858"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644800" y="3207975"/>
              <a:ext cx="65200" cy="10425"/>
            </a:xfrm>
            <a:custGeom>
              <a:avLst/>
              <a:gdLst/>
              <a:ahLst/>
              <a:cxnLst/>
              <a:rect l="l" t="t" r="r" b="b"/>
              <a:pathLst>
                <a:path w="2608" h="417" extrusionOk="0">
                  <a:moveTo>
                    <a:pt x="214" y="0"/>
                  </a:moveTo>
                  <a:cubicBezTo>
                    <a:pt x="95" y="0"/>
                    <a:pt x="0" y="83"/>
                    <a:pt x="0" y="202"/>
                  </a:cubicBezTo>
                  <a:cubicBezTo>
                    <a:pt x="0" y="322"/>
                    <a:pt x="95" y="417"/>
                    <a:pt x="214" y="417"/>
                  </a:cubicBezTo>
                  <a:lnTo>
                    <a:pt x="2393" y="417"/>
                  </a:lnTo>
                  <a:cubicBezTo>
                    <a:pt x="2512" y="417"/>
                    <a:pt x="2608" y="322"/>
                    <a:pt x="2608" y="202"/>
                  </a:cubicBezTo>
                  <a:cubicBezTo>
                    <a:pt x="2608" y="83"/>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369875" y="2503125"/>
              <a:ext cx="84275" cy="47650"/>
            </a:xfrm>
            <a:custGeom>
              <a:avLst/>
              <a:gdLst/>
              <a:ahLst/>
              <a:cxnLst/>
              <a:rect l="l" t="t" r="r" b="b"/>
              <a:pathLst>
                <a:path w="3371" h="1906" extrusionOk="0">
                  <a:moveTo>
                    <a:pt x="1" y="0"/>
                  </a:moveTo>
                  <a:lnTo>
                    <a:pt x="1" y="1905"/>
                  </a:lnTo>
                  <a:lnTo>
                    <a:pt x="3370" y="1905"/>
                  </a:lnTo>
                  <a:lnTo>
                    <a:pt x="2680" y="988"/>
                  </a:lnTo>
                  <a:lnTo>
                    <a:pt x="3370"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366900" y="24939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363325" y="2489425"/>
              <a:ext cx="11925" cy="11925"/>
            </a:xfrm>
            <a:custGeom>
              <a:avLst/>
              <a:gdLst/>
              <a:ahLst/>
              <a:cxnLst/>
              <a:rect l="l" t="t" r="r" b="b"/>
              <a:pathLst>
                <a:path w="477" h="477" extrusionOk="0">
                  <a:moveTo>
                    <a:pt x="239" y="0"/>
                  </a:moveTo>
                  <a:cubicBezTo>
                    <a:pt x="108" y="0"/>
                    <a:pt x="1" y="108"/>
                    <a:pt x="1" y="239"/>
                  </a:cubicBezTo>
                  <a:cubicBezTo>
                    <a:pt x="1" y="370"/>
                    <a:pt x="108" y="477"/>
                    <a:pt x="239" y="477"/>
                  </a:cubicBezTo>
                  <a:cubicBezTo>
                    <a:pt x="370" y="477"/>
                    <a:pt x="477" y="370"/>
                    <a:pt x="477" y="239"/>
                  </a:cubicBezTo>
                  <a:cubicBezTo>
                    <a:pt x="477" y="108"/>
                    <a:pt x="370" y="0"/>
                    <a:pt x="239" y="0"/>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266600" y="2793625"/>
              <a:ext cx="201825" cy="778700"/>
            </a:xfrm>
            <a:custGeom>
              <a:avLst/>
              <a:gdLst/>
              <a:ahLst/>
              <a:cxnLst/>
              <a:rect l="l" t="t" r="r" b="b"/>
              <a:pathLst>
                <a:path w="8073" h="31148" extrusionOk="0">
                  <a:moveTo>
                    <a:pt x="0" y="1"/>
                  </a:moveTo>
                  <a:lnTo>
                    <a:pt x="0" y="31147"/>
                  </a:lnTo>
                  <a:lnTo>
                    <a:pt x="8073" y="31147"/>
                  </a:lnTo>
                  <a:lnTo>
                    <a:pt x="8073"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253500" y="2729325"/>
              <a:ext cx="227725" cy="90225"/>
            </a:xfrm>
            <a:custGeom>
              <a:avLst/>
              <a:gdLst/>
              <a:ahLst/>
              <a:cxnLst/>
              <a:rect l="l" t="t" r="r" b="b"/>
              <a:pathLst>
                <a:path w="9109" h="3609" extrusionOk="0">
                  <a:moveTo>
                    <a:pt x="4108" y="1"/>
                  </a:moveTo>
                  <a:lnTo>
                    <a:pt x="4108" y="1715"/>
                  </a:lnTo>
                  <a:lnTo>
                    <a:pt x="3013" y="1715"/>
                  </a:lnTo>
                  <a:lnTo>
                    <a:pt x="3013" y="13"/>
                  </a:lnTo>
                  <a:lnTo>
                    <a:pt x="2012" y="13"/>
                  </a:lnTo>
                  <a:lnTo>
                    <a:pt x="2012" y="1715"/>
                  </a:lnTo>
                  <a:lnTo>
                    <a:pt x="1000" y="1715"/>
                  </a:lnTo>
                  <a:lnTo>
                    <a:pt x="1000" y="13"/>
                  </a:lnTo>
                  <a:lnTo>
                    <a:pt x="0" y="13"/>
                  </a:lnTo>
                  <a:lnTo>
                    <a:pt x="0" y="3608"/>
                  </a:lnTo>
                  <a:lnTo>
                    <a:pt x="9109" y="3608"/>
                  </a:lnTo>
                  <a:lnTo>
                    <a:pt x="9109" y="13"/>
                  </a:lnTo>
                  <a:lnTo>
                    <a:pt x="8108" y="13"/>
                  </a:lnTo>
                  <a:lnTo>
                    <a:pt x="8108" y="1715"/>
                  </a:lnTo>
                  <a:lnTo>
                    <a:pt x="7096" y="1715"/>
                  </a:lnTo>
                  <a:lnTo>
                    <a:pt x="7096" y="13"/>
                  </a:lnTo>
                  <a:lnTo>
                    <a:pt x="6108" y="13"/>
                  </a:lnTo>
                  <a:lnTo>
                    <a:pt x="6108" y="1715"/>
                  </a:lnTo>
                  <a:lnTo>
                    <a:pt x="5108" y="1715"/>
                  </a:lnTo>
                  <a:lnTo>
                    <a:pt x="510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344275" y="2899300"/>
              <a:ext cx="43200" cy="66100"/>
            </a:xfrm>
            <a:custGeom>
              <a:avLst/>
              <a:gdLst/>
              <a:ahLst/>
              <a:cxnLst/>
              <a:rect l="l" t="t" r="r" b="b"/>
              <a:pathLst>
                <a:path w="1728" h="2644" extrusionOk="0">
                  <a:moveTo>
                    <a:pt x="858" y="0"/>
                  </a:moveTo>
                  <a:cubicBezTo>
                    <a:pt x="382" y="0"/>
                    <a:pt x="1" y="393"/>
                    <a:pt x="1" y="869"/>
                  </a:cubicBezTo>
                  <a:lnTo>
                    <a:pt x="13" y="869"/>
                  </a:lnTo>
                  <a:lnTo>
                    <a:pt x="13" y="2644"/>
                  </a:lnTo>
                  <a:lnTo>
                    <a:pt x="1727" y="2644"/>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333875" y="2961800"/>
              <a:ext cx="65200" cy="10450"/>
            </a:xfrm>
            <a:custGeom>
              <a:avLst/>
              <a:gdLst/>
              <a:ahLst/>
              <a:cxnLst/>
              <a:rect l="l" t="t" r="r" b="b"/>
              <a:pathLst>
                <a:path w="2608" h="418" extrusionOk="0">
                  <a:moveTo>
                    <a:pt x="214" y="1"/>
                  </a:moveTo>
                  <a:cubicBezTo>
                    <a:pt x="95" y="24"/>
                    <a:pt x="0" y="108"/>
                    <a:pt x="0" y="215"/>
                  </a:cubicBezTo>
                  <a:cubicBezTo>
                    <a:pt x="0" y="334"/>
                    <a:pt x="83" y="417"/>
                    <a:pt x="214" y="417"/>
                  </a:cubicBezTo>
                  <a:lnTo>
                    <a:pt x="2393" y="417"/>
                  </a:lnTo>
                  <a:cubicBezTo>
                    <a:pt x="2512" y="417"/>
                    <a:pt x="2607" y="334"/>
                    <a:pt x="2607" y="215"/>
                  </a:cubicBezTo>
                  <a:cubicBezTo>
                    <a:pt x="2607" y="96"/>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344275" y="3023725"/>
              <a:ext cx="43200" cy="65800"/>
            </a:xfrm>
            <a:custGeom>
              <a:avLst/>
              <a:gdLst/>
              <a:ahLst/>
              <a:cxnLst/>
              <a:rect l="l" t="t" r="r" b="b"/>
              <a:pathLst>
                <a:path w="1728" h="2632" extrusionOk="0">
                  <a:moveTo>
                    <a:pt x="858" y="0"/>
                  </a:moveTo>
                  <a:cubicBezTo>
                    <a:pt x="382" y="0"/>
                    <a:pt x="1" y="381"/>
                    <a:pt x="1" y="857"/>
                  </a:cubicBezTo>
                  <a:lnTo>
                    <a:pt x="13" y="857"/>
                  </a:lnTo>
                  <a:lnTo>
                    <a:pt x="13" y="2631"/>
                  </a:lnTo>
                  <a:lnTo>
                    <a:pt x="1727" y="2631"/>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333875" y="3086225"/>
              <a:ext cx="65200" cy="10450"/>
            </a:xfrm>
            <a:custGeom>
              <a:avLst/>
              <a:gdLst/>
              <a:ahLst/>
              <a:cxnLst/>
              <a:rect l="l" t="t" r="r" b="b"/>
              <a:pathLst>
                <a:path w="2608" h="418" extrusionOk="0">
                  <a:moveTo>
                    <a:pt x="214" y="0"/>
                  </a:moveTo>
                  <a:cubicBezTo>
                    <a:pt x="95" y="0"/>
                    <a:pt x="0" y="84"/>
                    <a:pt x="0" y="203"/>
                  </a:cubicBezTo>
                  <a:cubicBezTo>
                    <a:pt x="0" y="322"/>
                    <a:pt x="83" y="417"/>
                    <a:pt x="214" y="417"/>
                  </a:cubicBezTo>
                  <a:lnTo>
                    <a:pt x="2393" y="417"/>
                  </a:lnTo>
                  <a:cubicBezTo>
                    <a:pt x="2512" y="417"/>
                    <a:pt x="2607" y="322"/>
                    <a:pt x="2607" y="203"/>
                  </a:cubicBezTo>
                  <a:cubicBezTo>
                    <a:pt x="2607" y="84"/>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580325" y="2689450"/>
              <a:ext cx="182175" cy="882575"/>
            </a:xfrm>
            <a:custGeom>
              <a:avLst/>
              <a:gdLst/>
              <a:ahLst/>
              <a:cxnLst/>
              <a:rect l="l" t="t" r="r" b="b"/>
              <a:pathLst>
                <a:path w="7287" h="35303" extrusionOk="0">
                  <a:moveTo>
                    <a:pt x="0" y="0"/>
                  </a:moveTo>
                  <a:lnTo>
                    <a:pt x="0" y="35302"/>
                  </a:lnTo>
                  <a:lnTo>
                    <a:pt x="7287" y="35302"/>
                  </a:lnTo>
                  <a:lnTo>
                    <a:pt x="7287"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648775" y="2785600"/>
              <a:ext cx="43200" cy="65800"/>
            </a:xfrm>
            <a:custGeom>
              <a:avLst/>
              <a:gdLst/>
              <a:ahLst/>
              <a:cxnLst/>
              <a:rect l="l" t="t" r="r" b="b"/>
              <a:pathLst>
                <a:path w="1728" h="2632" extrusionOk="0">
                  <a:moveTo>
                    <a:pt x="858" y="0"/>
                  </a:moveTo>
                  <a:cubicBezTo>
                    <a:pt x="382" y="0"/>
                    <a:pt x="1" y="381"/>
                    <a:pt x="1" y="857"/>
                  </a:cubicBezTo>
                  <a:lnTo>
                    <a:pt x="1" y="2631"/>
                  </a:lnTo>
                  <a:lnTo>
                    <a:pt x="1703" y="2631"/>
                  </a:lnTo>
                  <a:lnTo>
                    <a:pt x="1703"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637175" y="2848100"/>
              <a:ext cx="65200" cy="10450"/>
            </a:xfrm>
            <a:custGeom>
              <a:avLst/>
              <a:gdLst/>
              <a:ahLst/>
              <a:cxnLst/>
              <a:rect l="l" t="t" r="r" b="b"/>
              <a:pathLst>
                <a:path w="2608" h="418" extrusionOk="0">
                  <a:moveTo>
                    <a:pt x="203" y="0"/>
                  </a:moveTo>
                  <a:cubicBezTo>
                    <a:pt x="84" y="0"/>
                    <a:pt x="0" y="84"/>
                    <a:pt x="0" y="203"/>
                  </a:cubicBezTo>
                  <a:cubicBezTo>
                    <a:pt x="0" y="322"/>
                    <a:pt x="84" y="417"/>
                    <a:pt x="203" y="417"/>
                  </a:cubicBezTo>
                  <a:lnTo>
                    <a:pt x="2394" y="417"/>
                  </a:lnTo>
                  <a:cubicBezTo>
                    <a:pt x="2513" y="417"/>
                    <a:pt x="2608" y="322"/>
                    <a:pt x="2608" y="203"/>
                  </a:cubicBezTo>
                  <a:cubicBezTo>
                    <a:pt x="2608" y="108"/>
                    <a:pt x="2513" y="0"/>
                    <a:pt x="2394"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648775" y="2988300"/>
              <a:ext cx="43200" cy="65800"/>
            </a:xfrm>
            <a:custGeom>
              <a:avLst/>
              <a:gdLst/>
              <a:ahLst/>
              <a:cxnLst/>
              <a:rect l="l" t="t" r="r" b="b"/>
              <a:pathLst>
                <a:path w="1728" h="2632" extrusionOk="0">
                  <a:moveTo>
                    <a:pt x="858" y="0"/>
                  </a:moveTo>
                  <a:cubicBezTo>
                    <a:pt x="382" y="0"/>
                    <a:pt x="1" y="393"/>
                    <a:pt x="1" y="869"/>
                  </a:cubicBezTo>
                  <a:lnTo>
                    <a:pt x="1" y="2632"/>
                  </a:lnTo>
                  <a:lnTo>
                    <a:pt x="1703" y="2632"/>
                  </a:lnTo>
                  <a:lnTo>
                    <a:pt x="1703" y="869"/>
                  </a:lnTo>
                  <a:lnTo>
                    <a:pt x="1727" y="869"/>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637175" y="3050800"/>
              <a:ext cx="65200" cy="10450"/>
            </a:xfrm>
            <a:custGeom>
              <a:avLst/>
              <a:gdLst/>
              <a:ahLst/>
              <a:cxnLst/>
              <a:rect l="l" t="t" r="r" b="b"/>
              <a:pathLst>
                <a:path w="2608" h="418" extrusionOk="0">
                  <a:moveTo>
                    <a:pt x="203" y="1"/>
                  </a:moveTo>
                  <a:cubicBezTo>
                    <a:pt x="84" y="1"/>
                    <a:pt x="0" y="96"/>
                    <a:pt x="0" y="203"/>
                  </a:cubicBezTo>
                  <a:cubicBezTo>
                    <a:pt x="0" y="322"/>
                    <a:pt x="84" y="417"/>
                    <a:pt x="203" y="417"/>
                  </a:cubicBezTo>
                  <a:lnTo>
                    <a:pt x="2394" y="417"/>
                  </a:lnTo>
                  <a:cubicBezTo>
                    <a:pt x="2513" y="417"/>
                    <a:pt x="2608" y="322"/>
                    <a:pt x="2608" y="203"/>
                  </a:cubicBezTo>
                  <a:cubicBezTo>
                    <a:pt x="2608" y="108"/>
                    <a:pt x="2513" y="1"/>
                    <a:pt x="2394"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68725" y="2423050"/>
              <a:ext cx="205400" cy="296200"/>
            </a:xfrm>
            <a:custGeom>
              <a:avLst/>
              <a:gdLst/>
              <a:ahLst/>
              <a:cxnLst/>
              <a:rect l="l" t="t" r="r" b="b"/>
              <a:pathLst>
                <a:path w="8216" h="11848" extrusionOk="0">
                  <a:moveTo>
                    <a:pt x="4108" y="0"/>
                  </a:moveTo>
                  <a:lnTo>
                    <a:pt x="0" y="11847"/>
                  </a:lnTo>
                  <a:lnTo>
                    <a:pt x="8215"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555625" y="2711750"/>
              <a:ext cx="230700" cy="14325"/>
            </a:xfrm>
            <a:custGeom>
              <a:avLst/>
              <a:gdLst/>
              <a:ahLst/>
              <a:cxnLst/>
              <a:rect l="l" t="t" r="r" b="b"/>
              <a:pathLst>
                <a:path w="9228" h="573" extrusionOk="0">
                  <a:moveTo>
                    <a:pt x="8963" y="1"/>
                  </a:moveTo>
                  <a:cubicBezTo>
                    <a:pt x="8956" y="1"/>
                    <a:pt x="8949" y="1"/>
                    <a:pt x="8942" y="1"/>
                  </a:cubicBezTo>
                  <a:lnTo>
                    <a:pt x="286" y="1"/>
                  </a:lnTo>
                  <a:cubicBezTo>
                    <a:pt x="119" y="1"/>
                    <a:pt x="0" y="120"/>
                    <a:pt x="0" y="287"/>
                  </a:cubicBezTo>
                  <a:cubicBezTo>
                    <a:pt x="0" y="442"/>
                    <a:pt x="131" y="573"/>
                    <a:pt x="286" y="573"/>
                  </a:cubicBezTo>
                  <a:lnTo>
                    <a:pt x="8942" y="573"/>
                  </a:lnTo>
                  <a:cubicBezTo>
                    <a:pt x="9108" y="573"/>
                    <a:pt x="9228" y="454"/>
                    <a:pt x="9228" y="287"/>
                  </a:cubicBezTo>
                  <a:cubicBezTo>
                    <a:pt x="9228" y="128"/>
                    <a:pt x="9118" y="1"/>
                    <a:pt x="8963"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661575" y="2418275"/>
              <a:ext cx="18775" cy="17300"/>
            </a:xfrm>
            <a:custGeom>
              <a:avLst/>
              <a:gdLst/>
              <a:ahLst/>
              <a:cxnLst/>
              <a:rect l="l" t="t" r="r" b="b"/>
              <a:pathLst>
                <a:path w="751" h="692" extrusionOk="0">
                  <a:moveTo>
                    <a:pt x="382" y="1"/>
                  </a:moveTo>
                  <a:cubicBezTo>
                    <a:pt x="167" y="1"/>
                    <a:pt x="1" y="156"/>
                    <a:pt x="1" y="346"/>
                  </a:cubicBezTo>
                  <a:cubicBezTo>
                    <a:pt x="1" y="537"/>
                    <a:pt x="167" y="691"/>
                    <a:pt x="382" y="691"/>
                  </a:cubicBezTo>
                  <a:cubicBezTo>
                    <a:pt x="584" y="691"/>
                    <a:pt x="751" y="537"/>
                    <a:pt x="751" y="346"/>
                  </a:cubicBezTo>
                  <a:cubicBezTo>
                    <a:pt x="751" y="156"/>
                    <a:pt x="584" y="1"/>
                    <a:pt x="382"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276875" y="2689450"/>
              <a:ext cx="182200" cy="884350"/>
            </a:xfrm>
            <a:custGeom>
              <a:avLst/>
              <a:gdLst/>
              <a:ahLst/>
              <a:cxnLst/>
              <a:rect l="l" t="t" r="r" b="b"/>
              <a:pathLst>
                <a:path w="7288" h="35374" extrusionOk="0">
                  <a:moveTo>
                    <a:pt x="1" y="0"/>
                  </a:moveTo>
                  <a:lnTo>
                    <a:pt x="1" y="35374"/>
                  </a:lnTo>
                  <a:lnTo>
                    <a:pt x="7288" y="35374"/>
                  </a:lnTo>
                  <a:lnTo>
                    <a:pt x="7288"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345650" y="2785600"/>
              <a:ext cx="43175" cy="65800"/>
            </a:xfrm>
            <a:custGeom>
              <a:avLst/>
              <a:gdLst/>
              <a:ahLst/>
              <a:cxnLst/>
              <a:rect l="l" t="t" r="r" b="b"/>
              <a:pathLst>
                <a:path w="1727" h="2632" extrusionOk="0">
                  <a:moveTo>
                    <a:pt x="869" y="0"/>
                  </a:moveTo>
                  <a:cubicBezTo>
                    <a:pt x="393" y="0"/>
                    <a:pt x="0" y="381"/>
                    <a:pt x="0" y="857"/>
                  </a:cubicBezTo>
                  <a:lnTo>
                    <a:pt x="0" y="2631"/>
                  </a:lnTo>
                  <a:lnTo>
                    <a:pt x="1715" y="2631"/>
                  </a:lnTo>
                  <a:lnTo>
                    <a:pt x="1715" y="857"/>
                  </a:lnTo>
                  <a:lnTo>
                    <a:pt x="1727" y="857"/>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333750" y="2848100"/>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7" y="322"/>
                    <a:pt x="2607" y="203"/>
                  </a:cubicBezTo>
                  <a:cubicBezTo>
                    <a:pt x="2607" y="108"/>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45650" y="2988300"/>
              <a:ext cx="43175" cy="65800"/>
            </a:xfrm>
            <a:custGeom>
              <a:avLst/>
              <a:gdLst/>
              <a:ahLst/>
              <a:cxnLst/>
              <a:rect l="l" t="t" r="r" b="b"/>
              <a:pathLst>
                <a:path w="1727" h="2632" extrusionOk="0">
                  <a:moveTo>
                    <a:pt x="869" y="0"/>
                  </a:moveTo>
                  <a:cubicBezTo>
                    <a:pt x="393" y="0"/>
                    <a:pt x="0" y="393"/>
                    <a:pt x="0" y="869"/>
                  </a:cubicBezTo>
                  <a:lnTo>
                    <a:pt x="0" y="2632"/>
                  </a:lnTo>
                  <a:lnTo>
                    <a:pt x="1715" y="2632"/>
                  </a:lnTo>
                  <a:lnTo>
                    <a:pt x="1715" y="869"/>
                  </a:lnTo>
                  <a:lnTo>
                    <a:pt x="1727" y="869"/>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333750" y="3050800"/>
              <a:ext cx="65200" cy="10450"/>
            </a:xfrm>
            <a:custGeom>
              <a:avLst/>
              <a:gdLst/>
              <a:ahLst/>
              <a:cxnLst/>
              <a:rect l="l" t="t" r="r" b="b"/>
              <a:pathLst>
                <a:path w="2608" h="418" extrusionOk="0">
                  <a:moveTo>
                    <a:pt x="214" y="1"/>
                  </a:moveTo>
                  <a:cubicBezTo>
                    <a:pt x="95" y="1"/>
                    <a:pt x="0" y="96"/>
                    <a:pt x="0" y="203"/>
                  </a:cubicBezTo>
                  <a:cubicBezTo>
                    <a:pt x="0" y="322"/>
                    <a:pt x="95" y="417"/>
                    <a:pt x="214" y="417"/>
                  </a:cubicBezTo>
                  <a:lnTo>
                    <a:pt x="2393" y="417"/>
                  </a:lnTo>
                  <a:cubicBezTo>
                    <a:pt x="2512" y="417"/>
                    <a:pt x="2607" y="322"/>
                    <a:pt x="2607" y="203"/>
                  </a:cubicBezTo>
                  <a:cubicBezTo>
                    <a:pt x="2607" y="108"/>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5275" y="2423050"/>
              <a:ext cx="205400" cy="296200"/>
            </a:xfrm>
            <a:custGeom>
              <a:avLst/>
              <a:gdLst/>
              <a:ahLst/>
              <a:cxnLst/>
              <a:rect l="l" t="t" r="r" b="b"/>
              <a:pathLst>
                <a:path w="8216" h="11848" extrusionOk="0">
                  <a:moveTo>
                    <a:pt x="4108" y="0"/>
                  </a:moveTo>
                  <a:lnTo>
                    <a:pt x="1" y="11847"/>
                  </a:lnTo>
                  <a:lnTo>
                    <a:pt x="8216"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252775" y="2711750"/>
              <a:ext cx="230700" cy="14325"/>
            </a:xfrm>
            <a:custGeom>
              <a:avLst/>
              <a:gdLst/>
              <a:ahLst/>
              <a:cxnLst/>
              <a:rect l="l" t="t" r="r" b="b"/>
              <a:pathLst>
                <a:path w="9228" h="573" extrusionOk="0">
                  <a:moveTo>
                    <a:pt x="8960" y="1"/>
                  </a:moveTo>
                  <a:cubicBezTo>
                    <a:pt x="8954" y="1"/>
                    <a:pt x="8948" y="1"/>
                    <a:pt x="8942" y="1"/>
                  </a:cubicBezTo>
                  <a:lnTo>
                    <a:pt x="274" y="1"/>
                  </a:lnTo>
                  <a:cubicBezTo>
                    <a:pt x="120" y="1"/>
                    <a:pt x="1" y="120"/>
                    <a:pt x="1" y="287"/>
                  </a:cubicBezTo>
                  <a:cubicBezTo>
                    <a:pt x="1" y="442"/>
                    <a:pt x="131" y="573"/>
                    <a:pt x="274" y="573"/>
                  </a:cubicBezTo>
                  <a:lnTo>
                    <a:pt x="8942" y="573"/>
                  </a:lnTo>
                  <a:cubicBezTo>
                    <a:pt x="9109" y="573"/>
                    <a:pt x="9228" y="454"/>
                    <a:pt x="9228" y="287"/>
                  </a:cubicBezTo>
                  <a:cubicBezTo>
                    <a:pt x="9228" y="128"/>
                    <a:pt x="9097" y="1"/>
                    <a:pt x="8960"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358450" y="2418275"/>
              <a:ext cx="18475" cy="17300"/>
            </a:xfrm>
            <a:custGeom>
              <a:avLst/>
              <a:gdLst/>
              <a:ahLst/>
              <a:cxnLst/>
              <a:rect l="l" t="t" r="r" b="b"/>
              <a:pathLst>
                <a:path w="739" h="692" extrusionOk="0">
                  <a:moveTo>
                    <a:pt x="369" y="1"/>
                  </a:moveTo>
                  <a:cubicBezTo>
                    <a:pt x="155" y="1"/>
                    <a:pt x="0" y="156"/>
                    <a:pt x="0" y="346"/>
                  </a:cubicBezTo>
                  <a:cubicBezTo>
                    <a:pt x="0" y="537"/>
                    <a:pt x="155" y="691"/>
                    <a:pt x="369" y="691"/>
                  </a:cubicBezTo>
                  <a:cubicBezTo>
                    <a:pt x="572" y="691"/>
                    <a:pt x="738" y="537"/>
                    <a:pt x="738" y="346"/>
                  </a:cubicBezTo>
                  <a:cubicBezTo>
                    <a:pt x="738" y="156"/>
                    <a:pt x="572" y="1"/>
                    <a:pt x="36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276000" y="3244575"/>
              <a:ext cx="46750" cy="33650"/>
            </a:xfrm>
            <a:custGeom>
              <a:avLst/>
              <a:gdLst/>
              <a:ahLst/>
              <a:cxnLst/>
              <a:rect l="l" t="t" r="r" b="b"/>
              <a:pathLst>
                <a:path w="1870" h="1346" extrusionOk="0">
                  <a:moveTo>
                    <a:pt x="0" y="1"/>
                  </a:moveTo>
                  <a:lnTo>
                    <a:pt x="0" y="1346"/>
                  </a:lnTo>
                  <a:lnTo>
                    <a:pt x="1869" y="1346"/>
                  </a:lnTo>
                  <a:lnTo>
                    <a:pt x="1869"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294450" y="3291300"/>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412925" y="339817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345775" y="3145450"/>
              <a:ext cx="43175" cy="65825"/>
            </a:xfrm>
            <a:custGeom>
              <a:avLst/>
              <a:gdLst/>
              <a:ahLst/>
              <a:cxnLst/>
              <a:rect l="l" t="t" r="r" b="b"/>
              <a:pathLst>
                <a:path w="1727" h="2633" extrusionOk="0">
                  <a:moveTo>
                    <a:pt x="869" y="1"/>
                  </a:moveTo>
                  <a:cubicBezTo>
                    <a:pt x="381" y="1"/>
                    <a:pt x="0" y="382"/>
                    <a:pt x="0" y="858"/>
                  </a:cubicBezTo>
                  <a:lnTo>
                    <a:pt x="0" y="2632"/>
                  </a:lnTo>
                  <a:lnTo>
                    <a:pt x="1715" y="2632"/>
                  </a:lnTo>
                  <a:lnTo>
                    <a:pt x="1715" y="858"/>
                  </a:lnTo>
                  <a:lnTo>
                    <a:pt x="1727" y="858"/>
                  </a:lnTo>
                  <a:cubicBezTo>
                    <a:pt x="1727" y="382"/>
                    <a:pt x="1346" y="1"/>
                    <a:pt x="869"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333875" y="3207975"/>
              <a:ext cx="65200" cy="10425"/>
            </a:xfrm>
            <a:custGeom>
              <a:avLst/>
              <a:gdLst/>
              <a:ahLst/>
              <a:cxnLst/>
              <a:rect l="l" t="t" r="r" b="b"/>
              <a:pathLst>
                <a:path w="2608" h="417" extrusionOk="0">
                  <a:moveTo>
                    <a:pt x="202" y="0"/>
                  </a:moveTo>
                  <a:cubicBezTo>
                    <a:pt x="83" y="0"/>
                    <a:pt x="0" y="83"/>
                    <a:pt x="0" y="202"/>
                  </a:cubicBezTo>
                  <a:cubicBezTo>
                    <a:pt x="0" y="322"/>
                    <a:pt x="83" y="417"/>
                    <a:pt x="202" y="417"/>
                  </a:cubicBezTo>
                  <a:lnTo>
                    <a:pt x="2393" y="417"/>
                  </a:lnTo>
                  <a:cubicBezTo>
                    <a:pt x="2512" y="417"/>
                    <a:pt x="2607" y="322"/>
                    <a:pt x="2607" y="202"/>
                  </a:cubicBezTo>
                  <a:cubicBezTo>
                    <a:pt x="2607" y="83"/>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77250" y="30671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804625" y="3114500"/>
              <a:ext cx="46750" cy="33375"/>
            </a:xfrm>
            <a:custGeom>
              <a:avLst/>
              <a:gdLst/>
              <a:ahLst/>
              <a:cxnLst/>
              <a:rect l="l" t="t" r="r" b="b"/>
              <a:pathLst>
                <a:path w="1870" h="1335" extrusionOk="0">
                  <a:moveTo>
                    <a:pt x="1" y="1"/>
                  </a:moveTo>
                  <a:lnTo>
                    <a:pt x="1" y="1334"/>
                  </a:lnTo>
                  <a:lnTo>
                    <a:pt x="1870" y="1334"/>
                  </a:lnTo>
                  <a:lnTo>
                    <a:pt x="1870"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219275" y="326392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218675" y="3076100"/>
              <a:ext cx="46450" cy="33675"/>
            </a:xfrm>
            <a:custGeom>
              <a:avLst/>
              <a:gdLst/>
              <a:ahLst/>
              <a:cxnLst/>
              <a:rect l="l" t="t" r="r" b="b"/>
              <a:pathLst>
                <a:path w="1858" h="1347" extrusionOk="0">
                  <a:moveTo>
                    <a:pt x="0" y="1"/>
                  </a:moveTo>
                  <a:lnTo>
                    <a:pt x="0" y="1346"/>
                  </a:lnTo>
                  <a:lnTo>
                    <a:pt x="1858" y="1346"/>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187725" y="3123425"/>
              <a:ext cx="46450" cy="33375"/>
            </a:xfrm>
            <a:custGeom>
              <a:avLst/>
              <a:gdLst/>
              <a:ahLst/>
              <a:cxnLst/>
              <a:rect l="l" t="t" r="r" b="b"/>
              <a:pathLst>
                <a:path w="1858" h="1335" extrusionOk="0">
                  <a:moveTo>
                    <a:pt x="0" y="1"/>
                  </a:moveTo>
                  <a:lnTo>
                    <a:pt x="0" y="1334"/>
                  </a:lnTo>
                  <a:lnTo>
                    <a:pt x="1857" y="1334"/>
                  </a:lnTo>
                  <a:lnTo>
                    <a:pt x="1857"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574550" y="2856725"/>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421675" y="28644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890050" y="2821300"/>
              <a:ext cx="46475" cy="33375"/>
            </a:xfrm>
            <a:custGeom>
              <a:avLst/>
              <a:gdLst/>
              <a:ahLst/>
              <a:cxnLst/>
              <a:rect l="l" t="t" r="r" b="b"/>
              <a:pathLst>
                <a:path w="1859" h="1335" extrusionOk="0">
                  <a:moveTo>
                    <a:pt x="1" y="1"/>
                  </a:moveTo>
                  <a:lnTo>
                    <a:pt x="1"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119250" y="2771900"/>
              <a:ext cx="46450" cy="33350"/>
            </a:xfrm>
            <a:custGeom>
              <a:avLst/>
              <a:gdLst/>
              <a:ahLst/>
              <a:cxnLst/>
              <a:rect l="l" t="t" r="r" b="b"/>
              <a:pathLst>
                <a:path w="1858"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890050" y="2617425"/>
              <a:ext cx="46475" cy="33350"/>
            </a:xfrm>
            <a:custGeom>
              <a:avLst/>
              <a:gdLst/>
              <a:ahLst/>
              <a:cxnLst/>
              <a:rect l="l" t="t" r="r" b="b"/>
              <a:pathLst>
                <a:path w="1859"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917450" y="2664150"/>
              <a:ext cx="42575" cy="30675"/>
            </a:xfrm>
            <a:custGeom>
              <a:avLst/>
              <a:gdLst/>
              <a:ahLst/>
              <a:cxnLst/>
              <a:rect l="l" t="t" r="r" b="b"/>
              <a:pathLst>
                <a:path w="1703" h="1227" extrusionOk="0">
                  <a:moveTo>
                    <a:pt x="0" y="0"/>
                  </a:moveTo>
                  <a:lnTo>
                    <a:pt x="0" y="1227"/>
                  </a:lnTo>
                  <a:lnTo>
                    <a:pt x="1703" y="1227"/>
                  </a:lnTo>
                  <a:lnTo>
                    <a:pt x="1703"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904775" y="2467400"/>
              <a:ext cx="326250" cy="134850"/>
            </a:xfrm>
            <a:custGeom>
              <a:avLst/>
              <a:gdLst/>
              <a:ahLst/>
              <a:cxnLst/>
              <a:rect l="l" t="t" r="r" b="b"/>
              <a:pathLst>
                <a:path w="13050" h="5394" extrusionOk="0">
                  <a:moveTo>
                    <a:pt x="7227" y="0"/>
                  </a:moveTo>
                  <a:cubicBezTo>
                    <a:pt x="6561" y="0"/>
                    <a:pt x="5977" y="465"/>
                    <a:pt x="5834" y="1084"/>
                  </a:cubicBezTo>
                  <a:cubicBezTo>
                    <a:pt x="5513" y="608"/>
                    <a:pt x="4977" y="298"/>
                    <a:pt x="4370" y="298"/>
                  </a:cubicBezTo>
                  <a:cubicBezTo>
                    <a:pt x="3417" y="298"/>
                    <a:pt x="2643" y="1072"/>
                    <a:pt x="2643" y="2036"/>
                  </a:cubicBezTo>
                  <a:cubicBezTo>
                    <a:pt x="2643" y="2096"/>
                    <a:pt x="2643" y="2144"/>
                    <a:pt x="2655" y="2203"/>
                  </a:cubicBezTo>
                  <a:cubicBezTo>
                    <a:pt x="2393" y="2024"/>
                    <a:pt x="2060" y="1917"/>
                    <a:pt x="1727" y="1917"/>
                  </a:cubicBezTo>
                  <a:cubicBezTo>
                    <a:pt x="774" y="1917"/>
                    <a:pt x="0" y="2691"/>
                    <a:pt x="0" y="3668"/>
                  </a:cubicBezTo>
                  <a:cubicBezTo>
                    <a:pt x="0" y="4584"/>
                    <a:pt x="715" y="5334"/>
                    <a:pt x="1619" y="5394"/>
                  </a:cubicBezTo>
                  <a:lnTo>
                    <a:pt x="11442" y="5394"/>
                  </a:lnTo>
                  <a:cubicBezTo>
                    <a:pt x="12299" y="5346"/>
                    <a:pt x="13049" y="4584"/>
                    <a:pt x="13049" y="3644"/>
                  </a:cubicBezTo>
                  <a:cubicBezTo>
                    <a:pt x="13049" y="2691"/>
                    <a:pt x="12276" y="1905"/>
                    <a:pt x="11323" y="1905"/>
                  </a:cubicBezTo>
                  <a:cubicBezTo>
                    <a:pt x="10978" y="1905"/>
                    <a:pt x="10668" y="2013"/>
                    <a:pt x="10394" y="2179"/>
                  </a:cubicBezTo>
                  <a:cubicBezTo>
                    <a:pt x="10323" y="1667"/>
                    <a:pt x="9894" y="1298"/>
                    <a:pt x="9370" y="1298"/>
                  </a:cubicBezTo>
                  <a:cubicBezTo>
                    <a:pt x="9108" y="1298"/>
                    <a:pt x="8870" y="1405"/>
                    <a:pt x="8692" y="1548"/>
                  </a:cubicBezTo>
                  <a:lnTo>
                    <a:pt x="8692" y="1465"/>
                  </a:lnTo>
                  <a:cubicBezTo>
                    <a:pt x="8692" y="655"/>
                    <a:pt x="8037" y="0"/>
                    <a:pt x="7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80925" y="2909725"/>
              <a:ext cx="184575" cy="16375"/>
            </a:xfrm>
            <a:custGeom>
              <a:avLst/>
              <a:gdLst/>
              <a:ahLst/>
              <a:cxnLst/>
              <a:rect l="l" t="t" r="r" b="b"/>
              <a:pathLst>
                <a:path w="7383" h="655" extrusionOk="0">
                  <a:moveTo>
                    <a:pt x="0" y="0"/>
                  </a:moveTo>
                  <a:lnTo>
                    <a:pt x="0" y="655"/>
                  </a:lnTo>
                  <a:lnTo>
                    <a:pt x="7382" y="655"/>
                  </a:lnTo>
                  <a:lnTo>
                    <a:pt x="7382"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580925" y="3124025"/>
              <a:ext cx="184575" cy="16400"/>
            </a:xfrm>
            <a:custGeom>
              <a:avLst/>
              <a:gdLst/>
              <a:ahLst/>
              <a:cxnLst/>
              <a:rect l="l" t="t" r="r" b="b"/>
              <a:pathLst>
                <a:path w="7383" h="656" extrusionOk="0">
                  <a:moveTo>
                    <a:pt x="0" y="1"/>
                  </a:moveTo>
                  <a:lnTo>
                    <a:pt x="0" y="655"/>
                  </a:lnTo>
                  <a:lnTo>
                    <a:pt x="7382" y="655"/>
                  </a:lnTo>
                  <a:lnTo>
                    <a:pt x="7382"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276300" y="2904950"/>
              <a:ext cx="182175" cy="17300"/>
            </a:xfrm>
            <a:custGeom>
              <a:avLst/>
              <a:gdLst/>
              <a:ahLst/>
              <a:cxnLst/>
              <a:rect l="l" t="t" r="r" b="b"/>
              <a:pathLst>
                <a:path w="7287" h="692" extrusionOk="0">
                  <a:moveTo>
                    <a:pt x="0" y="1"/>
                  </a:moveTo>
                  <a:lnTo>
                    <a:pt x="0" y="691"/>
                  </a:lnTo>
                  <a:lnTo>
                    <a:pt x="7287" y="691"/>
                  </a:lnTo>
                  <a:lnTo>
                    <a:pt x="7287"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276300" y="3127900"/>
              <a:ext cx="182175" cy="16975"/>
            </a:xfrm>
            <a:custGeom>
              <a:avLst/>
              <a:gdLst/>
              <a:ahLst/>
              <a:cxnLst/>
              <a:rect l="l" t="t" r="r" b="b"/>
              <a:pathLst>
                <a:path w="7287" h="679" extrusionOk="0">
                  <a:moveTo>
                    <a:pt x="0" y="0"/>
                  </a:moveTo>
                  <a:lnTo>
                    <a:pt x="0" y="679"/>
                  </a:lnTo>
                  <a:lnTo>
                    <a:pt x="7287" y="679"/>
                  </a:lnTo>
                  <a:lnTo>
                    <a:pt x="7287"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142786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559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598000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7"/>
        <p:cNvGrpSpPr/>
        <p:nvPr/>
      </p:nvGrpSpPr>
      <p:grpSpPr>
        <a:xfrm>
          <a:off x="0" y="0"/>
          <a:ext cx="0" cy="0"/>
          <a:chOff x="0" y="0"/>
          <a:chExt cx="0" cy="0"/>
        </a:xfrm>
      </p:grpSpPr>
      <p:sp>
        <p:nvSpPr>
          <p:cNvPr id="148" name="Google Shape;148;p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1" name="Google Shape;151;p9"/>
          <p:cNvGrpSpPr/>
          <p:nvPr/>
        </p:nvGrpSpPr>
        <p:grpSpPr>
          <a:xfrm>
            <a:off x="885340" y="715134"/>
            <a:ext cx="9938083" cy="5530305"/>
            <a:chOff x="677150" y="1466675"/>
            <a:chExt cx="4997025" cy="2780725"/>
          </a:xfrm>
        </p:grpSpPr>
        <p:sp>
          <p:nvSpPr>
            <p:cNvPr id="152" name="Google Shape;152;p9"/>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9"/>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9"/>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9"/>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9"/>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9"/>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9"/>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6" name="Google Shape;166;p9"/>
          <p:cNvSpPr txBox="1">
            <a:spLocks noGrp="1"/>
          </p:cNvSpPr>
          <p:nvPr>
            <p:ph type="title"/>
          </p:nvPr>
        </p:nvSpPr>
        <p:spPr>
          <a:xfrm>
            <a:off x="3399200" y="1993800"/>
            <a:ext cx="5393600" cy="9860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7" name="Google Shape;167;p9"/>
          <p:cNvSpPr txBox="1">
            <a:spLocks noGrp="1"/>
          </p:cNvSpPr>
          <p:nvPr>
            <p:ph type="subTitle" idx="1"/>
          </p:nvPr>
        </p:nvSpPr>
        <p:spPr>
          <a:xfrm>
            <a:off x="3399200" y="2979800"/>
            <a:ext cx="5393600" cy="188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8" name="Google Shape;168;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91573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22/2/2024</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6358491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8"/>
        <p:cNvGrpSpPr/>
        <p:nvPr/>
      </p:nvGrpSpPr>
      <p:grpSpPr>
        <a:xfrm>
          <a:off x="0" y="0"/>
          <a:ext cx="0" cy="0"/>
          <a:chOff x="0" y="0"/>
          <a:chExt cx="0" cy="0"/>
        </a:xfrm>
      </p:grpSpPr>
      <p:sp>
        <p:nvSpPr>
          <p:cNvPr id="209" name="Google Shape;209;p1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4"/>
          <p:cNvSpPr txBox="1">
            <a:spLocks noGrp="1"/>
          </p:cNvSpPr>
          <p:nvPr>
            <p:ph type="title"/>
          </p:nvPr>
        </p:nvSpPr>
        <p:spPr>
          <a:xfrm>
            <a:off x="4692800" y="4023351"/>
            <a:ext cx="2806400" cy="546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133">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865200" y="2288651"/>
            <a:ext cx="8461600" cy="15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667"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Tree>
    <p:extLst>
      <p:ext uri="{BB962C8B-B14F-4D97-AF65-F5344CB8AC3E}">
        <p14:creationId xmlns:p14="http://schemas.microsoft.com/office/powerpoint/2010/main" val="10374258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220454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142142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A92E537-1722-CE4F-8A1A-B0A53AD2EA91}"/>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75AE17-31D2-5445-9E34-D90CC4A99171}"/>
              </a:ext>
            </a:extLst>
          </p:cNvPr>
          <p:cNvSpPr>
            <a:spLocks noGrp="1" noChangeArrowheads="1"/>
          </p:cNvSpPr>
          <p:nvPr>
            <p:ph type="ftr" sz="quarter" idx="11"/>
          </p:nvPr>
        </p:nvSpPr>
        <p:spPr/>
        <p:txBody>
          <a:bodyPr/>
          <a:lstStyle>
            <a:lvl1pPr>
              <a:defRPr/>
            </a:lvl1pPr>
          </a:lstStyle>
          <a:p>
            <a:pPr>
              <a:defRPr/>
            </a:pPr>
            <a:r>
              <a:rPr lang="en-US"/>
              <a:t>Lê Đình An</a:t>
            </a:r>
          </a:p>
        </p:txBody>
      </p:sp>
      <p:sp>
        <p:nvSpPr>
          <p:cNvPr id="5" name="Rectangle 6">
            <a:extLst>
              <a:ext uri="{FF2B5EF4-FFF2-40B4-BE49-F238E27FC236}">
                <a16:creationId xmlns:a16="http://schemas.microsoft.com/office/drawing/2014/main" id="{7E19696E-E198-0644-9A6E-A28AC20740FC}"/>
              </a:ext>
            </a:extLst>
          </p:cNvPr>
          <p:cNvSpPr>
            <a:spLocks noGrp="1" noChangeArrowheads="1"/>
          </p:cNvSpPr>
          <p:nvPr>
            <p:ph type="sldNum" sz="quarter" idx="12"/>
          </p:nvPr>
        </p:nvSpPr>
        <p:spPr/>
        <p:txBody>
          <a:bodyPr/>
          <a:lstStyle>
            <a:lvl1pPr>
              <a:defRPr/>
            </a:lvl1pPr>
          </a:lstStyle>
          <a:p>
            <a:fld id="{F1662EC2-EB7D-7343-BB29-E16D1C3226C1}" type="slidenum">
              <a:rPr lang="en-US" altLang="vi-VN"/>
              <a:pPr/>
              <a:t>‹#›</a:t>
            </a:fld>
            <a:endParaRPr lang="en-US" altLang="vi-VN"/>
          </a:p>
        </p:txBody>
      </p:sp>
    </p:spTree>
    <p:extLst>
      <p:ext uri="{BB962C8B-B14F-4D97-AF65-F5344CB8AC3E}">
        <p14:creationId xmlns:p14="http://schemas.microsoft.com/office/powerpoint/2010/main" val="133605123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45033-D46F-4B7F-8534-68ABDEE7812B}"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35306668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001913" y="1417533"/>
            <a:ext cx="4921200" cy="3290800"/>
          </a:xfrm>
          <a:prstGeom prst="rect">
            <a:avLst/>
          </a:prstGeom>
        </p:spPr>
        <p:txBody>
          <a:bodyPr spcFirstLastPara="1" wrap="square" lIns="91425" tIns="91425" rIns="91425" bIns="91425" anchor="ctr" anchorCtr="0">
            <a:noAutofit/>
          </a:bodyPr>
          <a:lstStyle>
            <a:lvl1pPr lvl="0" algn="r" rtl="0">
              <a:lnSpc>
                <a:spcPct val="80000"/>
              </a:lnSpc>
              <a:spcBef>
                <a:spcPts val="0"/>
              </a:spcBef>
              <a:spcAft>
                <a:spcPts val="0"/>
              </a:spcAft>
              <a:buClr>
                <a:srgbClr val="191919"/>
              </a:buClr>
              <a:buSzPts val="5200"/>
              <a:buNone/>
              <a:defRPr sz="77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6002080" y="4786199"/>
            <a:ext cx="4921200" cy="5460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00" b="1">
                <a:solidFill>
                  <a:schemeClr val="accent1"/>
                </a:solidFill>
                <a:latin typeface="Roboto Slab"/>
                <a:ea typeface="Roboto Slab"/>
                <a:cs typeface="Roboto Slab"/>
                <a:sym typeface="Roboto Slab"/>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2" name="Google Shape;12;p2"/>
          <p:cNvSpPr/>
          <p:nvPr/>
        </p:nvSpPr>
        <p:spPr>
          <a:xfrm rot="590594">
            <a:off x="9742283" y="4355912"/>
            <a:ext cx="4215359" cy="4492645"/>
          </a:xfrm>
          <a:custGeom>
            <a:avLst/>
            <a:gdLst/>
            <a:ahLst/>
            <a:cxnLst/>
            <a:rect l="l" t="t" r="r" b="b"/>
            <a:pathLst>
              <a:path w="28585" h="30466" extrusionOk="0">
                <a:moveTo>
                  <a:pt x="25026" y="1"/>
                </a:moveTo>
                <a:cubicBezTo>
                  <a:pt x="24926" y="1"/>
                  <a:pt x="24825" y="4"/>
                  <a:pt x="24724" y="8"/>
                </a:cubicBezTo>
                <a:cubicBezTo>
                  <a:pt x="23514" y="58"/>
                  <a:pt x="22321" y="174"/>
                  <a:pt x="21111" y="273"/>
                </a:cubicBezTo>
                <a:cubicBezTo>
                  <a:pt x="18775" y="472"/>
                  <a:pt x="16356" y="572"/>
                  <a:pt x="14052" y="1019"/>
                </a:cubicBezTo>
                <a:cubicBezTo>
                  <a:pt x="11865" y="1433"/>
                  <a:pt x="12379" y="3819"/>
                  <a:pt x="12379" y="5526"/>
                </a:cubicBezTo>
                <a:cubicBezTo>
                  <a:pt x="12395" y="7896"/>
                  <a:pt x="12412" y="10282"/>
                  <a:pt x="12428" y="12652"/>
                </a:cubicBezTo>
                <a:lnTo>
                  <a:pt x="12428" y="14690"/>
                </a:lnTo>
                <a:cubicBezTo>
                  <a:pt x="12428" y="15104"/>
                  <a:pt x="12627" y="16165"/>
                  <a:pt x="12428" y="16529"/>
                </a:cubicBezTo>
                <a:lnTo>
                  <a:pt x="12428" y="16794"/>
                </a:lnTo>
                <a:lnTo>
                  <a:pt x="12362" y="16794"/>
                </a:lnTo>
                <a:cubicBezTo>
                  <a:pt x="12323" y="16833"/>
                  <a:pt x="12202" y="16846"/>
                  <a:pt x="12048" y="16846"/>
                </a:cubicBezTo>
                <a:cubicBezTo>
                  <a:pt x="11742" y="16846"/>
                  <a:pt x="11307" y="16794"/>
                  <a:pt x="11152" y="16794"/>
                </a:cubicBezTo>
                <a:lnTo>
                  <a:pt x="9147" y="16811"/>
                </a:lnTo>
                <a:lnTo>
                  <a:pt x="1127" y="16861"/>
                </a:lnTo>
                <a:cubicBezTo>
                  <a:pt x="547" y="16877"/>
                  <a:pt x="99" y="17325"/>
                  <a:pt x="83" y="17905"/>
                </a:cubicBezTo>
                <a:cubicBezTo>
                  <a:pt x="0" y="21351"/>
                  <a:pt x="116" y="24798"/>
                  <a:pt x="431" y="28228"/>
                </a:cubicBezTo>
                <a:cubicBezTo>
                  <a:pt x="447" y="28394"/>
                  <a:pt x="497" y="28560"/>
                  <a:pt x="580" y="28709"/>
                </a:cubicBezTo>
                <a:cubicBezTo>
                  <a:pt x="580" y="28941"/>
                  <a:pt x="563" y="29189"/>
                  <a:pt x="563" y="29438"/>
                </a:cubicBezTo>
                <a:cubicBezTo>
                  <a:pt x="563" y="30001"/>
                  <a:pt x="1027" y="30465"/>
                  <a:pt x="1591" y="30465"/>
                </a:cubicBezTo>
                <a:lnTo>
                  <a:pt x="27491" y="30051"/>
                </a:lnTo>
                <a:cubicBezTo>
                  <a:pt x="28038" y="30051"/>
                  <a:pt x="28585" y="29587"/>
                  <a:pt x="28552" y="29024"/>
                </a:cubicBezTo>
                <a:lnTo>
                  <a:pt x="27624" y="14690"/>
                </a:lnTo>
                <a:lnTo>
                  <a:pt x="27176" y="7515"/>
                </a:lnTo>
                <a:cubicBezTo>
                  <a:pt x="27094" y="6355"/>
                  <a:pt x="27027" y="5195"/>
                  <a:pt x="26944" y="4035"/>
                </a:cubicBezTo>
                <a:cubicBezTo>
                  <a:pt x="26895" y="3041"/>
                  <a:pt x="27044" y="1715"/>
                  <a:pt x="26613" y="803"/>
                </a:cubicBezTo>
                <a:cubicBezTo>
                  <a:pt x="26311" y="127"/>
                  <a:pt x="25684" y="1"/>
                  <a:pt x="2502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42837" y="-1739551"/>
            <a:ext cx="3349377" cy="2740260"/>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63367" y="2688934"/>
            <a:ext cx="2344416" cy="2071597"/>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rot="5400000">
            <a:off x="7243209" y="-1733443"/>
            <a:ext cx="1942176" cy="2301204"/>
          </a:xfrm>
          <a:custGeom>
            <a:avLst/>
            <a:gdLst/>
            <a:ahLst/>
            <a:cxnLst/>
            <a:rect l="l" t="t" r="r" b="b"/>
            <a:pathLst>
              <a:path w="52624" h="62352" extrusionOk="0">
                <a:moveTo>
                  <a:pt x="7937" y="0"/>
                </a:moveTo>
                <a:cubicBezTo>
                  <a:pt x="7417" y="0"/>
                  <a:pt x="6871" y="336"/>
                  <a:pt x="6822" y="1001"/>
                </a:cubicBezTo>
                <a:cubicBezTo>
                  <a:pt x="6722" y="2426"/>
                  <a:pt x="6623" y="3867"/>
                  <a:pt x="6523" y="5309"/>
                </a:cubicBezTo>
                <a:cubicBezTo>
                  <a:pt x="4916" y="5127"/>
                  <a:pt x="3308" y="4928"/>
                  <a:pt x="1701" y="4712"/>
                </a:cubicBezTo>
                <a:cubicBezTo>
                  <a:pt x="1634" y="4703"/>
                  <a:pt x="1569" y="4698"/>
                  <a:pt x="1505" y="4698"/>
                </a:cubicBezTo>
                <a:cubicBezTo>
                  <a:pt x="477" y="4698"/>
                  <a:pt x="0" y="5915"/>
                  <a:pt x="906" y="6602"/>
                </a:cubicBezTo>
                <a:cubicBezTo>
                  <a:pt x="1154" y="6784"/>
                  <a:pt x="1386" y="6950"/>
                  <a:pt x="1618" y="7132"/>
                </a:cubicBezTo>
                <a:cubicBezTo>
                  <a:pt x="1779" y="7266"/>
                  <a:pt x="1969" y="7329"/>
                  <a:pt x="2156" y="7329"/>
                </a:cubicBezTo>
                <a:cubicBezTo>
                  <a:pt x="2433" y="7329"/>
                  <a:pt x="2703" y="7190"/>
                  <a:pt x="2861" y="6933"/>
                </a:cubicBezTo>
                <a:cubicBezTo>
                  <a:pt x="4038" y="7082"/>
                  <a:pt x="5214" y="7231"/>
                  <a:pt x="6391" y="7347"/>
                </a:cubicBezTo>
                <a:cubicBezTo>
                  <a:pt x="5512" y="20670"/>
                  <a:pt x="4916" y="33993"/>
                  <a:pt x="4584" y="47349"/>
                </a:cubicBezTo>
                <a:cubicBezTo>
                  <a:pt x="4485" y="51608"/>
                  <a:pt x="4071" y="56066"/>
                  <a:pt x="4634" y="60308"/>
                </a:cubicBezTo>
                <a:cubicBezTo>
                  <a:pt x="4699" y="60823"/>
                  <a:pt x="5028" y="61353"/>
                  <a:pt x="5624" y="61353"/>
                </a:cubicBezTo>
                <a:cubicBezTo>
                  <a:pt x="5642" y="61353"/>
                  <a:pt x="5660" y="61353"/>
                  <a:pt x="5678" y="61352"/>
                </a:cubicBezTo>
                <a:cubicBezTo>
                  <a:pt x="11138" y="61025"/>
                  <a:pt x="16606" y="60862"/>
                  <a:pt x="22076" y="60862"/>
                </a:cubicBezTo>
                <a:cubicBezTo>
                  <a:pt x="31596" y="60862"/>
                  <a:pt x="41119" y="61357"/>
                  <a:pt x="50602" y="62346"/>
                </a:cubicBezTo>
                <a:cubicBezTo>
                  <a:pt x="50633" y="62350"/>
                  <a:pt x="50663" y="62351"/>
                  <a:pt x="50693" y="62351"/>
                </a:cubicBezTo>
                <a:cubicBezTo>
                  <a:pt x="51225" y="62351"/>
                  <a:pt x="51598" y="61805"/>
                  <a:pt x="51629" y="61319"/>
                </a:cubicBezTo>
                <a:cubicBezTo>
                  <a:pt x="52508" y="46803"/>
                  <a:pt x="52624" y="32237"/>
                  <a:pt x="51961" y="17704"/>
                </a:cubicBezTo>
                <a:cubicBezTo>
                  <a:pt x="51779" y="13594"/>
                  <a:pt x="51530" y="9485"/>
                  <a:pt x="51215" y="5392"/>
                </a:cubicBezTo>
                <a:cubicBezTo>
                  <a:pt x="51184" y="4905"/>
                  <a:pt x="50809" y="4343"/>
                  <a:pt x="50262" y="4343"/>
                </a:cubicBezTo>
                <a:cubicBezTo>
                  <a:pt x="50232" y="4343"/>
                  <a:pt x="50202" y="4345"/>
                  <a:pt x="50171" y="4348"/>
                </a:cubicBezTo>
                <a:cubicBezTo>
                  <a:pt x="41030" y="5393"/>
                  <a:pt x="31794" y="6109"/>
                  <a:pt x="22574" y="6109"/>
                </a:cubicBezTo>
                <a:cubicBezTo>
                  <a:pt x="17905" y="6109"/>
                  <a:pt x="13240" y="5926"/>
                  <a:pt x="8595" y="5508"/>
                </a:cubicBezTo>
                <a:cubicBezTo>
                  <a:pt x="8694" y="4000"/>
                  <a:pt x="8793" y="2492"/>
                  <a:pt x="8893" y="1001"/>
                </a:cubicBezTo>
                <a:cubicBezTo>
                  <a:pt x="8942" y="332"/>
                  <a:pt x="8453" y="0"/>
                  <a:pt x="793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52177" y="1707496"/>
            <a:ext cx="1178471" cy="1600096"/>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929255" y="6115207"/>
            <a:ext cx="3399773" cy="2592083"/>
          </a:xfrm>
          <a:custGeom>
            <a:avLst/>
            <a:gdLst/>
            <a:ahLst/>
            <a:cxnLst/>
            <a:rect l="l" t="t" r="r" b="b"/>
            <a:pathLst>
              <a:path w="56707" h="43235" extrusionOk="0">
                <a:moveTo>
                  <a:pt x="14061" y="1"/>
                </a:moveTo>
                <a:cubicBezTo>
                  <a:pt x="12530" y="1"/>
                  <a:pt x="10976" y="454"/>
                  <a:pt x="9513" y="1384"/>
                </a:cubicBezTo>
                <a:cubicBezTo>
                  <a:pt x="3182" y="5443"/>
                  <a:pt x="995" y="14524"/>
                  <a:pt x="465" y="21501"/>
                </a:cubicBezTo>
                <a:cubicBezTo>
                  <a:pt x="1" y="27582"/>
                  <a:pt x="200" y="33730"/>
                  <a:pt x="150" y="39811"/>
                </a:cubicBezTo>
                <a:cubicBezTo>
                  <a:pt x="167" y="40441"/>
                  <a:pt x="680" y="40955"/>
                  <a:pt x="1327" y="40971"/>
                </a:cubicBezTo>
                <a:cubicBezTo>
                  <a:pt x="7957" y="40686"/>
                  <a:pt x="14592" y="40543"/>
                  <a:pt x="21228" y="40543"/>
                </a:cubicBezTo>
                <a:cubicBezTo>
                  <a:pt x="31543" y="40543"/>
                  <a:pt x="41861" y="40889"/>
                  <a:pt x="52166" y="41585"/>
                </a:cubicBezTo>
                <a:cubicBezTo>
                  <a:pt x="52150" y="41651"/>
                  <a:pt x="52133" y="41717"/>
                  <a:pt x="52117" y="41783"/>
                </a:cubicBezTo>
                <a:cubicBezTo>
                  <a:pt x="51937" y="42662"/>
                  <a:pt x="52678" y="43234"/>
                  <a:pt x="53361" y="43234"/>
                </a:cubicBezTo>
                <a:cubicBezTo>
                  <a:pt x="53811" y="43234"/>
                  <a:pt x="54235" y="42986"/>
                  <a:pt x="54354" y="42413"/>
                </a:cubicBezTo>
                <a:cubicBezTo>
                  <a:pt x="55447" y="37276"/>
                  <a:pt x="56143" y="32073"/>
                  <a:pt x="56425" y="26853"/>
                </a:cubicBezTo>
                <a:cubicBezTo>
                  <a:pt x="56690" y="22097"/>
                  <a:pt x="56707" y="17093"/>
                  <a:pt x="54901" y="12602"/>
                </a:cubicBezTo>
                <a:cubicBezTo>
                  <a:pt x="53007" y="7853"/>
                  <a:pt x="48366" y="3144"/>
                  <a:pt x="42947" y="3144"/>
                </a:cubicBezTo>
                <a:cubicBezTo>
                  <a:pt x="42296" y="3144"/>
                  <a:pt x="41634" y="3212"/>
                  <a:pt x="40964" y="3356"/>
                </a:cubicBezTo>
                <a:cubicBezTo>
                  <a:pt x="34932" y="4648"/>
                  <a:pt x="32480" y="11807"/>
                  <a:pt x="31983" y="17209"/>
                </a:cubicBezTo>
                <a:lnTo>
                  <a:pt x="24791" y="17822"/>
                </a:lnTo>
                <a:cubicBezTo>
                  <a:pt x="24625" y="9686"/>
                  <a:pt x="22769" y="5013"/>
                  <a:pt x="19671" y="2245"/>
                </a:cubicBezTo>
                <a:cubicBezTo>
                  <a:pt x="18004" y="766"/>
                  <a:pt x="16051" y="1"/>
                  <a:pt x="1406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356356" y="-803577"/>
            <a:ext cx="3740427" cy="1673583"/>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rot="-2700000">
            <a:off x="690671" y="5826018"/>
            <a:ext cx="1333828" cy="2647044"/>
          </a:xfrm>
          <a:custGeom>
            <a:avLst/>
            <a:gdLst/>
            <a:ahLst/>
            <a:cxnLst/>
            <a:rect l="l" t="t" r="r" b="b"/>
            <a:pathLst>
              <a:path w="18378" h="36472" extrusionOk="0">
                <a:moveTo>
                  <a:pt x="10986" y="1"/>
                </a:moveTo>
                <a:cubicBezTo>
                  <a:pt x="10754" y="1"/>
                  <a:pt x="10515" y="72"/>
                  <a:pt x="10307" y="211"/>
                </a:cubicBezTo>
                <a:cubicBezTo>
                  <a:pt x="7192" y="2282"/>
                  <a:pt x="4010" y="4271"/>
                  <a:pt x="796" y="6176"/>
                </a:cubicBezTo>
                <a:cubicBezTo>
                  <a:pt x="182" y="6541"/>
                  <a:pt x="0" y="7154"/>
                  <a:pt x="398" y="7767"/>
                </a:cubicBezTo>
                <a:cubicBezTo>
                  <a:pt x="713" y="8248"/>
                  <a:pt x="1028" y="8728"/>
                  <a:pt x="1293" y="9225"/>
                </a:cubicBezTo>
                <a:cubicBezTo>
                  <a:pt x="1309" y="9358"/>
                  <a:pt x="1342" y="9491"/>
                  <a:pt x="1409" y="9607"/>
                </a:cubicBezTo>
                <a:cubicBezTo>
                  <a:pt x="4922" y="16252"/>
                  <a:pt x="5701" y="24023"/>
                  <a:pt x="3563" y="31232"/>
                </a:cubicBezTo>
                <a:cubicBezTo>
                  <a:pt x="3381" y="31762"/>
                  <a:pt x="3629" y="32358"/>
                  <a:pt x="4143" y="32574"/>
                </a:cubicBezTo>
                <a:lnTo>
                  <a:pt x="12909" y="36402"/>
                </a:lnTo>
                <a:cubicBezTo>
                  <a:pt x="13032" y="36449"/>
                  <a:pt x="13161" y="36472"/>
                  <a:pt x="13289" y="36472"/>
                </a:cubicBezTo>
                <a:cubicBezTo>
                  <a:pt x="13612" y="36472"/>
                  <a:pt x="13929" y="36326"/>
                  <a:pt x="14119" y="36054"/>
                </a:cubicBezTo>
                <a:cubicBezTo>
                  <a:pt x="17251" y="31182"/>
                  <a:pt x="18377" y="25399"/>
                  <a:pt x="18029" y="19682"/>
                </a:cubicBezTo>
                <a:cubicBezTo>
                  <a:pt x="17797" y="16500"/>
                  <a:pt x="17217" y="13368"/>
                  <a:pt x="16289" y="10336"/>
                </a:cubicBezTo>
                <a:cubicBezTo>
                  <a:pt x="15428" y="7436"/>
                  <a:pt x="14483" y="4403"/>
                  <a:pt x="12611" y="1984"/>
                </a:cubicBezTo>
                <a:cubicBezTo>
                  <a:pt x="12561" y="1918"/>
                  <a:pt x="12495" y="1851"/>
                  <a:pt x="12412" y="1818"/>
                </a:cubicBezTo>
                <a:cubicBezTo>
                  <a:pt x="12246" y="1404"/>
                  <a:pt x="12080" y="1006"/>
                  <a:pt x="11898" y="592"/>
                </a:cubicBezTo>
                <a:cubicBezTo>
                  <a:pt x="11724" y="191"/>
                  <a:pt x="11364" y="1"/>
                  <a:pt x="1098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rot="-9352694">
            <a:off x="11694315" y="1079298"/>
            <a:ext cx="1412904" cy="1819220"/>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rot="346474">
            <a:off x="10573955" y="-1323014"/>
            <a:ext cx="2952675" cy="2415799"/>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623220" y="5801780"/>
            <a:ext cx="2096269" cy="2582936"/>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902782" y="-1258269"/>
            <a:ext cx="3399751" cy="5036079"/>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rot="-5578358">
            <a:off x="10800579" y="6192130"/>
            <a:ext cx="1061045" cy="1440653"/>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rot="-10453457">
            <a:off x="10332236" y="-1566486"/>
            <a:ext cx="2096299" cy="2582972"/>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453469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3042117" y="2999084"/>
            <a:ext cx="6126800" cy="144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9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8" name="Google Shape;28;p3"/>
          <p:cNvSpPr txBox="1">
            <a:spLocks noGrp="1"/>
          </p:cNvSpPr>
          <p:nvPr>
            <p:ph type="title" idx="2" hasCustomPrompt="1"/>
          </p:nvPr>
        </p:nvSpPr>
        <p:spPr>
          <a:xfrm>
            <a:off x="5137717" y="974533"/>
            <a:ext cx="1935600" cy="13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666">
                <a:solidFill>
                  <a:schemeClr val="accent6"/>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9" name="Google Shape;29;p3"/>
          <p:cNvSpPr txBox="1">
            <a:spLocks noGrp="1"/>
          </p:cNvSpPr>
          <p:nvPr>
            <p:ph type="subTitle" idx="1"/>
          </p:nvPr>
        </p:nvSpPr>
        <p:spPr>
          <a:xfrm>
            <a:off x="3043117" y="4557467"/>
            <a:ext cx="6124800" cy="51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1333"/>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 name="Google Shape;30;p3"/>
          <p:cNvSpPr/>
          <p:nvPr/>
        </p:nvSpPr>
        <p:spPr>
          <a:xfrm rot="-4490720">
            <a:off x="536516" y="5052983"/>
            <a:ext cx="2379432" cy="4402271"/>
          </a:xfrm>
          <a:custGeom>
            <a:avLst/>
            <a:gdLst/>
            <a:ahLst/>
            <a:cxnLst/>
            <a:rect l="l" t="t" r="r" b="b"/>
            <a:pathLst>
              <a:path w="15594" h="28851" extrusionOk="0">
                <a:moveTo>
                  <a:pt x="13821" y="0"/>
                </a:moveTo>
                <a:lnTo>
                  <a:pt x="1028" y="514"/>
                </a:lnTo>
                <a:cubicBezTo>
                  <a:pt x="465" y="531"/>
                  <a:pt x="1" y="978"/>
                  <a:pt x="1" y="1558"/>
                </a:cubicBezTo>
                <a:cubicBezTo>
                  <a:pt x="17" y="7524"/>
                  <a:pt x="183" y="13506"/>
                  <a:pt x="481" y="19471"/>
                </a:cubicBezTo>
                <a:cubicBezTo>
                  <a:pt x="299" y="19670"/>
                  <a:pt x="233" y="19919"/>
                  <a:pt x="249" y="20184"/>
                </a:cubicBezTo>
                <a:cubicBezTo>
                  <a:pt x="481" y="22719"/>
                  <a:pt x="481" y="25271"/>
                  <a:pt x="282" y="27806"/>
                </a:cubicBezTo>
                <a:cubicBezTo>
                  <a:pt x="233" y="28370"/>
                  <a:pt x="796" y="28850"/>
                  <a:pt x="1326" y="28850"/>
                </a:cubicBezTo>
                <a:cubicBezTo>
                  <a:pt x="5850" y="28801"/>
                  <a:pt x="10374" y="28337"/>
                  <a:pt x="14832" y="27475"/>
                </a:cubicBezTo>
                <a:cubicBezTo>
                  <a:pt x="15279" y="27359"/>
                  <a:pt x="15594" y="26945"/>
                  <a:pt x="15594" y="26481"/>
                </a:cubicBezTo>
                <a:cubicBezTo>
                  <a:pt x="15097" y="17996"/>
                  <a:pt x="14848" y="9512"/>
                  <a:pt x="14865" y="1044"/>
                </a:cubicBezTo>
                <a:cubicBezTo>
                  <a:pt x="14865" y="464"/>
                  <a:pt x="14401" y="0"/>
                  <a:pt x="1382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3"/>
          <p:cNvSpPr/>
          <p:nvPr/>
        </p:nvSpPr>
        <p:spPr>
          <a:xfrm rot="1472604">
            <a:off x="9649144" y="-558765"/>
            <a:ext cx="2876691" cy="2353631"/>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rot="-9327432">
            <a:off x="9215190" y="-1411221"/>
            <a:ext cx="2458705" cy="3029513"/>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3"/>
          <p:cNvSpPr/>
          <p:nvPr/>
        </p:nvSpPr>
        <p:spPr>
          <a:xfrm rot="-8100000">
            <a:off x="10959236" y="1460621"/>
            <a:ext cx="1471193" cy="1894272"/>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rot="-5400000">
            <a:off x="3815875" y="6054219"/>
            <a:ext cx="786067" cy="1067300"/>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3"/>
          <p:cNvSpPr/>
          <p:nvPr/>
        </p:nvSpPr>
        <p:spPr>
          <a:xfrm rot="-6692913">
            <a:off x="2010817" y="5280001"/>
            <a:ext cx="2411091" cy="3571569"/>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683507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
        <p:cNvGrpSpPr/>
        <p:nvPr/>
      </p:nvGrpSpPr>
      <p:grpSpPr>
        <a:xfrm>
          <a:off x="0" y="0"/>
          <a:ext cx="0" cy="0"/>
          <a:chOff x="0" y="0"/>
          <a:chExt cx="0" cy="0"/>
        </a:xfrm>
      </p:grpSpPr>
      <p:sp>
        <p:nvSpPr>
          <p:cNvPr id="37" name="Google Shape;37;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4"/>
          <p:cNvSpPr txBox="1">
            <a:spLocks noGrp="1"/>
          </p:cNvSpPr>
          <p:nvPr>
            <p:ph type="body" idx="1"/>
          </p:nvPr>
        </p:nvSpPr>
        <p:spPr>
          <a:xfrm>
            <a:off x="960000" y="1558900"/>
            <a:ext cx="10272000" cy="606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Crete Round"/>
              <a:buAutoNum type="arabicPeriod"/>
              <a:defRPr sz="1467">
                <a:solidFill>
                  <a:srgbClr val="434343"/>
                </a:solidFill>
              </a:defRPr>
            </a:lvl1pPr>
            <a:lvl2pPr marL="1219170" lvl="1" indent="-423323" rtl="0">
              <a:lnSpc>
                <a:spcPct val="115000"/>
              </a:lnSpc>
              <a:spcBef>
                <a:spcPts val="0"/>
              </a:spcBef>
              <a:spcAft>
                <a:spcPts val="0"/>
              </a:spcAft>
              <a:buClr>
                <a:srgbClr val="434343"/>
              </a:buClr>
              <a:buSzPts val="1400"/>
              <a:buAutoNum type="alphaLcPeriod"/>
              <a:defRPr>
                <a:solidFill>
                  <a:srgbClr val="434343"/>
                </a:solidFill>
              </a:defRPr>
            </a:lvl2pPr>
            <a:lvl3pPr marL="1828754" lvl="2" indent="-423323" rtl="0">
              <a:lnSpc>
                <a:spcPct val="115000"/>
              </a:lnSpc>
              <a:spcBef>
                <a:spcPts val="0"/>
              </a:spcBef>
              <a:spcAft>
                <a:spcPts val="0"/>
              </a:spcAft>
              <a:buClr>
                <a:srgbClr val="434343"/>
              </a:buClr>
              <a:buSzPts val="1400"/>
              <a:buAutoNum type="romanLcPeriod"/>
              <a:defRPr>
                <a:solidFill>
                  <a:srgbClr val="434343"/>
                </a:solidFill>
              </a:defRPr>
            </a:lvl3pPr>
            <a:lvl4pPr marL="2438339" lvl="3" indent="-423323" rtl="0">
              <a:lnSpc>
                <a:spcPct val="115000"/>
              </a:lnSpc>
              <a:spcBef>
                <a:spcPts val="0"/>
              </a:spcBef>
              <a:spcAft>
                <a:spcPts val="0"/>
              </a:spcAft>
              <a:buClr>
                <a:srgbClr val="434343"/>
              </a:buClr>
              <a:buSzPts val="1400"/>
              <a:buAutoNum type="arabicPeriod"/>
              <a:defRPr>
                <a:solidFill>
                  <a:srgbClr val="434343"/>
                </a:solidFill>
              </a:defRPr>
            </a:lvl4pPr>
            <a:lvl5pPr marL="3047924" lvl="4" indent="-423323" rtl="0">
              <a:lnSpc>
                <a:spcPct val="115000"/>
              </a:lnSpc>
              <a:spcBef>
                <a:spcPts val="0"/>
              </a:spcBef>
              <a:spcAft>
                <a:spcPts val="0"/>
              </a:spcAft>
              <a:buClr>
                <a:srgbClr val="434343"/>
              </a:buClr>
              <a:buSzPts val="1400"/>
              <a:buAutoNum type="alphaLcPeriod"/>
              <a:defRPr>
                <a:solidFill>
                  <a:srgbClr val="434343"/>
                </a:solidFill>
              </a:defRPr>
            </a:lvl5pPr>
            <a:lvl6pPr marL="3657509" lvl="5" indent="-423323" rtl="0">
              <a:lnSpc>
                <a:spcPct val="115000"/>
              </a:lnSpc>
              <a:spcBef>
                <a:spcPts val="0"/>
              </a:spcBef>
              <a:spcAft>
                <a:spcPts val="0"/>
              </a:spcAft>
              <a:buClr>
                <a:srgbClr val="434343"/>
              </a:buClr>
              <a:buSzPts val="1400"/>
              <a:buAutoNum type="romanLcPeriod"/>
              <a:defRPr>
                <a:solidFill>
                  <a:srgbClr val="434343"/>
                </a:solidFill>
              </a:defRPr>
            </a:lvl6pPr>
            <a:lvl7pPr marL="4267093" lvl="6" indent="-423323" rtl="0">
              <a:lnSpc>
                <a:spcPct val="115000"/>
              </a:lnSpc>
              <a:spcBef>
                <a:spcPts val="0"/>
              </a:spcBef>
              <a:spcAft>
                <a:spcPts val="0"/>
              </a:spcAft>
              <a:buClr>
                <a:srgbClr val="434343"/>
              </a:buClr>
              <a:buSzPts val="1400"/>
              <a:buAutoNum type="arabicPeriod"/>
              <a:defRPr>
                <a:solidFill>
                  <a:srgbClr val="434343"/>
                </a:solidFill>
              </a:defRPr>
            </a:lvl7pPr>
            <a:lvl8pPr marL="4876678" lvl="7" indent="-423323" rtl="0">
              <a:lnSpc>
                <a:spcPct val="115000"/>
              </a:lnSpc>
              <a:spcBef>
                <a:spcPts val="0"/>
              </a:spcBef>
              <a:spcAft>
                <a:spcPts val="0"/>
              </a:spcAft>
              <a:buClr>
                <a:srgbClr val="434343"/>
              </a:buClr>
              <a:buSzPts val="1400"/>
              <a:buAutoNum type="alphaLcPeriod"/>
              <a:defRPr>
                <a:solidFill>
                  <a:srgbClr val="434343"/>
                </a:solidFill>
              </a:defRPr>
            </a:lvl8pPr>
            <a:lvl9pPr marL="5486263" lvl="8" indent="-423323"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39" name="Google Shape;39;p4"/>
          <p:cNvSpPr/>
          <p:nvPr/>
        </p:nvSpPr>
        <p:spPr>
          <a:xfrm rot="6201385" flipH="1">
            <a:off x="11408057" y="807360"/>
            <a:ext cx="2503561" cy="2340657"/>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rot="-5254447" flipH="1">
            <a:off x="10154307" y="-413610"/>
            <a:ext cx="835709" cy="1134703"/>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rot="-10505965" flipH="1">
            <a:off x="9654820" y="-1718017"/>
            <a:ext cx="1834681" cy="2561809"/>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11775199" y="2587360"/>
            <a:ext cx="945911" cy="915136"/>
          </a:xfrm>
          <a:custGeom>
            <a:avLst/>
            <a:gdLst/>
            <a:ahLst/>
            <a:cxnLst/>
            <a:rect l="l" t="t" r="r" b="b"/>
            <a:pathLst>
              <a:path w="11816" h="11433" extrusionOk="0">
                <a:moveTo>
                  <a:pt x="5624" y="0"/>
                </a:moveTo>
                <a:cubicBezTo>
                  <a:pt x="5116" y="0"/>
                  <a:pt x="4606" y="74"/>
                  <a:pt x="4110" y="228"/>
                </a:cubicBezTo>
                <a:cubicBezTo>
                  <a:pt x="2337" y="808"/>
                  <a:pt x="1061" y="2349"/>
                  <a:pt x="829" y="4205"/>
                </a:cubicBezTo>
                <a:cubicBezTo>
                  <a:pt x="0" y="6442"/>
                  <a:pt x="713" y="8961"/>
                  <a:pt x="2585" y="10419"/>
                </a:cubicBezTo>
                <a:cubicBezTo>
                  <a:pt x="3500" y="11109"/>
                  <a:pt x="4598" y="11433"/>
                  <a:pt x="5702" y="11433"/>
                </a:cubicBezTo>
                <a:cubicBezTo>
                  <a:pt x="7039" y="11433"/>
                  <a:pt x="8386" y="10959"/>
                  <a:pt x="9429" y="10088"/>
                </a:cubicBezTo>
                <a:cubicBezTo>
                  <a:pt x="11434" y="8414"/>
                  <a:pt x="11815" y="5481"/>
                  <a:pt x="10705" y="3161"/>
                </a:cubicBezTo>
                <a:cubicBezTo>
                  <a:pt x="9784" y="1253"/>
                  <a:pt x="7724" y="0"/>
                  <a:pt x="562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rot="-5400000">
            <a:off x="1347313" y="5648795"/>
            <a:ext cx="2164828" cy="2939451"/>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4"/>
          <p:cNvSpPr/>
          <p:nvPr/>
        </p:nvSpPr>
        <p:spPr>
          <a:xfrm rot="512381">
            <a:off x="417966" y="6039764"/>
            <a:ext cx="977589" cy="1217259"/>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186837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sp>
        <p:nvSpPr>
          <p:cNvPr id="46" name="Google Shape;46;p5"/>
          <p:cNvSpPr/>
          <p:nvPr/>
        </p:nvSpPr>
        <p:spPr>
          <a:xfrm rot="129738">
            <a:off x="962575" y="1659927"/>
            <a:ext cx="10272036" cy="4465957"/>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5"/>
          <p:cNvSpPr txBox="1">
            <a:spLocks noGrp="1"/>
          </p:cNvSpPr>
          <p:nvPr>
            <p:ph type="subTitle" idx="1"/>
          </p:nvPr>
        </p:nvSpPr>
        <p:spPr>
          <a:xfrm>
            <a:off x="1623189" y="2092533"/>
            <a:ext cx="1344000" cy="81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6133" b="1">
                <a:solidFill>
                  <a:schemeClr val="accent4"/>
                </a:solidFill>
                <a:latin typeface="Crete Round"/>
                <a:ea typeface="Crete Round"/>
                <a:cs typeface="Crete Round"/>
                <a:sym typeface="Crete Round"/>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8" name="Google Shape;48;p5"/>
          <p:cNvSpPr txBox="1">
            <a:spLocks noGrp="1"/>
          </p:cNvSpPr>
          <p:nvPr>
            <p:ph type="subTitle" idx="2"/>
          </p:nvPr>
        </p:nvSpPr>
        <p:spPr>
          <a:xfrm>
            <a:off x="6444268" y="2090533"/>
            <a:ext cx="1532800" cy="82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6133" b="1">
                <a:solidFill>
                  <a:schemeClr val="accent4"/>
                </a:solidFill>
                <a:latin typeface="Crete Round"/>
                <a:ea typeface="Crete Round"/>
                <a:cs typeface="Crete Round"/>
                <a:sym typeface="Crete Round"/>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9" name="Google Shape;49;p5"/>
          <p:cNvSpPr txBox="1">
            <a:spLocks noGrp="1"/>
          </p:cNvSpPr>
          <p:nvPr>
            <p:ph type="subTitle" idx="3"/>
          </p:nvPr>
        </p:nvSpPr>
        <p:spPr>
          <a:xfrm>
            <a:off x="1623189" y="3079965"/>
            <a:ext cx="3936000" cy="2398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 name="Google Shape;50;p5"/>
          <p:cNvSpPr txBox="1">
            <a:spLocks noGrp="1"/>
          </p:cNvSpPr>
          <p:nvPr>
            <p:ph type="subTitle" idx="4"/>
          </p:nvPr>
        </p:nvSpPr>
        <p:spPr>
          <a:xfrm>
            <a:off x="6444251" y="3078767"/>
            <a:ext cx="3936000" cy="2397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 name="Google Shape;51;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 name="Google Shape;52;p5"/>
          <p:cNvSpPr/>
          <p:nvPr/>
        </p:nvSpPr>
        <p:spPr>
          <a:xfrm rot="-5135544">
            <a:off x="9560199" y="-1642946"/>
            <a:ext cx="3722008" cy="3966828"/>
          </a:xfrm>
          <a:custGeom>
            <a:avLst/>
            <a:gdLst/>
            <a:ahLst/>
            <a:cxnLst/>
            <a:rect l="l" t="t" r="r" b="b"/>
            <a:pathLst>
              <a:path w="28585" h="30466" extrusionOk="0">
                <a:moveTo>
                  <a:pt x="25026" y="1"/>
                </a:moveTo>
                <a:cubicBezTo>
                  <a:pt x="24926" y="1"/>
                  <a:pt x="24825" y="4"/>
                  <a:pt x="24724" y="8"/>
                </a:cubicBezTo>
                <a:cubicBezTo>
                  <a:pt x="23514" y="58"/>
                  <a:pt x="22321" y="174"/>
                  <a:pt x="21111" y="273"/>
                </a:cubicBezTo>
                <a:cubicBezTo>
                  <a:pt x="18775" y="472"/>
                  <a:pt x="16356" y="572"/>
                  <a:pt x="14052" y="1019"/>
                </a:cubicBezTo>
                <a:cubicBezTo>
                  <a:pt x="11865" y="1433"/>
                  <a:pt x="12379" y="3819"/>
                  <a:pt x="12379" y="5526"/>
                </a:cubicBezTo>
                <a:cubicBezTo>
                  <a:pt x="12395" y="7896"/>
                  <a:pt x="12412" y="10282"/>
                  <a:pt x="12428" y="12652"/>
                </a:cubicBezTo>
                <a:lnTo>
                  <a:pt x="12428" y="14690"/>
                </a:lnTo>
                <a:cubicBezTo>
                  <a:pt x="12428" y="15104"/>
                  <a:pt x="12627" y="16165"/>
                  <a:pt x="12428" y="16529"/>
                </a:cubicBezTo>
                <a:lnTo>
                  <a:pt x="12428" y="16794"/>
                </a:lnTo>
                <a:lnTo>
                  <a:pt x="12362" y="16794"/>
                </a:lnTo>
                <a:cubicBezTo>
                  <a:pt x="12323" y="16833"/>
                  <a:pt x="12202" y="16846"/>
                  <a:pt x="12048" y="16846"/>
                </a:cubicBezTo>
                <a:cubicBezTo>
                  <a:pt x="11742" y="16846"/>
                  <a:pt x="11307" y="16794"/>
                  <a:pt x="11152" y="16794"/>
                </a:cubicBezTo>
                <a:lnTo>
                  <a:pt x="9147" y="16811"/>
                </a:lnTo>
                <a:lnTo>
                  <a:pt x="1127" y="16861"/>
                </a:lnTo>
                <a:cubicBezTo>
                  <a:pt x="547" y="16877"/>
                  <a:pt x="99" y="17325"/>
                  <a:pt x="83" y="17905"/>
                </a:cubicBezTo>
                <a:cubicBezTo>
                  <a:pt x="0" y="21351"/>
                  <a:pt x="116" y="24798"/>
                  <a:pt x="431" y="28228"/>
                </a:cubicBezTo>
                <a:cubicBezTo>
                  <a:pt x="447" y="28394"/>
                  <a:pt x="497" y="28560"/>
                  <a:pt x="580" y="28709"/>
                </a:cubicBezTo>
                <a:cubicBezTo>
                  <a:pt x="580" y="28941"/>
                  <a:pt x="563" y="29189"/>
                  <a:pt x="563" y="29438"/>
                </a:cubicBezTo>
                <a:cubicBezTo>
                  <a:pt x="563" y="30001"/>
                  <a:pt x="1027" y="30465"/>
                  <a:pt x="1591" y="30465"/>
                </a:cubicBezTo>
                <a:lnTo>
                  <a:pt x="27491" y="30051"/>
                </a:lnTo>
                <a:cubicBezTo>
                  <a:pt x="28038" y="30051"/>
                  <a:pt x="28585" y="29587"/>
                  <a:pt x="28552" y="29024"/>
                </a:cubicBezTo>
                <a:lnTo>
                  <a:pt x="27624" y="14690"/>
                </a:lnTo>
                <a:lnTo>
                  <a:pt x="27176" y="7515"/>
                </a:lnTo>
                <a:cubicBezTo>
                  <a:pt x="27094" y="6355"/>
                  <a:pt x="27027" y="5195"/>
                  <a:pt x="26944" y="4035"/>
                </a:cubicBezTo>
                <a:cubicBezTo>
                  <a:pt x="26895" y="3041"/>
                  <a:pt x="27044" y="1715"/>
                  <a:pt x="26613" y="803"/>
                </a:cubicBezTo>
                <a:cubicBezTo>
                  <a:pt x="26311" y="127"/>
                  <a:pt x="25684" y="1"/>
                  <a:pt x="2502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p:nvPr/>
        </p:nvSpPr>
        <p:spPr>
          <a:xfrm rot="5392794">
            <a:off x="9298512" y="-397612"/>
            <a:ext cx="862553" cy="1171151"/>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5"/>
          <p:cNvSpPr/>
          <p:nvPr/>
        </p:nvSpPr>
        <p:spPr>
          <a:xfrm rot="10521380">
            <a:off x="8899724" y="-1304014"/>
            <a:ext cx="1704145" cy="2099777"/>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5"/>
          <p:cNvSpPr/>
          <p:nvPr/>
        </p:nvSpPr>
        <p:spPr>
          <a:xfrm rot="-4699260">
            <a:off x="471165" y="5162898"/>
            <a:ext cx="977675" cy="1217277"/>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155319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6"/>
        <p:cNvGrpSpPr/>
        <p:nvPr/>
      </p:nvGrpSpPr>
      <p:grpSpPr>
        <a:xfrm>
          <a:off x="0" y="0"/>
          <a:ext cx="0" cy="0"/>
          <a:chOff x="0" y="0"/>
          <a:chExt cx="0" cy="0"/>
        </a:xfrm>
      </p:grpSpPr>
      <p:sp>
        <p:nvSpPr>
          <p:cNvPr id="57" name="Google Shape;57;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 name="Google Shape;58;p6"/>
          <p:cNvSpPr/>
          <p:nvPr/>
        </p:nvSpPr>
        <p:spPr>
          <a:xfrm>
            <a:off x="-928317" y="-205068"/>
            <a:ext cx="2008793" cy="2727379"/>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6"/>
          <p:cNvSpPr/>
          <p:nvPr/>
        </p:nvSpPr>
        <p:spPr>
          <a:xfrm rot="5108359">
            <a:off x="-973409" y="1860209"/>
            <a:ext cx="1478543" cy="1821640"/>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6"/>
          <p:cNvSpPr/>
          <p:nvPr/>
        </p:nvSpPr>
        <p:spPr>
          <a:xfrm rot="-98339">
            <a:off x="-89981" y="2356137"/>
            <a:ext cx="640356" cy="869459"/>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6"/>
          <p:cNvSpPr/>
          <p:nvPr/>
        </p:nvSpPr>
        <p:spPr>
          <a:xfrm rot="-5665778">
            <a:off x="10216328" y="5911379"/>
            <a:ext cx="1183657" cy="1607139"/>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6"/>
          <p:cNvSpPr/>
          <p:nvPr/>
        </p:nvSpPr>
        <p:spPr>
          <a:xfrm rot="-243309">
            <a:off x="8793237" y="6192261"/>
            <a:ext cx="1786243" cy="2200775"/>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56823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5" Type="http://schemas.openxmlformats.org/officeDocument/2006/relationships/slideLayout" Target="../slideLayouts/slideLayout90.xml"/><Relationship Id="rId10" Type="http://schemas.openxmlformats.org/officeDocument/2006/relationships/theme" Target="../theme/theme10.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slideLayout" Target="../slideLayouts/slideLayout120.xml"/><Relationship Id="rId3" Type="http://schemas.openxmlformats.org/officeDocument/2006/relationships/slideLayout" Target="../slideLayouts/slideLayout97.xml"/><Relationship Id="rId21" Type="http://schemas.openxmlformats.org/officeDocument/2006/relationships/slideLayout" Target="../slideLayouts/slideLayout115.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29" Type="http://schemas.openxmlformats.org/officeDocument/2006/relationships/slideLayout" Target="../slideLayouts/slideLayout123.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32" Type="http://schemas.openxmlformats.org/officeDocument/2006/relationships/theme" Target="../theme/theme11.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31" Type="http://schemas.openxmlformats.org/officeDocument/2006/relationships/slideLayout" Target="../slideLayouts/slideLayout125.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12.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5" Type="http://schemas.openxmlformats.org/officeDocument/2006/relationships/slideLayout" Target="../slideLayouts/slideLayout142.xml"/><Relationship Id="rId4" Type="http://schemas.openxmlformats.org/officeDocument/2006/relationships/slideLayout" Target="../slideLayouts/slideLayout141.xml"/><Relationship Id="rId9"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image" Target="../media/image2.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3.jp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5.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10" Type="http://schemas.openxmlformats.org/officeDocument/2006/relationships/theme" Target="../theme/theme6.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image" Target="../media/image9.png"/><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image" Target="../media/image8.jpe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theme" Target="../theme/theme8.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theme" Target="../theme/theme9.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22/2/2024</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a:t>
            </a:fld>
            <a:endParaRPr lang="en-US"/>
          </a:p>
        </p:txBody>
      </p:sp>
      <p:cxnSp>
        <p:nvCxnSpPr>
          <p:cNvPr id="7" name="Straight Connector 6">
            <a:extLst>
              <a:ext uri="{FF2B5EF4-FFF2-40B4-BE49-F238E27FC236}">
                <a16:creationId xmlns:a16="http://schemas.microsoft.com/office/drawing/2014/main" id="{F209B62C-3402-4623-9A7C-AA048B56F8C3}"/>
              </a:ext>
            </a:extLst>
          </p:cNvPr>
          <p:cNvCxnSpPr>
            <a:cxnSpLocks/>
          </p:cNvCxnSpPr>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194882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79" r:id="rId6"/>
    <p:sldLayoutId id="2147483675" r:id="rId7"/>
    <p:sldLayoutId id="2147483676" r:id="rId8"/>
    <p:sldLayoutId id="2147483677" r:id="rId9"/>
    <p:sldLayoutId id="2147483678" r:id="rId10"/>
    <p:sldLayoutId id="2147483680"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74754372"/>
      </p:ext>
    </p:extLst>
  </p:cSld>
  <p:clrMap bg1="lt1" tx1="dk1" bg2="dk2"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pt-BR" smtClean="0"/>
              <a:pPr/>
              <a:t>‹#›</a:t>
            </a:fld>
            <a:endParaRPr lang="pt-BR"/>
          </a:p>
        </p:txBody>
      </p:sp>
      <p:sp>
        <p:nvSpPr>
          <p:cNvPr id="7" name="Google Shape;7;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000"/>
              <a:buFont typeface="Crete Round"/>
              <a:buNone/>
              <a:defRPr sz="4000" b="1">
                <a:solidFill>
                  <a:schemeClr val="dk1"/>
                </a:solidFill>
                <a:latin typeface="Crete Round"/>
                <a:ea typeface="Crete Round"/>
                <a:cs typeface="Crete Round"/>
                <a:sym typeface="Crete Roun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8" name="Google Shape;8;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1pPr>
            <a:lvl2pPr marL="914400" lvl="1"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2pPr>
            <a:lvl3pPr marL="1371600" lvl="2"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3pPr>
            <a:lvl4pPr marL="1828800" lvl="3"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4pPr>
            <a:lvl5pPr marL="2286000" lvl="4"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5pPr>
            <a:lvl6pPr marL="2743200" lvl="5"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6pPr>
            <a:lvl7pPr marL="3200400" lvl="6"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7pPr>
            <a:lvl8pPr marL="3657600" lvl="7"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8pPr>
            <a:lvl9pPr marL="4114800" lvl="8" indent="-317500" rtl="0">
              <a:lnSpc>
                <a:spcPct val="115000"/>
              </a:lnSpc>
              <a:spcBef>
                <a:spcPts val="1600"/>
              </a:spcBef>
              <a:spcAft>
                <a:spcPts val="1600"/>
              </a:spcAft>
              <a:buClr>
                <a:schemeClr val="dk1"/>
              </a:buClr>
              <a:buSzPts val="1400"/>
              <a:buFont typeface="Roboto Slab"/>
              <a:buChar char="■"/>
              <a:defRPr>
                <a:solidFill>
                  <a:schemeClr val="dk1"/>
                </a:solidFill>
                <a:latin typeface="Roboto Slab"/>
                <a:ea typeface="Roboto Slab"/>
                <a:cs typeface="Roboto Slab"/>
                <a:sym typeface="Roboto Slab"/>
              </a:defRPr>
            </a:lvl9pPr>
          </a:lstStyle>
          <a:p>
            <a:endParaRPr/>
          </a:p>
        </p:txBody>
      </p:sp>
    </p:spTree>
    <p:extLst>
      <p:ext uri="{BB962C8B-B14F-4D97-AF65-F5344CB8AC3E}">
        <p14:creationId xmlns:p14="http://schemas.microsoft.com/office/powerpoint/2010/main" val="3755891637"/>
      </p:ext>
    </p:extLst>
  </p:cSld>
  <p:clrMap bg1="lt1" tx1="dk1" bg2="dk2"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 id="2147483854" r:id="rId20"/>
    <p:sldLayoutId id="2147483855" r:id="rId21"/>
    <p:sldLayoutId id="2147483856" r:id="rId22"/>
    <p:sldLayoutId id="2147483857" r:id="rId23"/>
    <p:sldLayoutId id="2147483858" r:id="rId24"/>
    <p:sldLayoutId id="2147483859" r:id="rId25"/>
    <p:sldLayoutId id="2147483860" r:id="rId26"/>
    <p:sldLayoutId id="2147483861" r:id="rId27"/>
    <p:sldLayoutId id="2147483862" r:id="rId28"/>
    <p:sldLayoutId id="2147483863" r:id="rId29"/>
    <p:sldLayoutId id="2147483864" r:id="rId30"/>
    <p:sldLayoutId id="2147483865"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CB08D09D-85F3-9A41-BECF-DDD4AEC260FB}"/>
              </a:ext>
            </a:extLst>
          </p:cNvPr>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3075" name="Text Placeholder 2">
            <a:extLst>
              <a:ext uri="{FF2B5EF4-FFF2-40B4-BE49-F238E27FC236}">
                <a16:creationId xmlns:a16="http://schemas.microsoft.com/office/drawing/2014/main" id="{D989C7EF-873A-6E44-8015-B416A2F20737}"/>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4" name="Date Placeholder 3">
            <a:extLst>
              <a:ext uri="{FF2B5EF4-FFF2-40B4-BE49-F238E27FC236}">
                <a16:creationId xmlns:a16="http://schemas.microsoft.com/office/drawing/2014/main" id="{CDED78D2-916A-FF4E-A20E-8B55B1483001}"/>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E48EB22A-ECC1-4E4F-A454-04CA38EBD482}" type="datetimeFigureOut">
              <a:rPr lang="en-US"/>
              <a:pPr>
                <a:defRPr/>
              </a:pPr>
              <a:t>22/2/2024</a:t>
            </a:fld>
            <a:endParaRPr lang="en-US"/>
          </a:p>
        </p:txBody>
      </p:sp>
      <p:sp>
        <p:nvSpPr>
          <p:cNvPr id="5" name="Footer Placeholder 4">
            <a:extLst>
              <a:ext uri="{FF2B5EF4-FFF2-40B4-BE49-F238E27FC236}">
                <a16:creationId xmlns:a16="http://schemas.microsoft.com/office/drawing/2014/main" id="{B1F3EACD-9180-7748-BAF7-4D918DA5B610}"/>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920D99A1-460B-AC47-8CCE-EEC142E81FB1}"/>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748FCE44-6790-9041-A220-7AFC8E162C95}" type="slidenum">
              <a:rPr lang="en-US" altLang="en-VN"/>
              <a:pPr/>
              <a:t>‹#›</a:t>
            </a:fld>
            <a:endParaRPr lang="en-US" altLang="en-VN"/>
          </a:p>
        </p:txBody>
      </p:sp>
    </p:spTree>
    <p:extLst>
      <p:ext uri="{BB962C8B-B14F-4D97-AF65-F5344CB8AC3E}">
        <p14:creationId xmlns:p14="http://schemas.microsoft.com/office/powerpoint/2010/main" val="396124250"/>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1407833" y="6101933"/>
            <a:ext cx="580800" cy="580800"/>
          </a:xfrm>
          <a:prstGeom prst="rect">
            <a:avLst/>
          </a:prstGeom>
          <a:noFill/>
          <a:ln>
            <a:noFill/>
          </a:ln>
        </p:spPr>
        <p:txBody>
          <a:bodyPr spcFirstLastPara="1" wrap="square" lIns="91425" tIns="91425" rIns="91425" bIns="91425" anchor="ctr" anchorCtr="0">
            <a:noAutofit/>
          </a:bodyPr>
          <a:lstStyle>
            <a:lvl1pPr lvl="0" algn="ctr">
              <a:buNone/>
              <a:defRPr sz="1333" b="1">
                <a:solidFill>
                  <a:srgbClr val="FFFFFF"/>
                </a:solidFill>
                <a:latin typeface="Poppins"/>
                <a:ea typeface="Poppins"/>
                <a:cs typeface="Poppins"/>
                <a:sym typeface="Poppins"/>
              </a:defRPr>
            </a:lvl1pPr>
            <a:lvl2pPr lvl="1" algn="ctr">
              <a:buNone/>
              <a:defRPr sz="1333" b="1">
                <a:solidFill>
                  <a:srgbClr val="FFFFFF"/>
                </a:solidFill>
                <a:latin typeface="Poppins"/>
                <a:ea typeface="Poppins"/>
                <a:cs typeface="Poppins"/>
                <a:sym typeface="Poppins"/>
              </a:defRPr>
            </a:lvl2pPr>
            <a:lvl3pPr lvl="2" algn="ctr">
              <a:buNone/>
              <a:defRPr sz="1333" b="1">
                <a:solidFill>
                  <a:srgbClr val="FFFFFF"/>
                </a:solidFill>
                <a:latin typeface="Poppins"/>
                <a:ea typeface="Poppins"/>
                <a:cs typeface="Poppins"/>
                <a:sym typeface="Poppins"/>
              </a:defRPr>
            </a:lvl3pPr>
            <a:lvl4pPr lvl="3" algn="ctr">
              <a:buNone/>
              <a:defRPr sz="1333" b="1">
                <a:solidFill>
                  <a:srgbClr val="FFFFFF"/>
                </a:solidFill>
                <a:latin typeface="Poppins"/>
                <a:ea typeface="Poppins"/>
                <a:cs typeface="Poppins"/>
                <a:sym typeface="Poppins"/>
              </a:defRPr>
            </a:lvl4pPr>
            <a:lvl5pPr lvl="4" algn="ctr">
              <a:buNone/>
              <a:defRPr sz="1333" b="1">
                <a:solidFill>
                  <a:srgbClr val="FFFFFF"/>
                </a:solidFill>
                <a:latin typeface="Poppins"/>
                <a:ea typeface="Poppins"/>
                <a:cs typeface="Poppins"/>
                <a:sym typeface="Poppins"/>
              </a:defRPr>
            </a:lvl5pPr>
            <a:lvl6pPr lvl="5" algn="ctr">
              <a:buNone/>
              <a:defRPr sz="1333" b="1">
                <a:solidFill>
                  <a:srgbClr val="FFFFFF"/>
                </a:solidFill>
                <a:latin typeface="Poppins"/>
                <a:ea typeface="Poppins"/>
                <a:cs typeface="Poppins"/>
                <a:sym typeface="Poppins"/>
              </a:defRPr>
            </a:lvl6pPr>
            <a:lvl7pPr lvl="6" algn="ctr">
              <a:buNone/>
              <a:defRPr sz="1333" b="1">
                <a:solidFill>
                  <a:srgbClr val="FFFFFF"/>
                </a:solidFill>
                <a:latin typeface="Poppins"/>
                <a:ea typeface="Poppins"/>
                <a:cs typeface="Poppins"/>
                <a:sym typeface="Poppins"/>
              </a:defRPr>
            </a:lvl7pPr>
            <a:lvl8pPr lvl="7" algn="ctr">
              <a:buNone/>
              <a:defRPr sz="1333" b="1">
                <a:solidFill>
                  <a:srgbClr val="FFFFFF"/>
                </a:solidFill>
                <a:latin typeface="Poppins"/>
                <a:ea typeface="Poppins"/>
                <a:cs typeface="Poppins"/>
                <a:sym typeface="Poppins"/>
              </a:defRPr>
            </a:lvl8pPr>
            <a:lvl9pPr lvl="8" algn="ctr">
              <a:buNone/>
              <a:defRPr sz="1333" b="1">
                <a:solidFill>
                  <a:srgbClr val="FFFFFF"/>
                </a:solidFill>
                <a:latin typeface="Poppins"/>
                <a:ea typeface="Poppins"/>
                <a:cs typeface="Poppins"/>
                <a:sym typeface="Poppins"/>
              </a:defRPr>
            </a:lvl9pPr>
          </a:lstStyle>
          <a:p>
            <a:fld id="{00000000-1234-1234-1234-123412341234}" type="slidenum">
              <a:rPr lang="en" smtClean="0"/>
              <a:pPr/>
              <a:t>‹#›</a:t>
            </a:fld>
            <a:endParaRPr lang="en"/>
          </a:p>
        </p:txBody>
      </p:sp>
      <p:sp>
        <p:nvSpPr>
          <p:cNvPr id="7" name="Google Shape;7;p1"/>
          <p:cNvSpPr txBox="1">
            <a:spLocks noGrp="1"/>
          </p:cNvSpPr>
          <p:nvPr>
            <p:ph type="title"/>
          </p:nvPr>
        </p:nvSpPr>
        <p:spPr>
          <a:xfrm>
            <a:off x="609600" y="1554833"/>
            <a:ext cx="6960400" cy="910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426167" y="2610733"/>
            <a:ext cx="6144400" cy="3491200"/>
          </a:xfrm>
          <a:prstGeom prst="rect">
            <a:avLst/>
          </a:prstGeom>
          <a:noFill/>
          <a:ln>
            <a:noFill/>
          </a:ln>
        </p:spPr>
        <p:txBody>
          <a:bodyPr spcFirstLastPara="1" wrap="square" lIns="91425" tIns="91425" rIns="91425" bIns="91425" anchor="t" anchorCtr="0">
            <a:noAutofit/>
          </a:bodyPr>
          <a:lstStyle>
            <a:lvl1pPr marL="457200" lvl="0" indent="-330200">
              <a:spcBef>
                <a:spcPts val="60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2417023076"/>
      </p:ext>
    </p:extLst>
  </p:cSld>
  <p:clrMap bg1="lt1" tx1="dk1" bg2="dk2"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2024/2/22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7186616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15" y="0"/>
            <a:ext cx="12181172" cy="6858000"/>
          </a:xfrm>
          <a:prstGeom prst="rect">
            <a:avLst/>
          </a:prstGeom>
        </p:spPr>
      </p:pic>
    </p:spTree>
    <p:extLst>
      <p:ext uri="{BB962C8B-B14F-4D97-AF65-F5344CB8AC3E}">
        <p14:creationId xmlns:p14="http://schemas.microsoft.com/office/powerpoint/2010/main" val="26677320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Lst>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xStyles>
    <p:titleStyle>
      <a:lvl1pPr algn="ctr" rtl="0" fontAlgn="base">
        <a:spcBef>
          <a:spcPct val="0"/>
        </a:spcBef>
        <a:spcAft>
          <a:spcPct val="0"/>
        </a:spcAft>
        <a:defRPr sz="5900" kern="1200">
          <a:solidFill>
            <a:schemeClr val="tx1"/>
          </a:solidFill>
          <a:latin typeface="+mj-lt"/>
          <a:ea typeface="Microsoft YaHei" panose="020B0503020204020204" pitchFamily="34" charset="-122"/>
          <a:cs typeface="+mj-cs"/>
        </a:defRPr>
      </a:lvl1pPr>
      <a:lvl2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2pPr>
      <a:lvl3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3pPr>
      <a:lvl4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4pPr>
      <a:lvl5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5pPr>
      <a:lvl6pPr marL="60896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6pPr>
      <a:lvl7pPr marL="1217930"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7pPr>
      <a:lvl8pPr marL="182689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8pPr>
      <a:lvl9pPr marL="243522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9pPr>
    </p:titleStyle>
    <p:bodyStyle>
      <a:lvl1pPr marL="456565" indent="-456565" algn="l" rtl="0" fontAlgn="base">
        <a:spcBef>
          <a:spcPct val="20000"/>
        </a:spcBef>
        <a:spcAft>
          <a:spcPct val="0"/>
        </a:spcAft>
        <a:buFont typeface="Arial" panose="020B0604020202020204" pitchFamily="34" charset="0"/>
        <a:buChar char="•"/>
        <a:defRPr sz="4300" kern="1200">
          <a:solidFill>
            <a:schemeClr val="tx1"/>
          </a:solidFill>
          <a:latin typeface="+mn-lt"/>
          <a:ea typeface="Microsoft YaHei" panose="020B0503020204020204" pitchFamily="34" charset="-122"/>
          <a:cs typeface="+mn-cs"/>
        </a:defRPr>
      </a:lvl1pPr>
      <a:lvl2pPr marL="989330" indent="-380365" algn="l" rtl="0" fontAlgn="base">
        <a:spcBef>
          <a:spcPct val="20000"/>
        </a:spcBef>
        <a:spcAft>
          <a:spcPct val="0"/>
        </a:spcAft>
        <a:buFont typeface="Arial" panose="020B0604020202020204" pitchFamily="34" charset="0"/>
        <a:buChar char="–"/>
        <a:defRPr sz="3700" kern="1200">
          <a:solidFill>
            <a:schemeClr val="tx1"/>
          </a:solidFill>
          <a:latin typeface="+mn-lt"/>
          <a:ea typeface="Microsoft YaHei" panose="020B0503020204020204" pitchFamily="34" charset="-122"/>
          <a:cs typeface="+mn-cs"/>
        </a:defRPr>
      </a:lvl2pPr>
      <a:lvl3pPr marL="1522095" indent="-304165" algn="l" rtl="0" fontAlgn="base">
        <a:spcBef>
          <a:spcPct val="20000"/>
        </a:spcBef>
        <a:spcAft>
          <a:spcPct val="0"/>
        </a:spcAft>
        <a:buFont typeface="Arial" panose="020B0604020202020204" pitchFamily="34" charset="0"/>
        <a:buChar char="•"/>
        <a:defRPr sz="3200" kern="1200">
          <a:solidFill>
            <a:schemeClr val="tx1"/>
          </a:solidFill>
          <a:latin typeface="+mn-lt"/>
          <a:ea typeface="Microsoft YaHei" panose="020B0503020204020204" pitchFamily="34" charset="-122"/>
          <a:cs typeface="+mn-cs"/>
        </a:defRPr>
      </a:lvl3pPr>
      <a:lvl4pPr marL="2131060" indent="-304165"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4pPr>
      <a:lvl5pPr marL="2740025" indent="-304165"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5pPr>
      <a:lvl6pPr marL="3348990"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7955"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6285"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5250"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7930" rtl="0" eaLnBrk="1" latinLnBrk="0" hangingPunct="1">
        <a:defRPr sz="2400" kern="1200">
          <a:solidFill>
            <a:schemeClr val="tx1"/>
          </a:solidFill>
          <a:latin typeface="+mn-lt"/>
          <a:ea typeface="+mn-ea"/>
          <a:cs typeface="+mn-cs"/>
        </a:defRPr>
      </a:lvl1pPr>
      <a:lvl2pPr marL="608965" algn="l" defTabSz="1217930" rtl="0" eaLnBrk="1" latinLnBrk="0" hangingPunct="1">
        <a:defRPr sz="2400" kern="1200">
          <a:solidFill>
            <a:schemeClr val="tx1"/>
          </a:solidFill>
          <a:latin typeface="+mn-lt"/>
          <a:ea typeface="+mn-ea"/>
          <a:cs typeface="+mn-cs"/>
        </a:defRPr>
      </a:lvl2pPr>
      <a:lvl3pPr marL="1217930" algn="l" defTabSz="1217930" rtl="0" eaLnBrk="1" latinLnBrk="0" hangingPunct="1">
        <a:defRPr sz="2400" kern="1200">
          <a:solidFill>
            <a:schemeClr val="tx1"/>
          </a:solidFill>
          <a:latin typeface="+mn-lt"/>
          <a:ea typeface="+mn-ea"/>
          <a:cs typeface="+mn-cs"/>
        </a:defRPr>
      </a:lvl3pPr>
      <a:lvl4pPr marL="1826895" algn="l" defTabSz="1217930" rtl="0" eaLnBrk="1" latinLnBrk="0" hangingPunct="1">
        <a:defRPr sz="2400" kern="1200">
          <a:solidFill>
            <a:schemeClr val="tx1"/>
          </a:solidFill>
          <a:latin typeface="+mn-lt"/>
          <a:ea typeface="+mn-ea"/>
          <a:cs typeface="+mn-cs"/>
        </a:defRPr>
      </a:lvl4pPr>
      <a:lvl5pPr marL="2435225" algn="l" defTabSz="1217930" rtl="0" eaLnBrk="1" latinLnBrk="0" hangingPunct="1">
        <a:defRPr sz="2400" kern="1200">
          <a:solidFill>
            <a:schemeClr val="tx1"/>
          </a:solidFill>
          <a:latin typeface="+mn-lt"/>
          <a:ea typeface="+mn-ea"/>
          <a:cs typeface="+mn-cs"/>
        </a:defRPr>
      </a:lvl5pPr>
      <a:lvl6pPr marL="3044190" algn="l" defTabSz="1217930" rtl="0" eaLnBrk="1" latinLnBrk="0" hangingPunct="1">
        <a:defRPr sz="2400" kern="1200">
          <a:solidFill>
            <a:schemeClr val="tx1"/>
          </a:solidFill>
          <a:latin typeface="+mn-lt"/>
          <a:ea typeface="+mn-ea"/>
          <a:cs typeface="+mn-cs"/>
        </a:defRPr>
      </a:lvl6pPr>
      <a:lvl7pPr marL="3653155" algn="l" defTabSz="1217930" rtl="0" eaLnBrk="1" latinLnBrk="0" hangingPunct="1">
        <a:defRPr sz="2400" kern="1200">
          <a:solidFill>
            <a:schemeClr val="tx1"/>
          </a:solidFill>
          <a:latin typeface="+mn-lt"/>
          <a:ea typeface="+mn-ea"/>
          <a:cs typeface="+mn-cs"/>
        </a:defRPr>
      </a:lvl7pPr>
      <a:lvl8pPr marL="4262120" algn="l" defTabSz="1217930" rtl="0" eaLnBrk="1" latinLnBrk="0" hangingPunct="1">
        <a:defRPr sz="2400" kern="1200">
          <a:solidFill>
            <a:schemeClr val="tx1"/>
          </a:solidFill>
          <a:latin typeface="+mn-lt"/>
          <a:ea typeface="+mn-ea"/>
          <a:cs typeface="+mn-cs"/>
        </a:defRPr>
      </a:lvl8pPr>
      <a:lvl9pPr marL="4871085" algn="l" defTabSz="121793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70901931"/>
      </p:ext>
    </p:extLst>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517200" y="579433"/>
            <a:ext cx="7157600" cy="11432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1pPr>
            <a:lvl2pPr lvl="1"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2pPr>
            <a:lvl3pPr lvl="2"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3pPr>
            <a:lvl4pPr lvl="3"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4pPr>
            <a:lvl5pPr lvl="4"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5pPr>
            <a:lvl6pPr lvl="5"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6pPr>
            <a:lvl7pPr lvl="6"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7pPr>
            <a:lvl8pPr lvl="7"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8pPr>
            <a:lvl9pPr lvl="8"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9pPr>
          </a:lstStyle>
          <a:p>
            <a:endParaRPr/>
          </a:p>
        </p:txBody>
      </p:sp>
      <p:sp>
        <p:nvSpPr>
          <p:cNvPr id="7" name="Google Shape;7;p1"/>
          <p:cNvSpPr txBox="1">
            <a:spLocks noGrp="1"/>
          </p:cNvSpPr>
          <p:nvPr>
            <p:ph type="body" idx="1"/>
          </p:nvPr>
        </p:nvSpPr>
        <p:spPr>
          <a:xfrm>
            <a:off x="1632567" y="1970333"/>
            <a:ext cx="8926800" cy="45976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926940"/>
              </a:buClr>
              <a:buSzPts val="2400"/>
              <a:buFont typeface="Libre Baskerville"/>
              <a:buChar char="✣"/>
              <a:defRPr sz="2400">
                <a:solidFill>
                  <a:srgbClr val="403228"/>
                </a:solidFill>
                <a:latin typeface="Libre Baskerville"/>
                <a:ea typeface="Libre Baskerville"/>
                <a:cs typeface="Libre Baskerville"/>
                <a:sym typeface="Libre Baskerville"/>
              </a:defRPr>
            </a:lvl1pPr>
            <a:lvl2pPr marL="914400" lvl="1" indent="-355600">
              <a:spcBef>
                <a:spcPts val="0"/>
              </a:spcBef>
              <a:spcAft>
                <a:spcPts val="0"/>
              </a:spcAft>
              <a:buClr>
                <a:srgbClr val="926940"/>
              </a:buClr>
              <a:buSzPts val="2000"/>
              <a:buFont typeface="Libre Baskerville"/>
              <a:buChar char="⨳"/>
              <a:defRPr sz="2000">
                <a:solidFill>
                  <a:srgbClr val="403228"/>
                </a:solidFill>
                <a:latin typeface="Libre Baskerville"/>
                <a:ea typeface="Libre Baskerville"/>
                <a:cs typeface="Libre Baskerville"/>
                <a:sym typeface="Libre Baskerville"/>
              </a:defRPr>
            </a:lvl2pPr>
            <a:lvl3pPr marL="1371600" lvl="2" indent="-355600">
              <a:spcBef>
                <a:spcPts val="0"/>
              </a:spcBef>
              <a:spcAft>
                <a:spcPts val="0"/>
              </a:spcAft>
              <a:buClr>
                <a:srgbClr val="926940"/>
              </a:buClr>
              <a:buSzPts val="2000"/>
              <a:buFont typeface="Libre Baskerville"/>
              <a:buChar char="■"/>
              <a:defRPr sz="2000">
                <a:solidFill>
                  <a:srgbClr val="403228"/>
                </a:solidFill>
                <a:latin typeface="Libre Baskerville"/>
                <a:ea typeface="Libre Baskerville"/>
                <a:cs typeface="Libre Baskerville"/>
                <a:sym typeface="Libre Baskerville"/>
              </a:defRPr>
            </a:lvl3pPr>
            <a:lvl4pPr marL="1828800" lvl="3" indent="-330200">
              <a:spcBef>
                <a:spcPts val="0"/>
              </a:spcBef>
              <a:spcAft>
                <a:spcPts val="0"/>
              </a:spcAft>
              <a:buClr>
                <a:srgbClr val="926940"/>
              </a:buClr>
              <a:buSzPts val="1600"/>
              <a:buFont typeface="Libre Baskerville"/>
              <a:buChar char="●"/>
              <a:defRPr sz="1600">
                <a:solidFill>
                  <a:srgbClr val="403228"/>
                </a:solidFill>
                <a:latin typeface="Libre Baskerville"/>
                <a:ea typeface="Libre Baskerville"/>
                <a:cs typeface="Libre Baskerville"/>
                <a:sym typeface="Libre Baskerville"/>
              </a:defRPr>
            </a:lvl4pPr>
            <a:lvl5pPr marL="2286000" lvl="4" indent="-330200">
              <a:spcBef>
                <a:spcPts val="0"/>
              </a:spcBef>
              <a:spcAft>
                <a:spcPts val="0"/>
              </a:spcAft>
              <a:buClr>
                <a:srgbClr val="926940"/>
              </a:buClr>
              <a:buSzPts val="1600"/>
              <a:buFont typeface="Libre Baskerville"/>
              <a:buChar char="○"/>
              <a:defRPr sz="1600">
                <a:solidFill>
                  <a:srgbClr val="403228"/>
                </a:solidFill>
                <a:latin typeface="Libre Baskerville"/>
                <a:ea typeface="Libre Baskerville"/>
                <a:cs typeface="Libre Baskerville"/>
                <a:sym typeface="Libre Baskerville"/>
              </a:defRPr>
            </a:lvl5pPr>
            <a:lvl6pPr marL="2743200" lvl="5" indent="-330200">
              <a:spcBef>
                <a:spcPts val="0"/>
              </a:spcBef>
              <a:spcAft>
                <a:spcPts val="0"/>
              </a:spcAft>
              <a:buClr>
                <a:srgbClr val="926940"/>
              </a:buClr>
              <a:buSzPts val="1600"/>
              <a:buFont typeface="Libre Baskerville"/>
              <a:buChar char="■"/>
              <a:defRPr sz="1600">
                <a:solidFill>
                  <a:srgbClr val="403228"/>
                </a:solidFill>
                <a:latin typeface="Libre Baskerville"/>
                <a:ea typeface="Libre Baskerville"/>
                <a:cs typeface="Libre Baskerville"/>
                <a:sym typeface="Libre Baskerville"/>
              </a:defRPr>
            </a:lvl6pPr>
            <a:lvl7pPr marL="3200400" lvl="6" indent="-330200">
              <a:spcBef>
                <a:spcPts val="0"/>
              </a:spcBef>
              <a:spcAft>
                <a:spcPts val="0"/>
              </a:spcAft>
              <a:buClr>
                <a:srgbClr val="403228"/>
              </a:buClr>
              <a:buSzPts val="1600"/>
              <a:buFont typeface="Libre Baskerville"/>
              <a:buChar char="●"/>
              <a:defRPr sz="1600">
                <a:solidFill>
                  <a:srgbClr val="403228"/>
                </a:solidFill>
                <a:latin typeface="Libre Baskerville"/>
                <a:ea typeface="Libre Baskerville"/>
                <a:cs typeface="Libre Baskerville"/>
                <a:sym typeface="Libre Baskerville"/>
              </a:defRPr>
            </a:lvl7pPr>
            <a:lvl8pPr marL="3657600" lvl="7" indent="-330200">
              <a:spcBef>
                <a:spcPts val="0"/>
              </a:spcBef>
              <a:spcAft>
                <a:spcPts val="0"/>
              </a:spcAft>
              <a:buClr>
                <a:srgbClr val="403228"/>
              </a:buClr>
              <a:buSzPts val="1600"/>
              <a:buFont typeface="Libre Baskerville"/>
              <a:buChar char="○"/>
              <a:defRPr sz="1600">
                <a:solidFill>
                  <a:srgbClr val="403228"/>
                </a:solidFill>
                <a:latin typeface="Libre Baskerville"/>
                <a:ea typeface="Libre Baskerville"/>
                <a:cs typeface="Libre Baskerville"/>
                <a:sym typeface="Libre Baskerville"/>
              </a:defRPr>
            </a:lvl8pPr>
            <a:lvl9pPr marL="4114800" lvl="8" indent="-330200">
              <a:spcBef>
                <a:spcPts val="0"/>
              </a:spcBef>
              <a:spcAft>
                <a:spcPts val="0"/>
              </a:spcAft>
              <a:buClr>
                <a:srgbClr val="403228"/>
              </a:buClr>
              <a:buSzPts val="1600"/>
              <a:buFont typeface="Libre Baskerville"/>
              <a:buChar char="■"/>
              <a:defRPr sz="1600">
                <a:solidFill>
                  <a:srgbClr val="403228"/>
                </a:solidFill>
                <a:latin typeface="Libre Baskerville"/>
                <a:ea typeface="Libre Baskerville"/>
                <a:cs typeface="Libre Baskerville"/>
                <a:sym typeface="Libre Baskerville"/>
              </a:defRPr>
            </a:lvl9pPr>
          </a:lstStyle>
          <a:p>
            <a:endParaRPr/>
          </a:p>
        </p:txBody>
      </p:sp>
      <p:sp>
        <p:nvSpPr>
          <p:cNvPr id="8" name="Google Shape;8;p1"/>
          <p:cNvSpPr txBox="1">
            <a:spLocks noGrp="1"/>
          </p:cNvSpPr>
          <p:nvPr>
            <p:ph type="sldNum" idx="12"/>
          </p:nvPr>
        </p:nvSpPr>
        <p:spPr>
          <a:xfrm>
            <a:off x="5730200" y="6333201"/>
            <a:ext cx="731600" cy="524800"/>
          </a:xfrm>
          <a:prstGeom prst="rect">
            <a:avLst/>
          </a:prstGeom>
          <a:noFill/>
          <a:ln>
            <a:noFill/>
          </a:ln>
        </p:spPr>
        <p:txBody>
          <a:bodyPr spcFirstLastPara="1" wrap="square" lIns="91425" tIns="91425" rIns="91425" bIns="91425" anchor="t" anchorCtr="0">
            <a:noAutofit/>
          </a:bodyPr>
          <a:lstStyle>
            <a:lvl1pPr lvl="0" algn="ctr">
              <a:buNone/>
              <a:defRPr sz="1600">
                <a:solidFill>
                  <a:srgbClr val="926940"/>
                </a:solidFill>
                <a:latin typeface="Cinzel"/>
                <a:ea typeface="Cinzel"/>
                <a:cs typeface="Cinzel"/>
                <a:sym typeface="Cinzel"/>
              </a:defRPr>
            </a:lvl1pPr>
            <a:lvl2pPr lvl="1" algn="ctr">
              <a:buNone/>
              <a:defRPr sz="1600">
                <a:solidFill>
                  <a:srgbClr val="926940"/>
                </a:solidFill>
                <a:latin typeface="Cinzel"/>
                <a:ea typeface="Cinzel"/>
                <a:cs typeface="Cinzel"/>
                <a:sym typeface="Cinzel"/>
              </a:defRPr>
            </a:lvl2pPr>
            <a:lvl3pPr lvl="2" algn="ctr">
              <a:buNone/>
              <a:defRPr sz="1600">
                <a:solidFill>
                  <a:srgbClr val="926940"/>
                </a:solidFill>
                <a:latin typeface="Cinzel"/>
                <a:ea typeface="Cinzel"/>
                <a:cs typeface="Cinzel"/>
                <a:sym typeface="Cinzel"/>
              </a:defRPr>
            </a:lvl3pPr>
            <a:lvl4pPr lvl="3" algn="ctr">
              <a:buNone/>
              <a:defRPr sz="1600">
                <a:solidFill>
                  <a:srgbClr val="926940"/>
                </a:solidFill>
                <a:latin typeface="Cinzel"/>
                <a:ea typeface="Cinzel"/>
                <a:cs typeface="Cinzel"/>
                <a:sym typeface="Cinzel"/>
              </a:defRPr>
            </a:lvl4pPr>
            <a:lvl5pPr lvl="4" algn="ctr">
              <a:buNone/>
              <a:defRPr sz="1600">
                <a:solidFill>
                  <a:srgbClr val="926940"/>
                </a:solidFill>
                <a:latin typeface="Cinzel"/>
                <a:ea typeface="Cinzel"/>
                <a:cs typeface="Cinzel"/>
                <a:sym typeface="Cinzel"/>
              </a:defRPr>
            </a:lvl5pPr>
            <a:lvl6pPr lvl="5" algn="ctr">
              <a:buNone/>
              <a:defRPr sz="1600">
                <a:solidFill>
                  <a:srgbClr val="926940"/>
                </a:solidFill>
                <a:latin typeface="Cinzel"/>
                <a:ea typeface="Cinzel"/>
                <a:cs typeface="Cinzel"/>
                <a:sym typeface="Cinzel"/>
              </a:defRPr>
            </a:lvl6pPr>
            <a:lvl7pPr lvl="6" algn="ctr">
              <a:buNone/>
              <a:defRPr sz="1600">
                <a:solidFill>
                  <a:srgbClr val="926940"/>
                </a:solidFill>
                <a:latin typeface="Cinzel"/>
                <a:ea typeface="Cinzel"/>
                <a:cs typeface="Cinzel"/>
                <a:sym typeface="Cinzel"/>
              </a:defRPr>
            </a:lvl7pPr>
            <a:lvl8pPr lvl="7" algn="ctr">
              <a:buNone/>
              <a:defRPr sz="1600">
                <a:solidFill>
                  <a:srgbClr val="926940"/>
                </a:solidFill>
                <a:latin typeface="Cinzel"/>
                <a:ea typeface="Cinzel"/>
                <a:cs typeface="Cinzel"/>
                <a:sym typeface="Cinzel"/>
              </a:defRPr>
            </a:lvl8pPr>
            <a:lvl9pPr lvl="8" algn="ctr">
              <a:buNone/>
              <a:defRPr sz="1600">
                <a:solidFill>
                  <a:srgbClr val="926940"/>
                </a:solidFill>
                <a:latin typeface="Cinzel"/>
                <a:ea typeface="Cinzel"/>
                <a:cs typeface="Cinzel"/>
                <a:sym typeface="Cinze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12250070"/>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0867" y="1505507"/>
            <a:ext cx="2267600" cy="19784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3828100" y="1343060"/>
            <a:ext cx="7414800" cy="47616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600">
                <a:solidFill>
                  <a:schemeClr val="dk1"/>
                </a:solidFill>
                <a:latin typeface="Cabin Condensed"/>
                <a:ea typeface="Cabin Condensed"/>
                <a:cs typeface="Cabin Condensed"/>
                <a:sym typeface="Cabin Condensed"/>
              </a:defRPr>
            </a:lvl1pPr>
            <a:lvl2pPr lvl="1" algn="r">
              <a:buNone/>
              <a:defRPr sz="1600">
                <a:solidFill>
                  <a:schemeClr val="dk1"/>
                </a:solidFill>
                <a:latin typeface="Cabin Condensed"/>
                <a:ea typeface="Cabin Condensed"/>
                <a:cs typeface="Cabin Condensed"/>
                <a:sym typeface="Cabin Condensed"/>
              </a:defRPr>
            </a:lvl2pPr>
            <a:lvl3pPr lvl="2" algn="r">
              <a:buNone/>
              <a:defRPr sz="1600">
                <a:solidFill>
                  <a:schemeClr val="dk1"/>
                </a:solidFill>
                <a:latin typeface="Cabin Condensed"/>
                <a:ea typeface="Cabin Condensed"/>
                <a:cs typeface="Cabin Condensed"/>
                <a:sym typeface="Cabin Condensed"/>
              </a:defRPr>
            </a:lvl3pPr>
            <a:lvl4pPr lvl="3" algn="r">
              <a:buNone/>
              <a:defRPr sz="1600">
                <a:solidFill>
                  <a:schemeClr val="dk1"/>
                </a:solidFill>
                <a:latin typeface="Cabin Condensed"/>
                <a:ea typeface="Cabin Condensed"/>
                <a:cs typeface="Cabin Condensed"/>
                <a:sym typeface="Cabin Condensed"/>
              </a:defRPr>
            </a:lvl4pPr>
            <a:lvl5pPr lvl="4" algn="r">
              <a:buNone/>
              <a:defRPr sz="1600">
                <a:solidFill>
                  <a:schemeClr val="dk1"/>
                </a:solidFill>
                <a:latin typeface="Cabin Condensed"/>
                <a:ea typeface="Cabin Condensed"/>
                <a:cs typeface="Cabin Condensed"/>
                <a:sym typeface="Cabin Condensed"/>
              </a:defRPr>
            </a:lvl5pPr>
            <a:lvl6pPr lvl="5" algn="r">
              <a:buNone/>
              <a:defRPr sz="1600">
                <a:solidFill>
                  <a:schemeClr val="dk1"/>
                </a:solidFill>
                <a:latin typeface="Cabin Condensed"/>
                <a:ea typeface="Cabin Condensed"/>
                <a:cs typeface="Cabin Condensed"/>
                <a:sym typeface="Cabin Condensed"/>
              </a:defRPr>
            </a:lvl6pPr>
            <a:lvl7pPr lvl="6" algn="r">
              <a:buNone/>
              <a:defRPr sz="1600">
                <a:solidFill>
                  <a:schemeClr val="dk1"/>
                </a:solidFill>
                <a:latin typeface="Cabin Condensed"/>
                <a:ea typeface="Cabin Condensed"/>
                <a:cs typeface="Cabin Condensed"/>
                <a:sym typeface="Cabin Condensed"/>
              </a:defRPr>
            </a:lvl7pPr>
            <a:lvl8pPr lvl="7" algn="r">
              <a:buNone/>
              <a:defRPr sz="1600">
                <a:solidFill>
                  <a:schemeClr val="dk1"/>
                </a:solidFill>
                <a:latin typeface="Cabin Condensed"/>
                <a:ea typeface="Cabin Condensed"/>
                <a:cs typeface="Cabin Condensed"/>
                <a:sym typeface="Cabin Condensed"/>
              </a:defRPr>
            </a:lvl8pPr>
            <a:lvl9pPr lvl="8" algn="r">
              <a:buNone/>
              <a:defRPr sz="1600">
                <a:solidFill>
                  <a:schemeClr val="dk1"/>
                </a:solidFill>
                <a:latin typeface="Cabin Condensed"/>
                <a:ea typeface="Cabin Condensed"/>
                <a:cs typeface="Cabin Condensed"/>
                <a:sym typeface="Cabin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74968550"/>
      </p:ext>
    </p:extLst>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1407833" y="6101933"/>
            <a:ext cx="580800" cy="580800"/>
          </a:xfrm>
          <a:prstGeom prst="rect">
            <a:avLst/>
          </a:prstGeom>
          <a:noFill/>
          <a:ln>
            <a:noFill/>
          </a:ln>
        </p:spPr>
        <p:txBody>
          <a:bodyPr spcFirstLastPara="1" wrap="square" lIns="91425" tIns="91425" rIns="91425" bIns="91425" anchor="ctr" anchorCtr="0">
            <a:noAutofit/>
          </a:bodyPr>
          <a:lstStyle>
            <a:lvl1pPr lvl="0" algn="ctr">
              <a:buNone/>
              <a:defRPr sz="1333" b="1">
                <a:solidFill>
                  <a:srgbClr val="FFFFFF"/>
                </a:solidFill>
                <a:latin typeface="Poppins"/>
                <a:ea typeface="Poppins"/>
                <a:cs typeface="Poppins"/>
                <a:sym typeface="Poppins"/>
              </a:defRPr>
            </a:lvl1pPr>
            <a:lvl2pPr lvl="1" algn="ctr">
              <a:buNone/>
              <a:defRPr sz="1333" b="1">
                <a:solidFill>
                  <a:srgbClr val="FFFFFF"/>
                </a:solidFill>
                <a:latin typeface="Poppins"/>
                <a:ea typeface="Poppins"/>
                <a:cs typeface="Poppins"/>
                <a:sym typeface="Poppins"/>
              </a:defRPr>
            </a:lvl2pPr>
            <a:lvl3pPr lvl="2" algn="ctr">
              <a:buNone/>
              <a:defRPr sz="1333" b="1">
                <a:solidFill>
                  <a:srgbClr val="FFFFFF"/>
                </a:solidFill>
                <a:latin typeface="Poppins"/>
                <a:ea typeface="Poppins"/>
                <a:cs typeface="Poppins"/>
                <a:sym typeface="Poppins"/>
              </a:defRPr>
            </a:lvl3pPr>
            <a:lvl4pPr lvl="3" algn="ctr">
              <a:buNone/>
              <a:defRPr sz="1333" b="1">
                <a:solidFill>
                  <a:srgbClr val="FFFFFF"/>
                </a:solidFill>
                <a:latin typeface="Poppins"/>
                <a:ea typeface="Poppins"/>
                <a:cs typeface="Poppins"/>
                <a:sym typeface="Poppins"/>
              </a:defRPr>
            </a:lvl4pPr>
            <a:lvl5pPr lvl="4" algn="ctr">
              <a:buNone/>
              <a:defRPr sz="1333" b="1">
                <a:solidFill>
                  <a:srgbClr val="FFFFFF"/>
                </a:solidFill>
                <a:latin typeface="Poppins"/>
                <a:ea typeface="Poppins"/>
                <a:cs typeface="Poppins"/>
                <a:sym typeface="Poppins"/>
              </a:defRPr>
            </a:lvl5pPr>
            <a:lvl6pPr lvl="5" algn="ctr">
              <a:buNone/>
              <a:defRPr sz="1333" b="1">
                <a:solidFill>
                  <a:srgbClr val="FFFFFF"/>
                </a:solidFill>
                <a:latin typeface="Poppins"/>
                <a:ea typeface="Poppins"/>
                <a:cs typeface="Poppins"/>
                <a:sym typeface="Poppins"/>
              </a:defRPr>
            </a:lvl6pPr>
            <a:lvl7pPr lvl="6" algn="ctr">
              <a:buNone/>
              <a:defRPr sz="1333" b="1">
                <a:solidFill>
                  <a:srgbClr val="FFFFFF"/>
                </a:solidFill>
                <a:latin typeface="Poppins"/>
                <a:ea typeface="Poppins"/>
                <a:cs typeface="Poppins"/>
                <a:sym typeface="Poppins"/>
              </a:defRPr>
            </a:lvl7pPr>
            <a:lvl8pPr lvl="7" algn="ctr">
              <a:buNone/>
              <a:defRPr sz="1333" b="1">
                <a:solidFill>
                  <a:srgbClr val="FFFFFF"/>
                </a:solidFill>
                <a:latin typeface="Poppins"/>
                <a:ea typeface="Poppins"/>
                <a:cs typeface="Poppins"/>
                <a:sym typeface="Poppins"/>
              </a:defRPr>
            </a:lvl8pPr>
            <a:lvl9pPr lvl="8" algn="ctr">
              <a:buNone/>
              <a:defRPr sz="1333" b="1">
                <a:solidFill>
                  <a:srgbClr val="FFFFFF"/>
                </a:solidFill>
                <a:latin typeface="Poppins"/>
                <a:ea typeface="Poppins"/>
                <a:cs typeface="Poppins"/>
                <a:sym typeface="Poppins"/>
              </a:defRPr>
            </a:lvl9pPr>
          </a:lstStyle>
          <a:p>
            <a:fld id="{00000000-1234-1234-1234-123412341234}" type="slidenum">
              <a:rPr lang="en" smtClean="0"/>
              <a:pPr/>
              <a:t>‹#›</a:t>
            </a:fld>
            <a:endParaRPr lang="en"/>
          </a:p>
        </p:txBody>
      </p:sp>
      <p:sp>
        <p:nvSpPr>
          <p:cNvPr id="7" name="Google Shape;7;p1"/>
          <p:cNvSpPr txBox="1">
            <a:spLocks noGrp="1"/>
          </p:cNvSpPr>
          <p:nvPr>
            <p:ph type="title"/>
          </p:nvPr>
        </p:nvSpPr>
        <p:spPr>
          <a:xfrm>
            <a:off x="609600" y="1554833"/>
            <a:ext cx="6960400" cy="910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426167" y="2610733"/>
            <a:ext cx="6144400" cy="3491200"/>
          </a:xfrm>
          <a:prstGeom prst="rect">
            <a:avLst/>
          </a:prstGeom>
          <a:noFill/>
          <a:ln>
            <a:noFill/>
          </a:ln>
        </p:spPr>
        <p:txBody>
          <a:bodyPr spcFirstLastPara="1" wrap="square" lIns="91425" tIns="91425" rIns="91425" bIns="91425" anchor="t" anchorCtr="0">
            <a:noAutofit/>
          </a:bodyPr>
          <a:lstStyle>
            <a:lvl1pPr marL="457200" lvl="0" indent="-330200">
              <a:spcBef>
                <a:spcPts val="60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2675228976"/>
      </p:ext>
    </p:extLst>
  </p:cSld>
  <p:clrMap bg1="lt1" tx1="dk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pic>
        <p:nvPicPr>
          <p:cNvPr id="2050" name="Picture 2" descr="\\DROBO-FS\QuickDrops\JB\PPTX NG\Droplets\LightingOverlay.png">
            <a:extLst>
              <a:ext uri="{FF2B5EF4-FFF2-40B4-BE49-F238E27FC236}">
                <a16:creationId xmlns:a16="http://schemas.microsoft.com/office/drawing/2014/main" id="{511C010C-534D-AD4F-BB4D-0A35FDE5ABC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6C513F38-DA04-FF4F-8FF5-2057FA278566}"/>
              </a:ext>
            </a:extLst>
          </p:cNvPr>
          <p:cNvSpPr>
            <a:spLocks noGrp="1"/>
          </p:cNvSpPr>
          <p:nvPr>
            <p:ph type="title"/>
          </p:nvPr>
        </p:nvSpPr>
        <p:spPr>
          <a:xfrm>
            <a:off x="914400" y="619125"/>
            <a:ext cx="10363200" cy="15954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CC913E-8F67-3C4C-A532-B64FF6BBC2D9}"/>
              </a:ext>
            </a:extLst>
          </p:cNvPr>
          <p:cNvSpPr>
            <a:spLocks noGrp="1"/>
          </p:cNvSpPr>
          <p:nvPr>
            <p:ph type="body" idx="1"/>
          </p:nvPr>
        </p:nvSpPr>
        <p:spPr>
          <a:xfrm>
            <a:off x="914400" y="2366963"/>
            <a:ext cx="10363200" cy="34242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C83D2BD-7BB2-BD4E-BB54-C78F768CF2F4}"/>
              </a:ext>
            </a:extLst>
          </p:cNvPr>
          <p:cNvSpPr>
            <a:spLocks noGrp="1"/>
          </p:cNvSpPr>
          <p:nvPr>
            <p:ph type="dt" sz="half" idx="2"/>
          </p:nvPr>
        </p:nvSpPr>
        <p:spPr>
          <a:xfrm>
            <a:off x="7678738" y="5883275"/>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srgbClr val="000000"/>
                </a:solidFill>
                <a:latin typeface="+mn-lt"/>
                <a:ea typeface="+mn-ea"/>
                <a:cs typeface="+mn-cs"/>
              </a:defRPr>
            </a:lvl1pPr>
          </a:lstStyle>
          <a:p>
            <a:pPr>
              <a:defRPr/>
            </a:pPr>
            <a:fld id="{37372769-8A3C-0A4D-8C95-22CABE556BE6}" type="datetimeFigureOut">
              <a:rPr lang="en-US"/>
              <a:pPr>
                <a:defRPr/>
              </a:pPr>
              <a:t>22/2/2024</a:t>
            </a:fld>
            <a:endParaRPr lang="en-US"/>
          </a:p>
        </p:txBody>
      </p:sp>
      <p:sp>
        <p:nvSpPr>
          <p:cNvPr id="5" name="Footer Placeholder 4">
            <a:extLst>
              <a:ext uri="{FF2B5EF4-FFF2-40B4-BE49-F238E27FC236}">
                <a16:creationId xmlns:a16="http://schemas.microsoft.com/office/drawing/2014/main" id="{AA45F756-23BA-924C-8C38-B688C58C536C}"/>
              </a:ext>
            </a:extLst>
          </p:cNvPr>
          <p:cNvSpPr>
            <a:spLocks noGrp="1"/>
          </p:cNvSpPr>
          <p:nvPr>
            <p:ph type="ftr" sz="quarter" idx="3"/>
          </p:nvPr>
        </p:nvSpPr>
        <p:spPr>
          <a:xfrm>
            <a:off x="914400" y="5883275"/>
            <a:ext cx="6672263"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rgbClr val="000000"/>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3D974979-C2E1-064F-808D-FD7C0585A0AA}"/>
              </a:ext>
            </a:extLst>
          </p:cNvPr>
          <p:cNvSpPr>
            <a:spLocks noGrp="1"/>
          </p:cNvSpPr>
          <p:nvPr>
            <p:ph type="sldNum" sz="quarter" idx="4"/>
          </p:nvPr>
        </p:nvSpPr>
        <p:spPr>
          <a:xfrm>
            <a:off x="10514013" y="5883275"/>
            <a:ext cx="763587"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smtClean="0">
                <a:solidFill>
                  <a:srgbClr val="000000"/>
                </a:solidFill>
                <a:latin typeface="Tw Cen MT" panose="020B0602020104020603" pitchFamily="34" charset="0"/>
              </a:defRPr>
            </a:lvl1pPr>
          </a:lstStyle>
          <a:p>
            <a:pPr>
              <a:defRPr/>
            </a:pPr>
            <a:fld id="{0864D616-F1BD-E74E-8895-D66C7BB46AC1}" type="slidenum">
              <a:rPr lang="en-US" altLang="en-US"/>
              <a:pPr>
                <a:defRPr/>
              </a:pPr>
              <a:t>‹#›</a:t>
            </a:fld>
            <a:endParaRPr lang="en-US" altLang="en-US"/>
          </a:p>
        </p:txBody>
      </p:sp>
    </p:spTree>
    <p:extLst>
      <p:ext uri="{BB962C8B-B14F-4D97-AF65-F5344CB8AC3E}">
        <p14:creationId xmlns:p14="http://schemas.microsoft.com/office/powerpoint/2010/main" val="367916786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Lst>
  <p:txStyles>
    <p:titleStyle>
      <a:lvl1pPr algn="ctr" rtl="0" eaLnBrk="0" fontAlgn="base" hangingPunct="0">
        <a:lnSpc>
          <a:spcPct val="90000"/>
        </a:lnSpc>
        <a:spcBef>
          <a:spcPct val="0"/>
        </a:spcBef>
        <a:spcAft>
          <a:spcPct val="0"/>
        </a:spcAft>
        <a:defRPr sz="3600" kern="1200" cap="all">
          <a:solidFill>
            <a:schemeClr val="tx1"/>
          </a:solidFill>
          <a:latin typeface="+mj-lt"/>
          <a:ea typeface="SimSun" panose="02010600030101010101" pitchFamily="2" charset="-122"/>
          <a:cs typeface="+mj-cs"/>
        </a:defRPr>
      </a:lvl1pPr>
      <a:lvl2pPr algn="ctr" rtl="0" eaLnBrk="0" fontAlgn="base" hangingPunct="0">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2pPr>
      <a:lvl3pPr algn="ctr" rtl="0" eaLnBrk="0" fontAlgn="base" hangingPunct="0">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3pPr>
      <a:lvl4pPr algn="ctr" rtl="0" eaLnBrk="0" fontAlgn="base" hangingPunct="0">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4pPr>
      <a:lvl5pPr algn="ctr" rtl="0" eaLnBrk="0" fontAlgn="base" hangingPunct="0">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5pPr>
      <a:lvl6pPr marL="457200" algn="ctr" rtl="0" fontAlgn="base">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6pPr>
      <a:lvl7pPr marL="914400" algn="ctr" rtl="0" fontAlgn="base">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7pPr>
      <a:lvl8pPr marL="1371600" algn="ctr" rtl="0" fontAlgn="base">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8pPr>
      <a:lvl9pPr marL="1828800" algn="ctr" rtl="0" fontAlgn="base">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9pPr>
    </p:titleStyle>
    <p:bodyStyle>
      <a:lvl1pPr marL="228600" indent="-228600" algn="l" rtl="0" eaLnBrk="0" fontAlgn="base" hangingPunct="0">
        <a:lnSpc>
          <a:spcPct val="120000"/>
        </a:lnSpc>
        <a:spcBef>
          <a:spcPts val="1000"/>
        </a:spcBef>
        <a:spcAft>
          <a:spcPct val="0"/>
        </a:spcAft>
        <a:buClr>
          <a:schemeClr val="tx1"/>
        </a:buClr>
        <a:buFont typeface="Arial" panose="020B0604020202020204" pitchFamily="34" charset="0"/>
        <a:buChar char="•"/>
        <a:defRPr sz="2000" kern="1200" cap="all">
          <a:solidFill>
            <a:schemeClr val="tx1"/>
          </a:solidFill>
          <a:latin typeface="+mn-lt"/>
          <a:ea typeface="SimSun" panose="02010600030101010101" pitchFamily="2" charset="-122"/>
          <a:cs typeface="+mn-cs"/>
        </a:defRPr>
      </a:lvl1pPr>
      <a:lvl2pPr marL="6858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kern="1200" cap="all">
          <a:solidFill>
            <a:schemeClr val="tx1"/>
          </a:solidFill>
          <a:latin typeface="+mn-lt"/>
          <a:ea typeface="SimSun" panose="02010600030101010101" pitchFamily="2" charset="-122"/>
          <a:cs typeface="+mn-cs"/>
        </a:defRPr>
      </a:lvl2pPr>
      <a:lvl3pPr marL="11430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sz="1600" kern="1200" cap="all">
          <a:solidFill>
            <a:schemeClr val="tx1"/>
          </a:solidFill>
          <a:latin typeface="+mn-lt"/>
          <a:ea typeface="SimSun" panose="02010600030101010101" pitchFamily="2" charset="-122"/>
          <a:cs typeface="+mn-cs"/>
        </a:defRPr>
      </a:lvl3pPr>
      <a:lvl4pPr marL="16002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sz="1400" kern="1200" cap="all">
          <a:solidFill>
            <a:schemeClr val="tx1"/>
          </a:solidFill>
          <a:latin typeface="+mn-lt"/>
          <a:ea typeface="SimSun" panose="02010600030101010101" pitchFamily="2" charset="-122"/>
          <a:cs typeface="+mn-cs"/>
        </a:defRPr>
      </a:lvl4pPr>
      <a:lvl5pPr marL="20574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sz="1400" kern="1200" cap="all">
          <a:solidFill>
            <a:schemeClr val="tx1"/>
          </a:solidFill>
          <a:latin typeface="+mn-lt"/>
          <a:ea typeface="SimSun" panose="02010600030101010101" pitchFamily="2" charset="-122"/>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CC"/>
            </a:gs>
            <a:gs pos="50000">
              <a:schemeClr val="bg1"/>
            </a:gs>
            <a:gs pos="100000">
              <a:srgbClr val="FFFFCC"/>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5E9095B-0834-ED49-B9A6-64A1BAB4D15A}"/>
              </a:ext>
            </a:extLst>
          </p:cNvPr>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1027" name="Rectangle 3">
            <a:extLst>
              <a:ext uri="{FF2B5EF4-FFF2-40B4-BE49-F238E27FC236}">
                <a16:creationId xmlns:a16="http://schemas.microsoft.com/office/drawing/2014/main" id="{40E0728D-BA81-4E46-B182-9AD913BAC234}"/>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1028" name="Rectangle 4">
            <a:extLst>
              <a:ext uri="{FF2B5EF4-FFF2-40B4-BE49-F238E27FC236}">
                <a16:creationId xmlns:a16="http://schemas.microsoft.com/office/drawing/2014/main" id="{F218D43E-ECE9-B140-8EA7-6BB7A7FC65E1}"/>
              </a:ext>
            </a:extLst>
          </p:cNvPr>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E55558D4-FD35-8D4E-940B-67577C2B6FCE}"/>
              </a:ext>
            </a:extLst>
          </p:cNvPr>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8DF5C74F-42D6-C941-93A2-55A0ACF75194}"/>
              </a:ext>
            </a:extLst>
          </p:cNvPr>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32ABB850-56F1-A347-B476-8267C7CB6800}" type="slidenum">
              <a:rPr lang="en-US" altLang="en-VN"/>
              <a:pPr/>
              <a:t>‹#›</a:t>
            </a:fld>
            <a:endParaRPr lang="en-US" altLang="en-VN"/>
          </a:p>
        </p:txBody>
      </p:sp>
    </p:spTree>
    <p:extLst>
      <p:ext uri="{BB962C8B-B14F-4D97-AF65-F5344CB8AC3E}">
        <p14:creationId xmlns:p14="http://schemas.microsoft.com/office/powerpoint/2010/main" val="675519905"/>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32.gif"/><Relationship Id="rId13" Type="http://schemas.openxmlformats.org/officeDocument/2006/relationships/audio" Target="NULL"/><Relationship Id="rId3" Type="http://schemas.openxmlformats.org/officeDocument/2006/relationships/slideLayout" Target="../slideLayouts/slideLayout31.xml"/><Relationship Id="rId7" Type="http://schemas.openxmlformats.org/officeDocument/2006/relationships/image" Target="../media/image31.gif"/><Relationship Id="rId12" Type="http://schemas.openxmlformats.org/officeDocument/2006/relationships/image" Target="../media/image2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gif"/><Relationship Id="rId4" Type="http://schemas.openxmlformats.org/officeDocument/2006/relationships/audio" Target="../media/audio1.wav"/><Relationship Id="rId9" Type="http://schemas.openxmlformats.org/officeDocument/2006/relationships/image" Target="../media/image33.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05.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0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0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05.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0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0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0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32.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oleObject" Target="../embeddings/oleObject1.bin"/><Relationship Id="rId1" Type="http://schemas.openxmlformats.org/officeDocument/2006/relationships/slideLayout" Target="../slideLayouts/slideLayout132.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45.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 Target="slide5.xml"/><Relationship Id="rId1" Type="http://schemas.openxmlformats.org/officeDocument/2006/relationships/slideLayout" Target="../slideLayouts/slideLayout78.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94.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7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gif"/></Relationships>
</file>

<file path=ppt/slides/_rels/slide8.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C4DC06-43B0-7C4F-BE8B-9BF44BE6F0EF}"/>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B7847686-4720-432E-AA12-47DA17ED5B1C}" type="slidenum">
              <a:rPr kumimoji="0" lang="en-US" sz="1733" b="0" i="0" u="none" strike="noStrike" kern="0" cap="none" spc="0" normalizeH="0" baseline="0" noProof="0">
                <a:ln>
                  <a:noFill/>
                </a:ln>
                <a:solidFill>
                  <a:srgbClr val="93783F"/>
                </a:solidFill>
                <a:effectLst/>
                <a:uLnTx/>
                <a:uFillTx/>
                <a:latin typeface="Parisienne"/>
                <a:ea typeface="+mn-ea"/>
                <a:cs typeface="Parisienne"/>
                <a:sym typeface="Parisienne"/>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1</a:t>
            </a:fld>
            <a:endParaRPr kumimoji="0" lang="en-US" sz="1733" b="0" i="0" u="none" strike="noStrike" kern="0" cap="none" spc="0" normalizeH="0" baseline="0" noProof="0">
              <a:ln>
                <a:noFill/>
              </a:ln>
              <a:solidFill>
                <a:srgbClr val="93783F"/>
              </a:solidFill>
              <a:effectLst/>
              <a:uLnTx/>
              <a:uFillTx/>
              <a:latin typeface="Parisienne"/>
              <a:ea typeface="+mn-ea"/>
              <a:cs typeface="Parisienne"/>
              <a:sym typeface="Parisienne"/>
            </a:endParaRPr>
          </a:p>
        </p:txBody>
      </p:sp>
      <p:sp>
        <p:nvSpPr>
          <p:cNvPr id="3" name="Rectangle 2">
            <a:extLst>
              <a:ext uri="{FF2B5EF4-FFF2-40B4-BE49-F238E27FC236}">
                <a16:creationId xmlns:a16="http://schemas.microsoft.com/office/drawing/2014/main" id="{F7A90C77-F397-6D43-972B-1496DB342AFE}"/>
              </a:ext>
            </a:extLst>
          </p:cNvPr>
          <p:cNvSpPr/>
          <p:nvPr/>
        </p:nvSpPr>
        <p:spPr>
          <a:xfrm>
            <a:off x="2739750" y="1552740"/>
            <a:ext cx="7597593" cy="160043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6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Ariston" panose="02020500000000000000" pitchFamily="18" charset="0"/>
                <a:cs typeface="Times New Roman" panose="02020603050405020304" pitchFamily="18" charset="0"/>
                <a:sym typeface="Arial"/>
              </a:rPr>
              <a:t>KHỞI ĐỘNG</a:t>
            </a:r>
          </a:p>
        </p:txBody>
      </p:sp>
      <p:sp>
        <p:nvSpPr>
          <p:cNvPr id="4" name="TextBox 3">
            <a:extLst>
              <a:ext uri="{FF2B5EF4-FFF2-40B4-BE49-F238E27FC236}">
                <a16:creationId xmlns:a16="http://schemas.microsoft.com/office/drawing/2014/main" id="{B92609E8-6447-DF46-A693-87B36826D782}"/>
              </a:ext>
            </a:extLst>
          </p:cNvPr>
          <p:cNvSpPr txBox="1"/>
          <p:nvPr/>
        </p:nvSpPr>
        <p:spPr>
          <a:xfrm>
            <a:off x="2234220" y="3077382"/>
            <a:ext cx="9564914" cy="175432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5400" b="0"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Nhìn vào hình lá cờ, trang phục, truyền thống đoán tên quốc gia</a:t>
            </a:r>
          </a:p>
        </p:txBody>
      </p:sp>
    </p:spTree>
    <p:extLst>
      <p:ext uri="{BB962C8B-B14F-4D97-AF65-F5344CB8AC3E}">
        <p14:creationId xmlns:p14="http://schemas.microsoft.com/office/powerpoint/2010/main" val="3237724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5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5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alphaModFix amt="37000"/>
            <a:lum/>
          </a:blip>
          <a:srcRect/>
          <a:stretch>
            <a:fillRect l="1000" r="-4000" b="-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078A2-E598-5B49-9669-B15A68E00863}"/>
              </a:ext>
            </a:extLst>
          </p:cNvPr>
          <p:cNvPicPr>
            <a:picLocks noChangeAspect="1"/>
          </p:cNvPicPr>
          <p:nvPr/>
        </p:nvPicPr>
        <p:blipFill rotWithShape="1">
          <a:blip r:embed="rId6"/>
          <a:srcRect l="32467" t="29990" b="433"/>
          <a:stretch/>
        </p:blipFill>
        <p:spPr>
          <a:xfrm>
            <a:off x="0" y="-1"/>
            <a:ext cx="8940800" cy="6912708"/>
          </a:xfrm>
          <a:prstGeom prst="rect">
            <a:avLst/>
          </a:prstGeom>
        </p:spPr>
      </p:pic>
      <p:pic>
        <p:nvPicPr>
          <p:cNvPr id="5" name="Picture 4">
            <a:extLst>
              <a:ext uri="{FF2B5EF4-FFF2-40B4-BE49-F238E27FC236}">
                <a16:creationId xmlns:a16="http://schemas.microsoft.com/office/drawing/2014/main" id="{C8BCB563-74E0-004C-8C78-DBECE2AC02B4}"/>
              </a:ext>
            </a:extLst>
          </p:cNvPr>
          <p:cNvPicPr>
            <a:picLocks noChangeAspect="1"/>
          </p:cNvPicPr>
          <p:nvPr/>
        </p:nvPicPr>
        <p:blipFill>
          <a:blip r:embed="rId7"/>
          <a:stretch>
            <a:fillRect/>
          </a:stretch>
        </p:blipFill>
        <p:spPr>
          <a:xfrm rot="420862">
            <a:off x="8737601" y="3632200"/>
            <a:ext cx="3951111" cy="2540000"/>
          </a:xfrm>
          <a:prstGeom prst="rect">
            <a:avLst/>
          </a:prstGeom>
        </p:spPr>
      </p:pic>
      <p:pic>
        <p:nvPicPr>
          <p:cNvPr id="6148" name="Picture 4">
            <a:extLst>
              <a:ext uri="{FF2B5EF4-FFF2-40B4-BE49-F238E27FC236}">
                <a16:creationId xmlns:a16="http://schemas.microsoft.com/office/drawing/2014/main" id="{536CC354-5C89-B34B-9637-F479CA3F4C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3560" y="-245446"/>
            <a:ext cx="3759200" cy="234559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490557E8-FD84-8C4F-A352-DAD3FE9D134A}"/>
              </a:ext>
            </a:extLst>
          </p:cNvPr>
          <p:cNvPicPr>
            <a:picLocks noChangeAspect="1"/>
          </p:cNvPicPr>
          <p:nvPr/>
        </p:nvPicPr>
        <p:blipFill>
          <a:blip r:embed="rId9"/>
          <a:stretch>
            <a:fillRect/>
          </a:stretch>
        </p:blipFill>
        <p:spPr>
          <a:xfrm>
            <a:off x="6163736" y="4721313"/>
            <a:ext cx="1828800" cy="1431235"/>
          </a:xfrm>
          <a:prstGeom prst="rect">
            <a:avLst/>
          </a:prstGeom>
        </p:spPr>
      </p:pic>
      <p:pic>
        <p:nvPicPr>
          <p:cNvPr id="20" name="Picture 19">
            <a:extLst>
              <a:ext uri="{FF2B5EF4-FFF2-40B4-BE49-F238E27FC236}">
                <a16:creationId xmlns:a16="http://schemas.microsoft.com/office/drawing/2014/main" id="{6D3B822B-C759-0C45-ABAB-C74C343CD525}"/>
              </a:ext>
            </a:extLst>
          </p:cNvPr>
          <p:cNvPicPr>
            <a:picLocks noChangeAspect="1"/>
          </p:cNvPicPr>
          <p:nvPr/>
        </p:nvPicPr>
        <p:blipFill>
          <a:blip r:embed="rId9"/>
          <a:stretch>
            <a:fillRect/>
          </a:stretch>
        </p:blipFill>
        <p:spPr>
          <a:xfrm>
            <a:off x="5689601" y="2983480"/>
            <a:ext cx="1828800" cy="1431235"/>
          </a:xfrm>
          <a:prstGeom prst="rect">
            <a:avLst/>
          </a:prstGeom>
        </p:spPr>
      </p:pic>
      <p:sp>
        <p:nvSpPr>
          <p:cNvPr id="8" name="Rectangle 7">
            <a:extLst>
              <a:ext uri="{FF2B5EF4-FFF2-40B4-BE49-F238E27FC236}">
                <a16:creationId xmlns:a16="http://schemas.microsoft.com/office/drawing/2014/main" id="{45A853CE-CD78-E34F-9DCB-BEF2A6B74EA7}"/>
              </a:ext>
            </a:extLst>
          </p:cNvPr>
          <p:cNvSpPr/>
          <p:nvPr/>
        </p:nvSpPr>
        <p:spPr>
          <a:xfrm>
            <a:off x="-5737" y="0"/>
            <a:ext cx="8250977" cy="502766"/>
          </a:xfrm>
          <a:prstGeom prst="rect">
            <a:avLst/>
          </a:prstGeom>
          <a:solidFill>
            <a:srgbClr val="F3F2EB"/>
          </a:solidFill>
        </p:spPr>
        <p:txBody>
          <a:bodyPr wrap="none">
            <a:spAutoFit/>
          </a:bodyPr>
          <a:lstStyle/>
          <a:p>
            <a:pPr defTabSz="1219170">
              <a:buClr>
                <a:srgbClr val="000000"/>
              </a:buClr>
              <a:defRPr/>
            </a:pPr>
            <a:r>
              <a:rPr lang="vi-VN" sz="2667" b="1" kern="0" dirty="0">
                <a:solidFill>
                  <a:srgbClr val="C00000"/>
                </a:solidFill>
                <a:latin typeface="Times New Roman" panose="02020603050405020304" pitchFamily="18" charset="0"/>
                <a:cs typeface="Times New Roman" panose="02020603050405020304" pitchFamily="18" charset="0"/>
                <a:sym typeface="Arial"/>
              </a:rPr>
              <a:t>TƯ BẢN PHƯƠNG TÂY XÂM LƯỢC ĐÔNG NAM Á</a:t>
            </a:r>
            <a:endParaRPr lang="en-VN" sz="2667" kern="0" dirty="0">
              <a:solidFill>
                <a:srgbClr val="C00000"/>
              </a:solidFill>
              <a:latin typeface="Arial"/>
              <a:cs typeface="Arial"/>
              <a:sym typeface="Arial"/>
            </a:endParaRPr>
          </a:p>
        </p:txBody>
      </p:sp>
      <p:sp>
        <p:nvSpPr>
          <p:cNvPr id="22" name="Oval 21">
            <a:extLst>
              <a:ext uri="{FF2B5EF4-FFF2-40B4-BE49-F238E27FC236}">
                <a16:creationId xmlns:a16="http://schemas.microsoft.com/office/drawing/2014/main" id="{2D142D51-9F18-7D41-9D7B-37EDA960946E}"/>
              </a:ext>
            </a:extLst>
          </p:cNvPr>
          <p:cNvSpPr/>
          <p:nvPr/>
        </p:nvSpPr>
        <p:spPr>
          <a:xfrm>
            <a:off x="9144000" y="4034182"/>
            <a:ext cx="304800" cy="313636"/>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sp>
        <p:nvSpPr>
          <p:cNvPr id="23" name="Oval 22">
            <a:extLst>
              <a:ext uri="{FF2B5EF4-FFF2-40B4-BE49-F238E27FC236}">
                <a16:creationId xmlns:a16="http://schemas.microsoft.com/office/drawing/2014/main" id="{6E429DB4-5B0A-0B44-B174-F46307361B09}"/>
              </a:ext>
            </a:extLst>
          </p:cNvPr>
          <p:cNvSpPr/>
          <p:nvPr/>
        </p:nvSpPr>
        <p:spPr>
          <a:xfrm>
            <a:off x="9635065" y="2710883"/>
            <a:ext cx="220135" cy="27259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pic>
        <p:nvPicPr>
          <p:cNvPr id="18" name="Picture 17">
            <a:extLst>
              <a:ext uri="{FF2B5EF4-FFF2-40B4-BE49-F238E27FC236}">
                <a16:creationId xmlns:a16="http://schemas.microsoft.com/office/drawing/2014/main" id="{65BAA952-B556-9E48-8355-731175AB681C}"/>
              </a:ext>
            </a:extLst>
          </p:cNvPr>
          <p:cNvPicPr>
            <a:picLocks noChangeAspect="1"/>
          </p:cNvPicPr>
          <p:nvPr/>
        </p:nvPicPr>
        <p:blipFill>
          <a:blip r:embed="rId9"/>
          <a:stretch>
            <a:fillRect/>
          </a:stretch>
        </p:blipFill>
        <p:spPr>
          <a:xfrm>
            <a:off x="3776884" y="4481117"/>
            <a:ext cx="1828800" cy="1431235"/>
          </a:xfrm>
          <a:prstGeom prst="rect">
            <a:avLst/>
          </a:prstGeom>
        </p:spPr>
      </p:pic>
      <p:pic>
        <p:nvPicPr>
          <p:cNvPr id="21" name="Picture 20">
            <a:extLst>
              <a:ext uri="{FF2B5EF4-FFF2-40B4-BE49-F238E27FC236}">
                <a16:creationId xmlns:a16="http://schemas.microsoft.com/office/drawing/2014/main" id="{6FAEC39F-3E1B-3F41-B50B-AEA6D030A587}"/>
              </a:ext>
            </a:extLst>
          </p:cNvPr>
          <p:cNvPicPr>
            <a:picLocks noChangeAspect="1"/>
          </p:cNvPicPr>
          <p:nvPr/>
        </p:nvPicPr>
        <p:blipFill>
          <a:blip r:embed="rId10"/>
          <a:stretch>
            <a:fillRect/>
          </a:stretch>
        </p:blipFill>
        <p:spPr>
          <a:xfrm>
            <a:off x="8123161" y="1947661"/>
            <a:ext cx="4063999" cy="2235199"/>
          </a:xfrm>
          <a:prstGeom prst="rect">
            <a:avLst/>
          </a:prstGeom>
        </p:spPr>
      </p:pic>
      <p:pic>
        <p:nvPicPr>
          <p:cNvPr id="7" name="Picture 6">
            <a:extLst>
              <a:ext uri="{FF2B5EF4-FFF2-40B4-BE49-F238E27FC236}">
                <a16:creationId xmlns:a16="http://schemas.microsoft.com/office/drawing/2014/main" id="{DFB81D95-0944-504D-AF34-3C52680428A3}"/>
              </a:ext>
            </a:extLst>
          </p:cNvPr>
          <p:cNvPicPr>
            <a:picLocks noChangeAspect="1"/>
          </p:cNvPicPr>
          <p:nvPr/>
        </p:nvPicPr>
        <p:blipFill>
          <a:blip r:embed="rId9"/>
          <a:stretch>
            <a:fillRect/>
          </a:stretch>
        </p:blipFill>
        <p:spPr>
          <a:xfrm>
            <a:off x="4775201" y="5298048"/>
            <a:ext cx="1828800" cy="1431235"/>
          </a:xfrm>
          <a:prstGeom prst="rect">
            <a:avLst/>
          </a:prstGeom>
        </p:spPr>
      </p:pic>
      <p:pic>
        <p:nvPicPr>
          <p:cNvPr id="14" name="Picture 13">
            <a:extLst>
              <a:ext uri="{FF2B5EF4-FFF2-40B4-BE49-F238E27FC236}">
                <a16:creationId xmlns:a16="http://schemas.microsoft.com/office/drawing/2014/main" id="{4AA3F500-A37A-674C-86B9-317A39254C85}"/>
              </a:ext>
            </a:extLst>
          </p:cNvPr>
          <p:cNvPicPr>
            <a:picLocks noChangeAspect="1"/>
          </p:cNvPicPr>
          <p:nvPr/>
        </p:nvPicPr>
        <p:blipFill>
          <a:blip r:embed="rId9"/>
          <a:stretch>
            <a:fillRect/>
          </a:stretch>
        </p:blipFill>
        <p:spPr>
          <a:xfrm>
            <a:off x="508000" y="2348212"/>
            <a:ext cx="1828800" cy="1431235"/>
          </a:xfrm>
          <a:prstGeom prst="rect">
            <a:avLst/>
          </a:prstGeom>
        </p:spPr>
      </p:pic>
      <p:pic>
        <p:nvPicPr>
          <p:cNvPr id="2" name="Am-thanh-chien-tranh-tieng-sung-phao-no-www_tiengdong_com" descr="Am-thanh-chien-tranh-tieng-sung-phao-no-www_tiengdong_com">
            <a:hlinkClick r:id="" action="ppaction://media"/>
            <a:extLst>
              <a:ext uri="{FF2B5EF4-FFF2-40B4-BE49-F238E27FC236}">
                <a16:creationId xmlns:a16="http://schemas.microsoft.com/office/drawing/2014/main" id="{5FAB4AB6-B733-3047-BD8F-CC2BED22234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6576" y="-1543008"/>
            <a:ext cx="1083733" cy="1083733"/>
          </a:xfrm>
          <a:prstGeom prst="rect">
            <a:avLst/>
          </a:prstGeom>
        </p:spPr>
      </p:pic>
      <p:pic>
        <p:nvPicPr>
          <p:cNvPr id="16" name="Picture 2">
            <a:extLst>
              <a:ext uri="{FF2B5EF4-FFF2-40B4-BE49-F238E27FC236}">
                <a16:creationId xmlns:a16="http://schemas.microsoft.com/office/drawing/2014/main" id="{FA4181E2-9EE4-114C-A931-7879D484AE9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9803580" y="-1"/>
            <a:ext cx="2286000" cy="18965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7BFB6D44-EBF0-064B-BF7F-A6B9A10405D4}"/>
              </a:ext>
            </a:extLst>
          </p:cNvPr>
          <p:cNvPicPr>
            <a:picLocks noChangeAspect="1"/>
          </p:cNvPicPr>
          <p:nvPr/>
        </p:nvPicPr>
        <p:blipFill>
          <a:blip r:embed="rId9"/>
          <a:stretch>
            <a:fillRect/>
          </a:stretch>
        </p:blipFill>
        <p:spPr>
          <a:xfrm>
            <a:off x="3160889" y="2916583"/>
            <a:ext cx="1828800" cy="1431235"/>
          </a:xfrm>
          <a:prstGeom prst="rect">
            <a:avLst/>
          </a:prstGeom>
        </p:spPr>
      </p:pic>
    </p:spTree>
    <p:extLst>
      <p:ext uri="{BB962C8B-B14F-4D97-AF65-F5344CB8AC3E}">
        <p14:creationId xmlns:p14="http://schemas.microsoft.com/office/powerpoint/2010/main" val="46066660"/>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96" fill="hold"/>
                                            <p:tgtEl>
                                              <p:spTgt spid="2"/>
                                            </p:tgtEl>
                                          </p:cBhvr>
                                        </p:cmd>
                                      </p:childTnLst>
                                    </p:cTn>
                                  </p:par>
                                  <p:par>
                                    <p:cTn id="7" presetID="0" presetClass="path" presetSubtype="0" repeatCount="indefinite" fill="hold" grpId="0" nodeType="withEffect" p14:presetBounceEnd="50000">
                                      <p:stCondLst>
                                        <p:cond delay="0"/>
                                      </p:stCondLst>
                                      <p:childTnLst>
                                        <p:animMotion origin="layout" path="M 0 0.00062 C -0.11979 -0.01481 -0.23802 -0.03025 -0.3592 -0.04475 C -0.36163 -0.04506 -0.3651 -0.04475 -0.36684 -0.04413 C -0.42951 -0.03271 -0.4283 -0.03673 -0.4283 -0.03117 " pathEditMode="relative" rAng="0" ptsTypes="AAAA" p14:bounceEnd="50000">
                                          <p:cBhvr>
                                            <p:cTn id="8" dur="2000" fill="hold"/>
                                            <p:tgtEl>
                                              <p:spTgt spid="22"/>
                                            </p:tgtEl>
                                            <p:attrNameLst>
                                              <p:attrName>ppt_x</p:attrName>
                                              <p:attrName>ppt_y</p:attrName>
                                            </p:attrNameLst>
                                          </p:cBhvr>
                                          <p:rCtr x="-21424" y="-2284"/>
                                        </p:animMotion>
                                      </p:childTnLst>
                                      <p:subTnLst>
                                        <p:audio>
                                          <p:cMediaNode>
                                            <p:cTn display="0" masterRel="sameClick">
                                              <p:stCondLst>
                                                <p:cond evt="begin" delay="0">
                                                  <p:tn val="7"/>
                                                </p:cond>
                                              </p:stCondLst>
                                              <p:endCondLst>
                                                <p:cond evt="onStopAudio" delay="0">
                                                  <p:tgtEl>
                                                    <p:sldTgt/>
                                                  </p:tgtEl>
                                                </p:cond>
                                              </p:endCondLst>
                                            </p:cTn>
                                            <p:tgtEl>
                                              <p:sndTgt r:embed="rId4" name="whoosh.wav"/>
                                            </p:tgtEl>
                                          </p:cMediaNode>
                                        </p:audio>
                                      </p:subTnLst>
                                    </p:cTn>
                                  </p:par>
                                  <p:par>
                                    <p:cTn id="9" presetID="0" presetClass="path" presetSubtype="0" repeatCount="indefinite" fill="hold" grpId="0" nodeType="withEffect" p14:presetBounceEnd="50000">
                                      <p:stCondLst>
                                        <p:cond delay="0"/>
                                      </p:stCondLst>
                                      <p:childTnLst>
                                        <p:animMotion origin="layout" path="M -0.00764 -0.01512 L -0.09098 -0.12129 C -0.09271 -0.12345 -0.10139 -0.12623 -0.10209 -0.12623 C -0.10591 -0.12747 -0.10955 -0.12777 -0.1132 -0.1287 C -0.1408 -0.13642 -0.09098 -0.12469 -0.13125 -0.13364 C -0.13959 -0.13858 -0.14289 -0.14105 -0.15209 -0.14352 C -0.1573 -0.14506 -0.16233 -0.14537 -0.16737 -0.14598 C -0.16875 -0.14691 -0.17014 -0.14845 -0.17153 -0.14845 C -0.18125 -0.14845 -0.19098 -0.14753 -0.2007 -0.14598 C -0.20261 -0.14598 -0.20452 -0.14475 -0.20625 -0.14352 C -0.20921 -0.14228 -0.21181 -0.14043 -0.21459 -0.13858 L -0.22292 -0.13364 C -0.22431 -0.13302 -0.2257 -0.1321 -0.22709 -0.13117 C -0.23004 -0.12993 -0.23403 -0.12839 -0.23681 -0.12623 C -0.23872 -0.125 -0.24046 -0.12253 -0.24237 -0.12129 C -0.24462 -0.12006 -0.24705 -0.11975 -0.24931 -0.11882 C -0.26702 -0.11203 -0.24098 -0.1216 -0.26181 -0.11389 C -0.26875 -0.10771 -0.26719 -0.10864 -0.2757 -0.10401 C -0.27969 -0.10216 -0.28178 -0.10185 -0.28542 -0.09907 C -0.28733 -0.09784 -0.28907 -0.09568 -0.29098 -0.09413 C -0.29237 -0.09321 -0.29393 -0.0929 -0.29514 -0.09166 C -0.29671 -0.09043 -0.29792 -0.08827 -0.29931 -0.08672 C -0.30122 -0.08518 -0.30313 -0.08364 -0.30487 -0.08179 C -0.32066 -0.06635 -0.30417 -0.08148 -0.31737 -0.06944 C -0.31841 -0.06697 -0.31945 -0.06481 -0.32014 -0.06203 C -0.32136 -0.0574 -0.32205 -0.05216 -0.32292 -0.04722 L -0.3257 -0.0324 C -0.32622 -0.02993 -0.32657 -0.02747 -0.32709 -0.025 C -0.32813 -0.02191 -0.32917 -0.01852 -0.32987 -0.01512 C -0.33056 -0.01296 -0.33073 -0.01018 -0.33125 -0.00771 C -0.33212 -0.00524 -0.33299 -0.00277 -0.33403 -0.00031 C -0.34098 0.01328 -0.34028 0.01173 -0.34653 0.01945 C -0.35 0.03797 -0.34497 0.01574 -0.35209 0.03179 C -0.35313 0.03365 -0.35296 0.03673 -0.35348 0.0392 C -0.35434 0.04167 -0.35556 0.04383 -0.35625 0.04661 C -0.35747 0.05124 -0.35816 0.05648 -0.35903 0.06142 L -0.36181 0.07624 L -0.3632 0.08365 C -0.36372 0.08611 -0.36389 0.08858 -0.36459 0.09105 C -0.36563 0.09352 -0.36667 0.09568 -0.36737 0.09846 C -0.36858 0.10309 -0.36858 0.10865 -0.37014 0.11328 C -0.37118 0.11574 -0.37223 0.1179 -0.37292 0.12068 C -0.37362 0.12284 -0.37379 0.12562 -0.37431 0.12809 C -0.3783 0.14661 -0.37622 0.13365 -0.37848 0.15031 C -0.37987 0.17099 -0.38091 0.19167 -0.38403 0.21204 C -0.38455 0.21451 -0.38507 0.21698 -0.38542 0.21945 C -0.38594 0.22686 -0.38612 0.23426 -0.38681 0.24167 L -0.39098 0.26389 C -0.3915 0.26636 -0.39167 0.26883 -0.39237 0.2713 C -0.39341 0.27377 -0.39445 0.27593 -0.39514 0.27871 C -0.39636 0.28334 -0.39705 0.28858 -0.39792 0.29352 L -0.4007 0.30834 C -0.40174 0.31297 -0.40365 0.32469 -0.40487 0.32809 C -0.40591 0.33087 -0.40816 0.3321 -0.40903 0.3355 C -0.40938 0.33642 -0.40816 0.33704 -0.40764 0.33797 " pathEditMode="relative" ptsTypes="AAAAAAAAAAAAAAAAAAAAAAAAAAAAAAAAAAAAAAAAAAAAAAAAAAAAAAA" p14:bounceEnd="50000">
                                          <p:cBhvr>
                                            <p:cTn id="10" dur="2000" fill="hold"/>
                                            <p:tgtEl>
                                              <p:spTgt spid="23"/>
                                            </p:tgtEl>
                                            <p:attrNameLst>
                                              <p:attrName>ppt_x</p:attrName>
                                              <p:attrName>ppt_y</p:attrName>
                                            </p:attrNameLst>
                                          </p:cBhvr>
                                        </p:animMotion>
                                      </p:childTnLst>
                                      <p:subTnLst>
                                        <p:audio>
                                          <p:cMediaNode>
                                            <p:cTn display="0" masterRel="sameClick">
                                              <p:stCondLst>
                                                <p:cond evt="begin" delay="0">
                                                  <p:tn val="9"/>
                                                </p:cond>
                                              </p:stCondLst>
                                              <p:endCondLst>
                                                <p:cond evt="onStopAudio" delay="0">
                                                  <p:tgtEl>
                                                    <p:sldTgt/>
                                                  </p:tgtEl>
                                                </p:cond>
                                              </p:endCondLst>
                                            </p:cTn>
                                            <p:tgtEl>
                                              <p:sndTgt r:embed="rId4" name="whoosh.wav"/>
                                            </p:tgtEl>
                                          </p:cMediaNode>
                                        </p:audio>
                                      </p:sub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22" grpId="0" animBg="1"/>
          <p:bldP spid="2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96" fill="hold"/>
                                            <p:tgtEl>
                                              <p:spTgt spid="2"/>
                                            </p:tgtEl>
                                          </p:cBhvr>
                                        </p:cmd>
                                      </p:childTnLst>
                                    </p:cTn>
                                  </p:par>
                                  <p:par>
                                    <p:cTn id="7" presetID="0" presetClass="path" presetSubtype="0" repeatCount="indefinite" fill="hold" grpId="0" nodeType="withEffect">
                                      <p:stCondLst>
                                        <p:cond delay="0"/>
                                      </p:stCondLst>
                                      <p:childTnLst>
                                        <p:animMotion origin="layout" path="M 0 0.00062 C -0.11979 -0.01481 -0.23802 -0.03025 -0.3592 -0.04475 C -0.36163 -0.04506 -0.3651 -0.04475 -0.36684 -0.04413 C -0.42951 -0.03271 -0.4283 -0.03673 -0.4283 -0.03117 " pathEditMode="relative" rAng="0" ptsTypes="AAAA">
                                          <p:cBhvr>
                                            <p:cTn id="8" dur="2000" fill="hold"/>
                                            <p:tgtEl>
                                              <p:spTgt spid="22"/>
                                            </p:tgtEl>
                                            <p:attrNameLst>
                                              <p:attrName>ppt_x</p:attrName>
                                              <p:attrName>ppt_y</p:attrName>
                                            </p:attrNameLst>
                                          </p:cBhvr>
                                          <p:rCtr x="-21424" y="-2284"/>
                                        </p:animMotion>
                                      </p:childTnLst>
                                      <p:subTnLst>
                                        <p:audio>
                                          <p:cMediaNode>
                                            <p:cTn display="0" masterRel="sameClick">
                                              <p:stCondLst>
                                                <p:cond evt="begin" delay="0">
                                                  <p:tn val="7"/>
                                                </p:cond>
                                              </p:stCondLst>
                                              <p:endCondLst>
                                                <p:cond evt="onStopAudio" delay="0">
                                                  <p:tgtEl>
                                                    <p:sldTgt/>
                                                  </p:tgtEl>
                                                </p:cond>
                                              </p:endCondLst>
                                            </p:cTn>
                                            <p:tgtEl>
                                              <p:sndTgt r:embed="rId13" name="whoosh.wav"/>
                                            </p:tgtEl>
                                          </p:cMediaNode>
                                        </p:audio>
                                      </p:subTnLst>
                                    </p:cTn>
                                  </p:par>
                                  <p:par>
                                    <p:cTn id="9" presetID="0" presetClass="path" presetSubtype="0" repeatCount="indefinite" fill="hold" grpId="0" nodeType="withEffect">
                                      <p:stCondLst>
                                        <p:cond delay="0"/>
                                      </p:stCondLst>
                                      <p:childTnLst>
                                        <p:animMotion origin="layout" path="M -0.00764 -0.01512 L -0.09098 -0.12129 C -0.09271 -0.12345 -0.10139 -0.12623 -0.10209 -0.12623 C -0.10591 -0.12747 -0.10955 -0.12777 -0.1132 -0.1287 C -0.1408 -0.13642 -0.09098 -0.12469 -0.13125 -0.13364 C -0.13959 -0.13858 -0.14289 -0.14105 -0.15209 -0.14352 C -0.1573 -0.14506 -0.16233 -0.14537 -0.16737 -0.14598 C -0.16875 -0.14691 -0.17014 -0.14845 -0.17153 -0.14845 C -0.18125 -0.14845 -0.19098 -0.14753 -0.2007 -0.14598 C -0.20261 -0.14598 -0.20452 -0.14475 -0.20625 -0.14352 C -0.20921 -0.14228 -0.21181 -0.14043 -0.21459 -0.13858 L -0.22292 -0.13364 C -0.22431 -0.13302 -0.2257 -0.1321 -0.22709 -0.13117 C -0.23004 -0.12993 -0.23403 -0.12839 -0.23681 -0.12623 C -0.23872 -0.125 -0.24046 -0.12253 -0.24237 -0.12129 C -0.24462 -0.12006 -0.24705 -0.11975 -0.24931 -0.11882 C -0.26702 -0.11203 -0.24098 -0.1216 -0.26181 -0.11389 C -0.26875 -0.10771 -0.26719 -0.10864 -0.2757 -0.10401 C -0.27969 -0.10216 -0.28178 -0.10185 -0.28542 -0.09907 C -0.28733 -0.09784 -0.28907 -0.09568 -0.29098 -0.09413 C -0.29237 -0.09321 -0.29393 -0.0929 -0.29514 -0.09166 C -0.29671 -0.09043 -0.29792 -0.08827 -0.29931 -0.08672 C -0.30122 -0.08518 -0.30313 -0.08364 -0.30487 -0.08179 C -0.32066 -0.06635 -0.30417 -0.08148 -0.31737 -0.06944 C -0.31841 -0.06697 -0.31945 -0.06481 -0.32014 -0.06203 C -0.32136 -0.0574 -0.32205 -0.05216 -0.32292 -0.04722 L -0.3257 -0.0324 C -0.32622 -0.02993 -0.32657 -0.02747 -0.32709 -0.025 C -0.32813 -0.02191 -0.32917 -0.01852 -0.32987 -0.01512 C -0.33056 -0.01296 -0.33073 -0.01018 -0.33125 -0.00771 C -0.33212 -0.00524 -0.33299 -0.00277 -0.33403 -0.00031 C -0.34098 0.01328 -0.34028 0.01173 -0.34653 0.01945 C -0.35 0.03797 -0.34497 0.01574 -0.35209 0.03179 C -0.35313 0.03365 -0.35296 0.03673 -0.35348 0.0392 C -0.35434 0.04167 -0.35556 0.04383 -0.35625 0.04661 C -0.35747 0.05124 -0.35816 0.05648 -0.35903 0.06142 L -0.36181 0.07624 L -0.3632 0.08365 C -0.36372 0.08611 -0.36389 0.08858 -0.36459 0.09105 C -0.36563 0.09352 -0.36667 0.09568 -0.36737 0.09846 C -0.36858 0.10309 -0.36858 0.10865 -0.37014 0.11328 C -0.37118 0.11574 -0.37223 0.1179 -0.37292 0.12068 C -0.37362 0.12284 -0.37379 0.12562 -0.37431 0.12809 C -0.3783 0.14661 -0.37622 0.13365 -0.37848 0.15031 C -0.37987 0.17099 -0.38091 0.19167 -0.38403 0.21204 C -0.38455 0.21451 -0.38507 0.21698 -0.38542 0.21945 C -0.38594 0.22686 -0.38612 0.23426 -0.38681 0.24167 L -0.39098 0.26389 C -0.3915 0.26636 -0.39167 0.26883 -0.39237 0.2713 C -0.39341 0.27377 -0.39445 0.27593 -0.39514 0.27871 C -0.39636 0.28334 -0.39705 0.28858 -0.39792 0.29352 L -0.4007 0.30834 C -0.40174 0.31297 -0.40365 0.32469 -0.40487 0.32809 C -0.40591 0.33087 -0.40816 0.3321 -0.40903 0.3355 C -0.40938 0.33642 -0.40816 0.33704 -0.40764 0.33797 " pathEditMode="relative" ptsTypes="AAAAAAAAAAAAAAAAAAAAAAAAAAAAAAAAAAAAAAAAAAAAAAAAAAAAAAA">
                                          <p:cBhvr>
                                            <p:cTn id="10" dur="2000" fill="hold"/>
                                            <p:tgtEl>
                                              <p:spTgt spid="23"/>
                                            </p:tgtEl>
                                            <p:attrNameLst>
                                              <p:attrName>ppt_x</p:attrName>
                                              <p:attrName>ppt_y</p:attrName>
                                            </p:attrNameLst>
                                          </p:cBhvr>
                                        </p:animMotion>
                                      </p:childTnLst>
                                      <p:subTnLst>
                                        <p:audio>
                                          <p:cMediaNode>
                                            <p:cTn display="0" masterRel="sameClick">
                                              <p:stCondLst>
                                                <p:cond evt="begin" delay="0">
                                                  <p:tn val="9"/>
                                                </p:cond>
                                              </p:stCondLst>
                                              <p:endCondLst>
                                                <p:cond evt="onStopAudio" delay="0">
                                                  <p:tgtEl>
                                                    <p:sldTgt/>
                                                  </p:tgtEl>
                                                </p:cond>
                                              </p:endCondLst>
                                            </p:cTn>
                                            <p:tgtEl>
                                              <p:sndTgt r:embed="rId13" name="whoosh.wav"/>
                                            </p:tgtEl>
                                          </p:cMediaNode>
                                        </p:audio>
                                      </p:sub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22" grpId="0" animBg="1"/>
          <p:bldP spid="23"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0E145D0F-AB63-1347-F092-B325220D6400}"/>
              </a:ext>
            </a:extLst>
          </p:cNvPr>
          <p:cNvGraphicFramePr>
            <a:graphicFrameLocks noGrp="1"/>
          </p:cNvGraphicFramePr>
          <p:nvPr>
            <p:extLst>
              <p:ext uri="{D42A27DB-BD31-4B8C-83A1-F6EECF244321}">
                <p14:modId xmlns:p14="http://schemas.microsoft.com/office/powerpoint/2010/main" val="3571517363"/>
              </p:ext>
            </p:extLst>
          </p:nvPr>
        </p:nvGraphicFramePr>
        <p:xfrm>
          <a:off x="0" y="1205194"/>
          <a:ext cx="12192000" cy="5652805"/>
        </p:xfrm>
        <a:graphic>
          <a:graphicData uri="http://schemas.openxmlformats.org/drawingml/2006/table">
            <a:tbl>
              <a:tblPr firstRow="1" bandRow="1">
                <a:tableStyleId>{ED083AE6-46FA-4A59-8FB0-9F97EB10719F}</a:tableStyleId>
              </a:tblPr>
              <a:tblGrid>
                <a:gridCol w="3643086">
                  <a:extLst>
                    <a:ext uri="{9D8B030D-6E8A-4147-A177-3AD203B41FA5}">
                      <a16:colId xmlns:a16="http://schemas.microsoft.com/office/drawing/2014/main" val="3437851209"/>
                    </a:ext>
                  </a:extLst>
                </a:gridCol>
                <a:gridCol w="8548914">
                  <a:extLst>
                    <a:ext uri="{9D8B030D-6E8A-4147-A177-3AD203B41FA5}">
                      <a16:colId xmlns:a16="http://schemas.microsoft.com/office/drawing/2014/main" val="2628150079"/>
                    </a:ext>
                  </a:extLst>
                </a:gridCol>
              </a:tblGrid>
              <a:tr h="772117">
                <a:tc>
                  <a:txBody>
                    <a:bodyPr/>
                    <a:lstStyle/>
                    <a:p>
                      <a:pPr algn="ct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lược</a:t>
                      </a: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50733022"/>
                  </a:ext>
                </a:extLst>
              </a:tr>
              <a:tr h="1034821">
                <a:tc>
                  <a:txBody>
                    <a:bodyPr/>
                    <a:lstStyle/>
                    <a:p>
                      <a:pPr algn="ctr"/>
                      <a:r>
                        <a:rPr lang="en-US" sz="3200" b="1" dirty="0">
                          <a:solidFill>
                            <a:srgbClr val="0070C0"/>
                          </a:solidFill>
                          <a:latin typeface="Times New Roman" panose="02020603050405020304" pitchFamily="18" charset="0"/>
                          <a:cs typeface="Times New Roman" panose="02020603050405020304" pitchFamily="18" charset="0"/>
                        </a:rPr>
                        <a:t>Phi-lip-pin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835222486"/>
                  </a:ext>
                </a:extLst>
              </a:tr>
              <a:tr h="1071442">
                <a:tc>
                  <a:txBody>
                    <a:bodyPr/>
                    <a:lstStyle/>
                    <a:p>
                      <a:pPr algn="ctr"/>
                      <a:r>
                        <a:rPr lang="en-US" sz="3200" b="1" dirty="0">
                          <a:solidFill>
                            <a:srgbClr val="0070C0"/>
                          </a:solidFill>
                          <a:latin typeface="Times New Roman" panose="02020603050405020304" pitchFamily="18" charset="0"/>
                          <a:cs typeface="Times New Roman" panose="02020603050405020304" pitchFamily="18" charset="0"/>
                        </a:rPr>
                        <a:t>In-</a:t>
                      </a:r>
                      <a:r>
                        <a:rPr lang="en-US" sz="3200" b="1" dirty="0" err="1">
                          <a:solidFill>
                            <a:srgbClr val="0070C0"/>
                          </a:solidFill>
                          <a:latin typeface="Times New Roman" panose="02020603050405020304" pitchFamily="18" charset="0"/>
                          <a:cs typeface="Times New Roman" panose="02020603050405020304" pitchFamily="18" charset="0"/>
                        </a:rPr>
                        <a:t>nô</a:t>
                      </a:r>
                      <a:r>
                        <a:rPr lang="en-US" sz="3200" b="1" dirty="0">
                          <a:solidFill>
                            <a:srgbClr val="0070C0"/>
                          </a:solidFill>
                          <a:latin typeface="Times New Roman" panose="02020603050405020304" pitchFamily="18" charset="0"/>
                          <a:cs typeface="Times New Roman" panose="02020603050405020304" pitchFamily="18" charset="0"/>
                        </a:rPr>
                        <a:t>-</a:t>
                      </a:r>
                      <a:r>
                        <a:rPr lang="en-US" sz="3200" b="1" dirty="0" err="1">
                          <a:solidFill>
                            <a:srgbClr val="0070C0"/>
                          </a:solidFill>
                          <a:latin typeface="Times New Roman" panose="02020603050405020304" pitchFamily="18" charset="0"/>
                          <a:cs typeface="Times New Roman" panose="02020603050405020304" pitchFamily="18" charset="0"/>
                        </a:rPr>
                        <a:t>nê</a:t>
                      </a:r>
                      <a:r>
                        <a:rPr lang="en-US" sz="3200" b="1" dirty="0">
                          <a:solidFill>
                            <a:srgbClr val="0070C0"/>
                          </a:solidFill>
                          <a:latin typeface="Times New Roman" panose="02020603050405020304" pitchFamily="18" charset="0"/>
                          <a:cs typeface="Times New Roman" panose="02020603050405020304" pitchFamily="18" charset="0"/>
                        </a:rPr>
                        <a:t>-xi-a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86165589"/>
                  </a:ext>
                </a:extLst>
              </a:tr>
              <a:tr h="1422321">
                <a:tc>
                  <a:txBody>
                    <a:bodyPr/>
                    <a:lstStyle/>
                    <a:p>
                      <a:pPr algn="ctr"/>
                      <a:r>
                        <a:rPr lang="en-US" sz="3200" b="1" dirty="0">
                          <a:solidFill>
                            <a:srgbClr val="0070C0"/>
                          </a:solidFill>
                          <a:latin typeface="Times New Roman" panose="02020603050405020304" pitchFamily="18" charset="0"/>
                          <a:cs typeface="Times New Roman" panose="02020603050405020304" pitchFamily="18" charset="0"/>
                        </a:rPr>
                        <a:t>Ma-</a:t>
                      </a:r>
                      <a:r>
                        <a:rPr lang="en-US" sz="3200" b="1" dirty="0" err="1">
                          <a:solidFill>
                            <a:srgbClr val="0070C0"/>
                          </a:solidFill>
                          <a:latin typeface="Times New Roman" panose="02020603050405020304" pitchFamily="18" charset="0"/>
                          <a:cs typeface="Times New Roman" panose="02020603050405020304" pitchFamily="18" charset="0"/>
                        </a:rPr>
                        <a:t>lai</a:t>
                      </a:r>
                      <a:r>
                        <a:rPr lang="en-US" sz="3200" b="1" dirty="0">
                          <a:solidFill>
                            <a:srgbClr val="0070C0"/>
                          </a:solidFill>
                          <a:latin typeface="Times New Roman" panose="02020603050405020304" pitchFamily="18" charset="0"/>
                          <a:cs typeface="Times New Roman" panose="02020603050405020304" pitchFamily="18" charset="0"/>
                        </a:rPr>
                        <a:t>-xi-a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8380908"/>
                  </a:ext>
                </a:extLst>
              </a:tr>
              <a:tr h="1352104">
                <a:tc>
                  <a:txBody>
                    <a:bodyPr/>
                    <a:lstStyle/>
                    <a:p>
                      <a:pPr algn="ctr"/>
                      <a:r>
                        <a:rPr lang="en-US" sz="3200" b="1" dirty="0">
                          <a:solidFill>
                            <a:srgbClr val="0070C0"/>
                          </a:solidFill>
                          <a:latin typeface="Times New Roman" panose="02020603050405020304" pitchFamily="18" charset="0"/>
                          <a:cs typeface="Times New Roman" panose="02020603050405020304" pitchFamily="18" charset="0"/>
                        </a:rPr>
                        <a:t>Xin-ga-po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59697449"/>
                  </a:ext>
                </a:extLst>
              </a:tr>
            </a:tbl>
          </a:graphicData>
        </a:graphic>
      </p:graphicFrame>
      <p:sp>
        <p:nvSpPr>
          <p:cNvPr id="5" name="Rectangle: Rounded Corners 4">
            <a:extLst>
              <a:ext uri="{FF2B5EF4-FFF2-40B4-BE49-F238E27FC236}">
                <a16:creationId xmlns:a16="http://schemas.microsoft.com/office/drawing/2014/main" id="{E8AB4353-0371-4FF4-95E4-4EE52D9EA1EC}"/>
              </a:ext>
            </a:extLst>
          </p:cNvPr>
          <p:cNvSpPr/>
          <p:nvPr/>
        </p:nvSpPr>
        <p:spPr>
          <a:xfrm>
            <a:off x="0" y="0"/>
            <a:ext cx="12192000" cy="1090892"/>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HOÀN THÀNH PHIẾU HỌC TẬP SAU</a:t>
            </a:r>
          </a:p>
        </p:txBody>
      </p:sp>
    </p:spTree>
    <p:extLst>
      <p:ext uri="{BB962C8B-B14F-4D97-AF65-F5344CB8AC3E}">
        <p14:creationId xmlns:p14="http://schemas.microsoft.com/office/powerpoint/2010/main" val="2540775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0E145D0F-AB63-1347-F092-B325220D6400}"/>
              </a:ext>
            </a:extLst>
          </p:cNvPr>
          <p:cNvGraphicFramePr>
            <a:graphicFrameLocks noGrp="1"/>
          </p:cNvGraphicFramePr>
          <p:nvPr>
            <p:extLst>
              <p:ext uri="{D42A27DB-BD31-4B8C-83A1-F6EECF244321}">
                <p14:modId xmlns:p14="http://schemas.microsoft.com/office/powerpoint/2010/main" val="16688303"/>
              </p:ext>
            </p:extLst>
          </p:nvPr>
        </p:nvGraphicFramePr>
        <p:xfrm>
          <a:off x="0" y="0"/>
          <a:ext cx="12192000" cy="6847807"/>
        </p:xfrm>
        <a:graphic>
          <a:graphicData uri="http://schemas.openxmlformats.org/drawingml/2006/table">
            <a:tbl>
              <a:tblPr firstRow="1" bandRow="1">
                <a:tableStyleId>{ED083AE6-46FA-4A59-8FB0-9F97EB10719F}</a:tableStyleId>
              </a:tblPr>
              <a:tblGrid>
                <a:gridCol w="2619214">
                  <a:extLst>
                    <a:ext uri="{9D8B030D-6E8A-4147-A177-3AD203B41FA5}">
                      <a16:colId xmlns:a16="http://schemas.microsoft.com/office/drawing/2014/main" val="3437851209"/>
                    </a:ext>
                  </a:extLst>
                </a:gridCol>
                <a:gridCol w="9572786">
                  <a:extLst>
                    <a:ext uri="{9D8B030D-6E8A-4147-A177-3AD203B41FA5}">
                      <a16:colId xmlns:a16="http://schemas.microsoft.com/office/drawing/2014/main" val="2628150079"/>
                    </a:ext>
                  </a:extLst>
                </a:gridCol>
              </a:tblGrid>
              <a:tr h="604434">
                <a:tc>
                  <a:txBody>
                    <a:bodyPr/>
                    <a:lstStyle/>
                    <a:p>
                      <a:pPr algn="ct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lược</a:t>
                      </a: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50733022"/>
                  </a:ext>
                </a:extLst>
              </a:tr>
              <a:tr h="1357014">
                <a:tc>
                  <a:txBody>
                    <a:bodyPr/>
                    <a:lstStyle/>
                    <a:p>
                      <a:pPr algn="ctr"/>
                      <a:r>
                        <a:rPr lang="en-US" sz="3200" b="1" dirty="0">
                          <a:solidFill>
                            <a:srgbClr val="0070C0"/>
                          </a:solidFill>
                          <a:latin typeface="Times New Roman" panose="02020603050405020304" pitchFamily="18" charset="0"/>
                          <a:cs typeface="Times New Roman" panose="02020603050405020304" pitchFamily="18" charset="0"/>
                        </a:rPr>
                        <a:t>Phi-lip-pin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835222486"/>
                  </a:ext>
                </a:extLst>
              </a:tr>
              <a:tr h="1299876">
                <a:tc>
                  <a:txBody>
                    <a:bodyPr/>
                    <a:lstStyle/>
                    <a:p>
                      <a:pPr algn="ctr"/>
                      <a:r>
                        <a:rPr lang="en-US" sz="3200" b="1" dirty="0">
                          <a:solidFill>
                            <a:srgbClr val="0070C0"/>
                          </a:solidFill>
                          <a:latin typeface="Times New Roman" panose="02020603050405020304" pitchFamily="18" charset="0"/>
                          <a:cs typeface="Times New Roman" panose="02020603050405020304" pitchFamily="18" charset="0"/>
                        </a:rPr>
                        <a:t>In-</a:t>
                      </a:r>
                      <a:r>
                        <a:rPr lang="en-US" sz="3200" b="1" dirty="0" err="1">
                          <a:solidFill>
                            <a:srgbClr val="0070C0"/>
                          </a:solidFill>
                          <a:latin typeface="Times New Roman" panose="02020603050405020304" pitchFamily="18" charset="0"/>
                          <a:cs typeface="Times New Roman" panose="02020603050405020304" pitchFamily="18" charset="0"/>
                        </a:rPr>
                        <a:t>nô</a:t>
                      </a:r>
                      <a:r>
                        <a:rPr lang="en-US" sz="3200" b="1" dirty="0">
                          <a:solidFill>
                            <a:srgbClr val="0070C0"/>
                          </a:solidFill>
                          <a:latin typeface="Times New Roman" panose="02020603050405020304" pitchFamily="18" charset="0"/>
                          <a:cs typeface="Times New Roman" panose="02020603050405020304" pitchFamily="18" charset="0"/>
                        </a:rPr>
                        <a:t>-</a:t>
                      </a:r>
                      <a:r>
                        <a:rPr lang="en-US" sz="3200" b="1" dirty="0" err="1">
                          <a:solidFill>
                            <a:srgbClr val="0070C0"/>
                          </a:solidFill>
                          <a:latin typeface="Times New Roman" panose="02020603050405020304" pitchFamily="18" charset="0"/>
                          <a:cs typeface="Times New Roman" panose="02020603050405020304" pitchFamily="18" charset="0"/>
                        </a:rPr>
                        <a:t>nê</a:t>
                      </a:r>
                      <a:r>
                        <a:rPr lang="en-US" sz="3200" b="1" dirty="0">
                          <a:solidFill>
                            <a:srgbClr val="0070C0"/>
                          </a:solidFill>
                          <a:latin typeface="Times New Roman" panose="02020603050405020304" pitchFamily="18" charset="0"/>
                          <a:cs typeface="Times New Roman" panose="02020603050405020304" pitchFamily="18" charset="0"/>
                        </a:rPr>
                        <a:t>-xi-a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86165589"/>
                  </a:ext>
                </a:extLst>
              </a:tr>
              <a:tr h="1946107">
                <a:tc>
                  <a:txBody>
                    <a:bodyPr/>
                    <a:lstStyle/>
                    <a:p>
                      <a:pPr algn="ctr"/>
                      <a:r>
                        <a:rPr lang="en-US" sz="3200" b="1" dirty="0">
                          <a:solidFill>
                            <a:srgbClr val="0070C0"/>
                          </a:solidFill>
                          <a:latin typeface="Times New Roman" panose="02020603050405020304" pitchFamily="18" charset="0"/>
                          <a:cs typeface="Times New Roman" panose="02020603050405020304" pitchFamily="18" charset="0"/>
                        </a:rPr>
                        <a:t>Ma-</a:t>
                      </a:r>
                      <a:r>
                        <a:rPr lang="en-US" sz="3200" b="1" dirty="0" err="1">
                          <a:solidFill>
                            <a:srgbClr val="0070C0"/>
                          </a:solidFill>
                          <a:latin typeface="Times New Roman" panose="02020603050405020304" pitchFamily="18" charset="0"/>
                          <a:cs typeface="Times New Roman" panose="02020603050405020304" pitchFamily="18" charset="0"/>
                        </a:rPr>
                        <a:t>lai</a:t>
                      </a:r>
                      <a:r>
                        <a:rPr lang="en-US" sz="3200" b="1" dirty="0">
                          <a:solidFill>
                            <a:srgbClr val="0070C0"/>
                          </a:solidFill>
                          <a:latin typeface="Times New Roman" panose="02020603050405020304" pitchFamily="18" charset="0"/>
                          <a:cs typeface="Times New Roman" panose="02020603050405020304" pitchFamily="18" charset="0"/>
                        </a:rPr>
                        <a:t>-xi-a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8380908"/>
                  </a:ext>
                </a:extLst>
              </a:tr>
              <a:tr h="1640376">
                <a:tc>
                  <a:txBody>
                    <a:bodyPr/>
                    <a:lstStyle/>
                    <a:p>
                      <a:pPr algn="ctr"/>
                      <a:r>
                        <a:rPr lang="en-US" sz="3200" b="1" dirty="0">
                          <a:solidFill>
                            <a:srgbClr val="0070C0"/>
                          </a:solidFill>
                          <a:latin typeface="Times New Roman" panose="02020603050405020304" pitchFamily="18" charset="0"/>
                          <a:cs typeface="Times New Roman" panose="02020603050405020304" pitchFamily="18" charset="0"/>
                        </a:rPr>
                        <a:t>Xin-ga-po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59697449"/>
                  </a:ext>
                </a:extLst>
              </a:tr>
            </a:tbl>
          </a:graphicData>
        </a:graphic>
      </p:graphicFrame>
      <p:sp>
        <p:nvSpPr>
          <p:cNvPr id="3" name="TextBox 2">
            <a:extLst>
              <a:ext uri="{FF2B5EF4-FFF2-40B4-BE49-F238E27FC236}">
                <a16:creationId xmlns:a16="http://schemas.microsoft.com/office/drawing/2014/main" id="{4803C365-0359-AA3A-3DDD-B91F0991E832}"/>
              </a:ext>
            </a:extLst>
          </p:cNvPr>
          <p:cNvSpPr txBox="1"/>
          <p:nvPr/>
        </p:nvSpPr>
        <p:spPr>
          <a:xfrm>
            <a:off x="2700580" y="550978"/>
            <a:ext cx="9491420" cy="1384995"/>
          </a:xfrm>
          <a:prstGeom prst="rect">
            <a:avLst/>
          </a:prstGeom>
          <a:noFill/>
        </p:spPr>
        <p:txBody>
          <a:bodyPr wrap="square">
            <a:spAutoFit/>
          </a:bodyPr>
          <a:lstStyle/>
          <a:p>
            <a:pPr algn="just"/>
            <a:r>
              <a:rPr lang="en-VN" sz="2800" dirty="0">
                <a:latin typeface="Times New Roman" panose="02020603050405020304" pitchFamily="18" charset="0"/>
                <a:cs typeface="Times New Roman" panose="02020603050405020304" pitchFamily="18" charset="0"/>
              </a:rPr>
              <a:t>Từ thế kỉ XVI, Tây Ban Nha bắt đầu quá trình xâm lược và tổ chức bộ máy cai trị. Năm 1898, Mỹ thay thế Tây Ban Nha cai trị </a:t>
            </a:r>
            <a:r>
              <a:rPr lang="en-US" sz="2800" dirty="0">
                <a:latin typeface="Times New Roman" panose="02020603050405020304" pitchFamily="18" charset="0"/>
                <a:cs typeface="Times New Roman" panose="02020603050405020304" pitchFamily="18" charset="0"/>
              </a:rPr>
              <a:t>Phi-lip-pin</a:t>
            </a:r>
            <a:r>
              <a:rPr lang="en-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9035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54DCA2C-C2FD-0DE0-C250-5CA18B9E9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58" y="0"/>
            <a:ext cx="6013342" cy="48354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91E8A1-CFEF-3666-D622-508926012936}"/>
              </a:ext>
            </a:extLst>
          </p:cNvPr>
          <p:cNvSpPr txBox="1"/>
          <p:nvPr/>
        </p:nvSpPr>
        <p:spPr>
          <a:xfrm>
            <a:off x="6057900" y="5988903"/>
            <a:ext cx="6098582" cy="830997"/>
          </a:xfrm>
          <a:prstGeom prst="rect">
            <a:avLst/>
          </a:prstGeom>
          <a:noFill/>
        </p:spPr>
        <p:txBody>
          <a:bodyPr wrap="square">
            <a:spAutoFit/>
          </a:bodyPr>
          <a:lstStyle/>
          <a:p>
            <a:pPr algn="ctr"/>
            <a:r>
              <a:rPr lang="en-US" sz="2400" b="0" i="1" dirty="0">
                <a:solidFill>
                  <a:srgbClr val="282829"/>
                </a:solidFill>
                <a:effectLst/>
                <a:latin typeface="Times New Roman" panose="02020603050405020304" pitchFamily="18" charset="0"/>
                <a:cs typeface="Times New Roman" panose="02020603050405020304" pitchFamily="18" charset="0"/>
              </a:rPr>
              <a:t>Magellan </a:t>
            </a:r>
            <a:r>
              <a:rPr lang="en-US" sz="2400" i="1" dirty="0" err="1">
                <a:solidFill>
                  <a:srgbClr val="282829"/>
                </a:solidFill>
                <a:latin typeface="Times New Roman" panose="02020603050405020304" pitchFamily="18" charset="0"/>
                <a:cs typeface="Times New Roman" panose="02020603050405020304" pitchFamily="18" charset="0"/>
              </a:rPr>
              <a:t>là</a:t>
            </a:r>
            <a:r>
              <a:rPr lang="en-US" sz="2400" i="1" dirty="0">
                <a:solidFill>
                  <a:srgbClr val="282829"/>
                </a:solidFill>
                <a:latin typeface="Times New Roman" panose="02020603050405020304" pitchFamily="18" charset="0"/>
                <a:cs typeface="Times New Roman" panose="02020603050405020304" pitchFamily="18" charset="0"/>
              </a:rPr>
              <a:t> </a:t>
            </a:r>
            <a:r>
              <a:rPr lang="en-US" sz="2400" i="1" dirty="0" err="1">
                <a:solidFill>
                  <a:srgbClr val="282829"/>
                </a:solidFill>
                <a:latin typeface="Times New Roman" panose="02020603050405020304" pitchFamily="18" charset="0"/>
                <a:cs typeface="Times New Roman" panose="02020603050405020304" pitchFamily="18" charset="0"/>
              </a:rPr>
              <a:t>người</a:t>
            </a:r>
            <a:r>
              <a:rPr lang="en-US" sz="2400" i="1" dirty="0">
                <a:solidFill>
                  <a:srgbClr val="282829"/>
                </a:solidFill>
                <a:latin typeface="Times New Roman" panose="02020603050405020304" pitchFamily="18" charset="0"/>
                <a:cs typeface="Times New Roman" panose="02020603050405020304" pitchFamily="18" charset="0"/>
              </a:rPr>
              <a:t> </a:t>
            </a:r>
            <a:r>
              <a:rPr lang="en-US" sz="2400" i="1" dirty="0" err="1">
                <a:solidFill>
                  <a:srgbClr val="282829"/>
                </a:solidFill>
                <a:latin typeface="Times New Roman" panose="02020603050405020304" pitchFamily="18" charset="0"/>
                <a:cs typeface="Times New Roman" panose="02020603050405020304" pitchFamily="18" charset="0"/>
              </a:rPr>
              <a:t>châu</a:t>
            </a:r>
            <a:r>
              <a:rPr lang="en-US" sz="2400" i="1" dirty="0">
                <a:solidFill>
                  <a:srgbClr val="282829"/>
                </a:solidFill>
                <a:latin typeface="Times New Roman" panose="02020603050405020304" pitchFamily="18" charset="0"/>
                <a:cs typeface="Times New Roman" panose="02020603050405020304" pitchFamily="18" charset="0"/>
              </a:rPr>
              <a:t> </a:t>
            </a:r>
            <a:r>
              <a:rPr lang="en-US" sz="2400" i="1" dirty="0" err="1">
                <a:solidFill>
                  <a:srgbClr val="282829"/>
                </a:solidFill>
                <a:latin typeface="Times New Roman" panose="02020603050405020304" pitchFamily="18" charset="0"/>
                <a:cs typeface="Times New Roman" panose="02020603050405020304" pitchFamily="18" charset="0"/>
              </a:rPr>
              <a:t>Âu</a:t>
            </a:r>
            <a:r>
              <a:rPr lang="en-US" sz="2400" i="1" dirty="0">
                <a:solidFill>
                  <a:srgbClr val="282829"/>
                </a:solidFill>
                <a:latin typeface="Times New Roman" panose="02020603050405020304" pitchFamily="18" charset="0"/>
                <a:cs typeface="Times New Roman" panose="02020603050405020304" pitchFamily="18" charset="0"/>
              </a:rPr>
              <a:t> </a:t>
            </a:r>
            <a:r>
              <a:rPr lang="en-US" sz="2400" i="1" dirty="0" err="1">
                <a:solidFill>
                  <a:srgbClr val="282829"/>
                </a:solidFill>
                <a:latin typeface="Times New Roman" panose="02020603050405020304" pitchFamily="18" charset="0"/>
                <a:cs typeface="Times New Roman" panose="02020603050405020304" pitchFamily="18" charset="0"/>
              </a:rPr>
              <a:t>đặt</a:t>
            </a:r>
            <a:r>
              <a:rPr lang="en-US" sz="2400" i="1" dirty="0">
                <a:solidFill>
                  <a:srgbClr val="282829"/>
                </a:solidFill>
                <a:latin typeface="Times New Roman" panose="02020603050405020304" pitchFamily="18" charset="0"/>
                <a:cs typeface="Times New Roman" panose="02020603050405020304" pitchFamily="18" charset="0"/>
              </a:rPr>
              <a:t> </a:t>
            </a:r>
            <a:r>
              <a:rPr lang="en-US" sz="2400" i="1" dirty="0" err="1">
                <a:solidFill>
                  <a:srgbClr val="282829"/>
                </a:solidFill>
                <a:latin typeface="Times New Roman" panose="02020603050405020304" pitchFamily="18" charset="0"/>
                <a:cs typeface="Times New Roman" panose="02020603050405020304" pitchFamily="18" charset="0"/>
              </a:rPr>
              <a:t>chân</a:t>
            </a:r>
            <a:r>
              <a:rPr lang="en-US" sz="2400" i="1" dirty="0">
                <a:solidFill>
                  <a:srgbClr val="282829"/>
                </a:solidFill>
                <a:latin typeface="Times New Roman" panose="02020603050405020304" pitchFamily="18" charset="0"/>
                <a:cs typeface="Times New Roman" panose="02020603050405020304" pitchFamily="18" charset="0"/>
              </a:rPr>
              <a:t> </a:t>
            </a:r>
            <a:r>
              <a:rPr lang="en-US" sz="2400" i="1" dirty="0" err="1">
                <a:solidFill>
                  <a:srgbClr val="282829"/>
                </a:solidFill>
                <a:latin typeface="Times New Roman" panose="02020603050405020304" pitchFamily="18" charset="0"/>
                <a:cs typeface="Times New Roman" panose="02020603050405020304" pitchFamily="18" charset="0"/>
              </a:rPr>
              <a:t>lên</a:t>
            </a:r>
            <a:r>
              <a:rPr lang="en-US" sz="2400" i="1" dirty="0">
                <a:solidFill>
                  <a:srgbClr val="282829"/>
                </a:solidFill>
                <a:latin typeface="Times New Roman" panose="02020603050405020304" pitchFamily="18" charset="0"/>
                <a:cs typeface="Times New Roman" panose="02020603050405020304" pitchFamily="18" charset="0"/>
              </a:rPr>
              <a:t> </a:t>
            </a:r>
            <a:r>
              <a:rPr lang="en-US" sz="2400" i="1" dirty="0" err="1">
                <a:solidFill>
                  <a:srgbClr val="282829"/>
                </a:solidFill>
                <a:latin typeface="Times New Roman" panose="02020603050405020304" pitchFamily="18" charset="0"/>
                <a:cs typeface="Times New Roman" panose="02020603050405020304" pitchFamily="18" charset="0"/>
              </a:rPr>
              <a:t>Philippin</a:t>
            </a:r>
            <a:r>
              <a:rPr lang="en-US" sz="2400" i="1" dirty="0">
                <a:solidFill>
                  <a:srgbClr val="282829"/>
                </a:solidFill>
                <a:latin typeface="Times New Roman" panose="02020603050405020304" pitchFamily="18" charset="0"/>
                <a:cs typeface="Times New Roman" panose="02020603050405020304" pitchFamily="18" charset="0"/>
              </a:rPr>
              <a:t> </a:t>
            </a:r>
            <a:r>
              <a:rPr lang="en-US" sz="2400" i="1" dirty="0" err="1">
                <a:solidFill>
                  <a:srgbClr val="282829"/>
                </a:solidFill>
                <a:latin typeface="Times New Roman" panose="02020603050405020304" pitchFamily="18" charset="0"/>
                <a:cs typeface="Times New Roman" panose="02020603050405020304" pitchFamily="18" charset="0"/>
              </a:rPr>
              <a:t>và</a:t>
            </a:r>
            <a:r>
              <a:rPr lang="en-US" sz="2400" i="1" dirty="0">
                <a:solidFill>
                  <a:srgbClr val="282829"/>
                </a:solidFill>
                <a:latin typeface="Times New Roman" panose="02020603050405020304" pitchFamily="18" charset="0"/>
                <a:cs typeface="Times New Roman" panose="02020603050405020304" pitchFamily="18" charset="0"/>
              </a:rPr>
              <a:t> </a:t>
            </a:r>
            <a:r>
              <a:rPr lang="en-US" sz="2400" i="1" dirty="0" err="1">
                <a:solidFill>
                  <a:srgbClr val="282829"/>
                </a:solidFill>
                <a:latin typeface="Times New Roman" panose="02020603050405020304" pitchFamily="18" charset="0"/>
                <a:cs typeface="Times New Roman" panose="02020603050405020304" pitchFamily="18" charset="0"/>
              </a:rPr>
              <a:t>đã</a:t>
            </a:r>
            <a:r>
              <a:rPr lang="en-US" sz="2400" i="1" dirty="0">
                <a:solidFill>
                  <a:srgbClr val="282829"/>
                </a:solidFill>
                <a:latin typeface="Times New Roman" panose="02020603050405020304" pitchFamily="18" charset="0"/>
                <a:cs typeface="Times New Roman" panose="02020603050405020304" pitchFamily="18" charset="0"/>
              </a:rPr>
              <a:t> </a:t>
            </a:r>
            <a:r>
              <a:rPr lang="en-US" sz="2400" b="0" i="1" dirty="0" err="1">
                <a:solidFill>
                  <a:srgbClr val="282829"/>
                </a:solidFill>
                <a:effectLst/>
                <a:latin typeface="Times New Roman" panose="02020603050405020304" pitchFamily="18" charset="0"/>
                <a:cs typeface="Times New Roman" panose="02020603050405020304" pitchFamily="18" charset="0"/>
              </a:rPr>
              <a:t>chết</a:t>
            </a:r>
            <a:r>
              <a:rPr lang="en-US" sz="2400" b="0" i="1" dirty="0">
                <a:solidFill>
                  <a:srgbClr val="282829"/>
                </a:solidFill>
                <a:effectLst/>
                <a:latin typeface="Times New Roman" panose="02020603050405020304" pitchFamily="18" charset="0"/>
                <a:cs typeface="Times New Roman" panose="02020603050405020304" pitchFamily="18" charset="0"/>
              </a:rPr>
              <a:t> </a:t>
            </a:r>
            <a:r>
              <a:rPr lang="en-US" sz="2400" b="0" i="1" dirty="0" err="1">
                <a:solidFill>
                  <a:srgbClr val="282829"/>
                </a:solidFill>
                <a:effectLst/>
                <a:latin typeface="Times New Roman" panose="02020603050405020304" pitchFamily="18" charset="0"/>
                <a:cs typeface="Times New Roman" panose="02020603050405020304" pitchFamily="18" charset="0"/>
              </a:rPr>
              <a:t>trong</a:t>
            </a:r>
            <a:r>
              <a:rPr lang="en-US" sz="2400" b="0" i="1" dirty="0">
                <a:solidFill>
                  <a:srgbClr val="282829"/>
                </a:solidFill>
                <a:effectLst/>
                <a:latin typeface="Times New Roman" panose="02020603050405020304" pitchFamily="18" charset="0"/>
                <a:cs typeface="Times New Roman" panose="02020603050405020304" pitchFamily="18" charset="0"/>
              </a:rPr>
              <a:t> </a:t>
            </a:r>
            <a:r>
              <a:rPr lang="en-US" sz="2400" b="0" i="1" dirty="0" err="1">
                <a:solidFill>
                  <a:srgbClr val="282829"/>
                </a:solidFill>
                <a:effectLst/>
                <a:latin typeface="Times New Roman" panose="02020603050405020304" pitchFamily="18" charset="0"/>
                <a:cs typeface="Times New Roman" panose="02020603050405020304" pitchFamily="18" charset="0"/>
              </a:rPr>
              <a:t>Trận</a:t>
            </a:r>
            <a:r>
              <a:rPr lang="en-US" sz="2400" b="0" i="1" dirty="0">
                <a:solidFill>
                  <a:srgbClr val="282829"/>
                </a:solidFill>
                <a:effectLst/>
                <a:latin typeface="Times New Roman" panose="02020603050405020304" pitchFamily="18" charset="0"/>
                <a:cs typeface="Times New Roman" panose="02020603050405020304" pitchFamily="18" charset="0"/>
              </a:rPr>
              <a:t> </a:t>
            </a:r>
            <a:r>
              <a:rPr lang="en-US" sz="2400" b="0" i="1" dirty="0" err="1">
                <a:solidFill>
                  <a:srgbClr val="282829"/>
                </a:solidFill>
                <a:effectLst/>
                <a:latin typeface="Times New Roman" panose="02020603050405020304" pitchFamily="18" charset="0"/>
                <a:cs typeface="Times New Roman" panose="02020603050405020304" pitchFamily="18" charset="0"/>
              </a:rPr>
              <a:t>chiến</a:t>
            </a:r>
            <a:r>
              <a:rPr lang="en-US" sz="2400" b="0" i="1" dirty="0">
                <a:solidFill>
                  <a:srgbClr val="282829"/>
                </a:solidFill>
                <a:effectLst/>
                <a:latin typeface="Times New Roman" panose="02020603050405020304" pitchFamily="18" charset="0"/>
                <a:cs typeface="Times New Roman" panose="02020603050405020304" pitchFamily="18" charset="0"/>
              </a:rPr>
              <a:t> Mactan</a:t>
            </a:r>
            <a:r>
              <a:rPr lang="en-US" sz="2400" i="1" dirty="0">
                <a:solidFill>
                  <a:srgbClr val="282829"/>
                </a:solidFill>
                <a:latin typeface="Times New Roman" panose="02020603050405020304" pitchFamily="18" charset="0"/>
                <a:cs typeface="Times New Roman" panose="02020603050405020304" pitchFamily="18" charset="0"/>
              </a:rPr>
              <a:t>.</a:t>
            </a:r>
            <a:endParaRPr lang="en-VN" sz="2400" dirty="0">
              <a:latin typeface="Times New Roman" panose="02020603050405020304" pitchFamily="18" charset="0"/>
              <a:cs typeface="Times New Roman" panose="02020603050405020304" pitchFamily="18" charset="0"/>
            </a:endParaRPr>
          </a:p>
        </p:txBody>
      </p:sp>
      <p:pic>
        <p:nvPicPr>
          <p:cNvPr id="1030" name="Picture 6" descr="Today in History, March 16, 1521: Explorer Ferdinand Magellan reached  Philippines">
            <a:extLst>
              <a:ext uri="{FF2B5EF4-FFF2-40B4-BE49-F238E27FC236}">
                <a16:creationId xmlns:a16="http://schemas.microsoft.com/office/drawing/2014/main" id="{2E995307-0F4B-3443-13DE-927B9A7811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5817" y="-1"/>
            <a:ext cx="5749871" cy="59236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B5C5785-8604-0BB1-3879-FB84ADFDF1F1}"/>
              </a:ext>
            </a:extLst>
          </p:cNvPr>
          <p:cNvSpPr txBox="1"/>
          <p:nvPr/>
        </p:nvSpPr>
        <p:spPr>
          <a:xfrm>
            <a:off x="-132703" y="5143719"/>
            <a:ext cx="6284562" cy="1569660"/>
          </a:xfrm>
          <a:prstGeom prst="rect">
            <a:avLst/>
          </a:prstGeom>
          <a:noFill/>
        </p:spPr>
        <p:txBody>
          <a:bodyPr wrap="square">
            <a:spAutoFit/>
          </a:bodyPr>
          <a:lstStyle/>
          <a:p>
            <a:pPr algn="ctr"/>
            <a:r>
              <a:rPr lang="vi-VN" sz="2400" b="0" i="1" dirty="0">
                <a:solidFill>
                  <a:srgbClr val="282829"/>
                </a:solidFill>
                <a:effectLst/>
                <a:latin typeface="Times New Roman" panose="02020603050405020304" pitchFamily="18" charset="0"/>
                <a:cs typeface="Times New Roman" panose="02020603050405020304" pitchFamily="18" charset="0"/>
              </a:rPr>
              <a:t>Thực dân Tây Ban Nha áp đặt hệ thống hành chính mới với trung tâm là Ma-ni-la, cùng với đó là sự mở rộng của Thiên Chúa giáo và nền văn hoá, giáo dục chịu ảnh hưởng của Tây Ban Nha.</a:t>
            </a:r>
            <a:endParaRPr lang="en-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369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checkerboard(across)">
                                      <p:cBhvr>
                                        <p:cTn id="13" dur="500"/>
                                        <p:tgtEl>
                                          <p:spTgt spid="1030"/>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across)">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91E8A1-CFEF-3666-D622-508926012936}"/>
              </a:ext>
            </a:extLst>
          </p:cNvPr>
          <p:cNvSpPr txBox="1"/>
          <p:nvPr/>
        </p:nvSpPr>
        <p:spPr>
          <a:xfrm>
            <a:off x="6057900" y="5657671"/>
            <a:ext cx="6098582" cy="1200329"/>
          </a:xfrm>
          <a:prstGeom prst="rect">
            <a:avLst/>
          </a:prstGeom>
          <a:noFill/>
        </p:spPr>
        <p:txBody>
          <a:bodyPr wrap="square">
            <a:spAutoFit/>
          </a:bodyPr>
          <a:lstStyle/>
          <a:p>
            <a:pPr algn="ctr"/>
            <a:r>
              <a:rPr lang="vi-VN" sz="2400" b="0" i="1" dirty="0">
                <a:solidFill>
                  <a:srgbClr val="282829"/>
                </a:solidFill>
                <a:effectLst/>
                <a:latin typeface="Times New Roman" panose="02020603050405020304" pitchFamily="18" charset="0"/>
                <a:cs typeface="Times New Roman" panose="02020603050405020304" pitchFamily="18" charset="0"/>
              </a:rPr>
              <a:t>Quân Mỹ đã đàn áp đẫm máu các cuộc đấu tranh vì độc lập của người dân Phi-lip-pin, khiến hàng trăm nghìn người thiệt mạng.</a:t>
            </a:r>
            <a:endParaRPr lang="en-VN" sz="2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B5C5785-8604-0BB1-3879-FB84ADFDF1F1}"/>
              </a:ext>
            </a:extLst>
          </p:cNvPr>
          <p:cNvSpPr txBox="1"/>
          <p:nvPr/>
        </p:nvSpPr>
        <p:spPr>
          <a:xfrm>
            <a:off x="-108079" y="6027003"/>
            <a:ext cx="6284562" cy="830997"/>
          </a:xfrm>
          <a:prstGeom prst="rect">
            <a:avLst/>
          </a:prstGeom>
          <a:noFill/>
        </p:spPr>
        <p:txBody>
          <a:bodyPr wrap="square">
            <a:spAutoFit/>
          </a:bodyPr>
          <a:lstStyle/>
          <a:p>
            <a:pPr algn="ctr"/>
            <a:r>
              <a:rPr lang="en-US" sz="2400" dirty="0" err="1">
                <a:solidFill>
                  <a:srgbClr val="FF0000"/>
                </a:solidFill>
                <a:latin typeface="Times New Roman" panose="02020603050405020304" pitchFamily="18" charset="0"/>
                <a:cs typeface="Times New Roman" panose="02020603050405020304" pitchFamily="18" charset="0"/>
              </a:rPr>
              <a:t>Trận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chiến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vịnh</a:t>
            </a:r>
            <a:r>
              <a:rPr lang="en-US" sz="2400" dirty="0">
                <a:solidFill>
                  <a:srgbClr val="FF0000"/>
                </a:solidFill>
                <a:latin typeface="Times New Roman" panose="02020603050405020304" pitchFamily="18" charset="0"/>
                <a:cs typeface="Times New Roman" panose="02020603050405020304" pitchFamily="18" charset="0"/>
              </a:rPr>
              <a:t> Manila. </a:t>
            </a:r>
            <a:r>
              <a:rPr lang="en-US" sz="2400" dirty="0" err="1">
                <a:solidFill>
                  <a:srgbClr val="FF0000"/>
                </a:solidFill>
                <a:latin typeface="Times New Roman" panose="02020603050405020304" pitchFamily="18" charset="0"/>
                <a:cs typeface="Times New Roman" panose="02020603050405020304" pitchFamily="18" charset="0"/>
              </a:rPr>
              <a:t>Năm</a:t>
            </a:r>
            <a:r>
              <a:rPr lang="en-US" sz="2400" dirty="0">
                <a:solidFill>
                  <a:srgbClr val="FF0000"/>
                </a:solidFill>
                <a:latin typeface="Times New Roman" panose="02020603050405020304" pitchFamily="18" charset="0"/>
                <a:cs typeface="Times New Roman" panose="02020603050405020304" pitchFamily="18" charset="0"/>
              </a:rPr>
              <a:t> 1898, </a:t>
            </a:r>
            <a:r>
              <a:rPr lang="en-US" sz="2400" dirty="0" err="1">
                <a:solidFill>
                  <a:srgbClr val="FF0000"/>
                </a:solidFill>
                <a:latin typeface="Times New Roman" panose="02020603050405020304" pitchFamily="18" charset="0"/>
                <a:cs typeface="Times New Roman" panose="02020603050405020304" pitchFamily="18" charset="0"/>
              </a:rPr>
              <a:t>Mỹ</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thay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thế</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Tây</a:t>
            </a:r>
            <a:r>
              <a:rPr lang="en-US" sz="2400" dirty="0">
                <a:solidFill>
                  <a:srgbClr val="FF0000"/>
                </a:solidFill>
                <a:latin typeface="Times New Roman" panose="02020603050405020304" pitchFamily="18" charset="0"/>
                <a:cs typeface="Times New Roman" panose="02020603050405020304" pitchFamily="18" charset="0"/>
              </a:rPr>
              <a:t> Ban </a:t>
            </a:r>
            <a:r>
              <a:rPr lang="en-US" sz="2400" dirty="0" err="1">
                <a:solidFill>
                  <a:srgbClr val="FF0000"/>
                </a:solidFill>
                <a:latin typeface="Times New Roman" panose="02020603050405020304" pitchFamily="18" charset="0"/>
                <a:cs typeface="Times New Roman" panose="02020603050405020304" pitchFamily="18" charset="0"/>
              </a:rPr>
              <a:t>Nha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cai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trị</a:t>
            </a:r>
            <a:r>
              <a:rPr lang="en-US" sz="2400" dirty="0">
                <a:solidFill>
                  <a:srgbClr val="FF0000"/>
                </a:solidFill>
                <a:latin typeface="Times New Roman" panose="02020603050405020304" pitchFamily="18" charset="0"/>
                <a:cs typeface="Times New Roman" panose="02020603050405020304" pitchFamily="18" charset="0"/>
              </a:rPr>
              <a:t> Phi-lip-pin. </a:t>
            </a:r>
          </a:p>
        </p:txBody>
      </p:sp>
      <p:pic>
        <p:nvPicPr>
          <p:cNvPr id="3074" name="Picture 2">
            <a:extLst>
              <a:ext uri="{FF2B5EF4-FFF2-40B4-BE49-F238E27FC236}">
                <a16:creationId xmlns:a16="http://schemas.microsoft.com/office/drawing/2014/main" id="{6B3E66A6-0967-A10E-7531-B0977A17B0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68404" cy="598890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Áp phích Chiến tranh Philippines của Quân đội Hoa Kỳ">
            <a:extLst>
              <a:ext uri="{FF2B5EF4-FFF2-40B4-BE49-F238E27FC236}">
                <a16:creationId xmlns:a16="http://schemas.microsoft.com/office/drawing/2014/main" id="{DBF0C02A-B548-38A9-6B6D-190FFCE6A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3599" y="-1"/>
            <a:ext cx="6068402" cy="5657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57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barn(inVertical)">
                                      <p:cBhvr>
                                        <p:cTn id="13" dur="500"/>
                                        <p:tgtEl>
                                          <p:spTgt spid="3074"/>
                                        </p:tgtEl>
                                      </p:cBhvr>
                                    </p:animEffect>
                                  </p:childTnLst>
                                </p:cTn>
                              </p:par>
                              <p:par>
                                <p:cTn id="14" presetID="16" presetClass="entr" presetSubtype="21" fill="hold" nodeType="with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barn(inVertical)">
                                      <p:cBhvr>
                                        <p:cTn id="16"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0E145D0F-AB63-1347-F092-B325220D6400}"/>
              </a:ext>
            </a:extLst>
          </p:cNvPr>
          <p:cNvGraphicFramePr>
            <a:graphicFrameLocks noGrp="1"/>
          </p:cNvGraphicFramePr>
          <p:nvPr/>
        </p:nvGraphicFramePr>
        <p:xfrm>
          <a:off x="0" y="0"/>
          <a:ext cx="12192000" cy="6847807"/>
        </p:xfrm>
        <a:graphic>
          <a:graphicData uri="http://schemas.openxmlformats.org/drawingml/2006/table">
            <a:tbl>
              <a:tblPr firstRow="1" bandRow="1">
                <a:tableStyleId>{ED083AE6-46FA-4A59-8FB0-9F97EB10719F}</a:tableStyleId>
              </a:tblPr>
              <a:tblGrid>
                <a:gridCol w="2619214">
                  <a:extLst>
                    <a:ext uri="{9D8B030D-6E8A-4147-A177-3AD203B41FA5}">
                      <a16:colId xmlns:a16="http://schemas.microsoft.com/office/drawing/2014/main" val="3437851209"/>
                    </a:ext>
                  </a:extLst>
                </a:gridCol>
                <a:gridCol w="9572786">
                  <a:extLst>
                    <a:ext uri="{9D8B030D-6E8A-4147-A177-3AD203B41FA5}">
                      <a16:colId xmlns:a16="http://schemas.microsoft.com/office/drawing/2014/main" val="2628150079"/>
                    </a:ext>
                  </a:extLst>
                </a:gridCol>
              </a:tblGrid>
              <a:tr h="604434">
                <a:tc>
                  <a:txBody>
                    <a:bodyPr/>
                    <a:lstStyle/>
                    <a:p>
                      <a:pPr algn="ct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lược</a:t>
                      </a: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50733022"/>
                  </a:ext>
                </a:extLst>
              </a:tr>
              <a:tr h="1357014">
                <a:tc>
                  <a:txBody>
                    <a:bodyPr/>
                    <a:lstStyle/>
                    <a:p>
                      <a:pPr algn="ctr"/>
                      <a:r>
                        <a:rPr lang="en-US" sz="3200" b="1" dirty="0">
                          <a:solidFill>
                            <a:srgbClr val="0070C0"/>
                          </a:solidFill>
                          <a:latin typeface="Times New Roman" panose="02020603050405020304" pitchFamily="18" charset="0"/>
                          <a:cs typeface="Times New Roman" panose="02020603050405020304" pitchFamily="18" charset="0"/>
                        </a:rPr>
                        <a:t>Phi-lip-pin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835222486"/>
                  </a:ext>
                </a:extLst>
              </a:tr>
              <a:tr h="1299876">
                <a:tc>
                  <a:txBody>
                    <a:bodyPr/>
                    <a:lstStyle/>
                    <a:p>
                      <a:pPr algn="ctr"/>
                      <a:r>
                        <a:rPr lang="en-US" sz="3200" b="1" dirty="0">
                          <a:solidFill>
                            <a:srgbClr val="0070C0"/>
                          </a:solidFill>
                          <a:latin typeface="Times New Roman" panose="02020603050405020304" pitchFamily="18" charset="0"/>
                          <a:cs typeface="Times New Roman" panose="02020603050405020304" pitchFamily="18" charset="0"/>
                        </a:rPr>
                        <a:t>In-</a:t>
                      </a:r>
                      <a:r>
                        <a:rPr lang="en-US" sz="3200" b="1" dirty="0" err="1">
                          <a:solidFill>
                            <a:srgbClr val="0070C0"/>
                          </a:solidFill>
                          <a:latin typeface="Times New Roman" panose="02020603050405020304" pitchFamily="18" charset="0"/>
                          <a:cs typeface="Times New Roman" panose="02020603050405020304" pitchFamily="18" charset="0"/>
                        </a:rPr>
                        <a:t>nô</a:t>
                      </a:r>
                      <a:r>
                        <a:rPr lang="en-US" sz="3200" b="1" dirty="0">
                          <a:solidFill>
                            <a:srgbClr val="0070C0"/>
                          </a:solidFill>
                          <a:latin typeface="Times New Roman" panose="02020603050405020304" pitchFamily="18" charset="0"/>
                          <a:cs typeface="Times New Roman" panose="02020603050405020304" pitchFamily="18" charset="0"/>
                        </a:rPr>
                        <a:t>-</a:t>
                      </a:r>
                      <a:r>
                        <a:rPr lang="en-US" sz="3200" b="1" dirty="0" err="1">
                          <a:solidFill>
                            <a:srgbClr val="0070C0"/>
                          </a:solidFill>
                          <a:latin typeface="Times New Roman" panose="02020603050405020304" pitchFamily="18" charset="0"/>
                          <a:cs typeface="Times New Roman" panose="02020603050405020304" pitchFamily="18" charset="0"/>
                        </a:rPr>
                        <a:t>nê</a:t>
                      </a:r>
                      <a:r>
                        <a:rPr lang="en-US" sz="3200" b="1" dirty="0">
                          <a:solidFill>
                            <a:srgbClr val="0070C0"/>
                          </a:solidFill>
                          <a:latin typeface="Times New Roman" panose="02020603050405020304" pitchFamily="18" charset="0"/>
                          <a:cs typeface="Times New Roman" panose="02020603050405020304" pitchFamily="18" charset="0"/>
                        </a:rPr>
                        <a:t>-xi-a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86165589"/>
                  </a:ext>
                </a:extLst>
              </a:tr>
              <a:tr h="1946107">
                <a:tc>
                  <a:txBody>
                    <a:bodyPr/>
                    <a:lstStyle/>
                    <a:p>
                      <a:pPr algn="ctr"/>
                      <a:r>
                        <a:rPr lang="en-US" sz="3200" b="1" dirty="0">
                          <a:solidFill>
                            <a:srgbClr val="0070C0"/>
                          </a:solidFill>
                          <a:latin typeface="Times New Roman" panose="02020603050405020304" pitchFamily="18" charset="0"/>
                          <a:cs typeface="Times New Roman" panose="02020603050405020304" pitchFamily="18" charset="0"/>
                        </a:rPr>
                        <a:t>Ma-</a:t>
                      </a:r>
                      <a:r>
                        <a:rPr lang="en-US" sz="3200" b="1" dirty="0" err="1">
                          <a:solidFill>
                            <a:srgbClr val="0070C0"/>
                          </a:solidFill>
                          <a:latin typeface="Times New Roman" panose="02020603050405020304" pitchFamily="18" charset="0"/>
                          <a:cs typeface="Times New Roman" panose="02020603050405020304" pitchFamily="18" charset="0"/>
                        </a:rPr>
                        <a:t>lai</a:t>
                      </a:r>
                      <a:r>
                        <a:rPr lang="en-US" sz="3200" b="1" dirty="0">
                          <a:solidFill>
                            <a:srgbClr val="0070C0"/>
                          </a:solidFill>
                          <a:latin typeface="Times New Roman" panose="02020603050405020304" pitchFamily="18" charset="0"/>
                          <a:cs typeface="Times New Roman" panose="02020603050405020304" pitchFamily="18" charset="0"/>
                        </a:rPr>
                        <a:t>-xi-a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8380908"/>
                  </a:ext>
                </a:extLst>
              </a:tr>
              <a:tr h="1640376">
                <a:tc>
                  <a:txBody>
                    <a:bodyPr/>
                    <a:lstStyle/>
                    <a:p>
                      <a:pPr algn="ctr"/>
                      <a:r>
                        <a:rPr lang="en-US" sz="3200" b="1" dirty="0">
                          <a:solidFill>
                            <a:srgbClr val="0070C0"/>
                          </a:solidFill>
                          <a:latin typeface="Times New Roman" panose="02020603050405020304" pitchFamily="18" charset="0"/>
                          <a:cs typeface="Times New Roman" panose="02020603050405020304" pitchFamily="18" charset="0"/>
                        </a:rPr>
                        <a:t>Xin-ga-po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59697449"/>
                  </a:ext>
                </a:extLst>
              </a:tr>
            </a:tbl>
          </a:graphicData>
        </a:graphic>
      </p:graphicFrame>
      <p:sp>
        <p:nvSpPr>
          <p:cNvPr id="3" name="TextBox 2">
            <a:extLst>
              <a:ext uri="{FF2B5EF4-FFF2-40B4-BE49-F238E27FC236}">
                <a16:creationId xmlns:a16="http://schemas.microsoft.com/office/drawing/2014/main" id="{4803C365-0359-AA3A-3DDD-B91F0991E832}"/>
              </a:ext>
            </a:extLst>
          </p:cNvPr>
          <p:cNvSpPr txBox="1"/>
          <p:nvPr/>
        </p:nvSpPr>
        <p:spPr>
          <a:xfrm>
            <a:off x="2700580" y="550978"/>
            <a:ext cx="9491420" cy="1384995"/>
          </a:xfrm>
          <a:prstGeom prst="rect">
            <a:avLst/>
          </a:prstGeom>
          <a:noFill/>
        </p:spPr>
        <p:txBody>
          <a:bodyPr wrap="square">
            <a:spAutoFit/>
          </a:bodyPr>
          <a:lstStyle/>
          <a:p>
            <a:pPr algn="just"/>
            <a:r>
              <a:rPr lang="en-VN" sz="2800" dirty="0">
                <a:latin typeface="Times New Roman" panose="02020603050405020304" pitchFamily="18" charset="0"/>
                <a:cs typeface="Times New Roman" panose="02020603050405020304" pitchFamily="18" charset="0"/>
              </a:rPr>
              <a:t>Từ thế kỉ XVI, Tây Ban Nha bắt đầu quá trình xâm lược và tổ chức bộ máy cai trị. Năm 1898, Mỹ thay thế Tây Ban Nha cai trị </a:t>
            </a:r>
            <a:r>
              <a:rPr lang="en-US" sz="2800" dirty="0">
                <a:latin typeface="Times New Roman" panose="02020603050405020304" pitchFamily="18" charset="0"/>
                <a:cs typeface="Times New Roman" panose="02020603050405020304" pitchFamily="18" charset="0"/>
              </a:rPr>
              <a:t>Phi-lip-pin</a:t>
            </a:r>
            <a:r>
              <a:rPr lang="en-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0CF7783-B1DC-49B1-69A1-2DD73D66B9A7}"/>
              </a:ext>
            </a:extLst>
          </p:cNvPr>
          <p:cNvSpPr txBox="1"/>
          <p:nvPr/>
        </p:nvSpPr>
        <p:spPr>
          <a:xfrm>
            <a:off x="2700580" y="1920475"/>
            <a:ext cx="9491420" cy="1384995"/>
          </a:xfrm>
          <a:prstGeom prst="rect">
            <a:avLst/>
          </a:prstGeom>
          <a:no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Từ thế kỉ XVII, Hà Lan bắt đầu xâm lược các tiểu quốc Hồi giáo. Đến đầu thế kỉ XIX, phần lớn quần đảo In-đô-nê-xi-a nằm dưới ách đô hộ của thực dân Hà Lan.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1936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91E8A1-CFEF-3666-D622-508926012936}"/>
              </a:ext>
            </a:extLst>
          </p:cNvPr>
          <p:cNvSpPr txBox="1"/>
          <p:nvPr/>
        </p:nvSpPr>
        <p:spPr>
          <a:xfrm>
            <a:off x="6057900" y="4549676"/>
            <a:ext cx="6098582" cy="2308324"/>
          </a:xfrm>
          <a:prstGeom prst="rect">
            <a:avLst/>
          </a:prstGeom>
          <a:noFill/>
        </p:spPr>
        <p:txBody>
          <a:bodyPr wrap="square">
            <a:spAutoFit/>
          </a:bodyPr>
          <a:lstStyle/>
          <a:p>
            <a:pPr algn="ctr"/>
            <a:r>
              <a:rPr lang="vi-VN" sz="2400" b="0" i="1" dirty="0">
                <a:solidFill>
                  <a:srgbClr val="282829"/>
                </a:solidFill>
                <a:effectLst/>
                <a:latin typeface="Times New Roman" panose="02020603050405020304" pitchFamily="18" charset="0"/>
                <a:cs typeface="Times New Roman" panose="02020603050405020304" pitchFamily="18" charset="0"/>
              </a:rPr>
              <a:t>Chính phủ Hà Lan trực tiếp cai trị In-đô-nê-xi-a và tiến hành công cuộc khai thác thuộc địa quy mô lớn với trung tâm chính trị đặt tại Ba-ta-vi-a (nay là Gia-các-ta). Chính quyền thực dân đã thi hành chế độ thuế khoá và áp bức nặng nề đối với người dân thuộc địa.</a:t>
            </a:r>
            <a:endParaRPr lang="en-VN" sz="2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B5C5785-8604-0BB1-3879-FB84ADFDF1F1}"/>
              </a:ext>
            </a:extLst>
          </p:cNvPr>
          <p:cNvSpPr txBox="1"/>
          <p:nvPr/>
        </p:nvSpPr>
        <p:spPr>
          <a:xfrm>
            <a:off x="0" y="5288340"/>
            <a:ext cx="6057900" cy="1569660"/>
          </a:xfrm>
          <a:prstGeom prst="rect">
            <a:avLst/>
          </a:prstGeom>
          <a:noFill/>
        </p:spPr>
        <p:txBody>
          <a:bodyPr wrap="square">
            <a:spAutoFit/>
          </a:bodyPr>
          <a:lstStyle/>
          <a:p>
            <a:pPr algn="ctr"/>
            <a:r>
              <a:rPr lang="vi-VN" sz="2400" dirty="0">
                <a:solidFill>
                  <a:srgbClr val="FF0000"/>
                </a:solidFill>
                <a:latin typeface="Times New Roman" panose="02020603050405020304" pitchFamily="18" charset="0"/>
                <a:cs typeface="Times New Roman" panose="02020603050405020304" pitchFamily="18" charset="0"/>
              </a:rPr>
              <a:t>Từ thế kỉ XVII, Hà Lan bắt đầu xâm lược các tiểu quốc Hồi giáo. Đến đầu thế kỉ XIX, phần lớn quần đảo In-đô-nê-xi-a nằm dưới ách đô hộ của thực dân Hà Lan. </a:t>
            </a:r>
          </a:p>
        </p:txBody>
      </p:sp>
      <p:pic>
        <p:nvPicPr>
          <p:cNvPr id="5122" name="Picture 2" descr="The Dutch committed intentional war crimes in Indonesia, historical review  finds - Life">
            <a:extLst>
              <a:ext uri="{FF2B5EF4-FFF2-40B4-BE49-F238E27FC236}">
                <a16:creationId xmlns:a16="http://schemas.microsoft.com/office/drawing/2014/main" id="{B3B436F9-C0B2-CD27-5484-463D4116B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0554"/>
            <a:ext cx="6060482" cy="456023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E8CBD1F1-1B55-1DB3-2A6A-6FABBEA5B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8" y="0"/>
            <a:ext cx="6022382" cy="5063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37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barn(inVertical)">
                                      <p:cBhvr>
                                        <p:cTn id="13" dur="500"/>
                                        <p:tgtEl>
                                          <p:spTgt spid="5122"/>
                                        </p:tgtEl>
                                      </p:cBhvr>
                                    </p:animEffect>
                                  </p:childTnLst>
                                </p:cTn>
                              </p:par>
                              <p:par>
                                <p:cTn id="14" presetID="16" presetClass="entr" presetSubtype="21" fill="hold" nodeType="withEffect">
                                  <p:stCondLst>
                                    <p:cond delay="0"/>
                                  </p:stCondLst>
                                  <p:childTnLst>
                                    <p:set>
                                      <p:cBhvr>
                                        <p:cTn id="15" dur="1" fill="hold">
                                          <p:stCondLst>
                                            <p:cond delay="0"/>
                                          </p:stCondLst>
                                        </p:cTn>
                                        <p:tgtEl>
                                          <p:spTgt spid="5124"/>
                                        </p:tgtEl>
                                        <p:attrNameLst>
                                          <p:attrName>style.visibility</p:attrName>
                                        </p:attrNameLst>
                                      </p:cBhvr>
                                      <p:to>
                                        <p:strVal val="visible"/>
                                      </p:to>
                                    </p:set>
                                    <p:animEffect transition="in" filter="barn(inVertical)">
                                      <p:cBhvr>
                                        <p:cTn id="16"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0E145D0F-AB63-1347-F092-B325220D6400}"/>
              </a:ext>
            </a:extLst>
          </p:cNvPr>
          <p:cNvGraphicFramePr>
            <a:graphicFrameLocks noGrp="1"/>
          </p:cNvGraphicFramePr>
          <p:nvPr/>
        </p:nvGraphicFramePr>
        <p:xfrm>
          <a:off x="0" y="0"/>
          <a:ext cx="12192000" cy="6847807"/>
        </p:xfrm>
        <a:graphic>
          <a:graphicData uri="http://schemas.openxmlformats.org/drawingml/2006/table">
            <a:tbl>
              <a:tblPr firstRow="1" bandRow="1">
                <a:tableStyleId>{ED083AE6-46FA-4A59-8FB0-9F97EB10719F}</a:tableStyleId>
              </a:tblPr>
              <a:tblGrid>
                <a:gridCol w="2619214">
                  <a:extLst>
                    <a:ext uri="{9D8B030D-6E8A-4147-A177-3AD203B41FA5}">
                      <a16:colId xmlns:a16="http://schemas.microsoft.com/office/drawing/2014/main" val="3437851209"/>
                    </a:ext>
                  </a:extLst>
                </a:gridCol>
                <a:gridCol w="9572786">
                  <a:extLst>
                    <a:ext uri="{9D8B030D-6E8A-4147-A177-3AD203B41FA5}">
                      <a16:colId xmlns:a16="http://schemas.microsoft.com/office/drawing/2014/main" val="2628150079"/>
                    </a:ext>
                  </a:extLst>
                </a:gridCol>
              </a:tblGrid>
              <a:tr h="604434">
                <a:tc>
                  <a:txBody>
                    <a:bodyPr/>
                    <a:lstStyle/>
                    <a:p>
                      <a:pPr algn="ct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lược</a:t>
                      </a: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50733022"/>
                  </a:ext>
                </a:extLst>
              </a:tr>
              <a:tr h="1357014">
                <a:tc>
                  <a:txBody>
                    <a:bodyPr/>
                    <a:lstStyle/>
                    <a:p>
                      <a:pPr algn="ctr"/>
                      <a:r>
                        <a:rPr lang="en-US" sz="3200" b="1" dirty="0">
                          <a:solidFill>
                            <a:srgbClr val="0070C0"/>
                          </a:solidFill>
                          <a:latin typeface="Times New Roman" panose="02020603050405020304" pitchFamily="18" charset="0"/>
                          <a:cs typeface="Times New Roman" panose="02020603050405020304" pitchFamily="18" charset="0"/>
                        </a:rPr>
                        <a:t>Phi-lip-pin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835222486"/>
                  </a:ext>
                </a:extLst>
              </a:tr>
              <a:tr h="1299876">
                <a:tc>
                  <a:txBody>
                    <a:bodyPr/>
                    <a:lstStyle/>
                    <a:p>
                      <a:pPr algn="ctr"/>
                      <a:r>
                        <a:rPr lang="en-US" sz="3200" b="1" dirty="0">
                          <a:solidFill>
                            <a:srgbClr val="0070C0"/>
                          </a:solidFill>
                          <a:latin typeface="Times New Roman" panose="02020603050405020304" pitchFamily="18" charset="0"/>
                          <a:cs typeface="Times New Roman" panose="02020603050405020304" pitchFamily="18" charset="0"/>
                        </a:rPr>
                        <a:t>In-</a:t>
                      </a:r>
                      <a:r>
                        <a:rPr lang="en-US" sz="3200" b="1" dirty="0" err="1">
                          <a:solidFill>
                            <a:srgbClr val="0070C0"/>
                          </a:solidFill>
                          <a:latin typeface="Times New Roman" panose="02020603050405020304" pitchFamily="18" charset="0"/>
                          <a:cs typeface="Times New Roman" panose="02020603050405020304" pitchFamily="18" charset="0"/>
                        </a:rPr>
                        <a:t>nô</a:t>
                      </a:r>
                      <a:r>
                        <a:rPr lang="en-US" sz="3200" b="1" dirty="0">
                          <a:solidFill>
                            <a:srgbClr val="0070C0"/>
                          </a:solidFill>
                          <a:latin typeface="Times New Roman" panose="02020603050405020304" pitchFamily="18" charset="0"/>
                          <a:cs typeface="Times New Roman" panose="02020603050405020304" pitchFamily="18" charset="0"/>
                        </a:rPr>
                        <a:t>-</a:t>
                      </a:r>
                      <a:r>
                        <a:rPr lang="en-US" sz="3200" b="1" dirty="0" err="1">
                          <a:solidFill>
                            <a:srgbClr val="0070C0"/>
                          </a:solidFill>
                          <a:latin typeface="Times New Roman" panose="02020603050405020304" pitchFamily="18" charset="0"/>
                          <a:cs typeface="Times New Roman" panose="02020603050405020304" pitchFamily="18" charset="0"/>
                        </a:rPr>
                        <a:t>nê</a:t>
                      </a:r>
                      <a:r>
                        <a:rPr lang="en-US" sz="3200" b="1" dirty="0">
                          <a:solidFill>
                            <a:srgbClr val="0070C0"/>
                          </a:solidFill>
                          <a:latin typeface="Times New Roman" panose="02020603050405020304" pitchFamily="18" charset="0"/>
                          <a:cs typeface="Times New Roman" panose="02020603050405020304" pitchFamily="18" charset="0"/>
                        </a:rPr>
                        <a:t>-xi-a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86165589"/>
                  </a:ext>
                </a:extLst>
              </a:tr>
              <a:tr h="1946107">
                <a:tc>
                  <a:txBody>
                    <a:bodyPr/>
                    <a:lstStyle/>
                    <a:p>
                      <a:pPr algn="ctr"/>
                      <a:r>
                        <a:rPr lang="en-US" sz="3200" b="1" dirty="0">
                          <a:solidFill>
                            <a:srgbClr val="0070C0"/>
                          </a:solidFill>
                          <a:latin typeface="Times New Roman" panose="02020603050405020304" pitchFamily="18" charset="0"/>
                          <a:cs typeface="Times New Roman" panose="02020603050405020304" pitchFamily="18" charset="0"/>
                        </a:rPr>
                        <a:t>Ma-</a:t>
                      </a:r>
                      <a:r>
                        <a:rPr lang="en-US" sz="3200" b="1" dirty="0" err="1">
                          <a:solidFill>
                            <a:srgbClr val="0070C0"/>
                          </a:solidFill>
                          <a:latin typeface="Times New Roman" panose="02020603050405020304" pitchFamily="18" charset="0"/>
                          <a:cs typeface="Times New Roman" panose="02020603050405020304" pitchFamily="18" charset="0"/>
                        </a:rPr>
                        <a:t>lai</a:t>
                      </a:r>
                      <a:r>
                        <a:rPr lang="en-US" sz="3200" b="1" dirty="0">
                          <a:solidFill>
                            <a:srgbClr val="0070C0"/>
                          </a:solidFill>
                          <a:latin typeface="Times New Roman" panose="02020603050405020304" pitchFamily="18" charset="0"/>
                          <a:cs typeface="Times New Roman" panose="02020603050405020304" pitchFamily="18" charset="0"/>
                        </a:rPr>
                        <a:t>-xi-a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8380908"/>
                  </a:ext>
                </a:extLst>
              </a:tr>
              <a:tr h="1640376">
                <a:tc>
                  <a:txBody>
                    <a:bodyPr/>
                    <a:lstStyle/>
                    <a:p>
                      <a:pPr algn="ctr"/>
                      <a:r>
                        <a:rPr lang="en-US" sz="3200" b="1" dirty="0">
                          <a:solidFill>
                            <a:srgbClr val="0070C0"/>
                          </a:solidFill>
                          <a:latin typeface="Times New Roman" panose="02020603050405020304" pitchFamily="18" charset="0"/>
                          <a:cs typeface="Times New Roman" panose="02020603050405020304" pitchFamily="18" charset="0"/>
                        </a:rPr>
                        <a:t>Xin-ga-po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59697449"/>
                  </a:ext>
                </a:extLst>
              </a:tr>
            </a:tbl>
          </a:graphicData>
        </a:graphic>
      </p:graphicFrame>
      <p:sp>
        <p:nvSpPr>
          <p:cNvPr id="3" name="TextBox 2">
            <a:extLst>
              <a:ext uri="{FF2B5EF4-FFF2-40B4-BE49-F238E27FC236}">
                <a16:creationId xmlns:a16="http://schemas.microsoft.com/office/drawing/2014/main" id="{4803C365-0359-AA3A-3DDD-B91F0991E832}"/>
              </a:ext>
            </a:extLst>
          </p:cNvPr>
          <p:cNvSpPr txBox="1"/>
          <p:nvPr/>
        </p:nvSpPr>
        <p:spPr>
          <a:xfrm>
            <a:off x="2700580" y="550978"/>
            <a:ext cx="9491420" cy="1384995"/>
          </a:xfrm>
          <a:prstGeom prst="rect">
            <a:avLst/>
          </a:prstGeom>
          <a:noFill/>
        </p:spPr>
        <p:txBody>
          <a:bodyPr wrap="square">
            <a:spAutoFit/>
          </a:bodyPr>
          <a:lstStyle/>
          <a:p>
            <a:pPr algn="just"/>
            <a:r>
              <a:rPr lang="en-VN" sz="2800" dirty="0">
                <a:latin typeface="Times New Roman" panose="02020603050405020304" pitchFamily="18" charset="0"/>
                <a:cs typeface="Times New Roman" panose="02020603050405020304" pitchFamily="18" charset="0"/>
              </a:rPr>
              <a:t>Từ thế kỉ XVI, Tây Ban Nha bắt đầu quá trình xâm lược và tổ chức bộ máy cai trị. Năm 1898, Mỹ thay thế Tây Ban Nha cai trị </a:t>
            </a:r>
            <a:r>
              <a:rPr lang="en-US" sz="2800" dirty="0">
                <a:latin typeface="Times New Roman" panose="02020603050405020304" pitchFamily="18" charset="0"/>
                <a:cs typeface="Times New Roman" panose="02020603050405020304" pitchFamily="18" charset="0"/>
              </a:rPr>
              <a:t>Phi-lip-pin</a:t>
            </a:r>
            <a:r>
              <a:rPr lang="en-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0CF7783-B1DC-49B1-69A1-2DD73D66B9A7}"/>
              </a:ext>
            </a:extLst>
          </p:cNvPr>
          <p:cNvSpPr txBox="1"/>
          <p:nvPr/>
        </p:nvSpPr>
        <p:spPr>
          <a:xfrm>
            <a:off x="2700580" y="1920475"/>
            <a:ext cx="9491420" cy="1384995"/>
          </a:xfrm>
          <a:prstGeom prst="rect">
            <a:avLst/>
          </a:prstGeom>
          <a:no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Từ thế kỉ XVII, Hà Lan bắt đầu xâm lược các tiểu quốc Hồi giáo. Đến đầu thế kỉ XIX, phần lớn quần đảo In-đô-nê-xi-a nằm dưới ách đô hộ của thực dân Hà Lan. </a:t>
            </a:r>
            <a:endParaRPr lang="en-US" sz="28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0221D4B-47D7-0246-DBDC-A773D5D8F325}"/>
              </a:ext>
            </a:extLst>
          </p:cNvPr>
          <p:cNvSpPr txBox="1"/>
          <p:nvPr/>
        </p:nvSpPr>
        <p:spPr>
          <a:xfrm>
            <a:off x="2700580" y="3403848"/>
            <a:ext cx="9491420" cy="1815882"/>
          </a:xfrm>
          <a:prstGeom prst="rect">
            <a:avLst/>
          </a:prstGeom>
          <a:no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Quá trình thực dân Anh xâm lược các tiểu quốc Hồi giáo như Pê-rắc, Kê-đa, Kê-lan-tan, Pê-nang, đã diễn ra trong giai đoạn từ cuối thế kỉ XVIII đến đầu thế kỉ XIX, đưa tới sự thành lập Mã Lai thuộc Anh.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2581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91E8A1-CFEF-3666-D622-508926012936}"/>
              </a:ext>
            </a:extLst>
          </p:cNvPr>
          <p:cNvSpPr txBox="1"/>
          <p:nvPr/>
        </p:nvSpPr>
        <p:spPr>
          <a:xfrm>
            <a:off x="6057900" y="4919008"/>
            <a:ext cx="6098582" cy="1938992"/>
          </a:xfrm>
          <a:prstGeom prst="rect">
            <a:avLst/>
          </a:prstGeom>
          <a:noFill/>
        </p:spPr>
        <p:txBody>
          <a:bodyPr wrap="square">
            <a:spAutoFit/>
          </a:bodyPr>
          <a:lstStyle/>
          <a:p>
            <a:pPr algn="ctr"/>
            <a:r>
              <a:rPr lang="vi-VN" sz="2400" b="0" i="1" dirty="0">
                <a:solidFill>
                  <a:srgbClr val="282829"/>
                </a:solidFill>
                <a:effectLst/>
                <a:latin typeface="Times New Roman" panose="02020603050405020304" pitchFamily="18" charset="0"/>
                <a:cs typeface="Times New Roman" panose="02020603050405020304" pitchFamily="18" charset="0"/>
              </a:rPr>
              <a:t>Hoạt động khai thác kinh tế thuộc địa được đẩy mạnh, đặc biệt là khai thác thiếc và đồn điền cao su. Để phục vụ cho quá trình khai thác thuộc địa, thực dân Anh đã đưa nhiều lao động từ Trung Quốc và Ấn Độ đến làm việc tại đây.</a:t>
            </a:r>
            <a:endParaRPr lang="en-VN" sz="2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B5C5785-8604-0BB1-3879-FB84ADFDF1F1}"/>
              </a:ext>
            </a:extLst>
          </p:cNvPr>
          <p:cNvSpPr txBox="1"/>
          <p:nvPr/>
        </p:nvSpPr>
        <p:spPr>
          <a:xfrm>
            <a:off x="0" y="6027003"/>
            <a:ext cx="6057900" cy="830997"/>
          </a:xfrm>
          <a:prstGeom prst="rect">
            <a:avLst/>
          </a:prstGeom>
          <a:noFill/>
        </p:spPr>
        <p:txBody>
          <a:bodyPr wrap="square">
            <a:spAutoFit/>
          </a:bodyPr>
          <a:lstStyle/>
          <a:p>
            <a:pPr algn="ctr"/>
            <a:r>
              <a:rPr lang="vi-VN" sz="2400" dirty="0">
                <a:latin typeface="Times New Roman" panose="02020603050405020304" pitchFamily="18" charset="0"/>
                <a:cs typeface="Times New Roman" panose="02020603050405020304" pitchFamily="18" charset="0"/>
              </a:rPr>
              <a:t>Từ cuối thế kỉ XVIII đến đầu thế kỉ XIX, đưa tới sự thành lập Mã Lai thuộc Anh.</a:t>
            </a:r>
            <a:endParaRPr lang="vi-VN" sz="2400" dirty="0">
              <a:solidFill>
                <a:srgbClr val="FF0000"/>
              </a:solidFill>
              <a:latin typeface="Times New Roman" panose="02020603050405020304" pitchFamily="18" charset="0"/>
              <a:cs typeface="Times New Roman" panose="02020603050405020304" pitchFamily="18" charset="0"/>
            </a:endParaRPr>
          </a:p>
        </p:txBody>
      </p:sp>
      <p:pic>
        <p:nvPicPr>
          <p:cNvPr id="7170" name="Picture 2" descr="hình ảnh câu chuyện">
            <a:extLst>
              <a:ext uri="{FF2B5EF4-FFF2-40B4-BE49-F238E27FC236}">
                <a16:creationId xmlns:a16="http://schemas.microsoft.com/office/drawing/2014/main" id="{763B5F52-A49E-3C50-D933-08DC7F6F4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3418" y="0"/>
            <a:ext cx="6098582" cy="48044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ội nghị Lập hiến Liên bang Malaya, London, 1956. Liên bang Malaya giành được độc lập hoàn toàn từ Anh vào năm 1957 và sau đó trở thành một phần của quốc gia Malaysia.  Các đại biểu Malaya đã gặp các quan chức Anh tại London vào năm 1956 để thảo luận về mối quan hệ tương lai của đất nước họ với Anh.">
            <a:extLst>
              <a:ext uri="{FF2B5EF4-FFF2-40B4-BE49-F238E27FC236}">
                <a16:creationId xmlns:a16="http://schemas.microsoft.com/office/drawing/2014/main" id="{DCFA634D-1937-B361-1130-4BFAE93B99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34102" cy="603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56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par>
                                <p:cTn id="11" presetID="5" presetClass="entr" presetSubtype="10" fill="hold" nodeType="with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checkerboard(across)">
                                      <p:cBhvr>
                                        <p:cTn id="13" dur="500"/>
                                        <p:tgtEl>
                                          <p:spTgt spid="7170"/>
                                        </p:tgtEl>
                                      </p:cBhvr>
                                    </p:animEffect>
                                  </p:childTnLst>
                                </p:cTn>
                              </p:par>
                              <p:par>
                                <p:cTn id="14" presetID="5" presetClass="entr" presetSubtype="10" fill="hold" nodeType="withEffect">
                                  <p:stCondLst>
                                    <p:cond delay="0"/>
                                  </p:stCondLst>
                                  <p:childTnLst>
                                    <p:set>
                                      <p:cBhvr>
                                        <p:cTn id="15" dur="1" fill="hold">
                                          <p:stCondLst>
                                            <p:cond delay="0"/>
                                          </p:stCondLst>
                                        </p:cTn>
                                        <p:tgtEl>
                                          <p:spTgt spid="7172"/>
                                        </p:tgtEl>
                                        <p:attrNameLst>
                                          <p:attrName>style.visibility</p:attrName>
                                        </p:attrNameLst>
                                      </p:cBhvr>
                                      <p:to>
                                        <p:strVal val="visible"/>
                                      </p:to>
                                    </p:set>
                                    <p:animEffect transition="in" filter="checkerboard(across)">
                                      <p:cBhvr>
                                        <p:cTn id="16"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DE14F7-7290-5396-5E58-70A5204A1106}"/>
              </a:ext>
            </a:extLst>
          </p:cNvPr>
          <p:cNvPicPr>
            <a:picLocks noChangeAspect="1"/>
          </p:cNvPicPr>
          <p:nvPr/>
        </p:nvPicPr>
        <p:blipFill>
          <a:blip r:embed="rId2"/>
          <a:stretch>
            <a:fillRect/>
          </a:stretch>
        </p:blipFill>
        <p:spPr>
          <a:xfrm>
            <a:off x="1" y="0"/>
            <a:ext cx="6096000" cy="6457950"/>
          </a:xfrm>
          <a:prstGeom prst="rect">
            <a:avLst/>
          </a:prstGeom>
        </p:spPr>
      </p:pic>
      <p:sp>
        <p:nvSpPr>
          <p:cNvPr id="3" name="TextBox 2">
            <a:extLst>
              <a:ext uri="{FF2B5EF4-FFF2-40B4-BE49-F238E27FC236}">
                <a16:creationId xmlns:a16="http://schemas.microsoft.com/office/drawing/2014/main" id="{A42C340A-282D-2E00-B3FE-034804504C10}"/>
              </a:ext>
            </a:extLst>
          </p:cNvPr>
          <p:cNvSpPr txBox="1"/>
          <p:nvPr/>
        </p:nvSpPr>
        <p:spPr>
          <a:xfrm>
            <a:off x="0" y="6457950"/>
            <a:ext cx="6096000" cy="369332"/>
          </a:xfrm>
          <a:prstGeom prst="rect">
            <a:avLst/>
          </a:prstGeom>
        </p:spPr>
        <p:style>
          <a:lnRef idx="2">
            <a:schemeClr val="accent3"/>
          </a:lnRef>
          <a:fillRef idx="1">
            <a:schemeClr val="lt1"/>
          </a:fillRef>
          <a:effectRef idx="0">
            <a:schemeClr val="accent3"/>
          </a:effectRef>
          <a:fontRef idx="minor">
            <a:schemeClr val="dk1"/>
          </a:fontRef>
        </p:style>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Thành phố Batavia (In-đô-nê-xi-a) năm 1754 </a:t>
            </a:r>
            <a:endParaRPr kumimoji="0" lang="en-US" sz="24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5" name="Picture 4" descr="A picture containing text, nature, valley, old&#10;&#10;Description automatically generated">
            <a:extLst>
              <a:ext uri="{FF2B5EF4-FFF2-40B4-BE49-F238E27FC236}">
                <a16:creationId xmlns:a16="http://schemas.microsoft.com/office/drawing/2014/main" id="{54B75DBC-9C83-FB49-FCE4-8C2434862204}"/>
              </a:ext>
            </a:extLst>
          </p:cNvPr>
          <p:cNvPicPr>
            <a:picLocks noChangeAspect="1"/>
          </p:cNvPicPr>
          <p:nvPr/>
        </p:nvPicPr>
        <p:blipFill rotWithShape="1">
          <a:blip r:embed="rId3">
            <a:extLst>
              <a:ext uri="{28A0092B-C50C-407E-A947-70E740481C1C}">
                <a14:useLocalDpi xmlns:a14="http://schemas.microsoft.com/office/drawing/2010/main" val="0"/>
              </a:ext>
            </a:extLst>
          </a:blip>
          <a:srcRect b="9595"/>
          <a:stretch/>
        </p:blipFill>
        <p:spPr>
          <a:xfrm>
            <a:off x="6144126" y="0"/>
            <a:ext cx="6040244" cy="6427232"/>
          </a:xfrm>
          <a:prstGeom prst="rect">
            <a:avLst/>
          </a:prstGeom>
        </p:spPr>
      </p:pic>
      <p:sp>
        <p:nvSpPr>
          <p:cNvPr id="6" name="TextBox 5">
            <a:extLst>
              <a:ext uri="{FF2B5EF4-FFF2-40B4-BE49-F238E27FC236}">
                <a16:creationId xmlns:a16="http://schemas.microsoft.com/office/drawing/2014/main" id="{5D1B0A13-6E98-8D00-6105-503B0EEE22C5}"/>
              </a:ext>
            </a:extLst>
          </p:cNvPr>
          <p:cNvSpPr txBox="1"/>
          <p:nvPr/>
        </p:nvSpPr>
        <p:spPr>
          <a:xfrm>
            <a:off x="6096000" y="6488668"/>
            <a:ext cx="6096000" cy="369332"/>
          </a:xfrm>
          <a:prstGeom prst="rect">
            <a:avLst/>
          </a:prstGeom>
        </p:spPr>
        <p:style>
          <a:lnRef idx="2">
            <a:schemeClr val="accent3"/>
          </a:lnRef>
          <a:fillRef idx="1">
            <a:schemeClr val="lt1"/>
          </a:fillRef>
          <a:effectRef idx="0">
            <a:schemeClr val="accent3"/>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Khai thác thiếc ở thung lũng Kinta (Malaysia)</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7775376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Left)">
                                      <p:cBhvr>
                                        <p:cTn id="10" dur="500"/>
                                        <p:tgtEl>
                                          <p:spTgt spid="3"/>
                                        </p:tgtEl>
                                      </p:cBhvr>
                                    </p:animEffect>
                                  </p:childTnLst>
                                </p:cTn>
                              </p:par>
                              <p:par>
                                <p:cTn id="11" presetID="18" presetClass="entr" presetSubtype="1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90F7F0-A293-C9C2-3B0B-E9B7E35086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C41E6E8D-D996-5037-08A3-67BFCD64C217}"/>
              </a:ext>
            </a:extLst>
          </p:cNvPr>
          <p:cNvSpPr/>
          <p:nvPr/>
        </p:nvSpPr>
        <p:spPr>
          <a:xfrm>
            <a:off x="723900" y="3035300"/>
            <a:ext cx="1384300" cy="482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Times New Roman" panose="02020603050405020304" pitchFamily="18" charset="0"/>
                <a:cs typeface="Times New Roman" panose="02020603050405020304" pitchFamily="18" charset="0"/>
              </a:rPr>
              <a:t>1</a:t>
            </a:r>
          </a:p>
        </p:txBody>
      </p:sp>
      <p:sp>
        <p:nvSpPr>
          <p:cNvPr id="8" name="Rectangle: Rounded Corners 7">
            <a:extLst>
              <a:ext uri="{FF2B5EF4-FFF2-40B4-BE49-F238E27FC236}">
                <a16:creationId xmlns:a16="http://schemas.microsoft.com/office/drawing/2014/main" id="{AC5A4EFC-1FC4-3ABB-350A-BD1D196293CC}"/>
              </a:ext>
            </a:extLst>
          </p:cNvPr>
          <p:cNvSpPr/>
          <p:nvPr/>
        </p:nvSpPr>
        <p:spPr>
          <a:xfrm>
            <a:off x="3136900" y="3035300"/>
            <a:ext cx="1384300" cy="482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Times New Roman" panose="02020603050405020304" pitchFamily="18" charset="0"/>
                <a:cs typeface="Times New Roman" panose="02020603050405020304" pitchFamily="18" charset="0"/>
              </a:rPr>
              <a:t>2</a:t>
            </a:r>
          </a:p>
        </p:txBody>
      </p:sp>
      <p:sp>
        <p:nvSpPr>
          <p:cNvPr id="9" name="Rectangle: Rounded Corners 8">
            <a:extLst>
              <a:ext uri="{FF2B5EF4-FFF2-40B4-BE49-F238E27FC236}">
                <a16:creationId xmlns:a16="http://schemas.microsoft.com/office/drawing/2014/main" id="{83864018-6340-C34C-3F37-B15FEED6542C}"/>
              </a:ext>
            </a:extLst>
          </p:cNvPr>
          <p:cNvSpPr/>
          <p:nvPr/>
        </p:nvSpPr>
        <p:spPr>
          <a:xfrm>
            <a:off x="5549900" y="3035300"/>
            <a:ext cx="1384300" cy="482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Times New Roman" panose="02020603050405020304" pitchFamily="18" charset="0"/>
                <a:cs typeface="Times New Roman" panose="02020603050405020304" pitchFamily="18" charset="0"/>
              </a:rPr>
              <a:t>3</a:t>
            </a:r>
          </a:p>
        </p:txBody>
      </p:sp>
      <p:sp>
        <p:nvSpPr>
          <p:cNvPr id="10" name="Rectangle: Rounded Corners 9">
            <a:extLst>
              <a:ext uri="{FF2B5EF4-FFF2-40B4-BE49-F238E27FC236}">
                <a16:creationId xmlns:a16="http://schemas.microsoft.com/office/drawing/2014/main" id="{B5D729EA-B75D-712A-8E11-5EE0AE584E84}"/>
              </a:ext>
            </a:extLst>
          </p:cNvPr>
          <p:cNvSpPr/>
          <p:nvPr/>
        </p:nvSpPr>
        <p:spPr>
          <a:xfrm>
            <a:off x="7962900" y="3035300"/>
            <a:ext cx="1384300" cy="482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Times New Roman" panose="02020603050405020304" pitchFamily="18" charset="0"/>
                <a:cs typeface="Times New Roman" panose="02020603050405020304" pitchFamily="18" charset="0"/>
              </a:rPr>
              <a:t>4</a:t>
            </a:r>
          </a:p>
        </p:txBody>
      </p:sp>
      <p:sp>
        <p:nvSpPr>
          <p:cNvPr id="11" name="Rectangle: Rounded Corners 10">
            <a:extLst>
              <a:ext uri="{FF2B5EF4-FFF2-40B4-BE49-F238E27FC236}">
                <a16:creationId xmlns:a16="http://schemas.microsoft.com/office/drawing/2014/main" id="{D82EF4DA-BD0E-02E0-64A6-A91B3D0585E6}"/>
              </a:ext>
            </a:extLst>
          </p:cNvPr>
          <p:cNvSpPr/>
          <p:nvPr/>
        </p:nvSpPr>
        <p:spPr>
          <a:xfrm>
            <a:off x="10375900" y="3035300"/>
            <a:ext cx="1384300" cy="482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Times New Roman" panose="02020603050405020304" pitchFamily="18" charset="0"/>
                <a:cs typeface="Times New Roman" panose="02020603050405020304" pitchFamily="18" charset="0"/>
              </a:rPr>
              <a:t>5</a:t>
            </a:r>
          </a:p>
        </p:txBody>
      </p:sp>
      <p:sp>
        <p:nvSpPr>
          <p:cNvPr id="12" name="Rectangle: Rounded Corners 11">
            <a:extLst>
              <a:ext uri="{FF2B5EF4-FFF2-40B4-BE49-F238E27FC236}">
                <a16:creationId xmlns:a16="http://schemas.microsoft.com/office/drawing/2014/main" id="{844F955E-6F80-0141-3E51-D2BCDEE35B6D}"/>
              </a:ext>
            </a:extLst>
          </p:cNvPr>
          <p:cNvSpPr/>
          <p:nvPr/>
        </p:nvSpPr>
        <p:spPr>
          <a:xfrm>
            <a:off x="685800" y="6350000"/>
            <a:ext cx="1384300" cy="482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Times New Roman" panose="02020603050405020304" pitchFamily="18" charset="0"/>
                <a:cs typeface="Times New Roman" panose="02020603050405020304" pitchFamily="18" charset="0"/>
              </a:rPr>
              <a:t>6</a:t>
            </a:r>
          </a:p>
        </p:txBody>
      </p:sp>
      <p:sp>
        <p:nvSpPr>
          <p:cNvPr id="13" name="Rectangle: Rounded Corners 12">
            <a:extLst>
              <a:ext uri="{FF2B5EF4-FFF2-40B4-BE49-F238E27FC236}">
                <a16:creationId xmlns:a16="http://schemas.microsoft.com/office/drawing/2014/main" id="{28F844D9-A458-5279-C85A-FAE9491ED5B6}"/>
              </a:ext>
            </a:extLst>
          </p:cNvPr>
          <p:cNvSpPr/>
          <p:nvPr/>
        </p:nvSpPr>
        <p:spPr>
          <a:xfrm>
            <a:off x="3098800" y="6350000"/>
            <a:ext cx="1384300" cy="482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Times New Roman" panose="02020603050405020304" pitchFamily="18" charset="0"/>
                <a:cs typeface="Times New Roman" panose="02020603050405020304" pitchFamily="18" charset="0"/>
              </a:rPr>
              <a:t>7</a:t>
            </a:r>
          </a:p>
        </p:txBody>
      </p:sp>
      <p:sp>
        <p:nvSpPr>
          <p:cNvPr id="14" name="Rectangle: Rounded Corners 13">
            <a:extLst>
              <a:ext uri="{FF2B5EF4-FFF2-40B4-BE49-F238E27FC236}">
                <a16:creationId xmlns:a16="http://schemas.microsoft.com/office/drawing/2014/main" id="{FEE14741-297D-B7C6-1EE0-7FD26D0CC141}"/>
              </a:ext>
            </a:extLst>
          </p:cNvPr>
          <p:cNvSpPr/>
          <p:nvPr/>
        </p:nvSpPr>
        <p:spPr>
          <a:xfrm>
            <a:off x="5511800" y="6350000"/>
            <a:ext cx="1384300" cy="482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Times New Roman" panose="02020603050405020304" pitchFamily="18" charset="0"/>
                <a:cs typeface="Times New Roman" panose="02020603050405020304" pitchFamily="18" charset="0"/>
              </a:rPr>
              <a:t>8</a:t>
            </a:r>
          </a:p>
        </p:txBody>
      </p:sp>
      <p:sp>
        <p:nvSpPr>
          <p:cNvPr id="15" name="Rectangle: Rounded Corners 14">
            <a:extLst>
              <a:ext uri="{FF2B5EF4-FFF2-40B4-BE49-F238E27FC236}">
                <a16:creationId xmlns:a16="http://schemas.microsoft.com/office/drawing/2014/main" id="{53A861D0-45C0-061E-C50C-5BF87817C16B}"/>
              </a:ext>
            </a:extLst>
          </p:cNvPr>
          <p:cNvSpPr/>
          <p:nvPr/>
        </p:nvSpPr>
        <p:spPr>
          <a:xfrm>
            <a:off x="7924800" y="6350000"/>
            <a:ext cx="1384300" cy="482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Times New Roman" panose="02020603050405020304" pitchFamily="18" charset="0"/>
                <a:cs typeface="Times New Roman" panose="02020603050405020304" pitchFamily="18" charset="0"/>
              </a:rPr>
              <a:t>9</a:t>
            </a:r>
          </a:p>
        </p:txBody>
      </p:sp>
      <p:sp>
        <p:nvSpPr>
          <p:cNvPr id="16" name="Rectangle: Rounded Corners 15">
            <a:extLst>
              <a:ext uri="{FF2B5EF4-FFF2-40B4-BE49-F238E27FC236}">
                <a16:creationId xmlns:a16="http://schemas.microsoft.com/office/drawing/2014/main" id="{F5D827EB-A164-8A16-80FF-C812080E780F}"/>
              </a:ext>
            </a:extLst>
          </p:cNvPr>
          <p:cNvSpPr/>
          <p:nvPr/>
        </p:nvSpPr>
        <p:spPr>
          <a:xfrm>
            <a:off x="10160000" y="6350000"/>
            <a:ext cx="1384300" cy="482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Times New Roman" panose="02020603050405020304" pitchFamily="18" charset="0"/>
                <a:cs typeface="Times New Roman" panose="02020603050405020304" pitchFamily="18" charset="0"/>
              </a:rPr>
              <a:t>10</a:t>
            </a:r>
          </a:p>
        </p:txBody>
      </p:sp>
    </p:spTree>
    <p:extLst>
      <p:ext uri="{BB962C8B-B14F-4D97-AF65-F5344CB8AC3E}">
        <p14:creationId xmlns:p14="http://schemas.microsoft.com/office/powerpoint/2010/main" val="413622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grpId="0" nodeType="clickEffect">
                                  <p:stCondLst>
                                    <p:cond delay="0"/>
                                  </p:stCondLst>
                                  <p:childTnLst>
                                    <p:animEffect transition="out" filter="barn(outVertic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37" fill="hold" grpId="0" nodeType="clickEffect">
                                  <p:stCondLst>
                                    <p:cond delay="0"/>
                                  </p:stCondLst>
                                  <p:childTnLst>
                                    <p:animEffect transition="out" filter="barn(outVertic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37" fill="hold" grpId="0" nodeType="clickEffect">
                                  <p:stCondLst>
                                    <p:cond delay="0"/>
                                  </p:stCondLst>
                                  <p:childTnLst>
                                    <p:animEffect transition="out" filter="barn(outVertic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37" fill="hold" grpId="0" nodeType="clickEffect">
                                  <p:stCondLst>
                                    <p:cond delay="0"/>
                                  </p:stCondLst>
                                  <p:childTnLst>
                                    <p:animEffect transition="out" filter="barn(outVertical)">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37" fill="hold" grpId="0" nodeType="clickEffect">
                                  <p:stCondLst>
                                    <p:cond delay="0"/>
                                  </p:stCondLst>
                                  <p:childTnLst>
                                    <p:animEffect transition="out" filter="barn(outVertical)">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37" fill="hold" grpId="0" nodeType="clickEffect">
                                  <p:stCondLst>
                                    <p:cond delay="0"/>
                                  </p:stCondLst>
                                  <p:childTnLst>
                                    <p:animEffect transition="out" filter="barn(outVertical)">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xit" presetSubtype="37" fill="hold" grpId="0" nodeType="clickEffect">
                                  <p:stCondLst>
                                    <p:cond delay="0"/>
                                  </p:stCondLst>
                                  <p:childTnLst>
                                    <p:animEffect transition="out" filter="barn(outVertical)">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xit" presetSubtype="37" fill="hold" grpId="0" nodeType="clickEffect">
                                  <p:stCondLst>
                                    <p:cond delay="0"/>
                                  </p:stCondLst>
                                  <p:childTnLst>
                                    <p:animEffect transition="out" filter="barn(outVertical)">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xit" presetSubtype="37" fill="hold" grpId="0" nodeType="clickEffect">
                                  <p:stCondLst>
                                    <p:cond delay="0"/>
                                  </p:stCondLst>
                                  <p:childTnLst>
                                    <p:animEffect transition="out" filter="barn(outVertical)">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xit" presetSubtype="37" fill="hold" grpId="0" nodeType="clickEffect">
                                  <p:stCondLst>
                                    <p:cond delay="0"/>
                                  </p:stCondLst>
                                  <p:childTnLst>
                                    <p:animEffect transition="out" filter="barn(outVertical)">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0E145D0F-AB63-1347-F092-B325220D6400}"/>
              </a:ext>
            </a:extLst>
          </p:cNvPr>
          <p:cNvGraphicFramePr>
            <a:graphicFrameLocks noGrp="1"/>
          </p:cNvGraphicFramePr>
          <p:nvPr/>
        </p:nvGraphicFramePr>
        <p:xfrm>
          <a:off x="0" y="0"/>
          <a:ext cx="12192000" cy="6847807"/>
        </p:xfrm>
        <a:graphic>
          <a:graphicData uri="http://schemas.openxmlformats.org/drawingml/2006/table">
            <a:tbl>
              <a:tblPr firstRow="1" bandRow="1">
                <a:tableStyleId>{ED083AE6-46FA-4A59-8FB0-9F97EB10719F}</a:tableStyleId>
              </a:tblPr>
              <a:tblGrid>
                <a:gridCol w="2619214">
                  <a:extLst>
                    <a:ext uri="{9D8B030D-6E8A-4147-A177-3AD203B41FA5}">
                      <a16:colId xmlns:a16="http://schemas.microsoft.com/office/drawing/2014/main" val="3437851209"/>
                    </a:ext>
                  </a:extLst>
                </a:gridCol>
                <a:gridCol w="9572786">
                  <a:extLst>
                    <a:ext uri="{9D8B030D-6E8A-4147-A177-3AD203B41FA5}">
                      <a16:colId xmlns:a16="http://schemas.microsoft.com/office/drawing/2014/main" val="2628150079"/>
                    </a:ext>
                  </a:extLst>
                </a:gridCol>
              </a:tblGrid>
              <a:tr h="604434">
                <a:tc>
                  <a:txBody>
                    <a:bodyPr/>
                    <a:lstStyle/>
                    <a:p>
                      <a:pPr algn="ct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lược</a:t>
                      </a: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50733022"/>
                  </a:ext>
                </a:extLst>
              </a:tr>
              <a:tr h="1357014">
                <a:tc>
                  <a:txBody>
                    <a:bodyPr/>
                    <a:lstStyle/>
                    <a:p>
                      <a:pPr algn="ctr"/>
                      <a:r>
                        <a:rPr lang="en-US" sz="3200" b="1" dirty="0">
                          <a:solidFill>
                            <a:srgbClr val="0070C0"/>
                          </a:solidFill>
                          <a:latin typeface="Times New Roman" panose="02020603050405020304" pitchFamily="18" charset="0"/>
                          <a:cs typeface="Times New Roman" panose="02020603050405020304" pitchFamily="18" charset="0"/>
                        </a:rPr>
                        <a:t>Phi-lip-pin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835222486"/>
                  </a:ext>
                </a:extLst>
              </a:tr>
              <a:tr h="1299876">
                <a:tc>
                  <a:txBody>
                    <a:bodyPr/>
                    <a:lstStyle/>
                    <a:p>
                      <a:pPr algn="ctr"/>
                      <a:r>
                        <a:rPr lang="en-US" sz="3200" b="1" dirty="0">
                          <a:solidFill>
                            <a:srgbClr val="0070C0"/>
                          </a:solidFill>
                          <a:latin typeface="Times New Roman" panose="02020603050405020304" pitchFamily="18" charset="0"/>
                          <a:cs typeface="Times New Roman" panose="02020603050405020304" pitchFamily="18" charset="0"/>
                        </a:rPr>
                        <a:t>In-</a:t>
                      </a:r>
                      <a:r>
                        <a:rPr lang="en-US" sz="3200" b="1" dirty="0" err="1">
                          <a:solidFill>
                            <a:srgbClr val="0070C0"/>
                          </a:solidFill>
                          <a:latin typeface="Times New Roman" panose="02020603050405020304" pitchFamily="18" charset="0"/>
                          <a:cs typeface="Times New Roman" panose="02020603050405020304" pitchFamily="18" charset="0"/>
                        </a:rPr>
                        <a:t>nô</a:t>
                      </a:r>
                      <a:r>
                        <a:rPr lang="en-US" sz="3200" b="1" dirty="0">
                          <a:solidFill>
                            <a:srgbClr val="0070C0"/>
                          </a:solidFill>
                          <a:latin typeface="Times New Roman" panose="02020603050405020304" pitchFamily="18" charset="0"/>
                          <a:cs typeface="Times New Roman" panose="02020603050405020304" pitchFamily="18" charset="0"/>
                        </a:rPr>
                        <a:t>-</a:t>
                      </a:r>
                      <a:r>
                        <a:rPr lang="en-US" sz="3200" b="1" dirty="0" err="1">
                          <a:solidFill>
                            <a:srgbClr val="0070C0"/>
                          </a:solidFill>
                          <a:latin typeface="Times New Roman" panose="02020603050405020304" pitchFamily="18" charset="0"/>
                          <a:cs typeface="Times New Roman" panose="02020603050405020304" pitchFamily="18" charset="0"/>
                        </a:rPr>
                        <a:t>nê</a:t>
                      </a:r>
                      <a:r>
                        <a:rPr lang="en-US" sz="3200" b="1" dirty="0">
                          <a:solidFill>
                            <a:srgbClr val="0070C0"/>
                          </a:solidFill>
                          <a:latin typeface="Times New Roman" panose="02020603050405020304" pitchFamily="18" charset="0"/>
                          <a:cs typeface="Times New Roman" panose="02020603050405020304" pitchFamily="18" charset="0"/>
                        </a:rPr>
                        <a:t>-xi-a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86165589"/>
                  </a:ext>
                </a:extLst>
              </a:tr>
              <a:tr h="1946107">
                <a:tc>
                  <a:txBody>
                    <a:bodyPr/>
                    <a:lstStyle/>
                    <a:p>
                      <a:pPr algn="ctr"/>
                      <a:r>
                        <a:rPr lang="en-US" sz="3200" b="1" dirty="0">
                          <a:solidFill>
                            <a:srgbClr val="0070C0"/>
                          </a:solidFill>
                          <a:latin typeface="Times New Roman" panose="02020603050405020304" pitchFamily="18" charset="0"/>
                          <a:cs typeface="Times New Roman" panose="02020603050405020304" pitchFamily="18" charset="0"/>
                        </a:rPr>
                        <a:t>Ma-</a:t>
                      </a:r>
                      <a:r>
                        <a:rPr lang="en-US" sz="3200" b="1" dirty="0" err="1">
                          <a:solidFill>
                            <a:srgbClr val="0070C0"/>
                          </a:solidFill>
                          <a:latin typeface="Times New Roman" panose="02020603050405020304" pitchFamily="18" charset="0"/>
                          <a:cs typeface="Times New Roman" panose="02020603050405020304" pitchFamily="18" charset="0"/>
                        </a:rPr>
                        <a:t>lai</a:t>
                      </a:r>
                      <a:r>
                        <a:rPr lang="en-US" sz="3200" b="1" dirty="0">
                          <a:solidFill>
                            <a:srgbClr val="0070C0"/>
                          </a:solidFill>
                          <a:latin typeface="Times New Roman" panose="02020603050405020304" pitchFamily="18" charset="0"/>
                          <a:cs typeface="Times New Roman" panose="02020603050405020304" pitchFamily="18" charset="0"/>
                        </a:rPr>
                        <a:t>-xi-a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8380908"/>
                  </a:ext>
                </a:extLst>
              </a:tr>
              <a:tr h="1640376">
                <a:tc>
                  <a:txBody>
                    <a:bodyPr/>
                    <a:lstStyle/>
                    <a:p>
                      <a:pPr algn="ctr"/>
                      <a:r>
                        <a:rPr lang="en-US" sz="3200" b="1" dirty="0">
                          <a:solidFill>
                            <a:srgbClr val="0070C0"/>
                          </a:solidFill>
                          <a:latin typeface="Times New Roman" panose="02020603050405020304" pitchFamily="18" charset="0"/>
                          <a:cs typeface="Times New Roman" panose="02020603050405020304" pitchFamily="18" charset="0"/>
                        </a:rPr>
                        <a:t>Xin-ga-po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59697449"/>
                  </a:ext>
                </a:extLst>
              </a:tr>
            </a:tbl>
          </a:graphicData>
        </a:graphic>
      </p:graphicFrame>
      <p:sp>
        <p:nvSpPr>
          <p:cNvPr id="3" name="TextBox 2">
            <a:extLst>
              <a:ext uri="{FF2B5EF4-FFF2-40B4-BE49-F238E27FC236}">
                <a16:creationId xmlns:a16="http://schemas.microsoft.com/office/drawing/2014/main" id="{4803C365-0359-AA3A-3DDD-B91F0991E832}"/>
              </a:ext>
            </a:extLst>
          </p:cNvPr>
          <p:cNvSpPr txBox="1"/>
          <p:nvPr/>
        </p:nvSpPr>
        <p:spPr>
          <a:xfrm>
            <a:off x="2700580" y="550978"/>
            <a:ext cx="9491420"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0E1C30"/>
                </a:solidFill>
                <a:effectLst/>
                <a:uLnTx/>
                <a:uFillTx/>
                <a:latin typeface="Times New Roman" panose="02020603050405020304" pitchFamily="18" charset="0"/>
                <a:ea typeface="+mn-ea"/>
                <a:cs typeface="Times New Roman" panose="02020603050405020304" pitchFamily="18" charset="0"/>
              </a:rPr>
              <a:t>Từ thế kỉ XVI, Tây Ban Nha bắt đầu quá trình xâm lược và tổ chức bộ máy cai trị. Năm 1898, Mỹ thay thế Tây Ban Nha cai trị </a:t>
            </a:r>
            <a:r>
              <a:rPr kumimoji="0" lang="en-US" sz="2800" b="0" i="0" u="none" strike="noStrike" kern="1200" cap="none" spc="0" normalizeH="0" baseline="0" noProof="0" dirty="0">
                <a:ln>
                  <a:noFill/>
                </a:ln>
                <a:solidFill>
                  <a:srgbClr val="0E1C30"/>
                </a:solidFill>
                <a:effectLst/>
                <a:uLnTx/>
                <a:uFillTx/>
                <a:latin typeface="Times New Roman" panose="02020603050405020304" pitchFamily="18" charset="0"/>
                <a:ea typeface="+mn-ea"/>
                <a:cs typeface="Times New Roman" panose="02020603050405020304" pitchFamily="18" charset="0"/>
              </a:rPr>
              <a:t>Phi-lip-pin</a:t>
            </a:r>
            <a:r>
              <a:rPr kumimoji="0" lang="en-VN" sz="2800" b="0" i="0" u="none" strike="noStrike" kern="1200" cap="none" spc="0" normalizeH="0" baseline="0" noProof="0" dirty="0">
                <a:ln>
                  <a:noFill/>
                </a:ln>
                <a:solidFill>
                  <a:srgbClr val="0E1C30"/>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srgbClr val="0E1C3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30CF7783-B1DC-49B1-69A1-2DD73D66B9A7}"/>
              </a:ext>
            </a:extLst>
          </p:cNvPr>
          <p:cNvSpPr txBox="1"/>
          <p:nvPr/>
        </p:nvSpPr>
        <p:spPr>
          <a:xfrm>
            <a:off x="2700580" y="1920475"/>
            <a:ext cx="9491420"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E1C30"/>
                </a:solidFill>
                <a:effectLst/>
                <a:uLnTx/>
                <a:uFillTx/>
                <a:latin typeface="Times New Roman" panose="02020603050405020304" pitchFamily="18" charset="0"/>
                <a:ea typeface="+mn-ea"/>
                <a:cs typeface="Times New Roman" panose="02020603050405020304" pitchFamily="18" charset="0"/>
              </a:rPr>
              <a:t>Từ thế kỉ XVII, Hà Lan bắt đầu xâm lược các tiểu quốc Hồi giáo. Đến đầu thế kỉ XIX, phần lớn quần đảo In-đô-nê-xi-a nằm dưới ách đô hộ của thực dân Hà Lan. </a:t>
            </a:r>
            <a:endParaRPr kumimoji="0" lang="en-US" sz="2800" b="0" i="0" u="none" strike="noStrike" kern="1200" cap="none" spc="0" normalizeH="0" baseline="0" noProof="0" dirty="0">
              <a:ln>
                <a:noFill/>
              </a:ln>
              <a:solidFill>
                <a:srgbClr val="0E1C3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20221D4B-47D7-0246-DBDC-A773D5D8F325}"/>
              </a:ext>
            </a:extLst>
          </p:cNvPr>
          <p:cNvSpPr txBox="1"/>
          <p:nvPr/>
        </p:nvSpPr>
        <p:spPr>
          <a:xfrm>
            <a:off x="2700580" y="3403848"/>
            <a:ext cx="9491420"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E1C30"/>
                </a:solidFill>
                <a:effectLst/>
                <a:uLnTx/>
                <a:uFillTx/>
                <a:latin typeface="Times New Roman" panose="02020603050405020304" pitchFamily="18" charset="0"/>
                <a:ea typeface="+mn-ea"/>
                <a:cs typeface="Times New Roman" panose="02020603050405020304" pitchFamily="18" charset="0"/>
              </a:rPr>
              <a:t>Quá trình thực dân Anh xâm lược các tiểu quốc Hồi giáo như Pê-rắc, Kê-đa, Kê-lan-tan, Pê-nang, đã diễn ra trong giai đoạn từ cuối thế kỉ XVIII đến đầu thế kỉ XIX, đưa tới sự thành lập Mã Lai thuộc Anh. </a:t>
            </a:r>
            <a:endParaRPr kumimoji="0" lang="en-US" sz="2800" b="0" i="0" u="none" strike="noStrike" kern="1200" cap="none" spc="0" normalizeH="0" baseline="0" noProof="0" dirty="0">
              <a:ln>
                <a:noFill/>
              </a:ln>
              <a:solidFill>
                <a:srgbClr val="0E1C3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68ECD32F-D729-A5A7-7ECA-5D95BC5CDD05}"/>
              </a:ext>
            </a:extLst>
          </p:cNvPr>
          <p:cNvSpPr txBox="1"/>
          <p:nvPr/>
        </p:nvSpPr>
        <p:spPr>
          <a:xfrm>
            <a:off x="2700580" y="5343460"/>
            <a:ext cx="9370016"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E1C30"/>
                </a:solidFill>
                <a:effectLst/>
                <a:uLnTx/>
                <a:uFillTx/>
                <a:latin typeface="Times New Roman" panose="02020603050405020304" pitchFamily="18" charset="0"/>
                <a:ea typeface="+mn-ea"/>
                <a:cs typeface="Times New Roman" panose="02020603050405020304" pitchFamily="18" charset="0"/>
              </a:rPr>
              <a:t>Năm 1819, thực dân Anh kí hiệp ước với các thủ lĩnh Hồi giáo địa phương để thiết lập cảng Xin-ga-po. Đến năm 1824, toàn bộ Xin-ga-po trở thành thuộc địa của Anh. </a:t>
            </a:r>
            <a:endParaRPr kumimoji="0" lang="en-US" sz="2800" b="0" i="0" u="none" strike="noStrike" kern="1200" cap="none" spc="0" normalizeH="0" baseline="0" noProof="0" dirty="0">
              <a:ln>
                <a:noFill/>
              </a:ln>
              <a:solidFill>
                <a:srgbClr val="0E1C3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50531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Lịch sử Singapore - Du lịch">
            <a:extLst>
              <a:ext uri="{FF2B5EF4-FFF2-40B4-BE49-F238E27FC236}">
                <a16:creationId xmlns:a16="http://schemas.microsoft.com/office/drawing/2014/main" id="{C4C6986D-3DE1-D5E5-F26D-68ED5747D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57900" cy="559488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Bản đồ nước Singapore, lịch sử &amp; vị trí địa lý chi tiết năm 2023">
            <a:extLst>
              <a:ext uri="{FF2B5EF4-FFF2-40B4-BE49-F238E27FC236}">
                <a16:creationId xmlns:a16="http://schemas.microsoft.com/office/drawing/2014/main" id="{D4A5D48B-A979-DD61-36A2-5A6A2ABE20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900" y="0"/>
            <a:ext cx="6134100" cy="55948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F4E3540-3BE0-8C3A-858C-074521A2271D}"/>
              </a:ext>
            </a:extLst>
          </p:cNvPr>
          <p:cNvSpPr txBox="1"/>
          <p:nvPr/>
        </p:nvSpPr>
        <p:spPr>
          <a:xfrm>
            <a:off x="-38100" y="5548394"/>
            <a:ext cx="12191999" cy="1384995"/>
          </a:xfrm>
          <a:prstGeom prst="rect">
            <a:avLst/>
          </a:prstGeom>
          <a:noFill/>
        </p:spPr>
        <p:txBody>
          <a:bodyPr wrap="square">
            <a:spAutoFit/>
          </a:bodyPr>
          <a:lstStyle/>
          <a:p>
            <a:pPr algn="just"/>
            <a:r>
              <a:rPr lang="en-VN" sz="2800" dirty="0">
                <a:latin typeface="Times New Roman" panose="02020603050405020304" pitchFamily="18" charset="0"/>
                <a:cs typeface="Times New Roman" panose="02020603050405020304" pitchFamily="18" charset="0"/>
              </a:rPr>
              <a:t>Nước Anh xác lập chế độ cai trị trực tiếp tại Xin-ga-po, biến nơi đây thành hải cảng giao thương giữa châu Âu và châu Á. Trong vòng bốn thập kỉ, Xin-ga-po phát triển từ một làng chài có dân số hơn 1000 người trở thành trung tâm thương mại khu vực.</a:t>
            </a:r>
          </a:p>
        </p:txBody>
      </p:sp>
    </p:spTree>
    <p:extLst>
      <p:ext uri="{BB962C8B-B14F-4D97-AF65-F5344CB8AC3E}">
        <p14:creationId xmlns:p14="http://schemas.microsoft.com/office/powerpoint/2010/main" val="391210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strips(downLeft)">
                                      <p:cBhvr>
                                        <p:cTn id="7" dur="500"/>
                                        <p:tgtEl>
                                          <p:spTgt spid="8194"/>
                                        </p:tgtEl>
                                      </p:cBhvr>
                                    </p:animEffect>
                                  </p:childTnLst>
                                </p:cTn>
                              </p:par>
                              <p:par>
                                <p:cTn id="8" presetID="18" presetClass="entr" presetSubtype="12" fill="hold" nodeType="withEffect">
                                  <p:stCondLst>
                                    <p:cond delay="0"/>
                                  </p:stCondLst>
                                  <p:childTnLst>
                                    <p:set>
                                      <p:cBhvr>
                                        <p:cTn id="9" dur="1" fill="hold">
                                          <p:stCondLst>
                                            <p:cond delay="0"/>
                                          </p:stCondLst>
                                        </p:cTn>
                                        <p:tgtEl>
                                          <p:spTgt spid="8196"/>
                                        </p:tgtEl>
                                        <p:attrNameLst>
                                          <p:attrName>style.visibility</p:attrName>
                                        </p:attrNameLst>
                                      </p:cBhvr>
                                      <p:to>
                                        <p:strVal val="visible"/>
                                      </p:to>
                                    </p:set>
                                    <p:animEffect transition="in" filter="strips(downLeft)">
                                      <p:cBhvr>
                                        <p:cTn id="10" dur="500"/>
                                        <p:tgtEl>
                                          <p:spTgt spid="8196"/>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FDA5B5-905D-CFCE-B38E-2933FAA2B85F}"/>
              </a:ext>
            </a:extLst>
          </p:cNvPr>
          <p:cNvSpPr txBox="1"/>
          <p:nvPr/>
        </p:nvSpPr>
        <p:spPr>
          <a:xfrm>
            <a:off x="0" y="0"/>
            <a:ext cx="11963400" cy="1077218"/>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5: </a:t>
            </a:r>
            <a:r>
              <a:rPr kumimoji="0" lang="vi-VN" alt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QUÁ TRÌNH XÂM LƯỢC VÀ CAI TRỊ CỦA CHỦ NGHĨA THỰC DÂN Ở ĐÔNG NAM Á (T1) </a:t>
            </a:r>
          </a:p>
        </p:txBody>
      </p:sp>
      <p:sp>
        <p:nvSpPr>
          <p:cNvPr id="8" name="TextBox 7">
            <a:extLst>
              <a:ext uri="{FF2B5EF4-FFF2-40B4-BE49-F238E27FC236}">
                <a16:creationId xmlns:a16="http://schemas.microsoft.com/office/drawing/2014/main" id="{48833BC7-1CC5-2CA7-34CA-F7AD3FFAFCF2}"/>
              </a:ext>
            </a:extLst>
          </p:cNvPr>
          <p:cNvSpPr txBox="1"/>
          <p:nvPr/>
        </p:nvSpPr>
        <p:spPr>
          <a:xfrm>
            <a:off x="0" y="1021445"/>
            <a:ext cx="12191999"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a:t>
            </a:r>
            <a:r>
              <a:rPr kumimoji="0" lang="en-US" sz="36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Quá </a:t>
            </a:r>
            <a:r>
              <a:rPr kumimoji="0" lang="en-US" sz="36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trình</a:t>
            </a:r>
            <a:r>
              <a:rPr kumimoji="0" lang="en-US" sz="3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600" b="1" i="0" u="none" strike="noStrike" kern="1200" cap="none" spc="0" normalizeH="0" baseline="0" noProof="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xâm</a:t>
            </a:r>
            <a:r>
              <a:rPr kumimoji="0" lang="en-US" sz="36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lược và cai trị của thực dân phương Tây ở Đông Nam Á</a:t>
            </a:r>
            <a:endParaRPr kumimoji="0" lang="en-US" sz="3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7" name="TextBox 6">
            <a:extLst>
              <a:ext uri="{FF2B5EF4-FFF2-40B4-BE49-F238E27FC236}">
                <a16:creationId xmlns:a16="http://schemas.microsoft.com/office/drawing/2014/main" id="{270F31F4-6426-C7A1-8D79-091ACB42F0A1}"/>
              </a:ext>
            </a:extLst>
          </p:cNvPr>
          <p:cNvSpPr txBox="1"/>
          <p:nvPr/>
        </p:nvSpPr>
        <p:spPr>
          <a:xfrm>
            <a:off x="114299" y="2094826"/>
            <a:ext cx="5213891"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a. </a:t>
            </a:r>
            <a:r>
              <a:rPr kumimoji="0" lang="en-US" sz="36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Đông</a:t>
            </a:r>
            <a:r>
              <a:rPr kumimoji="0" lang="en-US" sz="3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Nam </a:t>
            </a:r>
            <a:r>
              <a:rPr kumimoji="0" lang="en-US" sz="36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Á</a:t>
            </a:r>
            <a:r>
              <a:rPr kumimoji="0" lang="en-US" sz="3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6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hải</a:t>
            </a:r>
            <a:r>
              <a:rPr kumimoji="0" lang="en-US" sz="3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6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đảo</a:t>
            </a:r>
            <a:endParaRPr kumimoji="0" lang="en-US" sz="3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9" name="TextBox 8">
            <a:extLst>
              <a:ext uri="{FF2B5EF4-FFF2-40B4-BE49-F238E27FC236}">
                <a16:creationId xmlns:a16="http://schemas.microsoft.com/office/drawing/2014/main" id="{2AFAA0B1-220E-D79B-E7E1-1A97CFE3C547}"/>
              </a:ext>
            </a:extLst>
          </p:cNvPr>
          <p:cNvSpPr txBox="1"/>
          <p:nvPr/>
        </p:nvSpPr>
        <p:spPr>
          <a:xfrm>
            <a:off x="114299" y="2870050"/>
            <a:ext cx="5213891"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b. </a:t>
            </a:r>
            <a:r>
              <a:rPr kumimoji="0" lang="en-US" sz="36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Đông</a:t>
            </a:r>
            <a:r>
              <a:rPr kumimoji="0" lang="en-US" sz="3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Nam </a:t>
            </a:r>
            <a:r>
              <a:rPr kumimoji="0" lang="en-US" sz="36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Á</a:t>
            </a:r>
            <a:r>
              <a:rPr kumimoji="0" lang="en-US" sz="3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6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lục</a:t>
            </a:r>
            <a:r>
              <a:rPr kumimoji="0" lang="en-US" sz="3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6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địa</a:t>
            </a:r>
            <a:endParaRPr kumimoji="0" lang="en-US" sz="3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90853755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3590045"/>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0E145D0F-AB63-1347-F092-B325220D6400}"/>
              </a:ext>
            </a:extLst>
          </p:cNvPr>
          <p:cNvGraphicFramePr>
            <a:graphicFrameLocks noGrp="1"/>
          </p:cNvGraphicFramePr>
          <p:nvPr>
            <p:extLst>
              <p:ext uri="{D42A27DB-BD31-4B8C-83A1-F6EECF244321}">
                <p14:modId xmlns:p14="http://schemas.microsoft.com/office/powerpoint/2010/main" val="2171968675"/>
              </p:ext>
            </p:extLst>
          </p:nvPr>
        </p:nvGraphicFramePr>
        <p:xfrm>
          <a:off x="0" y="1205194"/>
          <a:ext cx="12192000" cy="5652805"/>
        </p:xfrm>
        <a:graphic>
          <a:graphicData uri="http://schemas.openxmlformats.org/drawingml/2006/table">
            <a:tbl>
              <a:tblPr firstRow="1" bandRow="1">
                <a:tableStyleId>{ED083AE6-46FA-4A59-8FB0-9F97EB10719F}</a:tableStyleId>
              </a:tblPr>
              <a:tblGrid>
                <a:gridCol w="3643086">
                  <a:extLst>
                    <a:ext uri="{9D8B030D-6E8A-4147-A177-3AD203B41FA5}">
                      <a16:colId xmlns:a16="http://schemas.microsoft.com/office/drawing/2014/main" val="3437851209"/>
                    </a:ext>
                  </a:extLst>
                </a:gridCol>
                <a:gridCol w="8548914">
                  <a:extLst>
                    <a:ext uri="{9D8B030D-6E8A-4147-A177-3AD203B41FA5}">
                      <a16:colId xmlns:a16="http://schemas.microsoft.com/office/drawing/2014/main" val="2628150079"/>
                    </a:ext>
                  </a:extLst>
                </a:gridCol>
              </a:tblGrid>
              <a:tr h="772117">
                <a:tc>
                  <a:txBody>
                    <a:bodyPr/>
                    <a:lstStyle/>
                    <a:p>
                      <a:pPr algn="ct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lược</a:t>
                      </a: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50733022"/>
                  </a:ext>
                </a:extLst>
              </a:tr>
              <a:tr h="1034821">
                <a:tc>
                  <a:txBody>
                    <a:bodyPr/>
                    <a:lstStyle/>
                    <a:p>
                      <a:pPr algn="ctr"/>
                      <a:r>
                        <a:rPr lang="en-US" sz="3200" b="1" dirty="0">
                          <a:solidFill>
                            <a:srgbClr val="0070C0"/>
                          </a:solidFill>
                          <a:latin typeface="Times New Roman" panose="02020603050405020304" pitchFamily="18" charset="0"/>
                          <a:cs typeface="Times New Roman" panose="02020603050405020304" pitchFamily="18" charset="0"/>
                        </a:rPr>
                        <a:t>Mi-an-ma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835222486"/>
                  </a:ext>
                </a:extLst>
              </a:tr>
              <a:tr h="1071442">
                <a:tc>
                  <a:txBody>
                    <a:bodyPr/>
                    <a:lstStyle/>
                    <a:p>
                      <a:pPr algn="ctr"/>
                      <a:r>
                        <a:rPr lang="en-US" sz="3200" b="1" dirty="0" err="1">
                          <a:solidFill>
                            <a:srgbClr val="0070C0"/>
                          </a:solidFill>
                          <a:latin typeface="Times New Roman" panose="02020603050405020304" pitchFamily="18" charset="0"/>
                          <a:cs typeface="Times New Roman" panose="02020603050405020304" pitchFamily="18" charset="0"/>
                        </a:rPr>
                        <a:t>Việt</a:t>
                      </a:r>
                      <a:r>
                        <a:rPr lang="en-US" sz="3200" b="1" dirty="0">
                          <a:solidFill>
                            <a:srgbClr val="0070C0"/>
                          </a:solidFill>
                          <a:latin typeface="Times New Roman" panose="02020603050405020304" pitchFamily="18" charset="0"/>
                          <a:cs typeface="Times New Roman" panose="02020603050405020304" pitchFamily="18" charset="0"/>
                        </a:rPr>
                        <a:t> Nam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86165589"/>
                  </a:ext>
                </a:extLst>
              </a:tr>
              <a:tr h="1422321">
                <a:tc>
                  <a:txBody>
                    <a:bodyPr/>
                    <a:lstStyle/>
                    <a:p>
                      <a:pPr algn="ctr"/>
                      <a:r>
                        <a:rPr lang="en-US" sz="3200" b="1" dirty="0">
                          <a:solidFill>
                            <a:srgbClr val="0070C0"/>
                          </a:solidFill>
                          <a:latin typeface="Times New Roman" panose="02020603050405020304" pitchFamily="18" charset="0"/>
                          <a:cs typeface="Times New Roman" panose="02020603050405020304" pitchFamily="18" charset="0"/>
                        </a:rPr>
                        <a:t>Cam-</a:t>
                      </a:r>
                      <a:r>
                        <a:rPr lang="en-US" sz="3200" b="1" dirty="0" err="1">
                          <a:solidFill>
                            <a:srgbClr val="0070C0"/>
                          </a:solidFill>
                          <a:latin typeface="Times New Roman" panose="02020603050405020304" pitchFamily="18" charset="0"/>
                          <a:cs typeface="Times New Roman" panose="02020603050405020304" pitchFamily="18" charset="0"/>
                        </a:rPr>
                        <a:t>pu</a:t>
                      </a:r>
                      <a:r>
                        <a:rPr lang="en-US" sz="3200" b="1" dirty="0">
                          <a:solidFill>
                            <a:srgbClr val="0070C0"/>
                          </a:solidFill>
                          <a:latin typeface="Times New Roman" panose="02020603050405020304" pitchFamily="18" charset="0"/>
                          <a:cs typeface="Times New Roman" panose="02020603050405020304" pitchFamily="18" charset="0"/>
                        </a:rPr>
                        <a:t>-chia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8380908"/>
                  </a:ext>
                </a:extLst>
              </a:tr>
              <a:tr h="1352104">
                <a:tc>
                  <a:txBody>
                    <a:bodyPr/>
                    <a:lstStyle/>
                    <a:p>
                      <a:pPr algn="ctr"/>
                      <a:r>
                        <a:rPr lang="en-US" sz="3200" b="1" dirty="0" err="1">
                          <a:solidFill>
                            <a:srgbClr val="0070C0"/>
                          </a:solidFill>
                          <a:latin typeface="Times New Roman" panose="02020603050405020304" pitchFamily="18" charset="0"/>
                          <a:cs typeface="Times New Roman" panose="02020603050405020304" pitchFamily="18" charset="0"/>
                        </a:rPr>
                        <a:t>Lào</a:t>
                      </a:r>
                      <a:endParaRPr lang="en-US" sz="32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59697449"/>
                  </a:ext>
                </a:extLst>
              </a:tr>
            </a:tbl>
          </a:graphicData>
        </a:graphic>
      </p:graphicFrame>
      <p:sp>
        <p:nvSpPr>
          <p:cNvPr id="5" name="Rectangle: Rounded Corners 4">
            <a:extLst>
              <a:ext uri="{FF2B5EF4-FFF2-40B4-BE49-F238E27FC236}">
                <a16:creationId xmlns:a16="http://schemas.microsoft.com/office/drawing/2014/main" id="{E8AB4353-0371-4FF4-95E4-4EE52D9EA1EC}"/>
              </a:ext>
            </a:extLst>
          </p:cNvPr>
          <p:cNvSpPr/>
          <p:nvPr/>
        </p:nvSpPr>
        <p:spPr>
          <a:xfrm>
            <a:off x="0" y="0"/>
            <a:ext cx="12192000" cy="1090892"/>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HOÀN THÀNH PHIẾU HỌC TẬP SAU</a:t>
            </a:r>
          </a:p>
        </p:txBody>
      </p:sp>
    </p:spTree>
    <p:extLst>
      <p:ext uri="{BB962C8B-B14F-4D97-AF65-F5344CB8AC3E}">
        <p14:creationId xmlns:p14="http://schemas.microsoft.com/office/powerpoint/2010/main" val="3697499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0E145D0F-AB63-1347-F092-B325220D6400}"/>
              </a:ext>
            </a:extLst>
          </p:cNvPr>
          <p:cNvGraphicFramePr>
            <a:graphicFrameLocks noGrp="1"/>
          </p:cNvGraphicFramePr>
          <p:nvPr>
            <p:extLst>
              <p:ext uri="{D42A27DB-BD31-4B8C-83A1-F6EECF244321}">
                <p14:modId xmlns:p14="http://schemas.microsoft.com/office/powerpoint/2010/main" val="1021871145"/>
              </p:ext>
            </p:extLst>
          </p:nvPr>
        </p:nvGraphicFramePr>
        <p:xfrm>
          <a:off x="0" y="0"/>
          <a:ext cx="12192000" cy="6847807"/>
        </p:xfrm>
        <a:graphic>
          <a:graphicData uri="http://schemas.openxmlformats.org/drawingml/2006/table">
            <a:tbl>
              <a:tblPr firstRow="1" bandRow="1">
                <a:tableStyleId>{ED083AE6-46FA-4A59-8FB0-9F97EB10719F}</a:tableStyleId>
              </a:tblPr>
              <a:tblGrid>
                <a:gridCol w="2619214">
                  <a:extLst>
                    <a:ext uri="{9D8B030D-6E8A-4147-A177-3AD203B41FA5}">
                      <a16:colId xmlns:a16="http://schemas.microsoft.com/office/drawing/2014/main" val="3437851209"/>
                    </a:ext>
                  </a:extLst>
                </a:gridCol>
                <a:gridCol w="9572786">
                  <a:extLst>
                    <a:ext uri="{9D8B030D-6E8A-4147-A177-3AD203B41FA5}">
                      <a16:colId xmlns:a16="http://schemas.microsoft.com/office/drawing/2014/main" val="2628150079"/>
                    </a:ext>
                  </a:extLst>
                </a:gridCol>
              </a:tblGrid>
              <a:tr h="604434">
                <a:tc>
                  <a:txBody>
                    <a:bodyPr/>
                    <a:lstStyle/>
                    <a:p>
                      <a:pPr algn="ct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lược</a:t>
                      </a: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50733022"/>
                  </a:ext>
                </a:extLst>
              </a:tr>
              <a:tr h="1357014">
                <a:tc>
                  <a:txBody>
                    <a:bodyPr/>
                    <a:lstStyle/>
                    <a:p>
                      <a:pPr algn="ctr"/>
                      <a:r>
                        <a:rPr lang="en-US" sz="3200" b="1" dirty="0">
                          <a:solidFill>
                            <a:srgbClr val="0070C0"/>
                          </a:solidFill>
                          <a:latin typeface="Times New Roman" panose="02020603050405020304" pitchFamily="18" charset="0"/>
                          <a:cs typeface="Times New Roman" panose="02020603050405020304" pitchFamily="18" charset="0"/>
                        </a:rPr>
                        <a:t>Mi-an-ma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835222486"/>
                  </a:ext>
                </a:extLst>
              </a:tr>
              <a:tr h="1299876">
                <a:tc>
                  <a:txBody>
                    <a:bodyPr/>
                    <a:lstStyle/>
                    <a:p>
                      <a:pPr algn="ctr"/>
                      <a:r>
                        <a:rPr lang="en-US" sz="3200" b="1" dirty="0" err="1">
                          <a:solidFill>
                            <a:srgbClr val="0070C0"/>
                          </a:solidFill>
                          <a:latin typeface="Times New Roman" panose="02020603050405020304" pitchFamily="18" charset="0"/>
                          <a:cs typeface="Times New Roman" panose="02020603050405020304" pitchFamily="18" charset="0"/>
                        </a:rPr>
                        <a:t>Việt</a:t>
                      </a:r>
                      <a:r>
                        <a:rPr lang="en-US" sz="3200" b="1" dirty="0">
                          <a:solidFill>
                            <a:srgbClr val="0070C0"/>
                          </a:solidFill>
                          <a:latin typeface="Times New Roman" panose="02020603050405020304" pitchFamily="18" charset="0"/>
                          <a:cs typeface="Times New Roman" panose="02020603050405020304" pitchFamily="18" charset="0"/>
                        </a:rPr>
                        <a:t> Nam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86165589"/>
                  </a:ext>
                </a:extLst>
              </a:tr>
              <a:tr h="1946107">
                <a:tc>
                  <a:txBody>
                    <a:bodyPr/>
                    <a:lstStyle/>
                    <a:p>
                      <a:pPr algn="ctr"/>
                      <a:r>
                        <a:rPr lang="en-US" sz="3200" b="1" dirty="0">
                          <a:solidFill>
                            <a:srgbClr val="0070C0"/>
                          </a:solidFill>
                          <a:latin typeface="Times New Roman" panose="02020603050405020304" pitchFamily="18" charset="0"/>
                          <a:cs typeface="Times New Roman" panose="02020603050405020304" pitchFamily="18" charset="0"/>
                        </a:rPr>
                        <a:t>Cam-</a:t>
                      </a:r>
                      <a:r>
                        <a:rPr lang="en-US" sz="3200" b="1" dirty="0" err="1">
                          <a:solidFill>
                            <a:srgbClr val="0070C0"/>
                          </a:solidFill>
                          <a:latin typeface="Times New Roman" panose="02020603050405020304" pitchFamily="18" charset="0"/>
                          <a:cs typeface="Times New Roman" panose="02020603050405020304" pitchFamily="18" charset="0"/>
                        </a:rPr>
                        <a:t>pu</a:t>
                      </a:r>
                      <a:r>
                        <a:rPr lang="en-US" sz="3200" b="1" dirty="0">
                          <a:solidFill>
                            <a:srgbClr val="0070C0"/>
                          </a:solidFill>
                          <a:latin typeface="Times New Roman" panose="02020603050405020304" pitchFamily="18" charset="0"/>
                          <a:cs typeface="Times New Roman" panose="02020603050405020304" pitchFamily="18" charset="0"/>
                        </a:rPr>
                        <a:t>-chia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8380908"/>
                  </a:ext>
                </a:extLst>
              </a:tr>
              <a:tr h="1640376">
                <a:tc>
                  <a:txBody>
                    <a:bodyPr/>
                    <a:lstStyle/>
                    <a:p>
                      <a:pPr algn="ctr"/>
                      <a:r>
                        <a:rPr lang="en-US" sz="3200" b="1" dirty="0" err="1">
                          <a:solidFill>
                            <a:srgbClr val="0070C0"/>
                          </a:solidFill>
                          <a:latin typeface="Times New Roman" panose="02020603050405020304" pitchFamily="18" charset="0"/>
                          <a:cs typeface="Times New Roman" panose="02020603050405020304" pitchFamily="18" charset="0"/>
                        </a:rPr>
                        <a:t>Lào</a:t>
                      </a:r>
                      <a:endParaRPr lang="en-US" sz="32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59697449"/>
                  </a:ext>
                </a:extLst>
              </a:tr>
            </a:tbl>
          </a:graphicData>
        </a:graphic>
      </p:graphicFrame>
      <p:sp>
        <p:nvSpPr>
          <p:cNvPr id="3" name="TextBox 2">
            <a:extLst>
              <a:ext uri="{FF2B5EF4-FFF2-40B4-BE49-F238E27FC236}">
                <a16:creationId xmlns:a16="http://schemas.microsoft.com/office/drawing/2014/main" id="{4803C365-0359-AA3A-3DDD-B91F0991E832}"/>
              </a:ext>
            </a:extLst>
          </p:cNvPr>
          <p:cNvSpPr txBox="1"/>
          <p:nvPr/>
        </p:nvSpPr>
        <p:spPr>
          <a:xfrm>
            <a:off x="2700580" y="684163"/>
            <a:ext cx="9491420"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E1C30"/>
                </a:solidFill>
                <a:effectLst/>
                <a:uLnTx/>
                <a:uFillTx/>
                <a:latin typeface="Times New Roman" panose="02020603050405020304" pitchFamily="18" charset="0"/>
                <a:ea typeface="+mn-ea"/>
                <a:cs typeface="Times New Roman" panose="02020603050405020304" pitchFamily="18" charset="0"/>
              </a:rPr>
              <a:t>Thực dân Anh tiến hành ba cuộc xâm lược vào các năm 1824 – 1826, 1852, 1885 và biến Mi-an-ma thành thuộc địa.</a:t>
            </a:r>
            <a:endParaRPr kumimoji="0" lang="en-US" sz="2800" b="0" i="0" u="none" strike="noStrike" kern="1200" cap="none" spc="0" normalizeH="0" baseline="0" noProof="0" dirty="0">
              <a:ln>
                <a:noFill/>
              </a:ln>
              <a:solidFill>
                <a:srgbClr val="0E1C3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65354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F4E3540-3BE0-8C3A-858C-074521A2271D}"/>
              </a:ext>
            </a:extLst>
          </p:cNvPr>
          <p:cNvSpPr txBox="1"/>
          <p:nvPr/>
        </p:nvSpPr>
        <p:spPr>
          <a:xfrm>
            <a:off x="-38100" y="5903893"/>
            <a:ext cx="12191999" cy="954107"/>
          </a:xfrm>
          <a:prstGeom prst="rect">
            <a:avLst/>
          </a:prstGeom>
          <a:noFill/>
        </p:spPr>
        <p:txBody>
          <a:bodyPr wrap="square">
            <a:spAutoFit/>
          </a:bodyPr>
          <a:lstStyle/>
          <a:p>
            <a:pPr algn="just"/>
            <a:r>
              <a:rPr kumimoji="0" lang="vi-VN" sz="2800" b="0" i="0" u="none" strike="noStrike" kern="1200" cap="none" spc="0" normalizeH="0" baseline="0" noProof="0" dirty="0">
                <a:ln>
                  <a:noFill/>
                </a:ln>
                <a:solidFill>
                  <a:srgbClr val="0E1C30"/>
                </a:solidFill>
                <a:effectLst/>
                <a:uLnTx/>
                <a:uFillTx/>
                <a:latin typeface="Times New Roman" panose="02020603050405020304" pitchFamily="18" charset="0"/>
                <a:ea typeface="+mn-ea"/>
                <a:cs typeface="Times New Roman" panose="02020603050405020304" pitchFamily="18" charset="0"/>
              </a:rPr>
              <a:t>Tại đây, thực dân Anh tổ chức hệ thống cai trị trực tiếp, đồng thời tước đoạt các vùng lúa gạo, rừng gỗ tếch và các mỏ đá quý của Mi-an-ma.</a:t>
            </a:r>
            <a:endParaRPr lang="en-VN" sz="2800" dirty="0">
              <a:latin typeface="Times New Roman" panose="02020603050405020304" pitchFamily="18" charset="0"/>
              <a:cs typeface="Times New Roman" panose="02020603050405020304" pitchFamily="18" charset="0"/>
            </a:endParaRPr>
          </a:p>
        </p:txBody>
      </p:sp>
      <p:pic>
        <p:nvPicPr>
          <p:cNvPr id="10242" name="Picture 2">
            <a:extLst>
              <a:ext uri="{FF2B5EF4-FFF2-40B4-BE49-F238E27FC236}">
                <a16:creationId xmlns:a16="http://schemas.microsoft.com/office/drawing/2014/main" id="{AC124FD6-8767-73DE-CB47-A3305D28CC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18" t="6764" r="5826" b="13378"/>
          <a:stretch/>
        </p:blipFill>
        <p:spPr bwMode="auto">
          <a:xfrm>
            <a:off x="1" y="108487"/>
            <a:ext cx="6057900" cy="5795405"/>
          </a:xfrm>
          <a:prstGeom prst="roundRect">
            <a:avLst>
              <a:gd name="adj" fmla="val 13190"/>
            </a:avLst>
          </a:prstGeom>
          <a:noFill/>
          <a:extLst>
            <a:ext uri="{909E8E84-426E-40DD-AFC4-6F175D3DCCD1}">
              <a14:hiddenFill xmlns:a14="http://schemas.microsoft.com/office/drawing/2010/main">
                <a:solidFill>
                  <a:srgbClr val="FFFFFF"/>
                </a:solidFill>
              </a14:hiddenFill>
            </a:ext>
          </a:extLst>
        </p:spPr>
      </p:pic>
      <p:pic>
        <p:nvPicPr>
          <p:cNvPr id="10244" name="Picture 4" descr="Cuộc tấn công Kho dự trữ nhỏ hơn tại Kemmendine gần Yangon (Rangoon) vào ngày 10 tháng 6 năm 1824">
            <a:extLst>
              <a:ext uri="{FF2B5EF4-FFF2-40B4-BE49-F238E27FC236}">
                <a16:creationId xmlns:a16="http://schemas.microsoft.com/office/drawing/2014/main" id="{4DD0E7A4-FD92-7990-DB1B-49FD6EF97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099" y="0"/>
            <a:ext cx="6057900" cy="5903892"/>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blinds(horizontal)">
                                      <p:cBhvr>
                                        <p:cTn id="10" dur="500"/>
                                        <p:tgtEl>
                                          <p:spTgt spid="10242"/>
                                        </p:tgtEl>
                                      </p:cBhvr>
                                    </p:animEffect>
                                  </p:childTnLst>
                                </p:cTn>
                              </p:par>
                              <p:par>
                                <p:cTn id="11" presetID="3" presetClass="entr" presetSubtype="10" fill="hold" nodeType="withEffect">
                                  <p:stCondLst>
                                    <p:cond delay="0"/>
                                  </p:stCondLst>
                                  <p:childTnLst>
                                    <p:set>
                                      <p:cBhvr>
                                        <p:cTn id="12" dur="1" fill="hold">
                                          <p:stCondLst>
                                            <p:cond delay="0"/>
                                          </p:stCondLst>
                                        </p:cTn>
                                        <p:tgtEl>
                                          <p:spTgt spid="10244"/>
                                        </p:tgtEl>
                                        <p:attrNameLst>
                                          <p:attrName>style.visibility</p:attrName>
                                        </p:attrNameLst>
                                      </p:cBhvr>
                                      <p:to>
                                        <p:strVal val="visible"/>
                                      </p:to>
                                    </p:set>
                                    <p:animEffect transition="in" filter="blinds(horizontal)">
                                      <p:cBhvr>
                                        <p:cTn id="13"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0E145D0F-AB63-1347-F092-B325220D6400}"/>
              </a:ext>
            </a:extLst>
          </p:cNvPr>
          <p:cNvGraphicFramePr>
            <a:graphicFrameLocks noGrp="1"/>
          </p:cNvGraphicFramePr>
          <p:nvPr/>
        </p:nvGraphicFramePr>
        <p:xfrm>
          <a:off x="0" y="0"/>
          <a:ext cx="12192000" cy="6847807"/>
        </p:xfrm>
        <a:graphic>
          <a:graphicData uri="http://schemas.openxmlformats.org/drawingml/2006/table">
            <a:tbl>
              <a:tblPr firstRow="1" bandRow="1">
                <a:tableStyleId>{ED083AE6-46FA-4A59-8FB0-9F97EB10719F}</a:tableStyleId>
              </a:tblPr>
              <a:tblGrid>
                <a:gridCol w="2619214">
                  <a:extLst>
                    <a:ext uri="{9D8B030D-6E8A-4147-A177-3AD203B41FA5}">
                      <a16:colId xmlns:a16="http://schemas.microsoft.com/office/drawing/2014/main" val="3437851209"/>
                    </a:ext>
                  </a:extLst>
                </a:gridCol>
                <a:gridCol w="9572786">
                  <a:extLst>
                    <a:ext uri="{9D8B030D-6E8A-4147-A177-3AD203B41FA5}">
                      <a16:colId xmlns:a16="http://schemas.microsoft.com/office/drawing/2014/main" val="2628150079"/>
                    </a:ext>
                  </a:extLst>
                </a:gridCol>
              </a:tblGrid>
              <a:tr h="604434">
                <a:tc>
                  <a:txBody>
                    <a:bodyPr/>
                    <a:lstStyle/>
                    <a:p>
                      <a:pPr algn="ct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lược</a:t>
                      </a: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50733022"/>
                  </a:ext>
                </a:extLst>
              </a:tr>
              <a:tr h="1357014">
                <a:tc>
                  <a:txBody>
                    <a:bodyPr/>
                    <a:lstStyle/>
                    <a:p>
                      <a:pPr algn="ctr"/>
                      <a:r>
                        <a:rPr lang="en-US" sz="3200" b="1" dirty="0">
                          <a:solidFill>
                            <a:srgbClr val="0070C0"/>
                          </a:solidFill>
                          <a:latin typeface="Times New Roman" panose="02020603050405020304" pitchFamily="18" charset="0"/>
                          <a:cs typeface="Times New Roman" panose="02020603050405020304" pitchFamily="18" charset="0"/>
                        </a:rPr>
                        <a:t>Mi-an-ma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835222486"/>
                  </a:ext>
                </a:extLst>
              </a:tr>
              <a:tr h="1299876">
                <a:tc>
                  <a:txBody>
                    <a:bodyPr/>
                    <a:lstStyle/>
                    <a:p>
                      <a:pPr algn="ctr"/>
                      <a:r>
                        <a:rPr lang="en-US" sz="3200" b="1" dirty="0" err="1">
                          <a:solidFill>
                            <a:srgbClr val="0070C0"/>
                          </a:solidFill>
                          <a:latin typeface="Times New Roman" panose="02020603050405020304" pitchFamily="18" charset="0"/>
                          <a:cs typeface="Times New Roman" panose="02020603050405020304" pitchFamily="18" charset="0"/>
                        </a:rPr>
                        <a:t>Việt</a:t>
                      </a:r>
                      <a:r>
                        <a:rPr lang="en-US" sz="3200" b="1" dirty="0">
                          <a:solidFill>
                            <a:srgbClr val="0070C0"/>
                          </a:solidFill>
                          <a:latin typeface="Times New Roman" panose="02020603050405020304" pitchFamily="18" charset="0"/>
                          <a:cs typeface="Times New Roman" panose="02020603050405020304" pitchFamily="18" charset="0"/>
                        </a:rPr>
                        <a:t> Nam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86165589"/>
                  </a:ext>
                </a:extLst>
              </a:tr>
              <a:tr h="1946107">
                <a:tc>
                  <a:txBody>
                    <a:bodyPr/>
                    <a:lstStyle/>
                    <a:p>
                      <a:pPr algn="ctr"/>
                      <a:r>
                        <a:rPr lang="en-US" sz="3200" b="1" dirty="0">
                          <a:solidFill>
                            <a:srgbClr val="0070C0"/>
                          </a:solidFill>
                          <a:latin typeface="Times New Roman" panose="02020603050405020304" pitchFamily="18" charset="0"/>
                          <a:cs typeface="Times New Roman" panose="02020603050405020304" pitchFamily="18" charset="0"/>
                        </a:rPr>
                        <a:t>Cam-</a:t>
                      </a:r>
                      <a:r>
                        <a:rPr lang="en-US" sz="3200" b="1" dirty="0" err="1">
                          <a:solidFill>
                            <a:srgbClr val="0070C0"/>
                          </a:solidFill>
                          <a:latin typeface="Times New Roman" panose="02020603050405020304" pitchFamily="18" charset="0"/>
                          <a:cs typeface="Times New Roman" panose="02020603050405020304" pitchFamily="18" charset="0"/>
                        </a:rPr>
                        <a:t>pu</a:t>
                      </a:r>
                      <a:r>
                        <a:rPr lang="en-US" sz="3200" b="1" dirty="0">
                          <a:solidFill>
                            <a:srgbClr val="0070C0"/>
                          </a:solidFill>
                          <a:latin typeface="Times New Roman" panose="02020603050405020304" pitchFamily="18" charset="0"/>
                          <a:cs typeface="Times New Roman" panose="02020603050405020304" pitchFamily="18" charset="0"/>
                        </a:rPr>
                        <a:t>-chia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8380908"/>
                  </a:ext>
                </a:extLst>
              </a:tr>
              <a:tr h="1640376">
                <a:tc>
                  <a:txBody>
                    <a:bodyPr/>
                    <a:lstStyle/>
                    <a:p>
                      <a:pPr algn="ctr"/>
                      <a:r>
                        <a:rPr lang="en-US" sz="3200" b="1" dirty="0" err="1">
                          <a:solidFill>
                            <a:srgbClr val="0070C0"/>
                          </a:solidFill>
                          <a:latin typeface="Times New Roman" panose="02020603050405020304" pitchFamily="18" charset="0"/>
                          <a:cs typeface="Times New Roman" panose="02020603050405020304" pitchFamily="18" charset="0"/>
                        </a:rPr>
                        <a:t>Lào</a:t>
                      </a:r>
                      <a:endParaRPr lang="en-US" sz="32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59697449"/>
                  </a:ext>
                </a:extLst>
              </a:tr>
            </a:tbl>
          </a:graphicData>
        </a:graphic>
      </p:graphicFrame>
      <p:sp>
        <p:nvSpPr>
          <p:cNvPr id="3" name="TextBox 2">
            <a:extLst>
              <a:ext uri="{FF2B5EF4-FFF2-40B4-BE49-F238E27FC236}">
                <a16:creationId xmlns:a16="http://schemas.microsoft.com/office/drawing/2014/main" id="{4803C365-0359-AA3A-3DDD-B91F0991E832}"/>
              </a:ext>
            </a:extLst>
          </p:cNvPr>
          <p:cNvSpPr txBox="1"/>
          <p:nvPr/>
        </p:nvSpPr>
        <p:spPr>
          <a:xfrm>
            <a:off x="2700580" y="684163"/>
            <a:ext cx="9491420"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E1C30"/>
                </a:solidFill>
                <a:effectLst/>
                <a:uLnTx/>
                <a:uFillTx/>
                <a:latin typeface="Times New Roman" panose="02020603050405020304" pitchFamily="18" charset="0"/>
                <a:ea typeface="+mn-ea"/>
                <a:cs typeface="Times New Roman" panose="02020603050405020304" pitchFamily="18" charset="0"/>
              </a:rPr>
              <a:t>Thực dân Anh tiến hành ba cuộc xâm lược vào các năm 1824 – 1826, 1852, 1885 và biến Mi-an-ma thành thuộc địa.</a:t>
            </a:r>
            <a:endParaRPr kumimoji="0" lang="en-US" sz="2800" b="0" i="0" u="none" strike="noStrike" kern="1200" cap="none" spc="0" normalizeH="0" baseline="0" noProof="0" dirty="0">
              <a:ln>
                <a:noFill/>
              </a:ln>
              <a:solidFill>
                <a:srgbClr val="0E1C3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30CF7783-B1DC-49B1-69A1-2DD73D66B9A7}"/>
              </a:ext>
            </a:extLst>
          </p:cNvPr>
          <p:cNvSpPr txBox="1"/>
          <p:nvPr/>
        </p:nvSpPr>
        <p:spPr>
          <a:xfrm>
            <a:off x="2700580" y="1920475"/>
            <a:ext cx="9491420"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dirty="0">
                <a:solidFill>
                  <a:srgbClr val="0E1C30"/>
                </a:solidFill>
                <a:latin typeface="Times New Roman" panose="02020603050405020304" pitchFamily="18" charset="0"/>
                <a:cs typeface="Times New Roman" panose="02020603050405020304" pitchFamily="18" charset="0"/>
              </a:rPr>
              <a:t>L</a:t>
            </a:r>
            <a:r>
              <a:rPr kumimoji="0" lang="vi-VN" sz="2800" b="0" i="0" u="none" strike="noStrike" kern="1200" cap="none" spc="0" normalizeH="0" baseline="0" noProof="0" dirty="0">
                <a:ln>
                  <a:noFill/>
                </a:ln>
                <a:solidFill>
                  <a:srgbClr val="0E1C30"/>
                </a:solidFill>
                <a:effectLst/>
                <a:uLnTx/>
                <a:uFillTx/>
                <a:latin typeface="Times New Roman" panose="02020603050405020304" pitchFamily="18" charset="0"/>
                <a:ea typeface="+mn-ea"/>
                <a:cs typeface="Times New Roman" panose="02020603050405020304" pitchFamily="18" charset="0"/>
              </a:rPr>
              <a:t>ấy cớ bảo vệ giáo sĩ và giáo dân Công giáo, ngày 1-9-1858, liên quân Pháp – Tây Ban Nha nổ súng tấn công Đà Nẵng, mở đầu quá trình xâm lược Việt Nam. </a:t>
            </a:r>
            <a:endParaRPr kumimoji="0" lang="en-US" sz="2800" b="0" i="0" u="none" strike="noStrike" kern="1200" cap="none" spc="0" normalizeH="0" baseline="0" noProof="0" dirty="0">
              <a:ln>
                <a:noFill/>
              </a:ln>
              <a:solidFill>
                <a:srgbClr val="0E1C3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20221D4B-47D7-0246-DBDC-A773D5D8F325}"/>
              </a:ext>
            </a:extLst>
          </p:cNvPr>
          <p:cNvSpPr txBox="1"/>
          <p:nvPr/>
        </p:nvSpPr>
        <p:spPr>
          <a:xfrm>
            <a:off x="2700580" y="3545710"/>
            <a:ext cx="9491420"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dirty="0">
                <a:solidFill>
                  <a:srgbClr val="0E1C30"/>
                </a:solidFill>
                <a:latin typeface="Times New Roman" panose="02020603050405020304" pitchFamily="18" charset="0"/>
                <a:cs typeface="Times New Roman" panose="02020603050405020304" pitchFamily="18" charset="0"/>
              </a:rPr>
              <a:t>N</a:t>
            </a:r>
            <a:r>
              <a:rPr kumimoji="0" lang="vi-VN" sz="2800" b="0" i="0" u="none" strike="noStrike" kern="1200" cap="none" spc="0" normalizeH="0" baseline="0" noProof="0" dirty="0">
                <a:ln>
                  <a:noFill/>
                </a:ln>
                <a:solidFill>
                  <a:srgbClr val="0E1C30"/>
                </a:solidFill>
                <a:effectLst/>
                <a:uLnTx/>
                <a:uFillTx/>
                <a:latin typeface="Times New Roman" panose="02020603050405020304" pitchFamily="18" charset="0"/>
                <a:ea typeface="+mn-ea"/>
                <a:cs typeface="Times New Roman" panose="02020603050405020304" pitchFamily="18" charset="0"/>
              </a:rPr>
              <a:t>hân tình hình chính trị trong triều đình Phnôm Pênh rối ren, năm 1863, thực dân Pháp ép chính quyền Cam-pu-chia kí hiệp ước công nhận sự bảo hộ của Pháp đối với Cam-pu-chia. </a:t>
            </a:r>
            <a:endParaRPr kumimoji="0" lang="en-US" sz="2800" b="0" i="0" u="none" strike="noStrike" kern="1200" cap="none" spc="0" normalizeH="0" baseline="0" noProof="0" dirty="0">
              <a:ln>
                <a:noFill/>
              </a:ln>
              <a:solidFill>
                <a:srgbClr val="0E1C3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68ECD32F-D729-A5A7-7ECA-5D95BC5CDD05}"/>
              </a:ext>
            </a:extLst>
          </p:cNvPr>
          <p:cNvSpPr txBox="1"/>
          <p:nvPr/>
        </p:nvSpPr>
        <p:spPr>
          <a:xfrm>
            <a:off x="2700580" y="5318108"/>
            <a:ext cx="9370016"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dirty="0">
                <a:solidFill>
                  <a:srgbClr val="0E1C30"/>
                </a:solidFill>
                <a:latin typeface="Times New Roman" panose="02020603050405020304" pitchFamily="18" charset="0"/>
                <a:cs typeface="Times New Roman" panose="02020603050405020304" pitchFamily="18" charset="0"/>
              </a:rPr>
              <a:t>N</a:t>
            </a:r>
            <a:r>
              <a:rPr kumimoji="0" lang="vi-VN" sz="2800" b="0" i="0" u="none" strike="noStrike" kern="1200" cap="none" spc="0" normalizeH="0" baseline="0" noProof="0" dirty="0">
                <a:ln>
                  <a:noFill/>
                </a:ln>
                <a:solidFill>
                  <a:srgbClr val="0E1C30"/>
                </a:solidFill>
                <a:effectLst/>
                <a:uLnTx/>
                <a:uFillTx/>
                <a:latin typeface="Times New Roman" panose="02020603050405020304" pitchFamily="18" charset="0"/>
                <a:ea typeface="+mn-ea"/>
                <a:cs typeface="Times New Roman" panose="02020603050405020304" pitchFamily="18" charset="0"/>
              </a:rPr>
              <a:t>ăm 1893, Xiêm buộc phải kí hiệp ước thừa nhận nền bảo hộ của Pháp ở Lào, biến vương quốc này thành xứ bảo hộ của Pháp nằm trong Liên bang Đông Dương.</a:t>
            </a:r>
            <a:endParaRPr kumimoji="0" lang="en-US" sz="2800" b="0" i="0" u="none" strike="noStrike" kern="1200" cap="none" spc="0" normalizeH="0" baseline="0" noProof="0" dirty="0">
              <a:ln>
                <a:noFill/>
              </a:ln>
              <a:solidFill>
                <a:srgbClr val="0E1C3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97257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strVal val="#ppt_w*0.70"/>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F4E3540-3BE0-8C3A-858C-074521A2271D}"/>
              </a:ext>
            </a:extLst>
          </p:cNvPr>
          <p:cNvSpPr txBox="1"/>
          <p:nvPr/>
        </p:nvSpPr>
        <p:spPr>
          <a:xfrm>
            <a:off x="-38100" y="5473005"/>
            <a:ext cx="12191999" cy="1384995"/>
          </a:xfrm>
          <a:prstGeom prst="rect">
            <a:avLst/>
          </a:prstGeom>
          <a:noFill/>
        </p:spPr>
        <p:txBody>
          <a:bodyPr wrap="square">
            <a:spAutoFit/>
          </a:bodyPr>
          <a:lstStyle/>
          <a:p>
            <a:pPr algn="ctr"/>
            <a:r>
              <a:rPr lang="vi-VN" sz="2800" dirty="0">
                <a:solidFill>
                  <a:srgbClr val="0E1C30"/>
                </a:solidFill>
                <a:latin typeface="Times New Roman" panose="02020603050405020304" pitchFamily="18" charset="0"/>
                <a:cs typeface="Times New Roman" panose="02020603050405020304" pitchFamily="18" charset="0"/>
              </a:rPr>
              <a:t>N</a:t>
            </a:r>
            <a:r>
              <a:rPr kumimoji="0" lang="vi-VN" sz="2800" b="0" i="0" u="none" strike="noStrike" kern="1200" cap="none" spc="0" normalizeH="0" baseline="0" noProof="0" dirty="0">
                <a:ln>
                  <a:noFill/>
                </a:ln>
                <a:solidFill>
                  <a:srgbClr val="0E1C30"/>
                </a:solidFill>
                <a:effectLst/>
                <a:uLnTx/>
                <a:uFillTx/>
                <a:latin typeface="Times New Roman" panose="02020603050405020304" pitchFamily="18" charset="0"/>
                <a:ea typeface="+mn-ea"/>
                <a:cs typeface="Times New Roman" panose="02020603050405020304" pitchFamily="18" charset="0"/>
              </a:rPr>
              <a:t>gày 1-9-1858, liên quân Pháp – Tây Ban Nha nổ súng tấn công Đà Nẵng, mở đầu quá trình xâm lược Việt Nam. Năm 1884, với Hiệp ước Pa-tơ-nốt, thực dân Pháp hoàn thành quá trình xâm lược Việt Nam.</a:t>
            </a:r>
            <a:endParaRPr lang="en-VN" sz="2800" dirty="0">
              <a:latin typeface="Times New Roman" panose="02020603050405020304" pitchFamily="18" charset="0"/>
              <a:cs typeface="Times New Roman" panose="02020603050405020304" pitchFamily="18" charset="0"/>
            </a:endParaRPr>
          </a:p>
        </p:txBody>
      </p:sp>
      <p:pic>
        <p:nvPicPr>
          <p:cNvPr id="11266" name="Picture 2" descr="Chiến tranh Pháp–Đại Nam – Wikipedia tiếng Việt">
            <a:extLst>
              <a:ext uri="{FF2B5EF4-FFF2-40B4-BE49-F238E27FC236}">
                <a16:creationId xmlns:a16="http://schemas.microsoft.com/office/drawing/2014/main" id="{AA82A52C-B993-2E2A-6802-6F5A5B1981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979320" cy="547300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iệp ước Pa-tơ-nốt. Nhà nước phong kiến Việt Nam sụp đổ (1884) | SGK Lịch  sử lớp 8">
            <a:extLst>
              <a:ext uri="{FF2B5EF4-FFF2-40B4-BE49-F238E27FC236}">
                <a16:creationId xmlns:a16="http://schemas.microsoft.com/office/drawing/2014/main" id="{35E4A660-6863-1930-C8BD-7C3C336D3C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912"/>
          <a:stretch/>
        </p:blipFill>
        <p:spPr bwMode="auto">
          <a:xfrm>
            <a:off x="5979319" y="0"/>
            <a:ext cx="6174579" cy="5473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11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checkerboard(across)">
                                      <p:cBhvr>
                                        <p:cTn id="10" dur="500"/>
                                        <p:tgtEl>
                                          <p:spTgt spid="11266"/>
                                        </p:tgtEl>
                                      </p:cBhvr>
                                    </p:animEffect>
                                  </p:childTnLst>
                                </p:cTn>
                              </p:par>
                              <p:par>
                                <p:cTn id="11" presetID="5" presetClass="entr" presetSubtype="10" fill="hold" nodeType="withEffect">
                                  <p:stCondLst>
                                    <p:cond delay="0"/>
                                  </p:stCondLst>
                                  <p:childTnLst>
                                    <p:set>
                                      <p:cBhvr>
                                        <p:cTn id="12" dur="1" fill="hold">
                                          <p:stCondLst>
                                            <p:cond delay="0"/>
                                          </p:stCondLst>
                                        </p:cTn>
                                        <p:tgtEl>
                                          <p:spTgt spid="11268"/>
                                        </p:tgtEl>
                                        <p:attrNameLst>
                                          <p:attrName>style.visibility</p:attrName>
                                        </p:attrNameLst>
                                      </p:cBhvr>
                                      <p:to>
                                        <p:strVal val="visible"/>
                                      </p:to>
                                    </p:set>
                                    <p:animEffect transition="in" filter="checkerboard(across)">
                                      <p:cBhvr>
                                        <p:cTn id="13"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45C8A2C7-9AC8-6141-8720-01BC5BEAE5FF}"/>
              </a:ext>
            </a:extLst>
          </p:cNvPr>
          <p:cNvSpPr>
            <a:spLocks noChangeArrowheads="1"/>
          </p:cNvSpPr>
          <p:nvPr/>
        </p:nvSpPr>
        <p:spPr bwMode="auto">
          <a:xfrm>
            <a:off x="807180" y="81159"/>
            <a:ext cx="11063235" cy="47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3200" b="1" i="0" u="none" strike="noStrike" kern="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sym typeface="Arial"/>
              </a:rPr>
              <a:t>SƠ ĐỒ BỘ MÁY THỐNG TRỊ CỦA PHÁP </a:t>
            </a:r>
            <a:r>
              <a:rPr kumimoji="0" lang="en-US" altLang="en-VN" sz="3200" b="1" i="0" u="none" strike="noStrike" kern="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sym typeface="Arial"/>
              </a:rPr>
              <a:t>Ở</a:t>
            </a:r>
            <a:r>
              <a:rPr kumimoji="0" lang="en-US" altLang="en-VN" sz="3200" b="1" i="0" u="none" strike="noStrike" kern="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sym typeface="Arial"/>
              </a:rPr>
              <a:t> ĐÔNG DƯƠNG</a:t>
            </a:r>
          </a:p>
        </p:txBody>
      </p:sp>
      <p:grpSp>
        <p:nvGrpSpPr>
          <p:cNvPr id="6" name="Group 3">
            <a:extLst>
              <a:ext uri="{FF2B5EF4-FFF2-40B4-BE49-F238E27FC236}">
                <a16:creationId xmlns:a16="http://schemas.microsoft.com/office/drawing/2014/main" id="{9D0AEEA0-35D5-884C-A594-6B27D00AFFAE}"/>
              </a:ext>
            </a:extLst>
          </p:cNvPr>
          <p:cNvGrpSpPr>
            <a:grpSpLocks/>
          </p:cNvGrpSpPr>
          <p:nvPr/>
        </p:nvGrpSpPr>
        <p:grpSpPr bwMode="auto">
          <a:xfrm>
            <a:off x="624912" y="729683"/>
            <a:ext cx="11039544" cy="5819660"/>
            <a:chOff x="84" y="528"/>
            <a:chExt cx="5592" cy="3648"/>
          </a:xfrm>
        </p:grpSpPr>
        <p:grpSp>
          <p:nvGrpSpPr>
            <p:cNvPr id="16" name="Group 4">
              <a:extLst>
                <a:ext uri="{FF2B5EF4-FFF2-40B4-BE49-F238E27FC236}">
                  <a16:creationId xmlns:a16="http://schemas.microsoft.com/office/drawing/2014/main" id="{556EC180-1A74-AB45-ADD5-BFB71B54DB11}"/>
                </a:ext>
              </a:extLst>
            </p:cNvPr>
            <p:cNvGrpSpPr>
              <a:grpSpLocks/>
            </p:cNvGrpSpPr>
            <p:nvPr/>
          </p:nvGrpSpPr>
          <p:grpSpPr bwMode="auto">
            <a:xfrm>
              <a:off x="84" y="528"/>
              <a:ext cx="5592" cy="3648"/>
              <a:chOff x="84" y="528"/>
              <a:chExt cx="5592" cy="3648"/>
            </a:xfrm>
          </p:grpSpPr>
          <p:sp>
            <p:nvSpPr>
              <p:cNvPr id="18" name="Rectangle 5">
                <a:extLst>
                  <a:ext uri="{FF2B5EF4-FFF2-40B4-BE49-F238E27FC236}">
                    <a16:creationId xmlns:a16="http://schemas.microsoft.com/office/drawing/2014/main" id="{FD1E0E6E-A957-9146-87D2-574AB7C8D1C1}"/>
                  </a:ext>
                </a:extLst>
              </p:cNvPr>
              <p:cNvSpPr>
                <a:spLocks noChangeArrowheads="1"/>
              </p:cNvSpPr>
              <p:nvPr/>
            </p:nvSpPr>
            <p:spPr bwMode="auto">
              <a:xfrm>
                <a:off x="1524" y="528"/>
                <a:ext cx="2640" cy="432"/>
              </a:xfrm>
              <a:prstGeom prst="rect">
                <a:avLst/>
              </a:prstGeom>
              <a:solidFill>
                <a:srgbClr val="99FFCC"/>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 name="Rectangle 6">
                <a:extLst>
                  <a:ext uri="{FF2B5EF4-FFF2-40B4-BE49-F238E27FC236}">
                    <a16:creationId xmlns:a16="http://schemas.microsoft.com/office/drawing/2014/main" id="{9CF236EA-B413-9F4F-8A06-5DF47C200092}"/>
                  </a:ext>
                </a:extLst>
              </p:cNvPr>
              <p:cNvSpPr>
                <a:spLocks noChangeArrowheads="1"/>
              </p:cNvSpPr>
              <p:nvPr/>
            </p:nvSpPr>
            <p:spPr bwMode="auto">
              <a:xfrm>
                <a:off x="2388" y="1344"/>
                <a:ext cx="1008" cy="528"/>
              </a:xfrm>
              <a:prstGeom prst="rect">
                <a:avLst/>
              </a:prstGeom>
              <a:solidFill>
                <a:srgbClr val="FFFF00"/>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Rectangle 7">
                <a:extLst>
                  <a:ext uri="{FF2B5EF4-FFF2-40B4-BE49-F238E27FC236}">
                    <a16:creationId xmlns:a16="http://schemas.microsoft.com/office/drawing/2014/main" id="{62116607-E156-EF4E-93E6-CCFDF3AEBA18}"/>
                  </a:ext>
                </a:extLst>
              </p:cNvPr>
              <p:cNvSpPr>
                <a:spLocks noChangeArrowheads="1"/>
              </p:cNvSpPr>
              <p:nvPr/>
            </p:nvSpPr>
            <p:spPr bwMode="auto">
              <a:xfrm>
                <a:off x="1236" y="1344"/>
                <a:ext cx="1008" cy="528"/>
              </a:xfrm>
              <a:prstGeom prst="rect">
                <a:avLst/>
              </a:prstGeom>
              <a:solidFill>
                <a:srgbClr val="FFFF00"/>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Rectangle 8">
                <a:extLst>
                  <a:ext uri="{FF2B5EF4-FFF2-40B4-BE49-F238E27FC236}">
                    <a16:creationId xmlns:a16="http://schemas.microsoft.com/office/drawing/2014/main" id="{44466EA5-A1E5-3044-A352-2783B3FA5CDD}"/>
                  </a:ext>
                </a:extLst>
              </p:cNvPr>
              <p:cNvSpPr>
                <a:spLocks noChangeArrowheads="1"/>
              </p:cNvSpPr>
              <p:nvPr/>
            </p:nvSpPr>
            <p:spPr bwMode="auto">
              <a:xfrm>
                <a:off x="3540" y="1344"/>
                <a:ext cx="1008" cy="528"/>
              </a:xfrm>
              <a:prstGeom prst="rect">
                <a:avLst/>
              </a:prstGeom>
              <a:solidFill>
                <a:srgbClr val="FFFF00"/>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Rectangle 9">
                <a:extLst>
                  <a:ext uri="{FF2B5EF4-FFF2-40B4-BE49-F238E27FC236}">
                    <a16:creationId xmlns:a16="http://schemas.microsoft.com/office/drawing/2014/main" id="{B7345FDE-F6DA-2340-A421-F120BCA71E29}"/>
                  </a:ext>
                </a:extLst>
              </p:cNvPr>
              <p:cNvSpPr>
                <a:spLocks noChangeArrowheads="1"/>
              </p:cNvSpPr>
              <p:nvPr/>
            </p:nvSpPr>
            <p:spPr bwMode="auto">
              <a:xfrm>
                <a:off x="84" y="1344"/>
                <a:ext cx="1008" cy="528"/>
              </a:xfrm>
              <a:prstGeom prst="rect">
                <a:avLst/>
              </a:prstGeom>
              <a:solidFill>
                <a:srgbClr val="FFFF00"/>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3" name="Rectangle 10">
                <a:extLst>
                  <a:ext uri="{FF2B5EF4-FFF2-40B4-BE49-F238E27FC236}">
                    <a16:creationId xmlns:a16="http://schemas.microsoft.com/office/drawing/2014/main" id="{B80817A3-A386-0B41-8975-F65E15F6C0F9}"/>
                  </a:ext>
                </a:extLst>
              </p:cNvPr>
              <p:cNvSpPr>
                <a:spLocks noChangeArrowheads="1"/>
              </p:cNvSpPr>
              <p:nvPr/>
            </p:nvSpPr>
            <p:spPr bwMode="auto">
              <a:xfrm>
                <a:off x="4668" y="1344"/>
                <a:ext cx="1008" cy="528"/>
              </a:xfrm>
              <a:prstGeom prst="rect">
                <a:avLst/>
              </a:prstGeom>
              <a:solidFill>
                <a:srgbClr val="FFFF00"/>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 name="Line 11">
                <a:extLst>
                  <a:ext uri="{FF2B5EF4-FFF2-40B4-BE49-F238E27FC236}">
                    <a16:creationId xmlns:a16="http://schemas.microsoft.com/office/drawing/2014/main" id="{0CAE8A23-7DEC-4147-8D7B-F9954B748BD0}"/>
                  </a:ext>
                </a:extLst>
              </p:cNvPr>
              <p:cNvSpPr>
                <a:spLocks noChangeShapeType="1"/>
              </p:cNvSpPr>
              <p:nvPr/>
            </p:nvSpPr>
            <p:spPr bwMode="auto">
              <a:xfrm flipH="1">
                <a:off x="648" y="948"/>
                <a:ext cx="864" cy="3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Line 12">
                <a:extLst>
                  <a:ext uri="{FF2B5EF4-FFF2-40B4-BE49-F238E27FC236}">
                    <a16:creationId xmlns:a16="http://schemas.microsoft.com/office/drawing/2014/main" id="{68639952-E2DC-0546-973A-74ECC6D74B1F}"/>
                  </a:ext>
                </a:extLst>
              </p:cNvPr>
              <p:cNvSpPr>
                <a:spLocks noChangeShapeType="1"/>
              </p:cNvSpPr>
              <p:nvPr/>
            </p:nvSpPr>
            <p:spPr bwMode="auto">
              <a:xfrm>
                <a:off x="2868" y="960"/>
                <a:ext cx="0" cy="3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 name="Line 13">
                <a:extLst>
                  <a:ext uri="{FF2B5EF4-FFF2-40B4-BE49-F238E27FC236}">
                    <a16:creationId xmlns:a16="http://schemas.microsoft.com/office/drawing/2014/main" id="{0376BA93-FFB6-E145-AA67-9904F6AA98EC}"/>
                  </a:ext>
                </a:extLst>
              </p:cNvPr>
              <p:cNvSpPr>
                <a:spLocks noChangeShapeType="1"/>
              </p:cNvSpPr>
              <p:nvPr/>
            </p:nvSpPr>
            <p:spPr bwMode="auto">
              <a:xfrm>
                <a:off x="2868" y="3444"/>
                <a:ext cx="0" cy="32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7" name="Rectangle 14">
                <a:extLst>
                  <a:ext uri="{FF2B5EF4-FFF2-40B4-BE49-F238E27FC236}">
                    <a16:creationId xmlns:a16="http://schemas.microsoft.com/office/drawing/2014/main" id="{593EEF1F-3D7F-0D41-A6C3-2CDCD05FB86C}"/>
                  </a:ext>
                </a:extLst>
              </p:cNvPr>
              <p:cNvSpPr>
                <a:spLocks noChangeArrowheads="1"/>
              </p:cNvSpPr>
              <p:nvPr/>
            </p:nvSpPr>
            <p:spPr bwMode="auto">
              <a:xfrm>
                <a:off x="120" y="2280"/>
                <a:ext cx="5520" cy="420"/>
              </a:xfrm>
              <a:prstGeom prst="rect">
                <a:avLst/>
              </a:prstGeom>
              <a:solidFill>
                <a:srgbClr val="66CCFF"/>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 name="Rectangle 15">
                <a:extLst>
                  <a:ext uri="{FF2B5EF4-FFF2-40B4-BE49-F238E27FC236}">
                    <a16:creationId xmlns:a16="http://schemas.microsoft.com/office/drawing/2014/main" id="{AF986D56-C950-914C-97F7-CA4BD92FCEF1}"/>
                  </a:ext>
                </a:extLst>
              </p:cNvPr>
              <p:cNvSpPr>
                <a:spLocks noChangeArrowheads="1"/>
              </p:cNvSpPr>
              <p:nvPr/>
            </p:nvSpPr>
            <p:spPr bwMode="auto">
              <a:xfrm>
                <a:off x="120" y="3012"/>
                <a:ext cx="5520" cy="420"/>
              </a:xfrm>
              <a:prstGeom prst="rect">
                <a:avLst/>
              </a:prstGeom>
              <a:solidFill>
                <a:srgbClr val="FF99CC"/>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9" name="Rectangle 16">
                <a:extLst>
                  <a:ext uri="{FF2B5EF4-FFF2-40B4-BE49-F238E27FC236}">
                    <a16:creationId xmlns:a16="http://schemas.microsoft.com/office/drawing/2014/main" id="{9B54001C-2861-ED42-8DE2-F0A5ABA2E068}"/>
                  </a:ext>
                </a:extLst>
              </p:cNvPr>
              <p:cNvSpPr>
                <a:spLocks noChangeArrowheads="1"/>
              </p:cNvSpPr>
              <p:nvPr/>
            </p:nvSpPr>
            <p:spPr bwMode="auto">
              <a:xfrm>
                <a:off x="120" y="3756"/>
                <a:ext cx="5520" cy="420"/>
              </a:xfrm>
              <a:prstGeom prst="rect">
                <a:avLst/>
              </a:prstGeom>
              <a:solidFill>
                <a:srgbClr val="FF9966"/>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Line 17">
                <a:extLst>
                  <a:ext uri="{FF2B5EF4-FFF2-40B4-BE49-F238E27FC236}">
                    <a16:creationId xmlns:a16="http://schemas.microsoft.com/office/drawing/2014/main" id="{35A22DDA-3BE4-BE42-B9BC-285374B2FA16}"/>
                  </a:ext>
                </a:extLst>
              </p:cNvPr>
              <p:cNvSpPr>
                <a:spLocks noChangeShapeType="1"/>
              </p:cNvSpPr>
              <p:nvPr/>
            </p:nvSpPr>
            <p:spPr bwMode="auto">
              <a:xfrm>
                <a:off x="2868" y="2700"/>
                <a:ext cx="0" cy="32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1" name="Line 18">
                <a:extLst>
                  <a:ext uri="{FF2B5EF4-FFF2-40B4-BE49-F238E27FC236}">
                    <a16:creationId xmlns:a16="http://schemas.microsoft.com/office/drawing/2014/main" id="{BDBF04CF-35BE-CC46-94BC-D8C617E1C179}"/>
                  </a:ext>
                </a:extLst>
              </p:cNvPr>
              <p:cNvSpPr>
                <a:spLocks noChangeShapeType="1"/>
              </p:cNvSpPr>
              <p:nvPr/>
            </p:nvSpPr>
            <p:spPr bwMode="auto">
              <a:xfrm>
                <a:off x="1764" y="2700"/>
                <a:ext cx="0" cy="32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Line 19">
                <a:extLst>
                  <a:ext uri="{FF2B5EF4-FFF2-40B4-BE49-F238E27FC236}">
                    <a16:creationId xmlns:a16="http://schemas.microsoft.com/office/drawing/2014/main" id="{56C43A9B-4FD2-CD43-8F2F-B650A2CAF6E1}"/>
                  </a:ext>
                </a:extLst>
              </p:cNvPr>
              <p:cNvSpPr>
                <a:spLocks noChangeShapeType="1"/>
              </p:cNvSpPr>
              <p:nvPr/>
            </p:nvSpPr>
            <p:spPr bwMode="auto">
              <a:xfrm>
                <a:off x="4164" y="2700"/>
                <a:ext cx="0" cy="32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Line 20">
                <a:extLst>
                  <a:ext uri="{FF2B5EF4-FFF2-40B4-BE49-F238E27FC236}">
                    <a16:creationId xmlns:a16="http://schemas.microsoft.com/office/drawing/2014/main" id="{E52DCE9E-8637-8141-A362-95D0B0D50DF5}"/>
                  </a:ext>
                </a:extLst>
              </p:cNvPr>
              <p:cNvSpPr>
                <a:spLocks noChangeShapeType="1"/>
              </p:cNvSpPr>
              <p:nvPr/>
            </p:nvSpPr>
            <p:spPr bwMode="auto">
              <a:xfrm>
                <a:off x="1764" y="3432"/>
                <a:ext cx="0" cy="32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4" name="Line 21">
                <a:extLst>
                  <a:ext uri="{FF2B5EF4-FFF2-40B4-BE49-F238E27FC236}">
                    <a16:creationId xmlns:a16="http://schemas.microsoft.com/office/drawing/2014/main" id="{26F7F6A8-049C-454F-9A5C-B79EF17FD462}"/>
                  </a:ext>
                </a:extLst>
              </p:cNvPr>
              <p:cNvSpPr>
                <a:spLocks noChangeShapeType="1"/>
              </p:cNvSpPr>
              <p:nvPr/>
            </p:nvSpPr>
            <p:spPr bwMode="auto">
              <a:xfrm>
                <a:off x="4164" y="3444"/>
                <a:ext cx="0" cy="32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5" name="Line 22">
                <a:extLst>
                  <a:ext uri="{FF2B5EF4-FFF2-40B4-BE49-F238E27FC236}">
                    <a16:creationId xmlns:a16="http://schemas.microsoft.com/office/drawing/2014/main" id="{F034B5DB-4DDA-D445-9DE1-496E0167AD8E}"/>
                  </a:ext>
                </a:extLst>
              </p:cNvPr>
              <p:cNvSpPr>
                <a:spLocks noChangeShapeType="1"/>
              </p:cNvSpPr>
              <p:nvPr/>
            </p:nvSpPr>
            <p:spPr bwMode="auto">
              <a:xfrm>
                <a:off x="4152" y="960"/>
                <a:ext cx="996" cy="37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6" name="Line 23">
                <a:extLst>
                  <a:ext uri="{FF2B5EF4-FFF2-40B4-BE49-F238E27FC236}">
                    <a16:creationId xmlns:a16="http://schemas.microsoft.com/office/drawing/2014/main" id="{298E04C3-C910-0E4F-A8B8-C805653A9DAB}"/>
                  </a:ext>
                </a:extLst>
              </p:cNvPr>
              <p:cNvSpPr>
                <a:spLocks noChangeShapeType="1"/>
              </p:cNvSpPr>
              <p:nvPr/>
            </p:nvSpPr>
            <p:spPr bwMode="auto">
              <a:xfrm flipH="1">
                <a:off x="1716" y="960"/>
                <a:ext cx="384" cy="3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7" name="Line 24">
                <a:extLst>
                  <a:ext uri="{FF2B5EF4-FFF2-40B4-BE49-F238E27FC236}">
                    <a16:creationId xmlns:a16="http://schemas.microsoft.com/office/drawing/2014/main" id="{74FD063D-2DDA-9B47-8A31-309D406037EE}"/>
                  </a:ext>
                </a:extLst>
              </p:cNvPr>
              <p:cNvSpPr>
                <a:spLocks noChangeShapeType="1"/>
              </p:cNvSpPr>
              <p:nvPr/>
            </p:nvSpPr>
            <p:spPr bwMode="auto">
              <a:xfrm rot="421371">
                <a:off x="3602" y="981"/>
                <a:ext cx="453" cy="34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Line 25">
                <a:extLst>
                  <a:ext uri="{FF2B5EF4-FFF2-40B4-BE49-F238E27FC236}">
                    <a16:creationId xmlns:a16="http://schemas.microsoft.com/office/drawing/2014/main" id="{740EC704-42FE-1840-A9A3-32E528B7FA8F}"/>
                  </a:ext>
                </a:extLst>
              </p:cNvPr>
              <p:cNvSpPr>
                <a:spLocks noChangeShapeType="1"/>
              </p:cNvSpPr>
              <p:nvPr/>
            </p:nvSpPr>
            <p:spPr bwMode="auto">
              <a:xfrm>
                <a:off x="2316" y="972"/>
                <a:ext cx="0" cy="129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Line 26">
                <a:extLst>
                  <a:ext uri="{FF2B5EF4-FFF2-40B4-BE49-F238E27FC236}">
                    <a16:creationId xmlns:a16="http://schemas.microsoft.com/office/drawing/2014/main" id="{2818B4D9-9105-5F49-AD6E-F449F1109E2F}"/>
                  </a:ext>
                </a:extLst>
              </p:cNvPr>
              <p:cNvSpPr>
                <a:spLocks noChangeShapeType="1"/>
              </p:cNvSpPr>
              <p:nvPr/>
            </p:nvSpPr>
            <p:spPr bwMode="auto">
              <a:xfrm>
                <a:off x="3468" y="972"/>
                <a:ext cx="0" cy="129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7" name="Line 27">
              <a:extLst>
                <a:ext uri="{FF2B5EF4-FFF2-40B4-BE49-F238E27FC236}">
                  <a16:creationId xmlns:a16="http://schemas.microsoft.com/office/drawing/2014/main" id="{78518550-C534-884B-96F6-DFADEA897EA2}"/>
                </a:ext>
              </a:extLst>
            </p:cNvPr>
            <p:cNvSpPr>
              <a:spLocks noChangeShapeType="1"/>
            </p:cNvSpPr>
            <p:nvPr/>
          </p:nvSpPr>
          <p:spPr bwMode="auto">
            <a:xfrm>
              <a:off x="2880" y="1884"/>
              <a:ext cx="0" cy="40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7" name="Rectangle 28">
            <a:extLst>
              <a:ext uri="{FF2B5EF4-FFF2-40B4-BE49-F238E27FC236}">
                <a16:creationId xmlns:a16="http://schemas.microsoft.com/office/drawing/2014/main" id="{AB65F9A5-E3F8-2D44-8AD5-E3A2BAC497AF}"/>
              </a:ext>
            </a:extLst>
          </p:cNvPr>
          <p:cNvSpPr>
            <a:spLocks noChangeArrowheads="1"/>
          </p:cNvSpPr>
          <p:nvPr/>
        </p:nvSpPr>
        <p:spPr bwMode="auto">
          <a:xfrm>
            <a:off x="3396643" y="729683"/>
            <a:ext cx="5211803" cy="68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TOÀN QUYỀN ĐÔNG DƯƠNG</a:t>
            </a:r>
          </a:p>
        </p:txBody>
      </p:sp>
      <p:sp>
        <p:nvSpPr>
          <p:cNvPr id="8" name="Rectangle 29">
            <a:extLst>
              <a:ext uri="{FF2B5EF4-FFF2-40B4-BE49-F238E27FC236}">
                <a16:creationId xmlns:a16="http://schemas.microsoft.com/office/drawing/2014/main" id="{AAE9F1BE-6A35-494C-8A05-826878548662}"/>
              </a:ext>
            </a:extLst>
          </p:cNvPr>
          <p:cNvSpPr>
            <a:spLocks noChangeArrowheads="1"/>
          </p:cNvSpPr>
          <p:nvPr/>
        </p:nvSpPr>
        <p:spPr bwMode="auto">
          <a:xfrm>
            <a:off x="1051333" y="5860173"/>
            <a:ext cx="10139324" cy="61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Bộ</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máy</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chính</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quyền</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cấp</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Xã</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Thôn</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Bản</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xứ</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9" name="Rectangle 30">
            <a:extLst>
              <a:ext uri="{FF2B5EF4-FFF2-40B4-BE49-F238E27FC236}">
                <a16:creationId xmlns:a16="http://schemas.microsoft.com/office/drawing/2014/main" id="{045875AA-B83B-1847-AD7C-EFC7128214C7}"/>
              </a:ext>
            </a:extLst>
          </p:cNvPr>
          <p:cNvSpPr>
            <a:spLocks noChangeArrowheads="1"/>
          </p:cNvSpPr>
          <p:nvPr/>
        </p:nvSpPr>
        <p:spPr bwMode="auto">
          <a:xfrm>
            <a:off x="1075022" y="4692413"/>
            <a:ext cx="10139324" cy="61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Bộ</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máy</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chính</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quyền</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cấp</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Tỉnh</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Huyện</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Pháp</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Bản</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xứ</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10" name="Rectangle 31">
            <a:extLst>
              <a:ext uri="{FF2B5EF4-FFF2-40B4-BE49-F238E27FC236}">
                <a16:creationId xmlns:a16="http://schemas.microsoft.com/office/drawing/2014/main" id="{0B7676F1-0196-5B4E-B440-01D59A82F93C}"/>
              </a:ext>
            </a:extLst>
          </p:cNvPr>
          <p:cNvSpPr>
            <a:spLocks noChangeArrowheads="1"/>
          </p:cNvSpPr>
          <p:nvPr/>
        </p:nvSpPr>
        <p:spPr bwMode="auto">
          <a:xfrm>
            <a:off x="2259523" y="3505507"/>
            <a:ext cx="7675563" cy="61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Bộ</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máy</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chính</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quyền</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cấp</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Kỳ</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Pháp</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11" name="Rectangle 32">
            <a:extLst>
              <a:ext uri="{FF2B5EF4-FFF2-40B4-BE49-F238E27FC236}">
                <a16:creationId xmlns:a16="http://schemas.microsoft.com/office/drawing/2014/main" id="{4420E890-1B57-0543-A45F-171D0D24AADB}"/>
              </a:ext>
            </a:extLst>
          </p:cNvPr>
          <p:cNvSpPr>
            <a:spLocks noChangeArrowheads="1"/>
          </p:cNvSpPr>
          <p:nvPr/>
        </p:nvSpPr>
        <p:spPr bwMode="auto">
          <a:xfrm>
            <a:off x="553842" y="2012306"/>
            <a:ext cx="2084721" cy="84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Bắc</a:t>
            </a:r>
            <a:r>
              <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26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Kì</a:t>
            </a:r>
            <a:endPar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Rectangle 33">
            <a:extLst>
              <a:ext uri="{FF2B5EF4-FFF2-40B4-BE49-F238E27FC236}">
                <a16:creationId xmlns:a16="http://schemas.microsoft.com/office/drawing/2014/main" id="{2A118BD0-5DEB-7348-BC92-F0E6C5CBCC03}"/>
              </a:ext>
            </a:extLst>
          </p:cNvPr>
          <p:cNvSpPr>
            <a:spLocks noChangeArrowheads="1"/>
          </p:cNvSpPr>
          <p:nvPr/>
        </p:nvSpPr>
        <p:spPr bwMode="auto">
          <a:xfrm>
            <a:off x="2828084" y="2012306"/>
            <a:ext cx="2084721" cy="84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Trung Kì</a:t>
            </a:r>
          </a:p>
        </p:txBody>
      </p:sp>
      <p:sp>
        <p:nvSpPr>
          <p:cNvPr id="13" name="Rectangle 34">
            <a:extLst>
              <a:ext uri="{FF2B5EF4-FFF2-40B4-BE49-F238E27FC236}">
                <a16:creationId xmlns:a16="http://schemas.microsoft.com/office/drawing/2014/main" id="{F08179B8-242C-9344-B326-3620381CF86E}"/>
              </a:ext>
            </a:extLst>
          </p:cNvPr>
          <p:cNvSpPr>
            <a:spLocks noChangeArrowheads="1"/>
          </p:cNvSpPr>
          <p:nvPr/>
        </p:nvSpPr>
        <p:spPr bwMode="auto">
          <a:xfrm>
            <a:off x="5126014" y="2012306"/>
            <a:ext cx="2084721" cy="84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Nam Kì</a:t>
            </a:r>
          </a:p>
        </p:txBody>
      </p:sp>
      <p:sp>
        <p:nvSpPr>
          <p:cNvPr id="14" name="Rectangle 35">
            <a:extLst>
              <a:ext uri="{FF2B5EF4-FFF2-40B4-BE49-F238E27FC236}">
                <a16:creationId xmlns:a16="http://schemas.microsoft.com/office/drawing/2014/main" id="{B7B139F5-64B6-9D4C-94BD-A036934966CE}"/>
              </a:ext>
            </a:extLst>
          </p:cNvPr>
          <p:cNvSpPr>
            <a:spLocks noChangeArrowheads="1"/>
          </p:cNvSpPr>
          <p:nvPr/>
        </p:nvSpPr>
        <p:spPr bwMode="auto">
          <a:xfrm>
            <a:off x="7400256" y="2012306"/>
            <a:ext cx="2084721" cy="84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Lào</a:t>
            </a:r>
            <a:endPar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36">
            <a:extLst>
              <a:ext uri="{FF2B5EF4-FFF2-40B4-BE49-F238E27FC236}">
                <a16:creationId xmlns:a16="http://schemas.microsoft.com/office/drawing/2014/main" id="{F42686F4-3805-BE46-BE7D-D34D3F5B63FE}"/>
              </a:ext>
            </a:extLst>
          </p:cNvPr>
          <p:cNvSpPr>
            <a:spLocks noChangeArrowheads="1"/>
          </p:cNvSpPr>
          <p:nvPr/>
        </p:nvSpPr>
        <p:spPr bwMode="auto">
          <a:xfrm>
            <a:off x="9627116" y="2031449"/>
            <a:ext cx="2084721" cy="84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Cam-pu-chia</a:t>
            </a:r>
          </a:p>
        </p:txBody>
      </p:sp>
    </p:spTree>
    <p:extLst>
      <p:ext uri="{BB962C8B-B14F-4D97-AF65-F5344CB8AC3E}">
        <p14:creationId xmlns:p14="http://schemas.microsoft.com/office/powerpoint/2010/main" val="352503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1250"/>
                                        <p:tgtEl>
                                          <p:spTgt spid="5"/>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1250"/>
                                        <p:tgtEl>
                                          <p:spTgt spid="6"/>
                                        </p:tgtEl>
                                      </p:cBhvr>
                                    </p:animEffect>
                                  </p:childTnLst>
                                </p:cTn>
                              </p:par>
                              <p:par>
                                <p:cTn id="11" presetID="21"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4)">
                                      <p:cBhvr>
                                        <p:cTn id="13" dur="1250"/>
                                        <p:tgtEl>
                                          <p:spTgt spid="7"/>
                                        </p:tgtEl>
                                      </p:cBhvr>
                                    </p:animEffect>
                                  </p:childTnLst>
                                </p:cTn>
                              </p:par>
                              <p:par>
                                <p:cTn id="14" presetID="21"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4)">
                                      <p:cBhvr>
                                        <p:cTn id="16" dur="1250"/>
                                        <p:tgtEl>
                                          <p:spTgt spid="8"/>
                                        </p:tgtEl>
                                      </p:cBhvr>
                                    </p:animEffect>
                                  </p:childTnLst>
                                </p:cTn>
                              </p:par>
                              <p:par>
                                <p:cTn id="17" presetID="21"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4)">
                                      <p:cBhvr>
                                        <p:cTn id="19" dur="1250"/>
                                        <p:tgtEl>
                                          <p:spTgt spid="9"/>
                                        </p:tgtEl>
                                      </p:cBhvr>
                                    </p:animEffect>
                                  </p:childTnLst>
                                </p:cTn>
                              </p:par>
                              <p:par>
                                <p:cTn id="20" presetID="21"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4)">
                                      <p:cBhvr>
                                        <p:cTn id="22" dur="1250"/>
                                        <p:tgtEl>
                                          <p:spTgt spid="10"/>
                                        </p:tgtEl>
                                      </p:cBhvr>
                                    </p:animEffect>
                                  </p:childTnLst>
                                </p:cTn>
                              </p:par>
                              <p:par>
                                <p:cTn id="23" presetID="21"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heel(4)">
                                      <p:cBhvr>
                                        <p:cTn id="25" dur="1250"/>
                                        <p:tgtEl>
                                          <p:spTgt spid="11"/>
                                        </p:tgtEl>
                                      </p:cBhvr>
                                    </p:animEffect>
                                  </p:childTnLst>
                                </p:cTn>
                              </p:par>
                              <p:par>
                                <p:cTn id="26" presetID="21"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heel(4)">
                                      <p:cBhvr>
                                        <p:cTn id="28" dur="1250"/>
                                        <p:tgtEl>
                                          <p:spTgt spid="12"/>
                                        </p:tgtEl>
                                      </p:cBhvr>
                                    </p:animEffect>
                                  </p:childTnLst>
                                </p:cTn>
                              </p:par>
                              <p:par>
                                <p:cTn id="29" presetID="21"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heel(4)">
                                      <p:cBhvr>
                                        <p:cTn id="31" dur="1250"/>
                                        <p:tgtEl>
                                          <p:spTgt spid="13"/>
                                        </p:tgtEl>
                                      </p:cBhvr>
                                    </p:animEffect>
                                  </p:childTnLst>
                                </p:cTn>
                              </p:par>
                              <p:par>
                                <p:cTn id="32" presetID="21"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heel(4)">
                                      <p:cBhvr>
                                        <p:cTn id="34" dur="1250"/>
                                        <p:tgtEl>
                                          <p:spTgt spid="14"/>
                                        </p:tgtEl>
                                      </p:cBhvr>
                                    </p:animEffect>
                                  </p:childTnLst>
                                </p:cTn>
                              </p:par>
                              <p:par>
                                <p:cTn id="35" presetID="21"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heel(4)">
                                      <p:cBhvr>
                                        <p:cTn id="37"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8000" b="-42000"/>
          </a:stretch>
        </a:blip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5078059-EB24-D419-F94D-F7E6ACC2412A}"/>
              </a:ext>
            </a:extLst>
          </p:cNvPr>
          <p:cNvSpPr/>
          <p:nvPr/>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Rounded Corners 6">
            <a:extLst>
              <a:ext uri="{FF2B5EF4-FFF2-40B4-BE49-F238E27FC236}">
                <a16:creationId xmlns:a16="http://schemas.microsoft.com/office/drawing/2014/main" id="{45646B9E-8543-0BAE-1AD5-A07A67EEB964}"/>
              </a:ext>
            </a:extLst>
          </p:cNvPr>
          <p:cNvSpPr/>
          <p:nvPr/>
        </p:nvSpPr>
        <p:spPr>
          <a:xfrm>
            <a:off x="-100565" y="-1479549"/>
            <a:ext cx="1040365" cy="5154296"/>
          </a:xfrm>
          <a:prstGeom prst="roundRect">
            <a:avLst>
              <a:gd name="adj" fmla="val 2995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Rounded Corners 9">
            <a:extLst>
              <a:ext uri="{FF2B5EF4-FFF2-40B4-BE49-F238E27FC236}">
                <a16:creationId xmlns:a16="http://schemas.microsoft.com/office/drawing/2014/main" id="{A58D88B5-6A00-46E4-270E-FA574BB0408D}"/>
              </a:ext>
            </a:extLst>
          </p:cNvPr>
          <p:cNvSpPr/>
          <p:nvPr/>
        </p:nvSpPr>
        <p:spPr>
          <a:xfrm>
            <a:off x="976865" y="-1479550"/>
            <a:ext cx="1003300" cy="4416544"/>
          </a:xfrm>
          <a:prstGeom prst="roundRect">
            <a:avLst>
              <a:gd name="adj" fmla="val 3122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Rounded Corners 13">
            <a:extLst>
              <a:ext uri="{FF2B5EF4-FFF2-40B4-BE49-F238E27FC236}">
                <a16:creationId xmlns:a16="http://schemas.microsoft.com/office/drawing/2014/main" id="{D7FCAA38-3B8D-F6A8-625D-51DF2B3CFA83}"/>
              </a:ext>
            </a:extLst>
          </p:cNvPr>
          <p:cNvSpPr/>
          <p:nvPr/>
        </p:nvSpPr>
        <p:spPr>
          <a:xfrm>
            <a:off x="2017230" y="-1479549"/>
            <a:ext cx="1003300" cy="4946650"/>
          </a:xfrm>
          <a:prstGeom prst="roundRect">
            <a:avLst>
              <a:gd name="adj" fmla="val 3059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Rounded Corners 19">
            <a:extLst>
              <a:ext uri="{FF2B5EF4-FFF2-40B4-BE49-F238E27FC236}">
                <a16:creationId xmlns:a16="http://schemas.microsoft.com/office/drawing/2014/main" id="{A80C9103-52A3-CC50-F62A-1EF346F9BBD0}"/>
              </a:ext>
            </a:extLst>
          </p:cNvPr>
          <p:cNvSpPr/>
          <p:nvPr/>
        </p:nvSpPr>
        <p:spPr>
          <a:xfrm>
            <a:off x="3057595" y="-1479550"/>
            <a:ext cx="1003300" cy="4140200"/>
          </a:xfrm>
          <a:prstGeom prst="roundRect">
            <a:avLst>
              <a:gd name="adj" fmla="val 3059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Rounded Corners 21">
            <a:extLst>
              <a:ext uri="{FF2B5EF4-FFF2-40B4-BE49-F238E27FC236}">
                <a16:creationId xmlns:a16="http://schemas.microsoft.com/office/drawing/2014/main" id="{E64DD7D9-14A9-43E0-B828-DF341E66CB2F}"/>
              </a:ext>
            </a:extLst>
          </p:cNvPr>
          <p:cNvSpPr/>
          <p:nvPr/>
        </p:nvSpPr>
        <p:spPr>
          <a:xfrm>
            <a:off x="4097960" y="-1479550"/>
            <a:ext cx="1003300" cy="4710703"/>
          </a:xfrm>
          <a:prstGeom prst="roundRect">
            <a:avLst>
              <a:gd name="adj" fmla="val 2869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Rounded Corners 23">
            <a:extLst>
              <a:ext uri="{FF2B5EF4-FFF2-40B4-BE49-F238E27FC236}">
                <a16:creationId xmlns:a16="http://schemas.microsoft.com/office/drawing/2014/main" id="{53A7A202-7E5E-BFD5-8BB7-EDD5243C4E4D}"/>
              </a:ext>
            </a:extLst>
          </p:cNvPr>
          <p:cNvSpPr/>
          <p:nvPr/>
        </p:nvSpPr>
        <p:spPr>
          <a:xfrm>
            <a:off x="5138325" y="-1479550"/>
            <a:ext cx="1003300" cy="4140200"/>
          </a:xfrm>
          <a:prstGeom prst="roundRect">
            <a:avLst>
              <a:gd name="adj" fmla="val 4430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9BF113-5F31-E54C-6A23-0E28794B5487}"/>
              </a:ext>
            </a:extLst>
          </p:cNvPr>
          <p:cNvSpPr/>
          <p:nvPr/>
        </p:nvSpPr>
        <p:spPr>
          <a:xfrm>
            <a:off x="5480279" y="3569820"/>
            <a:ext cx="1935146" cy="923330"/>
          </a:xfrm>
          <a:prstGeom prst="rect">
            <a:avLst/>
          </a:prstGeom>
          <a:noFill/>
        </p:spPr>
        <p:txBody>
          <a:bodyPr wrap="none" lIns="91440" tIns="45720" rIns="91440" bIns="45720">
            <a:spAutoFit/>
          </a:bodyPr>
          <a:lstStyle/>
          <a:p>
            <a:pPr algn="ctr"/>
            <a:r>
              <a:rPr lang="en-US" sz="5400" b="1" cap="none" spc="0">
                <a:ln w="0"/>
                <a:solidFill>
                  <a:srgbClr val="9D827E"/>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5</a:t>
            </a:r>
            <a:endParaRPr lang="en-US" sz="5400" b="1" cap="none" spc="0" dirty="0">
              <a:ln w="0"/>
              <a:solidFill>
                <a:srgbClr val="9D827E"/>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38794995-1874-9E86-FEAA-14D7CC30286B}"/>
              </a:ext>
            </a:extLst>
          </p:cNvPr>
          <p:cNvSpPr/>
          <p:nvPr/>
        </p:nvSpPr>
        <p:spPr>
          <a:xfrm>
            <a:off x="-100565" y="4521587"/>
            <a:ext cx="12292565" cy="1938992"/>
          </a:xfrm>
          <a:prstGeom prst="rect">
            <a:avLst/>
          </a:prstGeom>
          <a:noFill/>
        </p:spPr>
        <p:txBody>
          <a:bodyPr wrap="square" lIns="91440" tIns="45720" rIns="91440" bIns="45720">
            <a:spAutoFit/>
          </a:bodyPr>
          <a:lstStyle/>
          <a:p>
            <a:pPr lvl="0" algn="ctr">
              <a:defRPr/>
            </a:pPr>
            <a:r>
              <a:rPr lang="en-US" sz="4000" b="1">
                <a:ln w="0"/>
                <a:solidFill>
                  <a:srgbClr val="9D827E"/>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QUÁ TRÌNH XÂM LƯỢC VÀ CAI TRỊ CỦA CHỦ NGHĨA THỰC DÂN Ở ĐÔNG NAM Á (T1) </a:t>
            </a:r>
          </a:p>
          <a:p>
            <a:pPr lvl="0" algn="ctr">
              <a:defRPr/>
            </a:pPr>
            <a:endParaRPr lang="en-US" sz="4000" b="1" dirty="0">
              <a:ln w="0"/>
              <a:solidFill>
                <a:srgbClr val="9D827E"/>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grpSp>
        <p:nvGrpSpPr>
          <p:cNvPr id="40" name="Group 39">
            <a:extLst>
              <a:ext uri="{FF2B5EF4-FFF2-40B4-BE49-F238E27FC236}">
                <a16:creationId xmlns:a16="http://schemas.microsoft.com/office/drawing/2014/main" id="{99994D74-8A5E-D6B4-82BF-EE029FA8598D}"/>
              </a:ext>
            </a:extLst>
          </p:cNvPr>
          <p:cNvGrpSpPr/>
          <p:nvPr/>
        </p:nvGrpSpPr>
        <p:grpSpPr>
          <a:xfrm>
            <a:off x="5229055" y="6091730"/>
            <a:ext cx="1952935" cy="152307"/>
            <a:chOff x="3867150" y="5937879"/>
            <a:chExt cx="2098985" cy="206666"/>
          </a:xfrm>
        </p:grpSpPr>
        <p:sp>
          <p:nvSpPr>
            <p:cNvPr id="29" name="Oval 28">
              <a:extLst>
                <a:ext uri="{FF2B5EF4-FFF2-40B4-BE49-F238E27FC236}">
                  <a16:creationId xmlns:a16="http://schemas.microsoft.com/office/drawing/2014/main" id="{63E86B23-105C-3029-E245-A063549A548D}"/>
                </a:ext>
              </a:extLst>
            </p:cNvPr>
            <p:cNvSpPr/>
            <p:nvPr/>
          </p:nvSpPr>
          <p:spPr>
            <a:xfrm>
              <a:off x="3867150"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78FA42D-FF81-3179-C3CC-6B995321035B}"/>
                </a:ext>
              </a:extLst>
            </p:cNvPr>
            <p:cNvSpPr/>
            <p:nvPr/>
          </p:nvSpPr>
          <p:spPr>
            <a:xfrm>
              <a:off x="4137069"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B91EC1B-A387-29D0-284D-C2B59550EF89}"/>
                </a:ext>
              </a:extLst>
            </p:cNvPr>
            <p:cNvSpPr/>
            <p:nvPr/>
          </p:nvSpPr>
          <p:spPr>
            <a:xfrm>
              <a:off x="4406988"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51F8CF9C-D1A0-EC0F-850E-A0927F3D8B19}"/>
                </a:ext>
              </a:extLst>
            </p:cNvPr>
            <p:cNvSpPr/>
            <p:nvPr/>
          </p:nvSpPr>
          <p:spPr>
            <a:xfrm>
              <a:off x="4676907"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7804C8A-CB2C-995A-83BC-CDB24A632CB0}"/>
                </a:ext>
              </a:extLst>
            </p:cNvPr>
            <p:cNvSpPr/>
            <p:nvPr/>
          </p:nvSpPr>
          <p:spPr>
            <a:xfrm>
              <a:off x="4946826"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8043A554-B775-D091-9895-E4E9ECF82EC7}"/>
                </a:ext>
              </a:extLst>
            </p:cNvPr>
            <p:cNvSpPr/>
            <p:nvPr/>
          </p:nvSpPr>
          <p:spPr>
            <a:xfrm>
              <a:off x="5216745"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A200B45-D2C1-D202-A666-988877DCDCDD}"/>
                </a:ext>
              </a:extLst>
            </p:cNvPr>
            <p:cNvSpPr/>
            <p:nvPr/>
          </p:nvSpPr>
          <p:spPr>
            <a:xfrm>
              <a:off x="5486664"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944DCFA-AC62-ABB0-B373-2AA38BBE6617}"/>
                </a:ext>
              </a:extLst>
            </p:cNvPr>
            <p:cNvSpPr/>
            <p:nvPr/>
          </p:nvSpPr>
          <p:spPr>
            <a:xfrm>
              <a:off x="5756585"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41" name="Rectangle: Rounded Corners 40">
            <a:extLst>
              <a:ext uri="{FF2B5EF4-FFF2-40B4-BE49-F238E27FC236}">
                <a16:creationId xmlns:a16="http://schemas.microsoft.com/office/drawing/2014/main" id="{5C7F5899-A362-9690-5113-2F06E728BFD4}"/>
              </a:ext>
            </a:extLst>
          </p:cNvPr>
          <p:cNvSpPr/>
          <p:nvPr/>
        </p:nvSpPr>
        <p:spPr>
          <a:xfrm>
            <a:off x="6178690" y="-1479550"/>
            <a:ext cx="1003300" cy="4840615"/>
          </a:xfrm>
          <a:prstGeom prst="roundRect">
            <a:avLst>
              <a:gd name="adj" fmla="val 343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Rectangle: Rounded Corners 41">
            <a:extLst>
              <a:ext uri="{FF2B5EF4-FFF2-40B4-BE49-F238E27FC236}">
                <a16:creationId xmlns:a16="http://schemas.microsoft.com/office/drawing/2014/main" id="{E3F23C8C-9AAC-5051-21E1-B4015B1B81CE}"/>
              </a:ext>
            </a:extLst>
          </p:cNvPr>
          <p:cNvSpPr/>
          <p:nvPr/>
        </p:nvSpPr>
        <p:spPr>
          <a:xfrm>
            <a:off x="7219055" y="-1479550"/>
            <a:ext cx="1003300" cy="4326403"/>
          </a:xfrm>
          <a:prstGeom prst="roundRect">
            <a:avLst>
              <a:gd name="adj" fmla="val 3312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3" name="Rectangle: Rounded Corners 42">
            <a:extLst>
              <a:ext uri="{FF2B5EF4-FFF2-40B4-BE49-F238E27FC236}">
                <a16:creationId xmlns:a16="http://schemas.microsoft.com/office/drawing/2014/main" id="{DE584F52-5337-3DA4-5D4C-EE8453593884}"/>
              </a:ext>
            </a:extLst>
          </p:cNvPr>
          <p:cNvSpPr/>
          <p:nvPr/>
        </p:nvSpPr>
        <p:spPr>
          <a:xfrm>
            <a:off x="8259420" y="-1479550"/>
            <a:ext cx="1003300" cy="5364651"/>
          </a:xfrm>
          <a:prstGeom prst="roundRect">
            <a:avLst>
              <a:gd name="adj" fmla="val 3059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5" name="Rectangle: Rounded Corners 44">
            <a:extLst>
              <a:ext uri="{FF2B5EF4-FFF2-40B4-BE49-F238E27FC236}">
                <a16:creationId xmlns:a16="http://schemas.microsoft.com/office/drawing/2014/main" id="{F295790C-3E91-617D-24F3-B00AF095EDD2}"/>
              </a:ext>
            </a:extLst>
          </p:cNvPr>
          <p:cNvSpPr/>
          <p:nvPr/>
        </p:nvSpPr>
        <p:spPr>
          <a:xfrm>
            <a:off x="9299785" y="-1479550"/>
            <a:ext cx="1003300" cy="4701637"/>
          </a:xfrm>
          <a:prstGeom prst="roundRect">
            <a:avLst>
              <a:gd name="adj" fmla="val 3481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6" name="Rectangle: Rounded Corners 45">
            <a:extLst>
              <a:ext uri="{FF2B5EF4-FFF2-40B4-BE49-F238E27FC236}">
                <a16:creationId xmlns:a16="http://schemas.microsoft.com/office/drawing/2014/main" id="{715CCD5C-8EFC-CDED-BFED-FC90C963F3C7}"/>
              </a:ext>
            </a:extLst>
          </p:cNvPr>
          <p:cNvSpPr/>
          <p:nvPr/>
        </p:nvSpPr>
        <p:spPr>
          <a:xfrm>
            <a:off x="10340150" y="-1440003"/>
            <a:ext cx="1003300" cy="5109131"/>
          </a:xfrm>
          <a:prstGeom prst="roundRect">
            <a:avLst>
              <a:gd name="adj" fmla="val 2869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7" name="Rectangle: Rounded Corners 46">
            <a:extLst>
              <a:ext uri="{FF2B5EF4-FFF2-40B4-BE49-F238E27FC236}">
                <a16:creationId xmlns:a16="http://schemas.microsoft.com/office/drawing/2014/main" id="{A520820F-E6B3-5765-C4A7-1CE53243A0E6}"/>
              </a:ext>
            </a:extLst>
          </p:cNvPr>
          <p:cNvSpPr/>
          <p:nvPr/>
        </p:nvSpPr>
        <p:spPr>
          <a:xfrm>
            <a:off x="11380515" y="-1479550"/>
            <a:ext cx="1003300" cy="5792604"/>
          </a:xfrm>
          <a:prstGeom prst="roundRect">
            <a:avLst>
              <a:gd name="adj" fmla="val 318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2012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97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ppt_x"/>
                                              </p:val>
                                            </p:tav>
                                            <p:tav tm="100000">
                                              <p:val>
                                                <p:strVal val="#ppt_x"/>
                                              </p:val>
                                            </p:tav>
                                          </p:tavLst>
                                        </p:anim>
                                        <p:anim calcmode="lin" valueType="num">
                                          <p:cBhvr additive="base">
                                            <p:cTn id="8" dur="1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decel="9700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750" fill="hold"/>
                                            <p:tgtEl>
                                              <p:spTgt spid="22"/>
                                            </p:tgtEl>
                                            <p:attrNameLst>
                                              <p:attrName>ppt_x</p:attrName>
                                            </p:attrNameLst>
                                          </p:cBhvr>
                                          <p:tavLst>
                                            <p:tav tm="0">
                                              <p:val>
                                                <p:strVal val="#ppt_x"/>
                                              </p:val>
                                            </p:tav>
                                            <p:tav tm="100000">
                                              <p:val>
                                                <p:strVal val="#ppt_x"/>
                                              </p:val>
                                            </p:tav>
                                          </p:tavLst>
                                        </p:anim>
                                        <p:anim calcmode="lin" valueType="num">
                                          <p:cBhvr additive="base">
                                            <p:cTn id="12" dur="1750" fill="hold"/>
                                            <p:tgtEl>
                                              <p:spTgt spid="22"/>
                                            </p:tgtEl>
                                            <p:attrNameLst>
                                              <p:attrName>ppt_y</p:attrName>
                                            </p:attrNameLst>
                                          </p:cBhvr>
                                          <p:tavLst>
                                            <p:tav tm="0">
                                              <p:val>
                                                <p:strVal val="0-#ppt_h/2"/>
                                              </p:val>
                                            </p:tav>
                                            <p:tav tm="100000">
                                              <p:val>
                                                <p:strVal val="#ppt_y"/>
                                              </p:val>
                                            </p:tav>
                                          </p:tavLst>
                                        </p:anim>
                                      </p:childTnLst>
                                    </p:cTn>
                                  </p:par>
                                  <p:par>
                                    <p:cTn id="13" presetID="2" presetClass="entr" presetSubtype="1" decel="9700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1500" fill="hold"/>
                                            <p:tgtEl>
                                              <p:spTgt spid="42"/>
                                            </p:tgtEl>
                                            <p:attrNameLst>
                                              <p:attrName>ppt_x</p:attrName>
                                            </p:attrNameLst>
                                          </p:cBhvr>
                                          <p:tavLst>
                                            <p:tav tm="0">
                                              <p:val>
                                                <p:strVal val="#ppt_x"/>
                                              </p:val>
                                            </p:tav>
                                            <p:tav tm="100000">
                                              <p:val>
                                                <p:strVal val="#ppt_x"/>
                                              </p:val>
                                            </p:tav>
                                          </p:tavLst>
                                        </p:anim>
                                        <p:anim calcmode="lin" valueType="num">
                                          <p:cBhvr additive="base">
                                            <p:cTn id="16" dur="1500" fill="hold"/>
                                            <p:tgtEl>
                                              <p:spTgt spid="42"/>
                                            </p:tgtEl>
                                            <p:attrNameLst>
                                              <p:attrName>ppt_y</p:attrName>
                                            </p:attrNameLst>
                                          </p:cBhvr>
                                          <p:tavLst>
                                            <p:tav tm="0">
                                              <p:val>
                                                <p:strVal val="0-#ppt_h/2"/>
                                              </p:val>
                                            </p:tav>
                                            <p:tav tm="100000">
                                              <p:val>
                                                <p:strVal val="#ppt_y"/>
                                              </p:val>
                                            </p:tav>
                                          </p:tavLst>
                                        </p:anim>
                                      </p:childTnLst>
                                    </p:cTn>
                                  </p:par>
                                  <p:par>
                                    <p:cTn id="17" presetID="2" presetClass="entr" presetSubtype="1" decel="9700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750" fill="hold"/>
                                            <p:tgtEl>
                                              <p:spTgt spid="24"/>
                                            </p:tgtEl>
                                            <p:attrNameLst>
                                              <p:attrName>ppt_x</p:attrName>
                                            </p:attrNameLst>
                                          </p:cBhvr>
                                          <p:tavLst>
                                            <p:tav tm="0">
                                              <p:val>
                                                <p:strVal val="#ppt_x"/>
                                              </p:val>
                                            </p:tav>
                                            <p:tav tm="100000">
                                              <p:val>
                                                <p:strVal val="#ppt_x"/>
                                              </p:val>
                                            </p:tav>
                                          </p:tavLst>
                                        </p:anim>
                                        <p:anim calcmode="lin" valueType="num">
                                          <p:cBhvr additive="base">
                                            <p:cTn id="20" dur="1750" fill="hold"/>
                                            <p:tgtEl>
                                              <p:spTgt spid="24"/>
                                            </p:tgtEl>
                                            <p:attrNameLst>
                                              <p:attrName>ppt_y</p:attrName>
                                            </p:attrNameLst>
                                          </p:cBhvr>
                                          <p:tavLst>
                                            <p:tav tm="0">
                                              <p:val>
                                                <p:strVal val="0-#ppt_h/2"/>
                                              </p:val>
                                            </p:tav>
                                            <p:tav tm="100000">
                                              <p:val>
                                                <p:strVal val="#ppt_y"/>
                                              </p:val>
                                            </p:tav>
                                          </p:tavLst>
                                        </p:anim>
                                      </p:childTnLst>
                                    </p:cTn>
                                  </p:par>
                                  <p:par>
                                    <p:cTn id="21" presetID="2" presetClass="entr" presetSubtype="1" decel="9700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1500" fill="hold"/>
                                            <p:tgtEl>
                                              <p:spTgt spid="47"/>
                                            </p:tgtEl>
                                            <p:attrNameLst>
                                              <p:attrName>ppt_x</p:attrName>
                                            </p:attrNameLst>
                                          </p:cBhvr>
                                          <p:tavLst>
                                            <p:tav tm="0">
                                              <p:val>
                                                <p:strVal val="#ppt_x"/>
                                              </p:val>
                                            </p:tav>
                                            <p:tav tm="100000">
                                              <p:val>
                                                <p:strVal val="#ppt_x"/>
                                              </p:val>
                                            </p:tav>
                                          </p:tavLst>
                                        </p:anim>
                                        <p:anim calcmode="lin" valueType="num">
                                          <p:cBhvr additive="base">
                                            <p:cTn id="24" dur="1500" fill="hold"/>
                                            <p:tgtEl>
                                              <p:spTgt spid="47"/>
                                            </p:tgtEl>
                                            <p:attrNameLst>
                                              <p:attrName>ppt_y</p:attrName>
                                            </p:attrNameLst>
                                          </p:cBhvr>
                                          <p:tavLst>
                                            <p:tav tm="0">
                                              <p:val>
                                                <p:strVal val="0-#ppt_h/2"/>
                                              </p:val>
                                            </p:tav>
                                            <p:tav tm="100000">
                                              <p:val>
                                                <p:strVal val="#ppt_y"/>
                                              </p:val>
                                            </p:tav>
                                          </p:tavLst>
                                        </p:anim>
                                      </p:childTnLst>
                                    </p:cTn>
                                  </p:par>
                                  <p:par>
                                    <p:cTn id="25" presetID="2" presetClass="entr" presetSubtype="1" decel="9700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1750" fill="hold"/>
                                            <p:tgtEl>
                                              <p:spTgt spid="41"/>
                                            </p:tgtEl>
                                            <p:attrNameLst>
                                              <p:attrName>ppt_x</p:attrName>
                                            </p:attrNameLst>
                                          </p:cBhvr>
                                          <p:tavLst>
                                            <p:tav tm="0">
                                              <p:val>
                                                <p:strVal val="#ppt_x"/>
                                              </p:val>
                                            </p:tav>
                                            <p:tav tm="100000">
                                              <p:val>
                                                <p:strVal val="#ppt_x"/>
                                              </p:val>
                                            </p:tav>
                                          </p:tavLst>
                                        </p:anim>
                                        <p:anim calcmode="lin" valueType="num">
                                          <p:cBhvr additive="base">
                                            <p:cTn id="28" dur="1750" fill="hold"/>
                                            <p:tgtEl>
                                              <p:spTgt spid="41"/>
                                            </p:tgtEl>
                                            <p:attrNameLst>
                                              <p:attrName>ppt_y</p:attrName>
                                            </p:attrNameLst>
                                          </p:cBhvr>
                                          <p:tavLst>
                                            <p:tav tm="0">
                                              <p:val>
                                                <p:strVal val="0-#ppt_h/2"/>
                                              </p:val>
                                            </p:tav>
                                            <p:tav tm="100000">
                                              <p:val>
                                                <p:strVal val="#ppt_y"/>
                                              </p:val>
                                            </p:tav>
                                          </p:tavLst>
                                        </p:anim>
                                      </p:childTnLst>
                                    </p:cTn>
                                  </p:par>
                                  <p:par>
                                    <p:cTn id="29" presetID="2" presetClass="entr" presetSubtype="1" decel="9700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500" fill="hold"/>
                                            <p:tgtEl>
                                              <p:spTgt spid="14"/>
                                            </p:tgtEl>
                                            <p:attrNameLst>
                                              <p:attrName>ppt_x</p:attrName>
                                            </p:attrNameLst>
                                          </p:cBhvr>
                                          <p:tavLst>
                                            <p:tav tm="0">
                                              <p:val>
                                                <p:strVal val="#ppt_x"/>
                                              </p:val>
                                            </p:tav>
                                            <p:tav tm="100000">
                                              <p:val>
                                                <p:strVal val="#ppt_x"/>
                                              </p:val>
                                            </p:tav>
                                          </p:tavLst>
                                        </p:anim>
                                        <p:anim calcmode="lin" valueType="num">
                                          <p:cBhvr additive="base">
                                            <p:cTn id="32" dur="1500" fill="hold"/>
                                            <p:tgtEl>
                                              <p:spTgt spid="14"/>
                                            </p:tgtEl>
                                            <p:attrNameLst>
                                              <p:attrName>ppt_y</p:attrName>
                                            </p:attrNameLst>
                                          </p:cBhvr>
                                          <p:tavLst>
                                            <p:tav tm="0">
                                              <p:val>
                                                <p:strVal val="0-#ppt_h/2"/>
                                              </p:val>
                                            </p:tav>
                                            <p:tav tm="100000">
                                              <p:val>
                                                <p:strVal val="#ppt_y"/>
                                              </p:val>
                                            </p:tav>
                                          </p:tavLst>
                                        </p:anim>
                                      </p:childTnLst>
                                    </p:cTn>
                                  </p:par>
                                  <p:par>
                                    <p:cTn id="33" presetID="2" presetClass="entr" presetSubtype="1" decel="9700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additive="base">
                                            <p:cTn id="35" dur="1750" fill="hold"/>
                                            <p:tgtEl>
                                              <p:spTgt spid="45"/>
                                            </p:tgtEl>
                                            <p:attrNameLst>
                                              <p:attrName>ppt_x</p:attrName>
                                            </p:attrNameLst>
                                          </p:cBhvr>
                                          <p:tavLst>
                                            <p:tav tm="0">
                                              <p:val>
                                                <p:strVal val="#ppt_x"/>
                                              </p:val>
                                            </p:tav>
                                            <p:tav tm="100000">
                                              <p:val>
                                                <p:strVal val="#ppt_x"/>
                                              </p:val>
                                            </p:tav>
                                          </p:tavLst>
                                        </p:anim>
                                        <p:anim calcmode="lin" valueType="num">
                                          <p:cBhvr additive="base">
                                            <p:cTn id="36" dur="1750" fill="hold"/>
                                            <p:tgtEl>
                                              <p:spTgt spid="45"/>
                                            </p:tgtEl>
                                            <p:attrNameLst>
                                              <p:attrName>ppt_y</p:attrName>
                                            </p:attrNameLst>
                                          </p:cBhvr>
                                          <p:tavLst>
                                            <p:tav tm="0">
                                              <p:val>
                                                <p:strVal val="0-#ppt_h/2"/>
                                              </p:val>
                                            </p:tav>
                                            <p:tav tm="100000">
                                              <p:val>
                                                <p:strVal val="#ppt_y"/>
                                              </p:val>
                                            </p:tav>
                                          </p:tavLst>
                                        </p:anim>
                                      </p:childTnLst>
                                    </p:cTn>
                                  </p:par>
                                  <p:par>
                                    <p:cTn id="37" presetID="2" presetClass="entr" presetSubtype="1" decel="9700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500" fill="hold"/>
                                            <p:tgtEl>
                                              <p:spTgt spid="20"/>
                                            </p:tgtEl>
                                            <p:attrNameLst>
                                              <p:attrName>ppt_x</p:attrName>
                                            </p:attrNameLst>
                                          </p:cBhvr>
                                          <p:tavLst>
                                            <p:tav tm="0">
                                              <p:val>
                                                <p:strVal val="#ppt_x"/>
                                              </p:val>
                                            </p:tav>
                                            <p:tav tm="100000">
                                              <p:val>
                                                <p:strVal val="#ppt_x"/>
                                              </p:val>
                                            </p:tav>
                                          </p:tavLst>
                                        </p:anim>
                                        <p:anim calcmode="lin" valueType="num">
                                          <p:cBhvr additive="base">
                                            <p:cTn id="40" dur="1500" fill="hold"/>
                                            <p:tgtEl>
                                              <p:spTgt spid="20"/>
                                            </p:tgtEl>
                                            <p:attrNameLst>
                                              <p:attrName>ppt_y</p:attrName>
                                            </p:attrNameLst>
                                          </p:cBhvr>
                                          <p:tavLst>
                                            <p:tav tm="0">
                                              <p:val>
                                                <p:strVal val="0-#ppt_h/2"/>
                                              </p:val>
                                            </p:tav>
                                            <p:tav tm="100000">
                                              <p:val>
                                                <p:strVal val="#ppt_y"/>
                                              </p:val>
                                            </p:tav>
                                          </p:tavLst>
                                        </p:anim>
                                      </p:childTnLst>
                                    </p:cTn>
                                  </p:par>
                                  <p:par>
                                    <p:cTn id="41" presetID="2" presetClass="entr" presetSubtype="1" decel="9700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1750" fill="hold"/>
                                            <p:tgtEl>
                                              <p:spTgt spid="10"/>
                                            </p:tgtEl>
                                            <p:attrNameLst>
                                              <p:attrName>ppt_x</p:attrName>
                                            </p:attrNameLst>
                                          </p:cBhvr>
                                          <p:tavLst>
                                            <p:tav tm="0">
                                              <p:val>
                                                <p:strVal val="#ppt_x"/>
                                              </p:val>
                                            </p:tav>
                                            <p:tav tm="100000">
                                              <p:val>
                                                <p:strVal val="#ppt_x"/>
                                              </p:val>
                                            </p:tav>
                                          </p:tavLst>
                                        </p:anim>
                                        <p:anim calcmode="lin" valueType="num">
                                          <p:cBhvr additive="base">
                                            <p:cTn id="44" dur="1750" fill="hold"/>
                                            <p:tgtEl>
                                              <p:spTgt spid="10"/>
                                            </p:tgtEl>
                                            <p:attrNameLst>
                                              <p:attrName>ppt_y</p:attrName>
                                            </p:attrNameLst>
                                          </p:cBhvr>
                                          <p:tavLst>
                                            <p:tav tm="0">
                                              <p:val>
                                                <p:strVal val="0-#ppt_h/2"/>
                                              </p:val>
                                            </p:tav>
                                            <p:tav tm="100000">
                                              <p:val>
                                                <p:strVal val="#ppt_y"/>
                                              </p:val>
                                            </p:tav>
                                          </p:tavLst>
                                        </p:anim>
                                      </p:childTnLst>
                                    </p:cTn>
                                  </p:par>
                                  <p:par>
                                    <p:cTn id="45" presetID="2" presetClass="entr" presetSubtype="1" decel="9700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additive="base">
                                            <p:cTn id="47" dur="1500" fill="hold"/>
                                            <p:tgtEl>
                                              <p:spTgt spid="46"/>
                                            </p:tgtEl>
                                            <p:attrNameLst>
                                              <p:attrName>ppt_x</p:attrName>
                                            </p:attrNameLst>
                                          </p:cBhvr>
                                          <p:tavLst>
                                            <p:tav tm="0">
                                              <p:val>
                                                <p:strVal val="#ppt_x"/>
                                              </p:val>
                                            </p:tav>
                                            <p:tav tm="100000">
                                              <p:val>
                                                <p:strVal val="#ppt_x"/>
                                              </p:val>
                                            </p:tav>
                                          </p:tavLst>
                                        </p:anim>
                                        <p:anim calcmode="lin" valueType="num">
                                          <p:cBhvr additive="base">
                                            <p:cTn id="48" dur="1500" fill="hold"/>
                                            <p:tgtEl>
                                              <p:spTgt spid="46"/>
                                            </p:tgtEl>
                                            <p:attrNameLst>
                                              <p:attrName>ppt_y</p:attrName>
                                            </p:attrNameLst>
                                          </p:cBhvr>
                                          <p:tavLst>
                                            <p:tav tm="0">
                                              <p:val>
                                                <p:strVal val="0-#ppt_h/2"/>
                                              </p:val>
                                            </p:tav>
                                            <p:tav tm="100000">
                                              <p:val>
                                                <p:strVal val="#ppt_y"/>
                                              </p:val>
                                            </p:tav>
                                          </p:tavLst>
                                        </p:anim>
                                      </p:childTnLst>
                                    </p:cTn>
                                  </p:par>
                                  <p:par>
                                    <p:cTn id="49" presetID="2" presetClass="entr" presetSubtype="1" decel="9700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1500" fill="hold"/>
                                            <p:tgtEl>
                                              <p:spTgt spid="43"/>
                                            </p:tgtEl>
                                            <p:attrNameLst>
                                              <p:attrName>ppt_x</p:attrName>
                                            </p:attrNameLst>
                                          </p:cBhvr>
                                          <p:tavLst>
                                            <p:tav tm="0">
                                              <p:val>
                                                <p:strVal val="#ppt_x"/>
                                              </p:val>
                                            </p:tav>
                                            <p:tav tm="100000">
                                              <p:val>
                                                <p:strVal val="#ppt_x"/>
                                              </p:val>
                                            </p:tav>
                                          </p:tavLst>
                                        </p:anim>
                                        <p:anim calcmode="lin" valueType="num">
                                          <p:cBhvr additive="base">
                                            <p:cTn id="52" dur="1500" fill="hold"/>
                                            <p:tgtEl>
                                              <p:spTgt spid="43"/>
                                            </p:tgtEl>
                                            <p:attrNameLst>
                                              <p:attrName>ppt_y</p:attrName>
                                            </p:attrNameLst>
                                          </p:cBhvr>
                                          <p:tavLst>
                                            <p:tav tm="0">
                                              <p:val>
                                                <p:strVal val="0-#ppt_h/2"/>
                                              </p:val>
                                            </p:tav>
                                            <p:tav tm="100000">
                                              <p:val>
                                                <p:strVal val="#ppt_y"/>
                                              </p:val>
                                            </p:tav>
                                          </p:tavLst>
                                        </p:anim>
                                      </p:childTnLst>
                                    </p:cTn>
                                  </p:par>
                                  <p:par>
                                    <p:cTn id="53" presetID="2" presetClass="entr" presetSubtype="8" fill="hold" grpId="0" nodeType="withEffect" p14:presetBounceEnd="40000">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14:bounceEnd="40000">
                                          <p:cBhvr additive="base">
                                            <p:cTn id="55" dur="2000" fill="hold"/>
                                            <p:tgtEl>
                                              <p:spTgt spid="27"/>
                                            </p:tgtEl>
                                            <p:attrNameLst>
                                              <p:attrName>ppt_x</p:attrName>
                                            </p:attrNameLst>
                                          </p:cBhvr>
                                          <p:tavLst>
                                            <p:tav tm="0">
                                              <p:val>
                                                <p:strVal val="0-#ppt_w/2"/>
                                              </p:val>
                                            </p:tav>
                                            <p:tav tm="100000">
                                              <p:val>
                                                <p:strVal val="#ppt_x"/>
                                              </p:val>
                                            </p:tav>
                                          </p:tavLst>
                                        </p:anim>
                                        <p:anim calcmode="lin" valueType="num" p14:bounceEnd="40000">
                                          <p:cBhvr additive="base">
                                            <p:cTn id="56" dur="2000" fill="hold"/>
                                            <p:tgtEl>
                                              <p:spTgt spid="27"/>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14:presetBounceEnd="40000">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14:bounceEnd="40000">
                                          <p:cBhvr additive="base">
                                            <p:cTn id="59" dur="2000" fill="hold"/>
                                            <p:tgtEl>
                                              <p:spTgt spid="28"/>
                                            </p:tgtEl>
                                            <p:attrNameLst>
                                              <p:attrName>ppt_x</p:attrName>
                                            </p:attrNameLst>
                                          </p:cBhvr>
                                          <p:tavLst>
                                            <p:tav tm="0">
                                              <p:val>
                                                <p:strVal val="1+#ppt_w/2"/>
                                              </p:val>
                                            </p:tav>
                                            <p:tav tm="100000">
                                              <p:val>
                                                <p:strVal val="#ppt_x"/>
                                              </p:val>
                                            </p:tav>
                                          </p:tavLst>
                                        </p:anim>
                                        <p:anim calcmode="lin" valueType="num" p14:bounceEnd="40000">
                                          <p:cBhvr additive="base">
                                            <p:cTn id="60" dur="2000" fill="hold"/>
                                            <p:tgtEl>
                                              <p:spTgt spid="28"/>
                                            </p:tgtEl>
                                            <p:attrNameLst>
                                              <p:attrName>ppt_y</p:attrName>
                                            </p:attrNameLst>
                                          </p:cBhvr>
                                          <p:tavLst>
                                            <p:tav tm="0">
                                              <p:val>
                                                <p:strVal val="#ppt_y"/>
                                              </p:val>
                                            </p:tav>
                                            <p:tav tm="100000">
                                              <p:val>
                                                <p:strVal val="#ppt_y"/>
                                              </p:val>
                                            </p:tav>
                                          </p:tavLst>
                                        </p:anim>
                                      </p:childTnLst>
                                    </p:cTn>
                                  </p:par>
                                  <p:par>
                                    <p:cTn id="61" presetID="16" presetClass="entr" presetSubtype="37"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barn(outVertical)">
                                          <p:cBhvr>
                                            <p:cTn id="63"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4" grpId="0" animBg="1"/>
          <p:bldP spid="20" grpId="0" animBg="1"/>
          <p:bldP spid="22" grpId="0" animBg="1"/>
          <p:bldP spid="24" grpId="0" animBg="1"/>
          <p:bldP spid="27" grpId="0"/>
          <p:bldP spid="28" grpId="0"/>
          <p:bldP spid="41" grpId="0" animBg="1"/>
          <p:bldP spid="42" grpId="0" animBg="1"/>
          <p:bldP spid="43" grpId="0" animBg="1"/>
          <p:bldP spid="45" grpId="0" animBg="1"/>
          <p:bldP spid="46" grpId="0" animBg="1"/>
          <p:bldP spid="4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97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ppt_x"/>
                                              </p:val>
                                            </p:tav>
                                            <p:tav tm="100000">
                                              <p:val>
                                                <p:strVal val="#ppt_x"/>
                                              </p:val>
                                            </p:tav>
                                          </p:tavLst>
                                        </p:anim>
                                        <p:anim calcmode="lin" valueType="num">
                                          <p:cBhvr additive="base">
                                            <p:cTn id="8" dur="1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decel="9700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750" fill="hold"/>
                                            <p:tgtEl>
                                              <p:spTgt spid="22"/>
                                            </p:tgtEl>
                                            <p:attrNameLst>
                                              <p:attrName>ppt_x</p:attrName>
                                            </p:attrNameLst>
                                          </p:cBhvr>
                                          <p:tavLst>
                                            <p:tav tm="0">
                                              <p:val>
                                                <p:strVal val="#ppt_x"/>
                                              </p:val>
                                            </p:tav>
                                            <p:tav tm="100000">
                                              <p:val>
                                                <p:strVal val="#ppt_x"/>
                                              </p:val>
                                            </p:tav>
                                          </p:tavLst>
                                        </p:anim>
                                        <p:anim calcmode="lin" valueType="num">
                                          <p:cBhvr additive="base">
                                            <p:cTn id="12" dur="1750" fill="hold"/>
                                            <p:tgtEl>
                                              <p:spTgt spid="22"/>
                                            </p:tgtEl>
                                            <p:attrNameLst>
                                              <p:attrName>ppt_y</p:attrName>
                                            </p:attrNameLst>
                                          </p:cBhvr>
                                          <p:tavLst>
                                            <p:tav tm="0">
                                              <p:val>
                                                <p:strVal val="0-#ppt_h/2"/>
                                              </p:val>
                                            </p:tav>
                                            <p:tav tm="100000">
                                              <p:val>
                                                <p:strVal val="#ppt_y"/>
                                              </p:val>
                                            </p:tav>
                                          </p:tavLst>
                                        </p:anim>
                                      </p:childTnLst>
                                    </p:cTn>
                                  </p:par>
                                  <p:par>
                                    <p:cTn id="13" presetID="2" presetClass="entr" presetSubtype="1" decel="9700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1500" fill="hold"/>
                                            <p:tgtEl>
                                              <p:spTgt spid="42"/>
                                            </p:tgtEl>
                                            <p:attrNameLst>
                                              <p:attrName>ppt_x</p:attrName>
                                            </p:attrNameLst>
                                          </p:cBhvr>
                                          <p:tavLst>
                                            <p:tav tm="0">
                                              <p:val>
                                                <p:strVal val="#ppt_x"/>
                                              </p:val>
                                            </p:tav>
                                            <p:tav tm="100000">
                                              <p:val>
                                                <p:strVal val="#ppt_x"/>
                                              </p:val>
                                            </p:tav>
                                          </p:tavLst>
                                        </p:anim>
                                        <p:anim calcmode="lin" valueType="num">
                                          <p:cBhvr additive="base">
                                            <p:cTn id="16" dur="1500" fill="hold"/>
                                            <p:tgtEl>
                                              <p:spTgt spid="42"/>
                                            </p:tgtEl>
                                            <p:attrNameLst>
                                              <p:attrName>ppt_y</p:attrName>
                                            </p:attrNameLst>
                                          </p:cBhvr>
                                          <p:tavLst>
                                            <p:tav tm="0">
                                              <p:val>
                                                <p:strVal val="0-#ppt_h/2"/>
                                              </p:val>
                                            </p:tav>
                                            <p:tav tm="100000">
                                              <p:val>
                                                <p:strVal val="#ppt_y"/>
                                              </p:val>
                                            </p:tav>
                                          </p:tavLst>
                                        </p:anim>
                                      </p:childTnLst>
                                    </p:cTn>
                                  </p:par>
                                  <p:par>
                                    <p:cTn id="17" presetID="2" presetClass="entr" presetSubtype="1" decel="9700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750" fill="hold"/>
                                            <p:tgtEl>
                                              <p:spTgt spid="24"/>
                                            </p:tgtEl>
                                            <p:attrNameLst>
                                              <p:attrName>ppt_x</p:attrName>
                                            </p:attrNameLst>
                                          </p:cBhvr>
                                          <p:tavLst>
                                            <p:tav tm="0">
                                              <p:val>
                                                <p:strVal val="#ppt_x"/>
                                              </p:val>
                                            </p:tav>
                                            <p:tav tm="100000">
                                              <p:val>
                                                <p:strVal val="#ppt_x"/>
                                              </p:val>
                                            </p:tav>
                                          </p:tavLst>
                                        </p:anim>
                                        <p:anim calcmode="lin" valueType="num">
                                          <p:cBhvr additive="base">
                                            <p:cTn id="20" dur="1750" fill="hold"/>
                                            <p:tgtEl>
                                              <p:spTgt spid="24"/>
                                            </p:tgtEl>
                                            <p:attrNameLst>
                                              <p:attrName>ppt_y</p:attrName>
                                            </p:attrNameLst>
                                          </p:cBhvr>
                                          <p:tavLst>
                                            <p:tav tm="0">
                                              <p:val>
                                                <p:strVal val="0-#ppt_h/2"/>
                                              </p:val>
                                            </p:tav>
                                            <p:tav tm="100000">
                                              <p:val>
                                                <p:strVal val="#ppt_y"/>
                                              </p:val>
                                            </p:tav>
                                          </p:tavLst>
                                        </p:anim>
                                      </p:childTnLst>
                                    </p:cTn>
                                  </p:par>
                                  <p:par>
                                    <p:cTn id="21" presetID="2" presetClass="entr" presetSubtype="1" decel="9700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1500" fill="hold"/>
                                            <p:tgtEl>
                                              <p:spTgt spid="47"/>
                                            </p:tgtEl>
                                            <p:attrNameLst>
                                              <p:attrName>ppt_x</p:attrName>
                                            </p:attrNameLst>
                                          </p:cBhvr>
                                          <p:tavLst>
                                            <p:tav tm="0">
                                              <p:val>
                                                <p:strVal val="#ppt_x"/>
                                              </p:val>
                                            </p:tav>
                                            <p:tav tm="100000">
                                              <p:val>
                                                <p:strVal val="#ppt_x"/>
                                              </p:val>
                                            </p:tav>
                                          </p:tavLst>
                                        </p:anim>
                                        <p:anim calcmode="lin" valueType="num">
                                          <p:cBhvr additive="base">
                                            <p:cTn id="24" dur="1500" fill="hold"/>
                                            <p:tgtEl>
                                              <p:spTgt spid="47"/>
                                            </p:tgtEl>
                                            <p:attrNameLst>
                                              <p:attrName>ppt_y</p:attrName>
                                            </p:attrNameLst>
                                          </p:cBhvr>
                                          <p:tavLst>
                                            <p:tav tm="0">
                                              <p:val>
                                                <p:strVal val="0-#ppt_h/2"/>
                                              </p:val>
                                            </p:tav>
                                            <p:tav tm="100000">
                                              <p:val>
                                                <p:strVal val="#ppt_y"/>
                                              </p:val>
                                            </p:tav>
                                          </p:tavLst>
                                        </p:anim>
                                      </p:childTnLst>
                                    </p:cTn>
                                  </p:par>
                                  <p:par>
                                    <p:cTn id="25" presetID="2" presetClass="entr" presetSubtype="1" decel="9700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1750" fill="hold"/>
                                            <p:tgtEl>
                                              <p:spTgt spid="41"/>
                                            </p:tgtEl>
                                            <p:attrNameLst>
                                              <p:attrName>ppt_x</p:attrName>
                                            </p:attrNameLst>
                                          </p:cBhvr>
                                          <p:tavLst>
                                            <p:tav tm="0">
                                              <p:val>
                                                <p:strVal val="#ppt_x"/>
                                              </p:val>
                                            </p:tav>
                                            <p:tav tm="100000">
                                              <p:val>
                                                <p:strVal val="#ppt_x"/>
                                              </p:val>
                                            </p:tav>
                                          </p:tavLst>
                                        </p:anim>
                                        <p:anim calcmode="lin" valueType="num">
                                          <p:cBhvr additive="base">
                                            <p:cTn id="28" dur="1750" fill="hold"/>
                                            <p:tgtEl>
                                              <p:spTgt spid="41"/>
                                            </p:tgtEl>
                                            <p:attrNameLst>
                                              <p:attrName>ppt_y</p:attrName>
                                            </p:attrNameLst>
                                          </p:cBhvr>
                                          <p:tavLst>
                                            <p:tav tm="0">
                                              <p:val>
                                                <p:strVal val="0-#ppt_h/2"/>
                                              </p:val>
                                            </p:tav>
                                            <p:tav tm="100000">
                                              <p:val>
                                                <p:strVal val="#ppt_y"/>
                                              </p:val>
                                            </p:tav>
                                          </p:tavLst>
                                        </p:anim>
                                      </p:childTnLst>
                                    </p:cTn>
                                  </p:par>
                                  <p:par>
                                    <p:cTn id="29" presetID="2" presetClass="entr" presetSubtype="1" decel="9700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500" fill="hold"/>
                                            <p:tgtEl>
                                              <p:spTgt spid="14"/>
                                            </p:tgtEl>
                                            <p:attrNameLst>
                                              <p:attrName>ppt_x</p:attrName>
                                            </p:attrNameLst>
                                          </p:cBhvr>
                                          <p:tavLst>
                                            <p:tav tm="0">
                                              <p:val>
                                                <p:strVal val="#ppt_x"/>
                                              </p:val>
                                            </p:tav>
                                            <p:tav tm="100000">
                                              <p:val>
                                                <p:strVal val="#ppt_x"/>
                                              </p:val>
                                            </p:tav>
                                          </p:tavLst>
                                        </p:anim>
                                        <p:anim calcmode="lin" valueType="num">
                                          <p:cBhvr additive="base">
                                            <p:cTn id="32" dur="1500" fill="hold"/>
                                            <p:tgtEl>
                                              <p:spTgt spid="14"/>
                                            </p:tgtEl>
                                            <p:attrNameLst>
                                              <p:attrName>ppt_y</p:attrName>
                                            </p:attrNameLst>
                                          </p:cBhvr>
                                          <p:tavLst>
                                            <p:tav tm="0">
                                              <p:val>
                                                <p:strVal val="0-#ppt_h/2"/>
                                              </p:val>
                                            </p:tav>
                                            <p:tav tm="100000">
                                              <p:val>
                                                <p:strVal val="#ppt_y"/>
                                              </p:val>
                                            </p:tav>
                                          </p:tavLst>
                                        </p:anim>
                                      </p:childTnLst>
                                    </p:cTn>
                                  </p:par>
                                  <p:par>
                                    <p:cTn id="33" presetID="2" presetClass="entr" presetSubtype="1" decel="9700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additive="base">
                                            <p:cTn id="35" dur="1750" fill="hold"/>
                                            <p:tgtEl>
                                              <p:spTgt spid="45"/>
                                            </p:tgtEl>
                                            <p:attrNameLst>
                                              <p:attrName>ppt_x</p:attrName>
                                            </p:attrNameLst>
                                          </p:cBhvr>
                                          <p:tavLst>
                                            <p:tav tm="0">
                                              <p:val>
                                                <p:strVal val="#ppt_x"/>
                                              </p:val>
                                            </p:tav>
                                            <p:tav tm="100000">
                                              <p:val>
                                                <p:strVal val="#ppt_x"/>
                                              </p:val>
                                            </p:tav>
                                          </p:tavLst>
                                        </p:anim>
                                        <p:anim calcmode="lin" valueType="num">
                                          <p:cBhvr additive="base">
                                            <p:cTn id="36" dur="1750" fill="hold"/>
                                            <p:tgtEl>
                                              <p:spTgt spid="45"/>
                                            </p:tgtEl>
                                            <p:attrNameLst>
                                              <p:attrName>ppt_y</p:attrName>
                                            </p:attrNameLst>
                                          </p:cBhvr>
                                          <p:tavLst>
                                            <p:tav tm="0">
                                              <p:val>
                                                <p:strVal val="0-#ppt_h/2"/>
                                              </p:val>
                                            </p:tav>
                                            <p:tav tm="100000">
                                              <p:val>
                                                <p:strVal val="#ppt_y"/>
                                              </p:val>
                                            </p:tav>
                                          </p:tavLst>
                                        </p:anim>
                                      </p:childTnLst>
                                    </p:cTn>
                                  </p:par>
                                  <p:par>
                                    <p:cTn id="37" presetID="2" presetClass="entr" presetSubtype="1" decel="9700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500" fill="hold"/>
                                            <p:tgtEl>
                                              <p:spTgt spid="20"/>
                                            </p:tgtEl>
                                            <p:attrNameLst>
                                              <p:attrName>ppt_x</p:attrName>
                                            </p:attrNameLst>
                                          </p:cBhvr>
                                          <p:tavLst>
                                            <p:tav tm="0">
                                              <p:val>
                                                <p:strVal val="#ppt_x"/>
                                              </p:val>
                                            </p:tav>
                                            <p:tav tm="100000">
                                              <p:val>
                                                <p:strVal val="#ppt_x"/>
                                              </p:val>
                                            </p:tav>
                                          </p:tavLst>
                                        </p:anim>
                                        <p:anim calcmode="lin" valueType="num">
                                          <p:cBhvr additive="base">
                                            <p:cTn id="40" dur="1500" fill="hold"/>
                                            <p:tgtEl>
                                              <p:spTgt spid="20"/>
                                            </p:tgtEl>
                                            <p:attrNameLst>
                                              <p:attrName>ppt_y</p:attrName>
                                            </p:attrNameLst>
                                          </p:cBhvr>
                                          <p:tavLst>
                                            <p:tav tm="0">
                                              <p:val>
                                                <p:strVal val="0-#ppt_h/2"/>
                                              </p:val>
                                            </p:tav>
                                            <p:tav tm="100000">
                                              <p:val>
                                                <p:strVal val="#ppt_y"/>
                                              </p:val>
                                            </p:tav>
                                          </p:tavLst>
                                        </p:anim>
                                      </p:childTnLst>
                                    </p:cTn>
                                  </p:par>
                                  <p:par>
                                    <p:cTn id="41" presetID="2" presetClass="entr" presetSubtype="1" decel="9700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1750" fill="hold"/>
                                            <p:tgtEl>
                                              <p:spTgt spid="10"/>
                                            </p:tgtEl>
                                            <p:attrNameLst>
                                              <p:attrName>ppt_x</p:attrName>
                                            </p:attrNameLst>
                                          </p:cBhvr>
                                          <p:tavLst>
                                            <p:tav tm="0">
                                              <p:val>
                                                <p:strVal val="#ppt_x"/>
                                              </p:val>
                                            </p:tav>
                                            <p:tav tm="100000">
                                              <p:val>
                                                <p:strVal val="#ppt_x"/>
                                              </p:val>
                                            </p:tav>
                                          </p:tavLst>
                                        </p:anim>
                                        <p:anim calcmode="lin" valueType="num">
                                          <p:cBhvr additive="base">
                                            <p:cTn id="44" dur="1750" fill="hold"/>
                                            <p:tgtEl>
                                              <p:spTgt spid="10"/>
                                            </p:tgtEl>
                                            <p:attrNameLst>
                                              <p:attrName>ppt_y</p:attrName>
                                            </p:attrNameLst>
                                          </p:cBhvr>
                                          <p:tavLst>
                                            <p:tav tm="0">
                                              <p:val>
                                                <p:strVal val="0-#ppt_h/2"/>
                                              </p:val>
                                            </p:tav>
                                            <p:tav tm="100000">
                                              <p:val>
                                                <p:strVal val="#ppt_y"/>
                                              </p:val>
                                            </p:tav>
                                          </p:tavLst>
                                        </p:anim>
                                      </p:childTnLst>
                                    </p:cTn>
                                  </p:par>
                                  <p:par>
                                    <p:cTn id="45" presetID="2" presetClass="entr" presetSubtype="1" decel="9700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additive="base">
                                            <p:cTn id="47" dur="1500" fill="hold"/>
                                            <p:tgtEl>
                                              <p:spTgt spid="46"/>
                                            </p:tgtEl>
                                            <p:attrNameLst>
                                              <p:attrName>ppt_x</p:attrName>
                                            </p:attrNameLst>
                                          </p:cBhvr>
                                          <p:tavLst>
                                            <p:tav tm="0">
                                              <p:val>
                                                <p:strVal val="#ppt_x"/>
                                              </p:val>
                                            </p:tav>
                                            <p:tav tm="100000">
                                              <p:val>
                                                <p:strVal val="#ppt_x"/>
                                              </p:val>
                                            </p:tav>
                                          </p:tavLst>
                                        </p:anim>
                                        <p:anim calcmode="lin" valueType="num">
                                          <p:cBhvr additive="base">
                                            <p:cTn id="48" dur="1500" fill="hold"/>
                                            <p:tgtEl>
                                              <p:spTgt spid="46"/>
                                            </p:tgtEl>
                                            <p:attrNameLst>
                                              <p:attrName>ppt_y</p:attrName>
                                            </p:attrNameLst>
                                          </p:cBhvr>
                                          <p:tavLst>
                                            <p:tav tm="0">
                                              <p:val>
                                                <p:strVal val="0-#ppt_h/2"/>
                                              </p:val>
                                            </p:tav>
                                            <p:tav tm="100000">
                                              <p:val>
                                                <p:strVal val="#ppt_y"/>
                                              </p:val>
                                            </p:tav>
                                          </p:tavLst>
                                        </p:anim>
                                      </p:childTnLst>
                                    </p:cTn>
                                  </p:par>
                                  <p:par>
                                    <p:cTn id="49" presetID="2" presetClass="entr" presetSubtype="1" decel="9700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1500" fill="hold"/>
                                            <p:tgtEl>
                                              <p:spTgt spid="43"/>
                                            </p:tgtEl>
                                            <p:attrNameLst>
                                              <p:attrName>ppt_x</p:attrName>
                                            </p:attrNameLst>
                                          </p:cBhvr>
                                          <p:tavLst>
                                            <p:tav tm="0">
                                              <p:val>
                                                <p:strVal val="#ppt_x"/>
                                              </p:val>
                                            </p:tav>
                                            <p:tav tm="100000">
                                              <p:val>
                                                <p:strVal val="#ppt_x"/>
                                              </p:val>
                                            </p:tav>
                                          </p:tavLst>
                                        </p:anim>
                                        <p:anim calcmode="lin" valueType="num">
                                          <p:cBhvr additive="base">
                                            <p:cTn id="52" dur="1500" fill="hold"/>
                                            <p:tgtEl>
                                              <p:spTgt spid="43"/>
                                            </p:tgtEl>
                                            <p:attrNameLst>
                                              <p:attrName>ppt_y</p:attrName>
                                            </p:attrNameLst>
                                          </p:cBhvr>
                                          <p:tavLst>
                                            <p:tav tm="0">
                                              <p:val>
                                                <p:strVal val="0-#ppt_h/2"/>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2000" fill="hold"/>
                                            <p:tgtEl>
                                              <p:spTgt spid="27"/>
                                            </p:tgtEl>
                                            <p:attrNameLst>
                                              <p:attrName>ppt_x</p:attrName>
                                            </p:attrNameLst>
                                          </p:cBhvr>
                                          <p:tavLst>
                                            <p:tav tm="0">
                                              <p:val>
                                                <p:strVal val="0-#ppt_w/2"/>
                                              </p:val>
                                            </p:tav>
                                            <p:tav tm="100000">
                                              <p:val>
                                                <p:strVal val="#ppt_x"/>
                                              </p:val>
                                            </p:tav>
                                          </p:tavLst>
                                        </p:anim>
                                        <p:anim calcmode="lin" valueType="num">
                                          <p:cBhvr additive="base">
                                            <p:cTn id="56" dur="2000" fill="hold"/>
                                            <p:tgtEl>
                                              <p:spTgt spid="27"/>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2000" fill="hold"/>
                                            <p:tgtEl>
                                              <p:spTgt spid="28"/>
                                            </p:tgtEl>
                                            <p:attrNameLst>
                                              <p:attrName>ppt_x</p:attrName>
                                            </p:attrNameLst>
                                          </p:cBhvr>
                                          <p:tavLst>
                                            <p:tav tm="0">
                                              <p:val>
                                                <p:strVal val="1+#ppt_w/2"/>
                                              </p:val>
                                            </p:tav>
                                            <p:tav tm="100000">
                                              <p:val>
                                                <p:strVal val="#ppt_x"/>
                                              </p:val>
                                            </p:tav>
                                          </p:tavLst>
                                        </p:anim>
                                        <p:anim calcmode="lin" valueType="num">
                                          <p:cBhvr additive="base">
                                            <p:cTn id="60" dur="2000" fill="hold"/>
                                            <p:tgtEl>
                                              <p:spTgt spid="28"/>
                                            </p:tgtEl>
                                            <p:attrNameLst>
                                              <p:attrName>ppt_y</p:attrName>
                                            </p:attrNameLst>
                                          </p:cBhvr>
                                          <p:tavLst>
                                            <p:tav tm="0">
                                              <p:val>
                                                <p:strVal val="#ppt_y"/>
                                              </p:val>
                                            </p:tav>
                                            <p:tav tm="100000">
                                              <p:val>
                                                <p:strVal val="#ppt_y"/>
                                              </p:val>
                                            </p:tav>
                                          </p:tavLst>
                                        </p:anim>
                                      </p:childTnLst>
                                    </p:cTn>
                                  </p:par>
                                  <p:par>
                                    <p:cTn id="61" presetID="16" presetClass="entr" presetSubtype="37"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barn(outVertical)">
                                          <p:cBhvr>
                                            <p:cTn id="63"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4" grpId="0" animBg="1"/>
          <p:bldP spid="20" grpId="0" animBg="1"/>
          <p:bldP spid="22" grpId="0" animBg="1"/>
          <p:bldP spid="24" grpId="0" animBg="1"/>
          <p:bldP spid="27" grpId="0"/>
          <p:bldP spid="28" grpId="0"/>
          <p:bldP spid="41" grpId="0" animBg="1"/>
          <p:bldP spid="42" grpId="0" animBg="1"/>
          <p:bldP spid="43" grpId="0" animBg="1"/>
          <p:bldP spid="45" grpId="0" animBg="1"/>
          <p:bldP spid="46" grpId="0" animBg="1"/>
          <p:bldP spid="47"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4" descr="phap_thuoc_500">
            <a:extLst>
              <a:ext uri="{FF2B5EF4-FFF2-40B4-BE49-F238E27FC236}">
                <a16:creationId xmlns:a16="http://schemas.microsoft.com/office/drawing/2014/main" id="{BAEF5759-12CE-2549-94B7-ADC6EFA8BC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4685" y="0"/>
            <a:ext cx="587994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E5763BF6-E6DB-324E-94BB-07BD66CE39ED}"/>
              </a:ext>
            </a:extLst>
          </p:cNvPr>
          <p:cNvGrpSpPr/>
          <p:nvPr/>
        </p:nvGrpSpPr>
        <p:grpSpPr>
          <a:xfrm>
            <a:off x="0" y="4722470"/>
            <a:ext cx="5293488" cy="1743919"/>
            <a:chOff x="0" y="3541852"/>
            <a:chExt cx="3970116" cy="1307939"/>
          </a:xfrm>
        </p:grpSpPr>
        <p:sp>
          <p:nvSpPr>
            <p:cNvPr id="3" name="Rounded Rectangular Callout 2">
              <a:extLst>
                <a:ext uri="{FF2B5EF4-FFF2-40B4-BE49-F238E27FC236}">
                  <a16:creationId xmlns:a16="http://schemas.microsoft.com/office/drawing/2014/main" id="{A804B538-868E-1B4E-ABDF-25E0862B1B74}"/>
                </a:ext>
              </a:extLst>
            </p:cNvPr>
            <p:cNvSpPr/>
            <p:nvPr/>
          </p:nvSpPr>
          <p:spPr>
            <a:xfrm>
              <a:off x="0" y="3541852"/>
              <a:ext cx="3970116" cy="1307939"/>
            </a:xfrm>
            <a:prstGeom prst="wedgeRoundRectCallout">
              <a:avLst>
                <a:gd name="adj1" fmla="val 122769"/>
                <a:gd name="adj2" fmla="val -29707"/>
                <a:gd name="adj3" fmla="val 16667"/>
              </a:avLst>
            </a:prstGeom>
            <a:solidFill>
              <a:srgbClr val="FFFDE3"/>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id="{69054C58-1DA7-E64A-8E13-3B1FD72F4D69}"/>
                </a:ext>
              </a:extLst>
            </p:cNvPr>
            <p:cNvSpPr/>
            <p:nvPr/>
          </p:nvSpPr>
          <p:spPr>
            <a:xfrm>
              <a:off x="125532" y="3687989"/>
              <a:ext cx="3751987" cy="992724"/>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Nam Kỳ theo chế độ thuộc địa, đứng đầu là một viên Thống đốc người Pháp</a:t>
              </a:r>
              <a:endParaRPr kumimoji="0" lang="en-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8" name="Group 7">
            <a:extLst>
              <a:ext uri="{FF2B5EF4-FFF2-40B4-BE49-F238E27FC236}">
                <a16:creationId xmlns:a16="http://schemas.microsoft.com/office/drawing/2014/main" id="{91D813AD-7C95-714C-997D-9602B54D2216}"/>
              </a:ext>
            </a:extLst>
          </p:cNvPr>
          <p:cNvGrpSpPr/>
          <p:nvPr/>
        </p:nvGrpSpPr>
        <p:grpSpPr>
          <a:xfrm>
            <a:off x="21956" y="2361236"/>
            <a:ext cx="5293488" cy="1841344"/>
            <a:chOff x="0" y="3541852"/>
            <a:chExt cx="3970116" cy="1381008"/>
          </a:xfrm>
        </p:grpSpPr>
        <p:sp>
          <p:nvSpPr>
            <p:cNvPr id="9" name="Rounded Rectangular Callout 8">
              <a:extLst>
                <a:ext uri="{FF2B5EF4-FFF2-40B4-BE49-F238E27FC236}">
                  <a16:creationId xmlns:a16="http://schemas.microsoft.com/office/drawing/2014/main" id="{5616D30A-EF89-7B44-BBEE-718DB0D23AD5}"/>
                </a:ext>
              </a:extLst>
            </p:cNvPr>
            <p:cNvSpPr/>
            <p:nvPr/>
          </p:nvSpPr>
          <p:spPr>
            <a:xfrm>
              <a:off x="0" y="3541852"/>
              <a:ext cx="3970116" cy="1381008"/>
            </a:xfrm>
            <a:prstGeom prst="wedgeRoundRectCallout">
              <a:avLst>
                <a:gd name="adj1" fmla="val 140262"/>
                <a:gd name="adj2" fmla="val 17851"/>
                <a:gd name="adj3" fmla="val 16667"/>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2" name="Rectangle 11">
              <a:extLst>
                <a:ext uri="{FF2B5EF4-FFF2-40B4-BE49-F238E27FC236}">
                  <a16:creationId xmlns:a16="http://schemas.microsoft.com/office/drawing/2014/main" id="{A577F09A-1C75-524E-ADC2-0E3C790F55B4}"/>
                </a:ext>
              </a:extLst>
            </p:cNvPr>
            <p:cNvSpPr/>
            <p:nvPr/>
          </p:nvSpPr>
          <p:spPr>
            <a:xfrm>
              <a:off x="92597" y="3724524"/>
              <a:ext cx="3751987" cy="992724"/>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Trung Kỳ theo chế độ bảo hộ, do một viên khâm sứ (Trung Kỳ) cai trị. </a:t>
              </a:r>
              <a:endParaRPr kumimoji="0" lang="en-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3" name="Group 12">
            <a:extLst>
              <a:ext uri="{FF2B5EF4-FFF2-40B4-BE49-F238E27FC236}">
                <a16:creationId xmlns:a16="http://schemas.microsoft.com/office/drawing/2014/main" id="{AF7D4948-693E-2C43-806B-33E3AB7E7D0E}"/>
              </a:ext>
            </a:extLst>
          </p:cNvPr>
          <p:cNvGrpSpPr/>
          <p:nvPr/>
        </p:nvGrpSpPr>
        <p:grpSpPr>
          <a:xfrm>
            <a:off x="0" y="0"/>
            <a:ext cx="5293488" cy="1841344"/>
            <a:chOff x="0" y="3541852"/>
            <a:chExt cx="3970116" cy="1381008"/>
          </a:xfrm>
        </p:grpSpPr>
        <p:sp>
          <p:nvSpPr>
            <p:cNvPr id="14" name="Rounded Rectangular Callout 13">
              <a:extLst>
                <a:ext uri="{FF2B5EF4-FFF2-40B4-BE49-F238E27FC236}">
                  <a16:creationId xmlns:a16="http://schemas.microsoft.com/office/drawing/2014/main" id="{63BD09E4-79AA-CC4E-8C2A-E7FB79A95ADD}"/>
                </a:ext>
              </a:extLst>
            </p:cNvPr>
            <p:cNvSpPr/>
            <p:nvPr/>
          </p:nvSpPr>
          <p:spPr>
            <a:xfrm>
              <a:off x="0" y="3541852"/>
              <a:ext cx="3970116" cy="1381008"/>
            </a:xfrm>
            <a:prstGeom prst="wedgeRoundRectCallout">
              <a:avLst>
                <a:gd name="adj1" fmla="val 110524"/>
                <a:gd name="adj2" fmla="val -3940"/>
                <a:gd name="adj3" fmla="val 16667"/>
              </a:avLst>
            </a:prstGeom>
            <a:solidFill>
              <a:srgbClr val="00B0F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5" name="Rectangle 14">
              <a:extLst>
                <a:ext uri="{FF2B5EF4-FFF2-40B4-BE49-F238E27FC236}">
                  <a16:creationId xmlns:a16="http://schemas.microsoft.com/office/drawing/2014/main" id="{C6E84A5E-4FEC-DC48-8028-54219B82D3CB}"/>
                </a:ext>
              </a:extLst>
            </p:cNvPr>
            <p:cNvSpPr/>
            <p:nvPr/>
          </p:nvSpPr>
          <p:spPr>
            <a:xfrm>
              <a:off x="92597" y="3835561"/>
              <a:ext cx="3751987" cy="684899"/>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Bắc Kỳ là xứ nửa bảo hộ, do một viên Thống sứ (Bắc Kỳ)</a:t>
              </a:r>
              <a:endParaRPr kumimoji="0" lang="en-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Tree>
    <p:extLst>
      <p:ext uri="{BB962C8B-B14F-4D97-AF65-F5344CB8AC3E}">
        <p14:creationId xmlns:p14="http://schemas.microsoft.com/office/powerpoint/2010/main" val="3892943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types_de_coolies">
            <a:extLst>
              <a:ext uri="{FF2B5EF4-FFF2-40B4-BE49-F238E27FC236}">
                <a16:creationId xmlns:a16="http://schemas.microsoft.com/office/drawing/2014/main" id="{B3930073-8900-3A43-A27B-D2C14063A99F}"/>
              </a:ext>
            </a:extLst>
          </p:cNvPr>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a:stretch>
            <a:fillRect/>
          </a:stretch>
        </p:blipFill>
        <p:spPr bwMode="auto">
          <a:xfrm>
            <a:off x="0" y="0"/>
            <a:ext cx="5994400" cy="68580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descr="Hanoi_pecheur">
            <a:extLst>
              <a:ext uri="{FF2B5EF4-FFF2-40B4-BE49-F238E27FC236}">
                <a16:creationId xmlns:a16="http://schemas.microsoft.com/office/drawing/2014/main" id="{1C2C2C66-4751-AD48-BB5D-869C7D1A8426}"/>
              </a:ext>
            </a:extLst>
          </p:cNvPr>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6096000" y="0"/>
            <a:ext cx="5892800" cy="6858000"/>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10">
            <a:extLst>
              <a:ext uri="{FF2B5EF4-FFF2-40B4-BE49-F238E27FC236}">
                <a16:creationId xmlns:a16="http://schemas.microsoft.com/office/drawing/2014/main" id="{2E023300-11A6-7347-B6A7-7A03CCD3C8B6}"/>
              </a:ext>
            </a:extLst>
          </p:cNvPr>
          <p:cNvSpPr>
            <a:spLocks noChangeArrowheads="1"/>
          </p:cNvSpPr>
          <p:nvPr/>
        </p:nvSpPr>
        <p:spPr bwMode="auto">
          <a:xfrm>
            <a:off x="1574800" y="6248400"/>
            <a:ext cx="9279467" cy="609600"/>
          </a:xfrm>
          <a:prstGeom prst="rect">
            <a:avLst/>
          </a:prstGeom>
          <a:solidFill>
            <a:schemeClr val="bg1">
              <a:lumMod val="95000"/>
            </a:schemeClr>
          </a:solidFill>
          <a:ln>
            <a:noFill/>
          </a:ln>
          <a:effectLst/>
        </p:spPr>
        <p:txBody>
          <a:bodyPr anchor="ctr"/>
          <a:lstStyle>
            <a:lvl1pPr eaLnBrk="0" hangingPunct="0">
              <a:defRPr sz="2400" b="1">
                <a:solidFill>
                  <a:schemeClr val="tx1"/>
                </a:solidFill>
                <a:latin typeface="Raavi" panose="020B0604020202020204" pitchFamily="34" charset="0"/>
              </a:defRPr>
            </a:lvl1pPr>
            <a:lvl2pPr marL="742950" indent="-285750" eaLnBrk="0" hangingPunct="0">
              <a:defRPr sz="2400" b="1">
                <a:solidFill>
                  <a:schemeClr val="tx1"/>
                </a:solidFill>
                <a:latin typeface="Raavi" panose="020B0604020202020204" pitchFamily="34" charset="0"/>
              </a:defRPr>
            </a:lvl2pPr>
            <a:lvl3pPr marL="1143000" indent="-228600" eaLnBrk="0" hangingPunct="0">
              <a:defRPr sz="2400" b="1">
                <a:solidFill>
                  <a:schemeClr val="tx1"/>
                </a:solidFill>
                <a:latin typeface="Raavi" panose="020B0604020202020204" pitchFamily="34" charset="0"/>
              </a:defRPr>
            </a:lvl3pPr>
            <a:lvl4pPr marL="1600200" indent="-228600" eaLnBrk="0" hangingPunct="0">
              <a:defRPr sz="2400" b="1">
                <a:solidFill>
                  <a:schemeClr val="tx1"/>
                </a:solidFill>
                <a:latin typeface="Raavi" panose="020B0604020202020204" pitchFamily="34" charset="0"/>
              </a:defRPr>
            </a:lvl4pPr>
            <a:lvl5pPr marL="2057400" indent="-228600" eaLnBrk="0" hangingPunct="0">
              <a:defRPr sz="2400" b="1">
                <a:solidFill>
                  <a:schemeClr val="tx1"/>
                </a:solidFill>
                <a:latin typeface="Raavi" panose="020B0604020202020204" pitchFamily="34" charset="0"/>
              </a:defRPr>
            </a:lvl5pPr>
            <a:lvl6pPr marL="2514600" indent="-228600" eaLnBrk="0" fontAlgn="base" hangingPunct="0">
              <a:spcBef>
                <a:spcPct val="0"/>
              </a:spcBef>
              <a:spcAft>
                <a:spcPct val="0"/>
              </a:spcAft>
              <a:defRPr sz="2400" b="1">
                <a:solidFill>
                  <a:schemeClr val="tx1"/>
                </a:solidFill>
                <a:latin typeface="Raavi" panose="020B0604020202020204" pitchFamily="34" charset="0"/>
              </a:defRPr>
            </a:lvl6pPr>
            <a:lvl7pPr marL="2971800" indent="-228600" eaLnBrk="0" fontAlgn="base" hangingPunct="0">
              <a:spcBef>
                <a:spcPct val="0"/>
              </a:spcBef>
              <a:spcAft>
                <a:spcPct val="0"/>
              </a:spcAft>
              <a:defRPr sz="2400" b="1">
                <a:solidFill>
                  <a:schemeClr val="tx1"/>
                </a:solidFill>
                <a:latin typeface="Raavi" panose="020B0604020202020204" pitchFamily="34" charset="0"/>
              </a:defRPr>
            </a:lvl7pPr>
            <a:lvl8pPr marL="3429000" indent="-228600" eaLnBrk="0" fontAlgn="base" hangingPunct="0">
              <a:spcBef>
                <a:spcPct val="0"/>
              </a:spcBef>
              <a:spcAft>
                <a:spcPct val="0"/>
              </a:spcAft>
              <a:defRPr sz="2400" b="1">
                <a:solidFill>
                  <a:schemeClr val="tx1"/>
                </a:solidFill>
                <a:latin typeface="Raavi" panose="020B0604020202020204" pitchFamily="34" charset="0"/>
              </a:defRPr>
            </a:lvl8pPr>
            <a:lvl9pPr marL="3886200" indent="-228600" eaLnBrk="0" fontAlgn="base" hangingPunct="0">
              <a:spcBef>
                <a:spcPct val="0"/>
              </a:spcBef>
              <a:spcAft>
                <a:spcPct val="0"/>
              </a:spcAft>
              <a:defRPr sz="2400" b="1">
                <a:solidFill>
                  <a:schemeClr val="tx1"/>
                </a:solidFill>
                <a:latin typeface="Raavi"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Nông</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dân</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Việt</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Nam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trong</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thời</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kì</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Pháp</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thuộc</a:t>
            </a:r>
            <a:endPar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endParaRPr>
          </a:p>
        </p:txBody>
      </p:sp>
    </p:spTree>
    <p:extLst>
      <p:ext uri="{BB962C8B-B14F-4D97-AF65-F5344CB8AC3E}">
        <p14:creationId xmlns:p14="http://schemas.microsoft.com/office/powerpoint/2010/main" val="3637507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37013AAE-9411-9843-8635-0A016F7D68C5}"/>
              </a:ext>
            </a:extLst>
          </p:cNvPr>
          <p:cNvSpPr>
            <a:spLocks noChangeArrowheads="1"/>
          </p:cNvSpPr>
          <p:nvPr/>
        </p:nvSpPr>
        <p:spPr bwMode="auto">
          <a:xfrm>
            <a:off x="6096000" y="5791200"/>
            <a:ext cx="64008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b="1">
                <a:solidFill>
                  <a:schemeClr val="tx1"/>
                </a:solidFill>
                <a:latin typeface="Raavi" panose="020B0604020202020204" pitchFamily="34" charset="0"/>
              </a:defRPr>
            </a:lvl1pPr>
            <a:lvl2pPr marL="742950" indent="-285750" eaLnBrk="0" hangingPunct="0">
              <a:defRPr sz="2400" b="1">
                <a:solidFill>
                  <a:schemeClr val="tx1"/>
                </a:solidFill>
                <a:latin typeface="Raavi" panose="020B0604020202020204" pitchFamily="34" charset="0"/>
              </a:defRPr>
            </a:lvl2pPr>
            <a:lvl3pPr marL="1143000" indent="-228600" eaLnBrk="0" hangingPunct="0">
              <a:defRPr sz="2400" b="1">
                <a:solidFill>
                  <a:schemeClr val="tx1"/>
                </a:solidFill>
                <a:latin typeface="Raavi" panose="020B0604020202020204" pitchFamily="34" charset="0"/>
              </a:defRPr>
            </a:lvl3pPr>
            <a:lvl4pPr marL="1600200" indent="-228600" eaLnBrk="0" hangingPunct="0">
              <a:defRPr sz="2400" b="1">
                <a:solidFill>
                  <a:schemeClr val="tx1"/>
                </a:solidFill>
                <a:latin typeface="Raavi" panose="020B0604020202020204" pitchFamily="34" charset="0"/>
              </a:defRPr>
            </a:lvl4pPr>
            <a:lvl5pPr marL="2057400" indent="-228600" eaLnBrk="0" hangingPunct="0">
              <a:defRPr sz="2400" b="1">
                <a:solidFill>
                  <a:schemeClr val="tx1"/>
                </a:solidFill>
                <a:latin typeface="Raavi" panose="020B0604020202020204" pitchFamily="34" charset="0"/>
              </a:defRPr>
            </a:lvl5pPr>
            <a:lvl6pPr marL="2514600" indent="-228600" eaLnBrk="0" fontAlgn="base" hangingPunct="0">
              <a:spcBef>
                <a:spcPct val="0"/>
              </a:spcBef>
              <a:spcAft>
                <a:spcPct val="0"/>
              </a:spcAft>
              <a:defRPr sz="2400" b="1">
                <a:solidFill>
                  <a:schemeClr val="tx1"/>
                </a:solidFill>
                <a:latin typeface="Raavi" panose="020B0604020202020204" pitchFamily="34" charset="0"/>
              </a:defRPr>
            </a:lvl6pPr>
            <a:lvl7pPr marL="2971800" indent="-228600" eaLnBrk="0" fontAlgn="base" hangingPunct="0">
              <a:spcBef>
                <a:spcPct val="0"/>
              </a:spcBef>
              <a:spcAft>
                <a:spcPct val="0"/>
              </a:spcAft>
              <a:defRPr sz="2400" b="1">
                <a:solidFill>
                  <a:schemeClr val="tx1"/>
                </a:solidFill>
                <a:latin typeface="Raavi" panose="020B0604020202020204" pitchFamily="34" charset="0"/>
              </a:defRPr>
            </a:lvl7pPr>
            <a:lvl8pPr marL="3429000" indent="-228600" eaLnBrk="0" fontAlgn="base" hangingPunct="0">
              <a:spcBef>
                <a:spcPct val="0"/>
              </a:spcBef>
              <a:spcAft>
                <a:spcPct val="0"/>
              </a:spcAft>
              <a:defRPr sz="2400" b="1">
                <a:solidFill>
                  <a:schemeClr val="tx1"/>
                </a:solidFill>
                <a:latin typeface="Raavi" panose="020B0604020202020204" pitchFamily="34" charset="0"/>
              </a:defRPr>
            </a:lvl8pPr>
            <a:lvl9pPr marL="3886200" indent="-228600" eaLnBrk="0" fontAlgn="base" hangingPunct="0">
              <a:spcBef>
                <a:spcPct val="0"/>
              </a:spcBef>
              <a:spcAft>
                <a:spcPct val="0"/>
              </a:spcAft>
              <a:defRPr sz="2400" b="1">
                <a:solidFill>
                  <a:schemeClr val="tx1"/>
                </a:solidFill>
                <a:latin typeface="Raavi"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Nông</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dân</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Việt</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Nam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trong</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thời</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kì</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Pháp</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thuộc</a:t>
            </a:r>
            <a:endPar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endParaRPr>
          </a:p>
        </p:txBody>
      </p:sp>
      <p:graphicFrame>
        <p:nvGraphicFramePr>
          <p:cNvPr id="3" name="Object 11">
            <a:extLst>
              <a:ext uri="{FF2B5EF4-FFF2-40B4-BE49-F238E27FC236}">
                <a16:creationId xmlns:a16="http://schemas.microsoft.com/office/drawing/2014/main" id="{A1C69BBC-E89B-144A-A892-F2F3CA9399B9}"/>
              </a:ext>
            </a:extLst>
          </p:cNvPr>
          <p:cNvGraphicFramePr>
            <a:graphicFrameLocks noChangeAspect="1"/>
          </p:cNvGraphicFramePr>
          <p:nvPr/>
        </p:nvGraphicFramePr>
        <p:xfrm>
          <a:off x="6096000" y="0"/>
          <a:ext cx="5994400" cy="5791200"/>
        </p:xfrm>
        <a:graphic>
          <a:graphicData uri="http://schemas.openxmlformats.org/presentationml/2006/ole">
            <mc:AlternateContent xmlns:mc="http://schemas.openxmlformats.org/markup-compatibility/2006">
              <mc:Choice xmlns:v="urn:schemas-microsoft-com:vml" Requires="v">
                <p:oleObj name="Bitmap Image" r:id="rId2" imgW="4394200" imgH="3009900" progId="Paint.Picture">
                  <p:embed/>
                </p:oleObj>
              </mc:Choice>
              <mc:Fallback>
                <p:oleObj name="Bitmap Image" r:id="rId2" imgW="4394200" imgH="3009900" progId="Paint.Picture">
                  <p:embed/>
                  <p:pic>
                    <p:nvPicPr>
                      <p:cNvPr id="3" name="Object 11">
                        <a:extLst>
                          <a:ext uri="{FF2B5EF4-FFF2-40B4-BE49-F238E27FC236}">
                            <a16:creationId xmlns:a16="http://schemas.microsoft.com/office/drawing/2014/main" id="{A1C69BBC-E89B-144A-A892-F2F3CA939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59944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12">
            <a:extLst>
              <a:ext uri="{FF2B5EF4-FFF2-40B4-BE49-F238E27FC236}">
                <a16:creationId xmlns:a16="http://schemas.microsoft.com/office/drawing/2014/main" id="{F0ED144F-E865-5C47-A8AC-08872F89A7BE}"/>
              </a:ext>
            </a:extLst>
          </p:cNvPr>
          <p:cNvSpPr>
            <a:spLocks noChangeArrowheads="1"/>
          </p:cNvSpPr>
          <p:nvPr/>
        </p:nvSpPr>
        <p:spPr bwMode="auto">
          <a:xfrm>
            <a:off x="-237067" y="279400"/>
            <a:ext cx="6502400" cy="629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b="1">
                <a:solidFill>
                  <a:schemeClr val="tx1"/>
                </a:solidFill>
                <a:latin typeface="Raavi" panose="020B0604020202020204" pitchFamily="34" charset="0"/>
              </a:defRPr>
            </a:lvl1pPr>
            <a:lvl2pPr marL="742950" indent="-285750" eaLnBrk="0" hangingPunct="0">
              <a:defRPr sz="2400" b="1">
                <a:solidFill>
                  <a:schemeClr val="tx1"/>
                </a:solidFill>
                <a:latin typeface="Raavi" panose="020B0604020202020204" pitchFamily="34" charset="0"/>
              </a:defRPr>
            </a:lvl2pPr>
            <a:lvl3pPr marL="1143000" indent="-228600" eaLnBrk="0" hangingPunct="0">
              <a:defRPr sz="2400" b="1">
                <a:solidFill>
                  <a:schemeClr val="tx1"/>
                </a:solidFill>
                <a:latin typeface="Raavi" panose="020B0604020202020204" pitchFamily="34" charset="0"/>
              </a:defRPr>
            </a:lvl3pPr>
            <a:lvl4pPr marL="1600200" indent="-228600" eaLnBrk="0" hangingPunct="0">
              <a:defRPr sz="2400" b="1">
                <a:solidFill>
                  <a:schemeClr val="tx1"/>
                </a:solidFill>
                <a:latin typeface="Raavi" panose="020B0604020202020204" pitchFamily="34" charset="0"/>
              </a:defRPr>
            </a:lvl4pPr>
            <a:lvl5pPr marL="2057400" indent="-228600" eaLnBrk="0" hangingPunct="0">
              <a:defRPr sz="2400" b="1">
                <a:solidFill>
                  <a:schemeClr val="tx1"/>
                </a:solidFill>
                <a:latin typeface="Raavi" panose="020B0604020202020204" pitchFamily="34" charset="0"/>
              </a:defRPr>
            </a:lvl5pPr>
            <a:lvl6pPr marL="2514600" indent="-228600" eaLnBrk="0" fontAlgn="base" hangingPunct="0">
              <a:spcBef>
                <a:spcPct val="0"/>
              </a:spcBef>
              <a:spcAft>
                <a:spcPct val="0"/>
              </a:spcAft>
              <a:defRPr sz="2400" b="1">
                <a:solidFill>
                  <a:schemeClr val="tx1"/>
                </a:solidFill>
                <a:latin typeface="Raavi" panose="020B0604020202020204" pitchFamily="34" charset="0"/>
              </a:defRPr>
            </a:lvl6pPr>
            <a:lvl7pPr marL="2971800" indent="-228600" eaLnBrk="0" fontAlgn="base" hangingPunct="0">
              <a:spcBef>
                <a:spcPct val="0"/>
              </a:spcBef>
              <a:spcAft>
                <a:spcPct val="0"/>
              </a:spcAft>
              <a:defRPr sz="2400" b="1">
                <a:solidFill>
                  <a:schemeClr val="tx1"/>
                </a:solidFill>
                <a:latin typeface="Raavi" panose="020B0604020202020204" pitchFamily="34" charset="0"/>
              </a:defRPr>
            </a:lvl7pPr>
            <a:lvl8pPr marL="3429000" indent="-228600" eaLnBrk="0" fontAlgn="base" hangingPunct="0">
              <a:spcBef>
                <a:spcPct val="0"/>
              </a:spcBef>
              <a:spcAft>
                <a:spcPct val="0"/>
              </a:spcAft>
              <a:defRPr sz="2400" b="1">
                <a:solidFill>
                  <a:schemeClr val="tx1"/>
                </a:solidFill>
                <a:latin typeface="Raavi" panose="020B0604020202020204" pitchFamily="34" charset="0"/>
              </a:defRPr>
            </a:lvl8pPr>
            <a:lvl9pPr marL="3886200" indent="-228600" eaLnBrk="0" fontAlgn="base" hangingPunct="0">
              <a:spcBef>
                <a:spcPct val="0"/>
              </a:spcBef>
              <a:spcAft>
                <a:spcPct val="0"/>
              </a:spcAft>
              <a:defRPr sz="2400" b="1">
                <a:solidFill>
                  <a:schemeClr val="tx1"/>
                </a:solidFill>
                <a:latin typeface="Raavi"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Nửa</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đêm</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thuế</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thúc</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trống</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dồn</a:t>
            </a:r>
            <a:b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b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Sân</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đình</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máu</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chảy</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đường</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thôn</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lính</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đầy</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a:t>
            </a:r>
            <a:b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b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Cha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trốn</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ra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Hòn</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Gai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cuốc</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mỏ</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b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b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Anh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chạy</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vào</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đất</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đỏ</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làm</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phu</a:t>
            </a:r>
            <a:b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b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Bán</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thân</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đổi</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mấy</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đồng</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xu</a:t>
            </a:r>
            <a:b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b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Thịt</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xương</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vùi</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gốc</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cao</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su</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mấy</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tầng</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a:t>
            </a:r>
            <a:b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b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Con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đói</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lả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ôm</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lưng</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mẹ</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khóc</a:t>
            </a:r>
            <a:b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b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Mẹ</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đơ</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con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đấu</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thóc</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cầm</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hơi</a:t>
            </a:r>
            <a:b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b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Kiếp</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người</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cơm</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vãi</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cơm</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rơi</a:t>
            </a:r>
            <a:b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b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Biết</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đâu</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nẻo</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đất</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phương</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trời</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mà</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đi</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0"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br>
              <a:rPr kumimoji="0" lang="en-US" altLang="en-VN" sz="2667" b="0"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br>
            <a:r>
              <a:rPr kumimoji="0" lang="en-US" altLang="en-VN" sz="2667" b="0"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1" u="none" strike="noStrike" kern="0" cap="none" spc="0" normalizeH="0" baseline="0" noProof="0" dirty="0">
                <a:ln>
                  <a:noFill/>
                </a:ln>
                <a:solidFill>
                  <a:srgbClr val="00B050"/>
                </a:solidFill>
                <a:effectLst/>
                <a:uLnTx/>
                <a:uFillTx/>
                <a:latin typeface="Times New Roman" panose="02020603050405020304" pitchFamily="18" charset="0"/>
                <a:ea typeface="+mn-ea"/>
                <a:cs typeface="Arial"/>
                <a:sym typeface="Arial"/>
              </a:rPr>
              <a:t>(</a:t>
            </a:r>
            <a:r>
              <a:rPr kumimoji="0" lang="en-US" altLang="en-VN" sz="2667" b="1" i="1" u="none" strike="noStrike" kern="0" cap="none" spc="0" normalizeH="0" baseline="0" noProof="0" dirty="0" err="1">
                <a:ln>
                  <a:noFill/>
                </a:ln>
                <a:solidFill>
                  <a:srgbClr val="00B050"/>
                </a:solidFill>
                <a:effectLst/>
                <a:uLnTx/>
                <a:uFillTx/>
                <a:latin typeface="Times New Roman" panose="02020603050405020304" pitchFamily="18" charset="0"/>
                <a:ea typeface="+mn-ea"/>
                <a:cs typeface="Arial"/>
                <a:sym typeface="Arial"/>
              </a:rPr>
              <a:t>Trích</a:t>
            </a:r>
            <a:r>
              <a:rPr kumimoji="0" lang="en-US" altLang="en-VN" sz="2667" b="1" i="1" u="none" strike="noStrike" kern="0" cap="none" spc="0" normalizeH="0" baseline="0" noProof="0" dirty="0">
                <a:ln>
                  <a:noFill/>
                </a:ln>
                <a:solidFill>
                  <a:srgbClr val="00B050"/>
                </a:solidFill>
                <a:effectLst/>
                <a:uLnTx/>
                <a:uFillTx/>
                <a:latin typeface="Times New Roman" panose="02020603050405020304" pitchFamily="18" charset="0"/>
                <a:ea typeface="+mn-ea"/>
                <a:cs typeface="Arial"/>
                <a:sym typeface="Arial"/>
              </a:rPr>
              <a:t> </a:t>
            </a:r>
            <a:r>
              <a:rPr kumimoji="0" lang="en-US" altLang="en-VN" sz="2667" b="1" i="1" u="none" strike="noStrike" kern="0" cap="none" spc="0" normalizeH="0" baseline="0" noProof="0" dirty="0" err="1">
                <a:ln>
                  <a:noFill/>
                </a:ln>
                <a:solidFill>
                  <a:srgbClr val="00B050"/>
                </a:solidFill>
                <a:effectLst/>
                <a:uLnTx/>
                <a:uFillTx/>
                <a:latin typeface="Times New Roman" panose="02020603050405020304" pitchFamily="18" charset="0"/>
                <a:ea typeface="+mn-ea"/>
                <a:cs typeface="Arial"/>
                <a:sym typeface="Arial"/>
              </a:rPr>
              <a:t>tư</a:t>
            </a:r>
            <a:r>
              <a:rPr kumimoji="0" lang="en-US" altLang="en-VN" sz="2667" b="1" i="1" u="none" strike="noStrike" kern="0" cap="none" spc="0" normalizeH="0" baseline="0" noProof="0" dirty="0">
                <a:ln>
                  <a:noFill/>
                </a:ln>
                <a:solidFill>
                  <a:srgbClr val="00B050"/>
                </a:solidFill>
                <a:effectLst/>
                <a:uLnTx/>
                <a:uFillTx/>
                <a:latin typeface="Times New Roman" panose="02020603050405020304" pitchFamily="18" charset="0"/>
                <a:ea typeface="+mn-ea"/>
                <a:cs typeface="Arial"/>
                <a:sym typeface="Arial"/>
              </a:rPr>
              <a:t>̀ </a:t>
            </a:r>
            <a:r>
              <a:rPr kumimoji="0" lang="en-US" altLang="en-VN" sz="2667" b="1" i="1" u="none" strike="noStrike" kern="0" cap="none" spc="0" normalizeH="0" baseline="0" noProof="0" dirty="0" err="1">
                <a:ln>
                  <a:noFill/>
                </a:ln>
                <a:solidFill>
                  <a:srgbClr val="00B050"/>
                </a:solidFill>
                <a:effectLst/>
                <a:uLnTx/>
                <a:uFillTx/>
                <a:latin typeface="Times New Roman" panose="02020603050405020304" pitchFamily="18" charset="0"/>
                <a:ea typeface="+mn-ea"/>
                <a:cs typeface="Arial"/>
                <a:sym typeface="Arial"/>
              </a:rPr>
              <a:t>bài</a:t>
            </a:r>
            <a:r>
              <a:rPr kumimoji="0" lang="en-US" altLang="en-VN" sz="2667" b="1" i="1" u="none" strike="noStrike" kern="0" cap="none" spc="0" normalizeH="0" baseline="0" noProof="0" dirty="0">
                <a:ln>
                  <a:noFill/>
                </a:ln>
                <a:solidFill>
                  <a:srgbClr val="00B050"/>
                </a:solidFill>
                <a:effectLst/>
                <a:uLnTx/>
                <a:uFillTx/>
                <a:latin typeface="Times New Roman" panose="02020603050405020304" pitchFamily="18" charset="0"/>
                <a:ea typeface="+mn-ea"/>
                <a:cs typeface="Arial"/>
                <a:sym typeface="Arial"/>
              </a:rPr>
              <a:t> </a:t>
            </a:r>
            <a:r>
              <a:rPr kumimoji="0" lang="en-US" altLang="en-VN" sz="2667" b="1" i="1" u="none" strike="noStrike" kern="0" cap="none" spc="0" normalizeH="0" baseline="0" noProof="0" dirty="0" err="1">
                <a:ln>
                  <a:noFill/>
                </a:ln>
                <a:solidFill>
                  <a:srgbClr val="00B050"/>
                </a:solidFill>
                <a:effectLst/>
                <a:uLnTx/>
                <a:uFillTx/>
                <a:latin typeface="Times New Roman" panose="02020603050405020304" pitchFamily="18" charset="0"/>
                <a:ea typeface="+mn-ea"/>
                <a:cs typeface="Arial"/>
                <a:sym typeface="Arial"/>
              </a:rPr>
              <a:t>thơ</a:t>
            </a:r>
            <a:r>
              <a:rPr kumimoji="0" lang="en-US" altLang="en-VN" sz="2667" b="1" i="1" u="none" strike="noStrike" kern="0" cap="none" spc="0" normalizeH="0" baseline="0" noProof="0" dirty="0">
                <a:ln>
                  <a:noFill/>
                </a:ln>
                <a:solidFill>
                  <a:srgbClr val="00B050"/>
                </a:solidFill>
                <a:effectLst/>
                <a:uLnTx/>
                <a:uFillTx/>
                <a:latin typeface="Times New Roman" panose="02020603050405020304" pitchFamily="18" charset="0"/>
                <a:ea typeface="+mn-ea"/>
                <a:cs typeface="Arial"/>
                <a:sym typeface="Arial"/>
              </a:rPr>
              <a:t>: “Ba </a:t>
            </a:r>
            <a:r>
              <a:rPr kumimoji="0" lang="en-US" altLang="en-VN" sz="2667" b="1" i="1" u="none" strike="noStrike" kern="0" cap="none" spc="0" normalizeH="0" baseline="0" noProof="0" dirty="0" err="1">
                <a:ln>
                  <a:noFill/>
                </a:ln>
                <a:solidFill>
                  <a:srgbClr val="00B050"/>
                </a:solidFill>
                <a:effectLst/>
                <a:uLnTx/>
                <a:uFillTx/>
                <a:latin typeface="Times New Roman" panose="02020603050405020304" pitchFamily="18" charset="0"/>
                <a:ea typeface="+mn-ea"/>
                <a:cs typeface="Arial"/>
                <a:sym typeface="Arial"/>
              </a:rPr>
              <a:t>mươi</a:t>
            </a:r>
            <a:r>
              <a:rPr kumimoji="0" lang="en-US" altLang="en-VN" sz="2667" b="1" i="1" u="none" strike="noStrike" kern="0" cap="none" spc="0" normalizeH="0" baseline="0" noProof="0" dirty="0">
                <a:ln>
                  <a:noFill/>
                </a:ln>
                <a:solidFill>
                  <a:srgbClr val="00B050"/>
                </a:solidFill>
                <a:effectLst/>
                <a:uLnTx/>
                <a:uFillTx/>
                <a:latin typeface="Times New Roman" panose="02020603050405020304" pitchFamily="18" charset="0"/>
                <a:ea typeface="+mn-ea"/>
                <a:cs typeface="Arial"/>
                <a:sym typeface="Arial"/>
              </a:rPr>
              <a:t> </a:t>
            </a:r>
            <a:r>
              <a:rPr kumimoji="0" lang="en-US" altLang="en-VN" sz="2667" b="1" i="1" u="none" strike="noStrike" kern="0" cap="none" spc="0" normalizeH="0" baseline="0" noProof="0" dirty="0" err="1">
                <a:ln>
                  <a:noFill/>
                </a:ln>
                <a:solidFill>
                  <a:srgbClr val="00B050"/>
                </a:solidFill>
                <a:effectLst/>
                <a:uLnTx/>
                <a:uFillTx/>
                <a:latin typeface="Times New Roman" panose="02020603050405020304" pitchFamily="18" charset="0"/>
                <a:ea typeface="+mn-ea"/>
                <a:cs typeface="Arial"/>
                <a:sym typeface="Arial"/>
              </a:rPr>
              <a:t>năm</a:t>
            </a:r>
            <a:r>
              <a:rPr kumimoji="0" lang="en-US" altLang="en-VN" sz="2667" b="1" i="1" u="none" strike="noStrike" kern="0" cap="none" spc="0" normalizeH="0" baseline="0" noProof="0" dirty="0">
                <a:ln>
                  <a:noFill/>
                </a:ln>
                <a:solidFill>
                  <a:srgbClr val="00B050"/>
                </a:solidFill>
                <a:effectLst/>
                <a:uLnTx/>
                <a:uFillTx/>
                <a:latin typeface="Times New Roman" panose="02020603050405020304" pitchFamily="18" charset="0"/>
                <a:ea typeface="+mn-ea"/>
                <a:cs typeface="Arial"/>
                <a:sym typeface="Arial"/>
              </a:rPr>
              <a:t> </a:t>
            </a:r>
            <a:r>
              <a:rPr kumimoji="0" lang="en-US" altLang="en-VN" sz="2667" b="1" i="1" u="none" strike="noStrike" kern="0" cap="none" spc="0" normalizeH="0" baseline="0" noProof="0" dirty="0" err="1">
                <a:ln>
                  <a:noFill/>
                </a:ln>
                <a:solidFill>
                  <a:srgbClr val="00B050"/>
                </a:solidFill>
                <a:effectLst/>
                <a:uLnTx/>
                <a:uFillTx/>
                <a:latin typeface="Times New Roman" panose="02020603050405020304" pitchFamily="18" charset="0"/>
                <a:ea typeface="+mn-ea"/>
                <a:cs typeface="Arial"/>
                <a:sym typeface="Arial"/>
              </a:rPr>
              <a:t>đời</a:t>
            </a:r>
            <a:r>
              <a:rPr kumimoji="0" lang="en-US" altLang="en-VN" sz="2667" b="1" i="1" u="none" strike="noStrike" kern="0" cap="none" spc="0" normalizeH="0" baseline="0" noProof="0" dirty="0">
                <a:ln>
                  <a:noFill/>
                </a:ln>
                <a:solidFill>
                  <a:srgbClr val="00B050"/>
                </a:solidFill>
                <a:effectLst/>
                <a:uLnTx/>
                <a:uFillTx/>
                <a:latin typeface="Times New Roman" panose="02020603050405020304" pitchFamily="18" charset="0"/>
                <a:ea typeface="+mn-ea"/>
                <a:cs typeface="Arial"/>
                <a:sym typeface="Arial"/>
              </a:rPr>
              <a:t> ta có    </a:t>
            </a:r>
            <a:r>
              <a:rPr kumimoji="0" lang="en-US" altLang="en-VN" sz="2667" b="1" i="1" u="none" strike="noStrike" kern="0" cap="none" spc="0" normalizeH="0" baseline="0" noProof="0" dirty="0" err="1">
                <a:ln>
                  <a:noFill/>
                </a:ln>
                <a:solidFill>
                  <a:srgbClr val="00B050"/>
                </a:solidFill>
                <a:effectLst/>
                <a:uLnTx/>
                <a:uFillTx/>
                <a:latin typeface="Times New Roman" panose="02020603050405020304" pitchFamily="18" charset="0"/>
                <a:ea typeface="+mn-ea"/>
                <a:cs typeface="Arial"/>
                <a:sym typeface="Arial"/>
              </a:rPr>
              <a:t>Đảng</a:t>
            </a:r>
            <a:r>
              <a:rPr kumimoji="0" lang="en-US" altLang="en-VN" sz="2667" b="1" i="1" u="none" strike="noStrike" kern="0" cap="none" spc="0" normalizeH="0" baseline="0" noProof="0" dirty="0">
                <a:ln>
                  <a:noFill/>
                </a:ln>
                <a:solidFill>
                  <a:srgbClr val="00B050"/>
                </a:solidFill>
                <a:effectLst/>
                <a:uLnTx/>
                <a:uFillTx/>
                <a:latin typeface="Times New Roman" panose="02020603050405020304" pitchFamily="18" charset="0"/>
                <a:ea typeface="+mn-ea"/>
                <a:cs typeface="Arial"/>
                <a:sym typeface="Arial"/>
              </a:rPr>
              <a:t>” - </a:t>
            </a:r>
            <a:r>
              <a:rPr kumimoji="0" lang="en-US" altLang="en-VN" sz="2667" b="1" i="1" u="none" strike="noStrike" kern="0" cap="none" spc="0" normalizeH="0" baseline="0" noProof="0" dirty="0" err="1">
                <a:ln>
                  <a:noFill/>
                </a:ln>
                <a:solidFill>
                  <a:srgbClr val="00B050"/>
                </a:solidFill>
                <a:effectLst/>
                <a:uLnTx/>
                <a:uFillTx/>
                <a:latin typeface="Times New Roman" panose="02020603050405020304" pitchFamily="18" charset="0"/>
                <a:ea typeface="+mn-ea"/>
                <a:cs typeface="Arial"/>
                <a:sym typeface="Arial"/>
              </a:rPr>
              <a:t>Tố</a:t>
            </a:r>
            <a:r>
              <a:rPr kumimoji="0" lang="en-US" altLang="en-VN" sz="2667" b="1" i="1" u="none" strike="noStrike" kern="0" cap="none" spc="0" normalizeH="0" baseline="0" noProof="0" dirty="0">
                <a:ln>
                  <a:noFill/>
                </a:ln>
                <a:solidFill>
                  <a:srgbClr val="00B050"/>
                </a:solidFill>
                <a:effectLst/>
                <a:uLnTx/>
                <a:uFillTx/>
                <a:latin typeface="Times New Roman" panose="02020603050405020304" pitchFamily="18" charset="0"/>
                <a:ea typeface="+mn-ea"/>
                <a:cs typeface="Arial"/>
                <a:sym typeface="Arial"/>
              </a:rPr>
              <a:t> </a:t>
            </a:r>
            <a:r>
              <a:rPr kumimoji="0" lang="en-US" altLang="en-VN" sz="2667" b="1" i="1" u="none" strike="noStrike" kern="0" cap="none" spc="0" normalizeH="0" baseline="0" noProof="0" dirty="0" err="1">
                <a:ln>
                  <a:noFill/>
                </a:ln>
                <a:solidFill>
                  <a:srgbClr val="00B050"/>
                </a:solidFill>
                <a:effectLst/>
                <a:uLnTx/>
                <a:uFillTx/>
                <a:latin typeface="Times New Roman" panose="02020603050405020304" pitchFamily="18" charset="0"/>
                <a:ea typeface="+mn-ea"/>
                <a:cs typeface="Arial"/>
                <a:sym typeface="Arial"/>
              </a:rPr>
              <a:t>Hữu</a:t>
            </a:r>
            <a:r>
              <a:rPr kumimoji="0" lang="en-US" altLang="en-VN" sz="2667" b="1" i="1" u="none" strike="noStrike" kern="0" cap="none" spc="0" normalizeH="0" baseline="0" noProof="0" dirty="0">
                <a:ln>
                  <a:noFill/>
                </a:ln>
                <a:solidFill>
                  <a:srgbClr val="00B050"/>
                </a:solidFill>
                <a:effectLst/>
                <a:uLnTx/>
                <a:uFillTx/>
                <a:latin typeface="Times New Roman" panose="02020603050405020304" pitchFamily="18" charset="0"/>
                <a:ea typeface="+mn-ea"/>
                <a:cs typeface="Arial"/>
                <a:sym typeface="Arial"/>
              </a:rPr>
              <a:t>)</a:t>
            </a:r>
          </a:p>
        </p:txBody>
      </p:sp>
    </p:spTree>
    <p:extLst>
      <p:ext uri="{BB962C8B-B14F-4D97-AF65-F5344CB8AC3E}">
        <p14:creationId xmlns:p14="http://schemas.microsoft.com/office/powerpoint/2010/main" val="4227246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E75A75-D55A-0C38-6D4F-C9332822F27A}"/>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90D46CB0-7E42-404D-B51B-DABF1D5C97FD}" type="slidenum">
              <a:rPr kumimoji="0" lang="en-US" altLang="en-VN" sz="1333" b="1" i="0" u="none" strike="noStrike" kern="0" cap="none" spc="0" normalizeH="0" baseline="0" noProof="0">
                <a:ln>
                  <a:noFill/>
                </a:ln>
                <a:solidFill>
                  <a:srgbClr val="FFFFFF"/>
                </a:solidFill>
                <a:effectLst/>
                <a:uLnTx/>
                <a:uFillTx/>
                <a:latin typeface="Poppins"/>
                <a:cs typeface="Poppins"/>
                <a:sym typeface="Poppins"/>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33</a:t>
            </a:fld>
            <a:endParaRPr kumimoji="0" lang="en-US" altLang="en-VN" sz="1333" b="1" i="0" u="none" strike="noStrike" kern="0" cap="none" spc="0" normalizeH="0" baseline="0" noProof="0">
              <a:ln>
                <a:noFill/>
              </a:ln>
              <a:solidFill>
                <a:srgbClr val="FFFFFF"/>
              </a:solidFill>
              <a:effectLst/>
              <a:uLnTx/>
              <a:uFillTx/>
              <a:latin typeface="Poppins"/>
              <a:cs typeface="Poppins"/>
              <a:sym typeface="Poppins"/>
            </a:endParaRPr>
          </a:p>
        </p:txBody>
      </p:sp>
      <p:pic>
        <p:nvPicPr>
          <p:cNvPr id="3" name="Picture 2" descr="5">
            <a:extLst>
              <a:ext uri="{FF2B5EF4-FFF2-40B4-BE49-F238E27FC236}">
                <a16:creationId xmlns:a16="http://schemas.microsoft.com/office/drawing/2014/main" id="{AA97366C-F51B-75F0-59D2-C0B4066357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4101" y="1"/>
            <a:ext cx="6057900" cy="624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a:extLst>
              <a:ext uri="{FF2B5EF4-FFF2-40B4-BE49-F238E27FC236}">
                <a16:creationId xmlns:a16="http://schemas.microsoft.com/office/drawing/2014/main" id="{C0B5AD93-E65F-C3A1-E7E8-D71D5EBDA12A}"/>
              </a:ext>
            </a:extLst>
          </p:cNvPr>
          <p:cNvSpPr txBox="1">
            <a:spLocks noChangeArrowheads="1"/>
          </p:cNvSpPr>
          <p:nvPr/>
        </p:nvSpPr>
        <p:spPr bwMode="auto">
          <a:xfrm>
            <a:off x="6705600" y="6160374"/>
            <a:ext cx="527685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377" rtl="0" eaLnBrk="1" fontAlgn="base" latinLnBrk="0" hangingPunct="1">
              <a:lnSpc>
                <a:spcPct val="100000"/>
              </a:lnSpc>
              <a:spcBef>
                <a:spcPct val="50000"/>
              </a:spcBef>
              <a:spcAft>
                <a:spcPct val="0"/>
              </a:spcAft>
              <a:buClrTx/>
              <a:buSzTx/>
              <a:buFontTx/>
              <a:buNone/>
              <a:tabLst/>
              <a:defRPr/>
            </a:pPr>
            <a:r>
              <a:rPr kumimoji="0" lang="en-US" altLang="en-VN" sz="3733"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Công</a:t>
            </a:r>
            <a:r>
              <a:rPr kumimoji="0" lang="en-US" altLang="en-VN" sz="3733"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733"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nhân</a:t>
            </a:r>
            <a:r>
              <a:rPr kumimoji="0" lang="en-US" altLang="en-VN" sz="3733"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733"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khai</a:t>
            </a:r>
            <a:r>
              <a:rPr kumimoji="0" lang="en-US" altLang="en-VN" sz="3733"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733"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thác</a:t>
            </a:r>
            <a:r>
              <a:rPr kumimoji="0" lang="en-US" altLang="en-VN" sz="3733"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than.</a:t>
            </a:r>
          </a:p>
        </p:txBody>
      </p:sp>
      <p:grpSp>
        <p:nvGrpSpPr>
          <p:cNvPr id="5" name="Group 4">
            <a:extLst>
              <a:ext uri="{FF2B5EF4-FFF2-40B4-BE49-F238E27FC236}">
                <a16:creationId xmlns:a16="http://schemas.microsoft.com/office/drawing/2014/main" id="{F19A3A8F-9590-3863-7E32-EF3F553D47BB}"/>
              </a:ext>
            </a:extLst>
          </p:cNvPr>
          <p:cNvGrpSpPr/>
          <p:nvPr/>
        </p:nvGrpSpPr>
        <p:grpSpPr>
          <a:xfrm>
            <a:off x="123491" y="48318"/>
            <a:ext cx="5934411" cy="6809681"/>
            <a:chOff x="5109787" y="0"/>
            <a:chExt cx="4014609" cy="4629150"/>
          </a:xfrm>
        </p:grpSpPr>
        <p:grpSp>
          <p:nvGrpSpPr>
            <p:cNvPr id="6" name="Google Shape;463;p38">
              <a:extLst>
                <a:ext uri="{FF2B5EF4-FFF2-40B4-BE49-F238E27FC236}">
                  <a16:creationId xmlns:a16="http://schemas.microsoft.com/office/drawing/2014/main" id="{9A56E15D-8ABD-0B71-842E-35EF6540B429}"/>
                </a:ext>
              </a:extLst>
            </p:cNvPr>
            <p:cNvGrpSpPr/>
            <p:nvPr/>
          </p:nvGrpSpPr>
          <p:grpSpPr>
            <a:xfrm>
              <a:off x="7075309" y="1848466"/>
              <a:ext cx="1628291" cy="1446665"/>
              <a:chOff x="5292575" y="3681900"/>
              <a:chExt cx="420150" cy="373275"/>
            </a:xfrm>
          </p:grpSpPr>
          <p:sp>
            <p:nvSpPr>
              <p:cNvPr id="9" name="Google Shape;464;p38">
                <a:extLst>
                  <a:ext uri="{FF2B5EF4-FFF2-40B4-BE49-F238E27FC236}">
                    <a16:creationId xmlns:a16="http://schemas.microsoft.com/office/drawing/2014/main" id="{3BB53367-0E63-9900-C4E7-169FD1554611}"/>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465;p38">
                <a:extLst>
                  <a:ext uri="{FF2B5EF4-FFF2-40B4-BE49-F238E27FC236}">
                    <a16:creationId xmlns:a16="http://schemas.microsoft.com/office/drawing/2014/main" id="{9046528A-A965-01A3-D5AA-3ABC1131AF28}"/>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466;p38">
                <a:extLst>
                  <a:ext uri="{FF2B5EF4-FFF2-40B4-BE49-F238E27FC236}">
                    <a16:creationId xmlns:a16="http://schemas.microsoft.com/office/drawing/2014/main" id="{A87FB0B3-A3FC-4F75-678F-1D0B009D7E16}"/>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467;p38">
                <a:extLst>
                  <a:ext uri="{FF2B5EF4-FFF2-40B4-BE49-F238E27FC236}">
                    <a16:creationId xmlns:a16="http://schemas.microsoft.com/office/drawing/2014/main" id="{6B2BFF36-7D36-3FF0-A603-CC636B215D20}"/>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468;p38">
                <a:extLst>
                  <a:ext uri="{FF2B5EF4-FFF2-40B4-BE49-F238E27FC236}">
                    <a16:creationId xmlns:a16="http://schemas.microsoft.com/office/drawing/2014/main" id="{9EEB73DD-D75A-79B2-5144-4A0F941DEB75}"/>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9525" cap="rnd"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469;p38">
                <a:extLst>
                  <a:ext uri="{FF2B5EF4-FFF2-40B4-BE49-F238E27FC236}">
                    <a16:creationId xmlns:a16="http://schemas.microsoft.com/office/drawing/2014/main" id="{28231D84-2866-1802-0878-91EE78688698}"/>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470;p38">
                <a:extLst>
                  <a:ext uri="{FF2B5EF4-FFF2-40B4-BE49-F238E27FC236}">
                    <a16:creationId xmlns:a16="http://schemas.microsoft.com/office/drawing/2014/main" id="{F021FD51-AEB6-5C7C-31F3-6263B4FDCFB9}"/>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7" name="Picture 2" descr="image019">
              <a:extLst>
                <a:ext uri="{FF2B5EF4-FFF2-40B4-BE49-F238E27FC236}">
                  <a16:creationId xmlns:a16="http://schemas.microsoft.com/office/drawing/2014/main" id="{E413C5DB-F525-EF0D-1818-A078083992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9787" y="0"/>
              <a:ext cx="4014609" cy="4629150"/>
            </a:xfrm>
            <a:prstGeom prst="roundRect">
              <a:avLst>
                <a:gd name="adj" fmla="val 9193"/>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B805865-AC6E-4F32-17C7-ED49610F094F}"/>
                </a:ext>
              </a:extLst>
            </p:cNvPr>
            <p:cNvSpPr/>
            <p:nvPr/>
          </p:nvSpPr>
          <p:spPr>
            <a:xfrm>
              <a:off x="5109787" y="3976166"/>
              <a:ext cx="4014609" cy="564903"/>
            </a:xfrm>
            <a:prstGeom prst="rect">
              <a:avLst/>
            </a:prstGeom>
            <a:solidFill>
              <a:schemeClr val="bg1"/>
            </a:solid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Phụ</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nữ</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H'Mông</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trên</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cánh</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đồng</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thuốc</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phiện</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endParaRPr kumimoji="0" lang="en-VN"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grpSp>
    </p:spTree>
    <p:extLst>
      <p:ext uri="{BB962C8B-B14F-4D97-AF65-F5344CB8AC3E}">
        <p14:creationId xmlns:p14="http://schemas.microsoft.com/office/powerpoint/2010/main" val="2185198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Luoc do cac nuoc Dong Nam A">
            <a:hlinkClick r:id="rId2" action="ppaction://hlinksldjump" tooltip="ve"/>
            <a:extLst>
              <a:ext uri="{FF2B5EF4-FFF2-40B4-BE49-F238E27FC236}">
                <a16:creationId xmlns:a16="http://schemas.microsoft.com/office/drawing/2014/main" id="{D783AA11-7967-914B-A4D5-DF1E420AE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0558" y="55925"/>
            <a:ext cx="10478108" cy="6813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7" name="Text Box 13">
            <a:extLst>
              <a:ext uri="{FF2B5EF4-FFF2-40B4-BE49-F238E27FC236}">
                <a16:creationId xmlns:a16="http://schemas.microsoft.com/office/drawing/2014/main" id="{F3B61CFB-0836-8F4C-BE77-989DEF1E9F50}"/>
              </a:ext>
            </a:extLst>
          </p:cNvPr>
          <p:cNvSpPr txBox="1">
            <a:spLocks noChangeArrowheads="1"/>
          </p:cNvSpPr>
          <p:nvPr/>
        </p:nvSpPr>
        <p:spPr bwMode="auto">
          <a:xfrm>
            <a:off x="4390741" y="250351"/>
            <a:ext cx="13447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50000"/>
              </a:spcBef>
              <a:spcAft>
                <a:spcPct val="0"/>
              </a:spcAft>
            </a:pPr>
            <a:r>
              <a:rPr lang="en-US" altLang="en-VN" sz="1500" b="1" dirty="0">
                <a:solidFill>
                  <a:srgbClr val="333300"/>
                </a:solidFill>
                <a:latin typeface="Arial" panose="020B0604020202020204" pitchFamily="34" charset="0"/>
                <a:cs typeface="Arial" panose="020B0604020202020204" pitchFamily="34" charset="0"/>
                <a:sym typeface="Arial"/>
              </a:rPr>
              <a:t>   VIỆT NAM (P)</a:t>
            </a:r>
          </a:p>
        </p:txBody>
      </p:sp>
      <p:sp>
        <p:nvSpPr>
          <p:cNvPr id="41998" name="Text Box 14">
            <a:extLst>
              <a:ext uri="{FF2B5EF4-FFF2-40B4-BE49-F238E27FC236}">
                <a16:creationId xmlns:a16="http://schemas.microsoft.com/office/drawing/2014/main" id="{A27A4A9A-DF5F-C343-87EC-FD2DD3663E04}"/>
              </a:ext>
            </a:extLst>
          </p:cNvPr>
          <p:cNvSpPr txBox="1">
            <a:spLocks noChangeArrowheads="1"/>
          </p:cNvSpPr>
          <p:nvPr/>
        </p:nvSpPr>
        <p:spPr bwMode="auto">
          <a:xfrm>
            <a:off x="3416245" y="613200"/>
            <a:ext cx="14172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80000"/>
              </a:lnSpc>
              <a:spcBef>
                <a:spcPct val="0"/>
              </a:spcBef>
              <a:spcAft>
                <a:spcPct val="0"/>
              </a:spcAft>
            </a:pPr>
            <a:r>
              <a:rPr lang="en-US" altLang="en-VN" sz="1500" b="1" dirty="0" err="1">
                <a:solidFill>
                  <a:srgbClr val="333300"/>
                </a:solidFill>
                <a:latin typeface="Arial" panose="020B0604020202020204" pitchFamily="34" charset="0"/>
                <a:cs typeface="Arial" panose="020B0604020202020204" pitchFamily="34" charset="0"/>
                <a:sym typeface="Arial"/>
              </a:rPr>
              <a:t>Lào</a:t>
            </a:r>
            <a:r>
              <a:rPr lang="en-US" altLang="en-VN" sz="1500" b="1" dirty="0">
                <a:solidFill>
                  <a:srgbClr val="333300"/>
                </a:solidFill>
                <a:latin typeface="Arial" panose="020B0604020202020204" pitchFamily="34" charset="0"/>
                <a:cs typeface="Arial" panose="020B0604020202020204" pitchFamily="34" charset="0"/>
                <a:sym typeface="Arial"/>
              </a:rPr>
              <a:t> </a:t>
            </a:r>
          </a:p>
          <a:p>
            <a:pPr algn="ctr" defTabSz="914377" eaLnBrk="1" fontAlgn="base" hangingPunct="1">
              <a:lnSpc>
                <a:spcPct val="80000"/>
              </a:lnSpc>
              <a:spcBef>
                <a:spcPct val="0"/>
              </a:spcBef>
              <a:spcAft>
                <a:spcPct val="0"/>
              </a:spcAft>
            </a:pPr>
            <a:r>
              <a:rPr lang="en-US" altLang="en-VN" sz="1500" b="1" dirty="0">
                <a:solidFill>
                  <a:srgbClr val="333300"/>
                </a:solidFill>
                <a:latin typeface="Arial" panose="020B0604020202020204" pitchFamily="34" charset="0"/>
                <a:cs typeface="Arial" panose="020B0604020202020204" pitchFamily="34" charset="0"/>
                <a:sym typeface="Arial"/>
              </a:rPr>
              <a:t>(P)</a:t>
            </a:r>
          </a:p>
        </p:txBody>
      </p:sp>
      <p:sp>
        <p:nvSpPr>
          <p:cNvPr id="41999" name="Text Box 15">
            <a:extLst>
              <a:ext uri="{FF2B5EF4-FFF2-40B4-BE49-F238E27FC236}">
                <a16:creationId xmlns:a16="http://schemas.microsoft.com/office/drawing/2014/main" id="{48017B1E-C88C-0849-A7AA-9ACBD992FD46}"/>
              </a:ext>
            </a:extLst>
          </p:cNvPr>
          <p:cNvSpPr txBox="1">
            <a:spLocks noChangeArrowheads="1"/>
          </p:cNvSpPr>
          <p:nvPr/>
        </p:nvSpPr>
        <p:spPr bwMode="auto">
          <a:xfrm>
            <a:off x="4318268" y="1859119"/>
            <a:ext cx="14172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80000"/>
              </a:lnSpc>
              <a:spcBef>
                <a:spcPct val="0"/>
              </a:spcBef>
              <a:spcAft>
                <a:spcPct val="0"/>
              </a:spcAft>
            </a:pPr>
            <a:r>
              <a:rPr lang="en-US" altLang="en-VN" sz="1500" b="1" dirty="0" err="1">
                <a:solidFill>
                  <a:srgbClr val="333300"/>
                </a:solidFill>
                <a:latin typeface="Arial" panose="020B0604020202020204" pitchFamily="34" charset="0"/>
                <a:cs typeface="Arial" panose="020B0604020202020204" pitchFamily="34" charset="0"/>
                <a:sym typeface="Arial"/>
              </a:rPr>
              <a:t>Campuchia</a:t>
            </a:r>
            <a:r>
              <a:rPr lang="en-US" altLang="en-VN" sz="1500" b="1" dirty="0">
                <a:solidFill>
                  <a:srgbClr val="333300"/>
                </a:solidFill>
                <a:latin typeface="Arial" panose="020B0604020202020204" pitchFamily="34" charset="0"/>
                <a:cs typeface="Arial" panose="020B0604020202020204" pitchFamily="34" charset="0"/>
                <a:sym typeface="Arial"/>
              </a:rPr>
              <a:t> </a:t>
            </a:r>
          </a:p>
          <a:p>
            <a:pPr algn="ctr" defTabSz="914377" eaLnBrk="1" fontAlgn="base" hangingPunct="1">
              <a:lnSpc>
                <a:spcPct val="80000"/>
              </a:lnSpc>
              <a:spcBef>
                <a:spcPct val="0"/>
              </a:spcBef>
              <a:spcAft>
                <a:spcPct val="0"/>
              </a:spcAft>
            </a:pPr>
            <a:r>
              <a:rPr lang="en-US" altLang="en-VN" sz="1500" b="1" dirty="0">
                <a:solidFill>
                  <a:srgbClr val="333300"/>
                </a:solidFill>
                <a:latin typeface="Arial" panose="020B0604020202020204" pitchFamily="34" charset="0"/>
                <a:cs typeface="Arial" panose="020B0604020202020204" pitchFamily="34" charset="0"/>
                <a:sym typeface="Arial"/>
              </a:rPr>
              <a:t>(P)</a:t>
            </a:r>
          </a:p>
        </p:txBody>
      </p:sp>
      <p:sp>
        <p:nvSpPr>
          <p:cNvPr id="42001" name="Text Box 17">
            <a:extLst>
              <a:ext uri="{FF2B5EF4-FFF2-40B4-BE49-F238E27FC236}">
                <a16:creationId xmlns:a16="http://schemas.microsoft.com/office/drawing/2014/main" id="{957996B1-D4F9-0344-8EE3-70BD39776E63}"/>
              </a:ext>
            </a:extLst>
          </p:cNvPr>
          <p:cNvSpPr txBox="1">
            <a:spLocks noChangeArrowheads="1"/>
          </p:cNvSpPr>
          <p:nvPr/>
        </p:nvSpPr>
        <p:spPr bwMode="auto">
          <a:xfrm>
            <a:off x="1882136" y="511510"/>
            <a:ext cx="810113"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90000"/>
              </a:lnSpc>
              <a:spcBef>
                <a:spcPct val="0"/>
              </a:spcBef>
              <a:spcAft>
                <a:spcPct val="0"/>
              </a:spcAft>
            </a:pPr>
            <a:r>
              <a:rPr lang="en-US" altLang="en-VN" sz="1600" b="1" dirty="0" err="1">
                <a:solidFill>
                  <a:srgbClr val="333300"/>
                </a:solidFill>
                <a:latin typeface="Arial" panose="020B0604020202020204" pitchFamily="34" charset="0"/>
                <a:cs typeface="Arial" panose="020B0604020202020204" pitchFamily="34" charset="0"/>
                <a:sym typeface="Arial"/>
              </a:rPr>
              <a:t>Miến</a:t>
            </a:r>
            <a:r>
              <a:rPr lang="en-US" altLang="en-VN" sz="1600" b="1" dirty="0">
                <a:solidFill>
                  <a:srgbClr val="333300"/>
                </a:solidFill>
                <a:latin typeface="Arial" panose="020B0604020202020204" pitchFamily="34" charset="0"/>
                <a:cs typeface="Arial" panose="020B0604020202020204" pitchFamily="34" charset="0"/>
                <a:sym typeface="Arial"/>
              </a:rPr>
              <a:t> </a:t>
            </a:r>
            <a:r>
              <a:rPr lang="en-US" altLang="en-VN" sz="1600" b="1" dirty="0" err="1">
                <a:solidFill>
                  <a:srgbClr val="333300"/>
                </a:solidFill>
                <a:latin typeface="Arial" panose="020B0604020202020204" pitchFamily="34" charset="0"/>
                <a:cs typeface="Arial" panose="020B0604020202020204" pitchFamily="34" charset="0"/>
                <a:sym typeface="Arial"/>
              </a:rPr>
              <a:t>Điện</a:t>
            </a:r>
            <a:endParaRPr lang="en-US" altLang="en-VN" sz="1600" b="1" dirty="0">
              <a:solidFill>
                <a:srgbClr val="333300"/>
              </a:solidFill>
              <a:latin typeface="Arial" panose="020B0604020202020204" pitchFamily="34" charset="0"/>
              <a:cs typeface="Arial" panose="020B0604020202020204" pitchFamily="34" charset="0"/>
              <a:sym typeface="Arial"/>
            </a:endParaRPr>
          </a:p>
          <a:p>
            <a:pPr algn="ctr" defTabSz="914377" eaLnBrk="1" fontAlgn="base" hangingPunct="1">
              <a:lnSpc>
                <a:spcPct val="90000"/>
              </a:lnSpc>
              <a:spcBef>
                <a:spcPct val="0"/>
              </a:spcBef>
              <a:spcAft>
                <a:spcPct val="0"/>
              </a:spcAft>
            </a:pPr>
            <a:r>
              <a:rPr lang="en-US" altLang="en-VN" sz="1600" b="1" dirty="0">
                <a:solidFill>
                  <a:srgbClr val="333300"/>
                </a:solidFill>
                <a:latin typeface="Arial" panose="020B0604020202020204" pitchFamily="34" charset="0"/>
                <a:cs typeface="Arial" panose="020B0604020202020204" pitchFamily="34" charset="0"/>
                <a:sym typeface="Arial"/>
              </a:rPr>
              <a:t> (A)</a:t>
            </a:r>
          </a:p>
        </p:txBody>
      </p:sp>
      <p:grpSp>
        <p:nvGrpSpPr>
          <p:cNvPr id="2" name="Group 18">
            <a:extLst>
              <a:ext uri="{FF2B5EF4-FFF2-40B4-BE49-F238E27FC236}">
                <a16:creationId xmlns:a16="http://schemas.microsoft.com/office/drawing/2014/main" id="{74666890-D1B5-A54F-81D0-591E8B5DA46E}"/>
              </a:ext>
            </a:extLst>
          </p:cNvPr>
          <p:cNvGrpSpPr>
            <a:grpSpLocks/>
          </p:cNvGrpSpPr>
          <p:nvPr/>
        </p:nvGrpSpPr>
        <p:grpSpPr bwMode="auto">
          <a:xfrm>
            <a:off x="3394534" y="386612"/>
            <a:ext cx="5176093" cy="3643433"/>
            <a:chOff x="2135" y="306"/>
            <a:chExt cx="2761" cy="2267"/>
          </a:xfrm>
        </p:grpSpPr>
        <p:sp>
          <p:nvSpPr>
            <p:cNvPr id="19479" name="Text Box 19">
              <a:extLst>
                <a:ext uri="{FF2B5EF4-FFF2-40B4-BE49-F238E27FC236}">
                  <a16:creationId xmlns:a16="http://schemas.microsoft.com/office/drawing/2014/main" id="{3807D874-A993-2941-BB5D-E7F971A721A4}"/>
                </a:ext>
              </a:extLst>
            </p:cNvPr>
            <p:cNvSpPr txBox="1">
              <a:spLocks noChangeArrowheads="1"/>
            </p:cNvSpPr>
            <p:nvPr/>
          </p:nvSpPr>
          <p:spPr bwMode="auto">
            <a:xfrm>
              <a:off x="3456" y="306"/>
              <a:ext cx="1440"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80000"/>
                </a:lnSpc>
                <a:spcBef>
                  <a:spcPct val="0"/>
                </a:spcBef>
                <a:spcAft>
                  <a:spcPct val="0"/>
                </a:spcAft>
              </a:pPr>
              <a:endParaRPr lang="en-VN" altLang="en-VN" sz="1500" b="1">
                <a:solidFill>
                  <a:srgbClr val="333300"/>
                </a:solidFill>
                <a:latin typeface="Arial" panose="020B0604020202020204" pitchFamily="34" charset="0"/>
                <a:cs typeface="Arial" panose="020B0604020202020204" pitchFamily="34" charset="0"/>
                <a:sym typeface="Arial"/>
              </a:endParaRPr>
            </a:p>
          </p:txBody>
        </p:sp>
        <p:grpSp>
          <p:nvGrpSpPr>
            <p:cNvPr id="19480" name="Group 20">
              <a:extLst>
                <a:ext uri="{FF2B5EF4-FFF2-40B4-BE49-F238E27FC236}">
                  <a16:creationId xmlns:a16="http://schemas.microsoft.com/office/drawing/2014/main" id="{70ADCEE3-AE3A-6B47-914C-1201222F084E}"/>
                </a:ext>
              </a:extLst>
            </p:cNvPr>
            <p:cNvGrpSpPr>
              <a:grpSpLocks/>
            </p:cNvGrpSpPr>
            <p:nvPr/>
          </p:nvGrpSpPr>
          <p:grpSpPr bwMode="auto">
            <a:xfrm>
              <a:off x="2135" y="2261"/>
              <a:ext cx="2377" cy="312"/>
              <a:chOff x="2135" y="2261"/>
              <a:chExt cx="2377" cy="312"/>
            </a:xfrm>
          </p:grpSpPr>
          <p:sp>
            <p:nvSpPr>
              <p:cNvPr id="19481" name="Text Box 21">
                <a:extLst>
                  <a:ext uri="{FF2B5EF4-FFF2-40B4-BE49-F238E27FC236}">
                    <a16:creationId xmlns:a16="http://schemas.microsoft.com/office/drawing/2014/main" id="{012995E7-7364-0843-B43C-F7D471364ECE}"/>
                  </a:ext>
                </a:extLst>
              </p:cNvPr>
              <p:cNvSpPr txBox="1">
                <a:spLocks noChangeArrowheads="1"/>
              </p:cNvSpPr>
              <p:nvPr/>
            </p:nvSpPr>
            <p:spPr bwMode="auto">
              <a:xfrm>
                <a:off x="2135" y="2261"/>
                <a:ext cx="76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80000"/>
                  </a:lnSpc>
                  <a:spcBef>
                    <a:spcPct val="0"/>
                  </a:spcBef>
                  <a:spcAft>
                    <a:spcPct val="0"/>
                  </a:spcAft>
                </a:pPr>
                <a:r>
                  <a:rPr lang="en-US" altLang="en-VN" sz="1400" b="1" dirty="0">
                    <a:solidFill>
                      <a:srgbClr val="333300"/>
                    </a:solidFill>
                    <a:latin typeface="Arial" panose="020B0604020202020204" pitchFamily="34" charset="0"/>
                    <a:cs typeface="Arial" panose="020B0604020202020204" pitchFamily="34" charset="0"/>
                    <a:sym typeface="Arial"/>
                  </a:rPr>
                  <a:t>MÃ LAI </a:t>
                </a:r>
              </a:p>
              <a:p>
                <a:pPr algn="ctr" defTabSz="914377" eaLnBrk="1" fontAlgn="base" hangingPunct="1">
                  <a:lnSpc>
                    <a:spcPct val="80000"/>
                  </a:lnSpc>
                  <a:spcBef>
                    <a:spcPct val="0"/>
                  </a:spcBef>
                  <a:spcAft>
                    <a:spcPct val="0"/>
                  </a:spcAft>
                </a:pPr>
                <a:r>
                  <a:rPr lang="en-US" altLang="en-VN" sz="1400" b="1" dirty="0">
                    <a:solidFill>
                      <a:srgbClr val="333300"/>
                    </a:solidFill>
                    <a:latin typeface="Arial" panose="020B0604020202020204" pitchFamily="34" charset="0"/>
                    <a:cs typeface="Arial" panose="020B0604020202020204" pitchFamily="34" charset="0"/>
                    <a:sym typeface="Arial"/>
                  </a:rPr>
                  <a:t>(A)</a:t>
                </a:r>
              </a:p>
            </p:txBody>
          </p:sp>
          <p:sp>
            <p:nvSpPr>
              <p:cNvPr id="19482" name="Text Box 22">
                <a:extLst>
                  <a:ext uri="{FF2B5EF4-FFF2-40B4-BE49-F238E27FC236}">
                    <a16:creationId xmlns:a16="http://schemas.microsoft.com/office/drawing/2014/main" id="{8BD7B507-7DE3-FD44-B5F7-86F228213692}"/>
                  </a:ext>
                </a:extLst>
              </p:cNvPr>
              <p:cNvSpPr txBox="1">
                <a:spLocks noChangeArrowheads="1"/>
              </p:cNvSpPr>
              <p:nvPr/>
            </p:nvSpPr>
            <p:spPr bwMode="auto">
              <a:xfrm>
                <a:off x="3744" y="2408"/>
                <a:ext cx="768"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80000"/>
                  </a:lnSpc>
                  <a:spcBef>
                    <a:spcPct val="0"/>
                  </a:spcBef>
                  <a:spcAft>
                    <a:spcPct val="0"/>
                  </a:spcAft>
                </a:pPr>
                <a:r>
                  <a:rPr lang="en-US" altLang="en-VN" sz="1400" b="1" dirty="0">
                    <a:solidFill>
                      <a:srgbClr val="333300"/>
                    </a:solidFill>
                    <a:latin typeface="Arial" panose="020B0604020202020204" pitchFamily="34" charset="0"/>
                    <a:cs typeface="Arial" panose="020B0604020202020204" pitchFamily="34" charset="0"/>
                    <a:sym typeface="Arial"/>
                  </a:rPr>
                  <a:t>MÃ LAI (A)</a:t>
                </a:r>
              </a:p>
            </p:txBody>
          </p:sp>
        </p:grpSp>
      </p:grpSp>
      <p:sp>
        <p:nvSpPr>
          <p:cNvPr id="42008" name="Text Box 24">
            <a:extLst>
              <a:ext uri="{FF2B5EF4-FFF2-40B4-BE49-F238E27FC236}">
                <a16:creationId xmlns:a16="http://schemas.microsoft.com/office/drawing/2014/main" id="{7AF7C5AB-6208-F54C-AA6B-C379F58A3033}"/>
              </a:ext>
            </a:extLst>
          </p:cNvPr>
          <p:cNvSpPr txBox="1">
            <a:spLocks noChangeArrowheads="1"/>
          </p:cNvSpPr>
          <p:nvPr/>
        </p:nvSpPr>
        <p:spPr bwMode="auto">
          <a:xfrm rot="628913">
            <a:off x="6676802" y="5420406"/>
            <a:ext cx="245432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50000"/>
              </a:spcBef>
              <a:spcAft>
                <a:spcPct val="0"/>
              </a:spcAft>
            </a:pPr>
            <a:r>
              <a:rPr lang="en-US" altLang="en-VN" sz="2200" b="1" dirty="0">
                <a:solidFill>
                  <a:srgbClr val="333300"/>
                </a:solidFill>
                <a:latin typeface="Arial" panose="020B0604020202020204" pitchFamily="34" charset="0"/>
                <a:cs typeface="Arial" panose="020B0604020202020204" pitchFamily="34" charset="0"/>
                <a:sym typeface="Arial"/>
              </a:rPr>
              <a:t>In-</a:t>
            </a:r>
            <a:r>
              <a:rPr lang="en-US" altLang="en-VN" sz="2200" b="1" dirty="0" err="1">
                <a:solidFill>
                  <a:srgbClr val="333300"/>
                </a:solidFill>
                <a:latin typeface="Arial" panose="020B0604020202020204" pitchFamily="34" charset="0"/>
                <a:cs typeface="Arial" panose="020B0604020202020204" pitchFamily="34" charset="0"/>
                <a:sym typeface="Arial"/>
              </a:rPr>
              <a:t>đô</a:t>
            </a:r>
            <a:r>
              <a:rPr lang="en-US" altLang="en-VN" sz="2200" b="1" dirty="0">
                <a:solidFill>
                  <a:srgbClr val="333300"/>
                </a:solidFill>
                <a:latin typeface="Arial" panose="020B0604020202020204" pitchFamily="34" charset="0"/>
                <a:cs typeface="Arial" panose="020B0604020202020204" pitchFamily="34" charset="0"/>
                <a:sym typeface="Arial"/>
              </a:rPr>
              <a:t>-</a:t>
            </a:r>
            <a:r>
              <a:rPr lang="en-US" altLang="en-VN" sz="2200" b="1" dirty="0" err="1">
                <a:solidFill>
                  <a:srgbClr val="333300"/>
                </a:solidFill>
                <a:latin typeface="Arial" panose="020B0604020202020204" pitchFamily="34" charset="0"/>
                <a:cs typeface="Arial" panose="020B0604020202020204" pitchFamily="34" charset="0"/>
                <a:sym typeface="Arial"/>
              </a:rPr>
              <a:t>nê</a:t>
            </a:r>
            <a:r>
              <a:rPr lang="en-US" altLang="en-VN" sz="2200" b="1" dirty="0">
                <a:solidFill>
                  <a:srgbClr val="333300"/>
                </a:solidFill>
                <a:latin typeface="Arial" panose="020B0604020202020204" pitchFamily="34" charset="0"/>
                <a:cs typeface="Arial" panose="020B0604020202020204" pitchFamily="34" charset="0"/>
                <a:sym typeface="Arial"/>
              </a:rPr>
              <a:t>-xi-a</a:t>
            </a:r>
            <a:r>
              <a:rPr lang="en-US" altLang="en-VN" sz="2000" b="1" dirty="0">
                <a:solidFill>
                  <a:srgbClr val="333300"/>
                </a:solidFill>
                <a:latin typeface="Arial" panose="020B0604020202020204" pitchFamily="34" charset="0"/>
                <a:cs typeface="Arial" panose="020B0604020202020204" pitchFamily="34" charset="0"/>
                <a:sym typeface="Arial"/>
              </a:rPr>
              <a:t> (H)</a:t>
            </a:r>
          </a:p>
        </p:txBody>
      </p:sp>
      <p:sp>
        <p:nvSpPr>
          <p:cNvPr id="19465" name="Text Box 25">
            <a:extLst>
              <a:ext uri="{FF2B5EF4-FFF2-40B4-BE49-F238E27FC236}">
                <a16:creationId xmlns:a16="http://schemas.microsoft.com/office/drawing/2014/main" id="{12CC52AD-7CDA-D546-BAB5-C0FF47ECAEE2}"/>
              </a:ext>
            </a:extLst>
          </p:cNvPr>
          <p:cNvSpPr txBox="1">
            <a:spLocks noChangeArrowheads="1"/>
          </p:cNvSpPr>
          <p:nvPr/>
        </p:nvSpPr>
        <p:spPr bwMode="auto">
          <a:xfrm>
            <a:off x="8359231" y="4495853"/>
            <a:ext cx="1417235"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80000"/>
              </a:lnSpc>
              <a:spcBef>
                <a:spcPct val="0"/>
              </a:spcBef>
              <a:spcAft>
                <a:spcPct val="0"/>
              </a:spcAft>
            </a:pPr>
            <a:endParaRPr lang="en-VN" altLang="en-VN" sz="1600" b="1">
              <a:solidFill>
                <a:srgbClr val="333300"/>
              </a:solidFill>
              <a:latin typeface="Arial" panose="020B0604020202020204" pitchFamily="34" charset="0"/>
              <a:cs typeface="Arial" panose="020B0604020202020204" pitchFamily="34" charset="0"/>
              <a:sym typeface="Arial"/>
            </a:endParaRPr>
          </a:p>
        </p:txBody>
      </p:sp>
      <p:sp>
        <p:nvSpPr>
          <p:cNvPr id="42010" name="Text Box 26">
            <a:extLst>
              <a:ext uri="{FF2B5EF4-FFF2-40B4-BE49-F238E27FC236}">
                <a16:creationId xmlns:a16="http://schemas.microsoft.com/office/drawing/2014/main" id="{0F2D2742-B851-2043-8DDE-8886E31C9BF3}"/>
              </a:ext>
            </a:extLst>
          </p:cNvPr>
          <p:cNvSpPr txBox="1">
            <a:spLocks noChangeArrowheads="1"/>
          </p:cNvSpPr>
          <p:nvPr/>
        </p:nvSpPr>
        <p:spPr bwMode="auto">
          <a:xfrm>
            <a:off x="10416631" y="1290575"/>
            <a:ext cx="1417235"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80000"/>
              </a:lnSpc>
              <a:spcBef>
                <a:spcPct val="0"/>
              </a:spcBef>
              <a:spcAft>
                <a:spcPct val="0"/>
              </a:spcAft>
            </a:pPr>
            <a:r>
              <a:rPr lang="en-US" altLang="en-VN" sz="1600" b="1">
                <a:solidFill>
                  <a:srgbClr val="333300"/>
                </a:solidFill>
                <a:latin typeface="Arial" panose="020B0604020202020204" pitchFamily="34" charset="0"/>
                <a:cs typeface="Arial" panose="020B0604020202020204" pitchFamily="34" charset="0"/>
                <a:sym typeface="Arial"/>
              </a:rPr>
              <a:t>Phi-lip-pin</a:t>
            </a:r>
          </a:p>
          <a:p>
            <a:pPr algn="ctr" defTabSz="914377" eaLnBrk="1" fontAlgn="base" hangingPunct="1">
              <a:lnSpc>
                <a:spcPct val="80000"/>
              </a:lnSpc>
              <a:spcBef>
                <a:spcPct val="0"/>
              </a:spcBef>
              <a:spcAft>
                <a:spcPct val="0"/>
              </a:spcAft>
            </a:pPr>
            <a:r>
              <a:rPr lang="en-US" altLang="en-VN" sz="1600" b="1">
                <a:solidFill>
                  <a:srgbClr val="333300"/>
                </a:solidFill>
                <a:latin typeface="Arial" panose="020B0604020202020204" pitchFamily="34" charset="0"/>
                <a:cs typeface="Arial" panose="020B0604020202020204" pitchFamily="34" charset="0"/>
                <a:sym typeface="Arial"/>
              </a:rPr>
              <a:t>(T)</a:t>
            </a:r>
          </a:p>
        </p:txBody>
      </p:sp>
      <p:sp>
        <p:nvSpPr>
          <p:cNvPr id="19467" name="Text Box 28">
            <a:extLst>
              <a:ext uri="{FF2B5EF4-FFF2-40B4-BE49-F238E27FC236}">
                <a16:creationId xmlns:a16="http://schemas.microsoft.com/office/drawing/2014/main" id="{40CA871B-0785-1043-84AC-857A05588391}"/>
              </a:ext>
            </a:extLst>
          </p:cNvPr>
          <p:cNvSpPr txBox="1">
            <a:spLocks noChangeArrowheads="1"/>
          </p:cNvSpPr>
          <p:nvPr/>
        </p:nvSpPr>
        <p:spPr bwMode="auto">
          <a:xfrm>
            <a:off x="8359231" y="457406"/>
            <a:ext cx="141723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80000"/>
              </a:lnSpc>
              <a:spcBef>
                <a:spcPct val="0"/>
              </a:spcBef>
              <a:spcAft>
                <a:spcPct val="0"/>
              </a:spcAft>
            </a:pPr>
            <a:endParaRPr lang="en-VN" altLang="en-VN" sz="1500" b="1">
              <a:solidFill>
                <a:srgbClr val="333300"/>
              </a:solidFill>
              <a:latin typeface="Arial" panose="020B0604020202020204" pitchFamily="34" charset="0"/>
              <a:cs typeface="Arial" panose="020B0604020202020204" pitchFamily="34" charset="0"/>
              <a:sym typeface="Arial"/>
            </a:endParaRPr>
          </a:p>
        </p:txBody>
      </p:sp>
      <p:sp>
        <p:nvSpPr>
          <p:cNvPr id="42013" name="Text Box 29">
            <a:extLst>
              <a:ext uri="{FF2B5EF4-FFF2-40B4-BE49-F238E27FC236}">
                <a16:creationId xmlns:a16="http://schemas.microsoft.com/office/drawing/2014/main" id="{ABD5DACD-8A94-864E-BAF4-DA140B88D94B}"/>
              </a:ext>
            </a:extLst>
          </p:cNvPr>
          <p:cNvSpPr txBox="1">
            <a:spLocks noChangeArrowheads="1"/>
          </p:cNvSpPr>
          <p:nvPr/>
        </p:nvSpPr>
        <p:spPr bwMode="auto">
          <a:xfrm>
            <a:off x="10416631" y="5589859"/>
            <a:ext cx="1417235"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80000"/>
              </a:lnSpc>
              <a:spcBef>
                <a:spcPct val="0"/>
              </a:spcBef>
              <a:spcAft>
                <a:spcPct val="0"/>
              </a:spcAft>
            </a:pPr>
            <a:r>
              <a:rPr lang="en-US" altLang="en-VN" sz="1400" b="1" dirty="0" err="1">
                <a:solidFill>
                  <a:srgbClr val="333300"/>
                </a:solidFill>
                <a:latin typeface="Arial" panose="020B0604020202020204" pitchFamily="34" charset="0"/>
                <a:cs typeface="Arial" panose="020B0604020202020204" pitchFamily="34" charset="0"/>
                <a:sym typeface="Arial"/>
              </a:rPr>
              <a:t>Đông-Ti-mo</a:t>
            </a:r>
            <a:endParaRPr lang="en-US" altLang="en-VN" sz="1400" b="1" dirty="0">
              <a:solidFill>
                <a:srgbClr val="333300"/>
              </a:solidFill>
              <a:latin typeface="Arial" panose="020B0604020202020204" pitchFamily="34" charset="0"/>
              <a:cs typeface="Arial" panose="020B0604020202020204" pitchFamily="34" charset="0"/>
              <a:sym typeface="Arial"/>
            </a:endParaRPr>
          </a:p>
          <a:p>
            <a:pPr algn="ctr" defTabSz="914377" eaLnBrk="1" fontAlgn="base" hangingPunct="1">
              <a:lnSpc>
                <a:spcPct val="80000"/>
              </a:lnSpc>
              <a:spcBef>
                <a:spcPct val="0"/>
              </a:spcBef>
              <a:spcAft>
                <a:spcPct val="0"/>
              </a:spcAft>
            </a:pPr>
            <a:r>
              <a:rPr lang="en-US" altLang="en-VN" sz="1400" b="1" dirty="0">
                <a:solidFill>
                  <a:srgbClr val="333300"/>
                </a:solidFill>
                <a:latin typeface="Arial" panose="020B0604020202020204" pitchFamily="34" charset="0"/>
                <a:cs typeface="Arial" panose="020B0604020202020204" pitchFamily="34" charset="0"/>
                <a:sym typeface="Arial"/>
              </a:rPr>
              <a:t>(B)</a:t>
            </a:r>
          </a:p>
        </p:txBody>
      </p:sp>
      <p:sp>
        <p:nvSpPr>
          <p:cNvPr id="42014" name="Text Box 30">
            <a:extLst>
              <a:ext uri="{FF2B5EF4-FFF2-40B4-BE49-F238E27FC236}">
                <a16:creationId xmlns:a16="http://schemas.microsoft.com/office/drawing/2014/main" id="{8E0B5471-CB14-6B49-B98A-39F40462BA1E}"/>
              </a:ext>
            </a:extLst>
          </p:cNvPr>
          <p:cNvSpPr txBox="1">
            <a:spLocks noChangeArrowheads="1"/>
          </p:cNvSpPr>
          <p:nvPr/>
        </p:nvSpPr>
        <p:spPr bwMode="auto">
          <a:xfrm>
            <a:off x="4700283" y="4326576"/>
            <a:ext cx="16829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914377" eaLnBrk="1" fontAlgn="base" hangingPunct="1">
              <a:spcBef>
                <a:spcPct val="50000"/>
              </a:spcBef>
              <a:spcAft>
                <a:spcPct val="0"/>
              </a:spcAft>
            </a:pPr>
            <a:r>
              <a:rPr lang="en-US" altLang="en-VN" sz="1400" b="1" dirty="0">
                <a:solidFill>
                  <a:srgbClr val="000000"/>
                </a:solidFill>
                <a:latin typeface="Arial" panose="020B0604020202020204" pitchFamily="34" charset="0"/>
                <a:cs typeface="Arial"/>
                <a:sym typeface="Arial"/>
              </a:rPr>
              <a:t>XIN GA PO (A)</a:t>
            </a:r>
          </a:p>
        </p:txBody>
      </p:sp>
      <p:sp>
        <p:nvSpPr>
          <p:cNvPr id="19470" name="Text Box 37">
            <a:extLst>
              <a:ext uri="{FF2B5EF4-FFF2-40B4-BE49-F238E27FC236}">
                <a16:creationId xmlns:a16="http://schemas.microsoft.com/office/drawing/2014/main" id="{91426312-A6C9-B54A-9DE4-FAE52C8C2BD7}"/>
              </a:ext>
            </a:extLst>
          </p:cNvPr>
          <p:cNvSpPr txBox="1">
            <a:spLocks noChangeArrowheads="1"/>
          </p:cNvSpPr>
          <p:nvPr/>
        </p:nvSpPr>
        <p:spPr bwMode="auto">
          <a:xfrm>
            <a:off x="2209800" y="6281044"/>
            <a:ext cx="7772400" cy="4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150000"/>
              </a:lnSpc>
              <a:spcBef>
                <a:spcPct val="50000"/>
              </a:spcBef>
              <a:spcAft>
                <a:spcPct val="0"/>
              </a:spcAft>
            </a:pPr>
            <a:r>
              <a:rPr lang="en-US" altLang="en-VN" sz="2000" b="1" dirty="0">
                <a:solidFill>
                  <a:srgbClr val="000000"/>
                </a:solidFill>
                <a:cs typeface="Times New Roman" panose="02020603050405020304" pitchFamily="18" charset="0"/>
                <a:sym typeface="Arial"/>
              </a:rPr>
              <a:t>LƯỢC ĐỒ ĐÔNG NAM Á CUỐI TK XIX – ĐẦU TK XX</a:t>
            </a:r>
          </a:p>
        </p:txBody>
      </p:sp>
      <p:sp>
        <p:nvSpPr>
          <p:cNvPr id="19471" name="Text Box 40">
            <a:extLst>
              <a:ext uri="{FF2B5EF4-FFF2-40B4-BE49-F238E27FC236}">
                <a16:creationId xmlns:a16="http://schemas.microsoft.com/office/drawing/2014/main" id="{49589461-9BCD-8044-AD90-87A15B08A9BA}"/>
              </a:ext>
            </a:extLst>
          </p:cNvPr>
          <p:cNvSpPr txBox="1">
            <a:spLocks noChangeArrowheads="1"/>
          </p:cNvSpPr>
          <p:nvPr/>
        </p:nvSpPr>
        <p:spPr bwMode="auto">
          <a:xfrm>
            <a:off x="366800" y="979014"/>
            <a:ext cx="1406525" cy="3885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p:txBody>
      </p:sp>
      <p:sp>
        <p:nvSpPr>
          <p:cNvPr id="19472" name="Text Box 41">
            <a:extLst>
              <a:ext uri="{FF2B5EF4-FFF2-40B4-BE49-F238E27FC236}">
                <a16:creationId xmlns:a16="http://schemas.microsoft.com/office/drawing/2014/main" id="{792A1CEF-BDD0-0642-B37D-8C26487E479B}"/>
              </a:ext>
            </a:extLst>
          </p:cNvPr>
          <p:cNvSpPr txBox="1">
            <a:spLocks noChangeArrowheads="1"/>
          </p:cNvSpPr>
          <p:nvPr/>
        </p:nvSpPr>
        <p:spPr bwMode="auto">
          <a:xfrm>
            <a:off x="-14199" y="1469551"/>
            <a:ext cx="15001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50000"/>
              </a:spcBef>
              <a:spcAft>
                <a:spcPct val="0"/>
              </a:spcAft>
            </a:pPr>
            <a:r>
              <a:rPr lang="en-US" altLang="en-VN" sz="2400" b="1">
                <a:solidFill>
                  <a:srgbClr val="000000"/>
                </a:solidFill>
                <a:cs typeface="Times New Roman" panose="02020603050405020304" pitchFamily="18" charset="0"/>
                <a:sym typeface="Arial"/>
              </a:rPr>
              <a:t>P</a:t>
            </a:r>
            <a:r>
              <a:rPr lang="en-US" altLang="en-VN" sz="2400" b="1">
                <a:solidFill>
                  <a:srgbClr val="333399"/>
                </a:solidFill>
                <a:cs typeface="Times New Roman" panose="02020603050405020304" pitchFamily="18" charset="0"/>
                <a:sym typeface="Arial"/>
              </a:rPr>
              <a:t>- </a:t>
            </a:r>
            <a:r>
              <a:rPr lang="en-US" altLang="en-VN" sz="2400" b="1">
                <a:solidFill>
                  <a:srgbClr val="FF3300"/>
                </a:solidFill>
                <a:cs typeface="Times New Roman" panose="02020603050405020304" pitchFamily="18" charset="0"/>
                <a:sym typeface="Arial"/>
              </a:rPr>
              <a:t>Thuộc địa Pháp</a:t>
            </a:r>
          </a:p>
        </p:txBody>
      </p:sp>
      <p:sp>
        <p:nvSpPr>
          <p:cNvPr id="19473" name="Text Box 42">
            <a:extLst>
              <a:ext uri="{FF2B5EF4-FFF2-40B4-BE49-F238E27FC236}">
                <a16:creationId xmlns:a16="http://schemas.microsoft.com/office/drawing/2014/main" id="{E142A800-32FF-5B49-BD28-08A2EDFF9F10}"/>
              </a:ext>
            </a:extLst>
          </p:cNvPr>
          <p:cNvSpPr txBox="1">
            <a:spLocks noChangeArrowheads="1"/>
          </p:cNvSpPr>
          <p:nvPr/>
        </p:nvSpPr>
        <p:spPr bwMode="auto">
          <a:xfrm>
            <a:off x="-14200" y="3984151"/>
            <a:ext cx="15478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50000"/>
              </a:spcBef>
              <a:spcAft>
                <a:spcPct val="0"/>
              </a:spcAft>
            </a:pPr>
            <a:r>
              <a:rPr lang="en-US" altLang="en-VN" sz="2400" b="1" dirty="0">
                <a:solidFill>
                  <a:srgbClr val="000000"/>
                </a:solidFill>
                <a:cs typeface="Times New Roman" panose="02020603050405020304" pitchFamily="18" charset="0"/>
                <a:sym typeface="Arial"/>
              </a:rPr>
              <a:t>H</a:t>
            </a:r>
            <a:r>
              <a:rPr lang="en-US" altLang="en-VN" sz="2400" b="1" dirty="0">
                <a:solidFill>
                  <a:srgbClr val="333399"/>
                </a:solidFill>
                <a:cs typeface="Times New Roman" panose="02020603050405020304" pitchFamily="18" charset="0"/>
                <a:sym typeface="Arial"/>
              </a:rPr>
              <a:t>- </a:t>
            </a:r>
            <a:r>
              <a:rPr lang="en-US" altLang="en-VN" sz="2400" b="1" dirty="0" err="1">
                <a:solidFill>
                  <a:srgbClr val="FF3300"/>
                </a:solidFill>
                <a:cs typeface="Times New Roman" panose="02020603050405020304" pitchFamily="18" charset="0"/>
                <a:sym typeface="Arial"/>
              </a:rPr>
              <a:t>Thuộc</a:t>
            </a:r>
            <a:r>
              <a:rPr lang="en-US" altLang="en-VN" sz="2400" b="1" dirty="0">
                <a:solidFill>
                  <a:srgbClr val="FF3300"/>
                </a:solidFill>
                <a:cs typeface="Times New Roman" panose="02020603050405020304" pitchFamily="18" charset="0"/>
                <a:sym typeface="Arial"/>
              </a:rPr>
              <a:t> </a:t>
            </a:r>
            <a:r>
              <a:rPr lang="en-US" altLang="en-VN" sz="2400" b="1" dirty="0" err="1">
                <a:solidFill>
                  <a:srgbClr val="FF3300"/>
                </a:solidFill>
                <a:cs typeface="Times New Roman" panose="02020603050405020304" pitchFamily="18" charset="0"/>
                <a:sym typeface="Arial"/>
              </a:rPr>
              <a:t>địa</a:t>
            </a:r>
            <a:r>
              <a:rPr lang="en-US" altLang="en-VN" sz="2400" b="1" dirty="0">
                <a:solidFill>
                  <a:srgbClr val="FF3300"/>
                </a:solidFill>
                <a:cs typeface="Times New Roman" panose="02020603050405020304" pitchFamily="18" charset="0"/>
                <a:sym typeface="Arial"/>
              </a:rPr>
              <a:t> Hà Lan</a:t>
            </a:r>
          </a:p>
        </p:txBody>
      </p:sp>
      <p:sp>
        <p:nvSpPr>
          <p:cNvPr id="19474" name="Text Box 43">
            <a:extLst>
              <a:ext uri="{FF2B5EF4-FFF2-40B4-BE49-F238E27FC236}">
                <a16:creationId xmlns:a16="http://schemas.microsoft.com/office/drawing/2014/main" id="{883E3AEE-E2F3-1446-AA7C-B1F817C5463D}"/>
              </a:ext>
            </a:extLst>
          </p:cNvPr>
          <p:cNvSpPr txBox="1">
            <a:spLocks noChangeArrowheads="1"/>
          </p:cNvSpPr>
          <p:nvPr/>
        </p:nvSpPr>
        <p:spPr bwMode="auto">
          <a:xfrm>
            <a:off x="-55979" y="2619237"/>
            <a:ext cx="1828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50000"/>
              </a:spcBef>
              <a:spcAft>
                <a:spcPct val="0"/>
              </a:spcAft>
            </a:pPr>
            <a:r>
              <a:rPr lang="en-US" altLang="en-VN" sz="2400" b="1" dirty="0">
                <a:solidFill>
                  <a:srgbClr val="000000"/>
                </a:solidFill>
                <a:cs typeface="Times New Roman" panose="02020603050405020304" pitchFamily="18" charset="0"/>
                <a:sym typeface="Arial"/>
              </a:rPr>
              <a:t>T-</a:t>
            </a:r>
            <a:r>
              <a:rPr lang="en-US" altLang="en-VN" sz="2400" b="1" dirty="0">
                <a:solidFill>
                  <a:srgbClr val="333399"/>
                </a:solidFill>
                <a:cs typeface="Times New Roman" panose="02020603050405020304" pitchFamily="18" charset="0"/>
                <a:sym typeface="Arial"/>
              </a:rPr>
              <a:t> </a:t>
            </a:r>
            <a:r>
              <a:rPr lang="en-US" altLang="en-VN" sz="2400" b="1" dirty="0" err="1">
                <a:solidFill>
                  <a:srgbClr val="FF3300"/>
                </a:solidFill>
                <a:cs typeface="Times New Roman" panose="02020603050405020304" pitchFamily="18" charset="0"/>
                <a:sym typeface="Arial"/>
              </a:rPr>
              <a:t>Thuộc</a:t>
            </a:r>
            <a:r>
              <a:rPr lang="en-US" altLang="en-VN" sz="2400" b="1" dirty="0">
                <a:solidFill>
                  <a:srgbClr val="FF3300"/>
                </a:solidFill>
                <a:cs typeface="Times New Roman" panose="02020603050405020304" pitchFamily="18" charset="0"/>
                <a:sym typeface="Arial"/>
              </a:rPr>
              <a:t> </a:t>
            </a:r>
            <a:r>
              <a:rPr lang="en-US" altLang="en-VN" sz="2400" b="1" dirty="0" err="1">
                <a:solidFill>
                  <a:srgbClr val="FF3300"/>
                </a:solidFill>
                <a:cs typeface="Times New Roman" panose="02020603050405020304" pitchFamily="18" charset="0"/>
                <a:sym typeface="Arial"/>
              </a:rPr>
              <a:t>địa</a:t>
            </a:r>
            <a:r>
              <a:rPr lang="en-US" altLang="en-VN" sz="2400" b="1" dirty="0">
                <a:solidFill>
                  <a:srgbClr val="FF3300"/>
                </a:solidFill>
                <a:cs typeface="Times New Roman" panose="02020603050405020304" pitchFamily="18" charset="0"/>
                <a:sym typeface="Arial"/>
              </a:rPr>
              <a:t> </a:t>
            </a:r>
            <a:r>
              <a:rPr lang="en-US" altLang="en-VN" sz="2400" b="1" dirty="0" err="1">
                <a:solidFill>
                  <a:srgbClr val="FF3300"/>
                </a:solidFill>
                <a:cs typeface="Times New Roman" panose="02020603050405020304" pitchFamily="18" charset="0"/>
                <a:sym typeface="Arial"/>
              </a:rPr>
              <a:t>Tây</a:t>
            </a:r>
            <a:r>
              <a:rPr lang="en-US" altLang="en-VN" sz="2400" b="1" dirty="0">
                <a:solidFill>
                  <a:srgbClr val="FF3300"/>
                </a:solidFill>
                <a:cs typeface="Times New Roman" panose="02020603050405020304" pitchFamily="18" charset="0"/>
                <a:sym typeface="Arial"/>
              </a:rPr>
              <a:t> Ban </a:t>
            </a:r>
            <a:r>
              <a:rPr lang="en-US" altLang="en-VN" sz="2400" b="1" dirty="0" err="1">
                <a:solidFill>
                  <a:srgbClr val="FF3300"/>
                </a:solidFill>
                <a:cs typeface="Times New Roman" panose="02020603050405020304" pitchFamily="18" charset="0"/>
                <a:sym typeface="Arial"/>
              </a:rPr>
              <a:t>Nha</a:t>
            </a:r>
            <a:endParaRPr lang="en-US" altLang="en-VN" sz="2400" b="1" dirty="0">
              <a:solidFill>
                <a:srgbClr val="FF3300"/>
              </a:solidFill>
              <a:cs typeface="Times New Roman" panose="02020603050405020304" pitchFamily="18" charset="0"/>
              <a:sym typeface="Arial"/>
            </a:endParaRPr>
          </a:p>
        </p:txBody>
      </p:sp>
      <p:sp>
        <p:nvSpPr>
          <p:cNvPr id="19475" name="Text Box 44">
            <a:extLst>
              <a:ext uri="{FF2B5EF4-FFF2-40B4-BE49-F238E27FC236}">
                <a16:creationId xmlns:a16="http://schemas.microsoft.com/office/drawing/2014/main" id="{4EE5BA8E-7942-8048-BB9C-68684D2F98C3}"/>
              </a:ext>
            </a:extLst>
          </p:cNvPr>
          <p:cNvSpPr txBox="1">
            <a:spLocks noChangeArrowheads="1"/>
          </p:cNvSpPr>
          <p:nvPr/>
        </p:nvSpPr>
        <p:spPr bwMode="auto">
          <a:xfrm>
            <a:off x="-14200" y="5355751"/>
            <a:ext cx="173513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50000"/>
              </a:spcBef>
              <a:spcAft>
                <a:spcPct val="0"/>
              </a:spcAft>
            </a:pPr>
            <a:r>
              <a:rPr lang="en-US" altLang="en-VN" sz="2400" b="1">
                <a:solidFill>
                  <a:srgbClr val="000000"/>
                </a:solidFill>
                <a:cs typeface="Times New Roman" panose="02020603050405020304" pitchFamily="18" charset="0"/>
                <a:sym typeface="Arial"/>
              </a:rPr>
              <a:t>B-</a:t>
            </a:r>
            <a:r>
              <a:rPr lang="en-US" altLang="en-VN" sz="2400" b="1">
                <a:solidFill>
                  <a:srgbClr val="333399"/>
                </a:solidFill>
                <a:cs typeface="Times New Roman" panose="02020603050405020304" pitchFamily="18" charset="0"/>
                <a:sym typeface="Arial"/>
              </a:rPr>
              <a:t> </a:t>
            </a:r>
            <a:r>
              <a:rPr lang="en-US" altLang="en-VN" sz="2400" b="1">
                <a:solidFill>
                  <a:srgbClr val="FF3300"/>
                </a:solidFill>
                <a:cs typeface="Times New Roman" panose="02020603050405020304" pitchFamily="18" charset="0"/>
                <a:sym typeface="Arial"/>
              </a:rPr>
              <a:t>Thuộc địa Bồ Đào Nha</a:t>
            </a:r>
          </a:p>
        </p:txBody>
      </p:sp>
      <p:sp>
        <p:nvSpPr>
          <p:cNvPr id="19476" name="Rectangle 45">
            <a:extLst>
              <a:ext uri="{FF2B5EF4-FFF2-40B4-BE49-F238E27FC236}">
                <a16:creationId xmlns:a16="http://schemas.microsoft.com/office/drawing/2014/main" id="{3458A42F-D3E7-0D4D-A326-E3AA21B3B057}"/>
              </a:ext>
            </a:extLst>
          </p:cNvPr>
          <p:cNvSpPr>
            <a:spLocks noChangeArrowheads="1"/>
          </p:cNvSpPr>
          <p:nvPr/>
        </p:nvSpPr>
        <p:spPr bwMode="auto">
          <a:xfrm>
            <a:off x="103948" y="168197"/>
            <a:ext cx="1447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50000"/>
              </a:spcBef>
              <a:spcAft>
                <a:spcPct val="0"/>
              </a:spcAft>
            </a:pPr>
            <a:r>
              <a:rPr lang="en-US" altLang="en-VN" sz="2400" b="1" dirty="0">
                <a:solidFill>
                  <a:srgbClr val="000000"/>
                </a:solidFill>
                <a:cs typeface="Times New Roman" panose="02020603050405020304" pitchFamily="18" charset="0"/>
                <a:sym typeface="Arial"/>
              </a:rPr>
              <a:t>A</a:t>
            </a:r>
            <a:r>
              <a:rPr lang="en-US" altLang="en-VN" sz="2400" b="1" dirty="0">
                <a:solidFill>
                  <a:srgbClr val="FF0000"/>
                </a:solidFill>
                <a:cs typeface="Times New Roman" panose="02020603050405020304" pitchFamily="18" charset="0"/>
                <a:sym typeface="Arial"/>
              </a:rPr>
              <a:t> -</a:t>
            </a:r>
            <a:r>
              <a:rPr lang="en-US" altLang="en-VN" sz="2400" b="1" dirty="0" err="1">
                <a:solidFill>
                  <a:srgbClr val="FF3300"/>
                </a:solidFill>
                <a:cs typeface="Times New Roman" panose="02020603050405020304" pitchFamily="18" charset="0"/>
                <a:sym typeface="Arial"/>
              </a:rPr>
              <a:t>Thuộc</a:t>
            </a:r>
            <a:r>
              <a:rPr lang="en-US" altLang="en-VN" sz="2400" b="1" dirty="0">
                <a:solidFill>
                  <a:srgbClr val="FF3300"/>
                </a:solidFill>
                <a:cs typeface="Times New Roman" panose="02020603050405020304" pitchFamily="18" charset="0"/>
                <a:sym typeface="Arial"/>
              </a:rPr>
              <a:t> </a:t>
            </a:r>
            <a:r>
              <a:rPr lang="en-US" altLang="en-VN" sz="2400" b="1" dirty="0" err="1">
                <a:solidFill>
                  <a:srgbClr val="FF3300"/>
                </a:solidFill>
                <a:cs typeface="Times New Roman" panose="02020603050405020304" pitchFamily="18" charset="0"/>
                <a:sym typeface="Arial"/>
              </a:rPr>
              <a:t>địa</a:t>
            </a:r>
            <a:r>
              <a:rPr lang="en-US" altLang="en-VN" sz="2400" b="1" dirty="0">
                <a:solidFill>
                  <a:srgbClr val="FF3300"/>
                </a:solidFill>
                <a:cs typeface="Times New Roman" panose="02020603050405020304" pitchFamily="18" charset="0"/>
                <a:sym typeface="Arial"/>
              </a:rPr>
              <a:t> Anh</a:t>
            </a:r>
          </a:p>
        </p:txBody>
      </p:sp>
      <p:sp>
        <p:nvSpPr>
          <p:cNvPr id="19477" name="Rectangle 46">
            <a:extLst>
              <a:ext uri="{FF2B5EF4-FFF2-40B4-BE49-F238E27FC236}">
                <a16:creationId xmlns:a16="http://schemas.microsoft.com/office/drawing/2014/main" id="{08CAA89A-59C5-6D42-AB10-597CA6036D66}"/>
              </a:ext>
            </a:extLst>
          </p:cNvPr>
          <p:cNvSpPr>
            <a:spLocks noChangeArrowheads="1"/>
          </p:cNvSpPr>
          <p:nvPr/>
        </p:nvSpPr>
        <p:spPr bwMode="auto">
          <a:xfrm>
            <a:off x="1" y="55925"/>
            <a:ext cx="1655177" cy="6813945"/>
          </a:xfrm>
          <a:prstGeom prst="rect">
            <a:avLst/>
          </a:prstGeom>
          <a:noFill/>
          <a:ln w="381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0"/>
              </a:spcBef>
              <a:spcAft>
                <a:spcPct val="0"/>
              </a:spcAft>
            </a:pPr>
            <a:endParaRPr lang="en-VN" altLang="en-VN">
              <a:solidFill>
                <a:srgbClr val="000000"/>
              </a:solidFill>
              <a:cs typeface="Times New Roman" panose="02020603050405020304" pitchFamily="18" charset="0"/>
              <a:sym typeface="Arial"/>
            </a:endParaRPr>
          </a:p>
        </p:txBody>
      </p:sp>
      <p:sp>
        <p:nvSpPr>
          <p:cNvPr id="42031" name="Text Box 47">
            <a:extLst>
              <a:ext uri="{FF2B5EF4-FFF2-40B4-BE49-F238E27FC236}">
                <a16:creationId xmlns:a16="http://schemas.microsoft.com/office/drawing/2014/main" id="{3A581BDA-84FE-6F4E-9220-832209AC7308}"/>
              </a:ext>
            </a:extLst>
          </p:cNvPr>
          <p:cNvSpPr txBox="1">
            <a:spLocks noChangeArrowheads="1"/>
          </p:cNvSpPr>
          <p:nvPr/>
        </p:nvSpPr>
        <p:spPr bwMode="auto">
          <a:xfrm>
            <a:off x="6470423" y="4461849"/>
            <a:ext cx="2289964"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50000"/>
              </a:spcBef>
              <a:spcAft>
                <a:spcPct val="0"/>
              </a:spcAft>
            </a:pPr>
            <a:r>
              <a:rPr lang="en-US" altLang="en-VN" sz="2133" b="1" dirty="0">
                <a:solidFill>
                  <a:srgbClr val="FFFFFF"/>
                </a:solidFill>
                <a:latin typeface="Arial" panose="020B0604020202020204" pitchFamily="34" charset="0"/>
                <a:cs typeface="Arial" panose="020B0604020202020204" pitchFamily="34" charset="0"/>
                <a:sym typeface="Arial"/>
              </a:rPr>
              <a:t>In-</a:t>
            </a:r>
            <a:r>
              <a:rPr lang="en-US" altLang="en-VN" sz="2133" b="1" dirty="0" err="1">
                <a:solidFill>
                  <a:srgbClr val="FFFFFF"/>
                </a:solidFill>
                <a:latin typeface="Arial" panose="020B0604020202020204" pitchFamily="34" charset="0"/>
                <a:cs typeface="Arial" panose="020B0604020202020204" pitchFamily="34" charset="0"/>
                <a:sym typeface="Arial"/>
              </a:rPr>
              <a:t>đô</a:t>
            </a:r>
            <a:r>
              <a:rPr lang="en-US" altLang="en-VN" sz="2133" b="1" dirty="0">
                <a:solidFill>
                  <a:srgbClr val="FFFFFF"/>
                </a:solidFill>
                <a:latin typeface="Arial" panose="020B0604020202020204" pitchFamily="34" charset="0"/>
                <a:cs typeface="Arial" panose="020B0604020202020204" pitchFamily="34" charset="0"/>
                <a:sym typeface="Arial"/>
              </a:rPr>
              <a:t>-</a:t>
            </a:r>
            <a:r>
              <a:rPr lang="en-US" altLang="en-VN" sz="2133" b="1" dirty="0" err="1">
                <a:solidFill>
                  <a:srgbClr val="FFFFFF"/>
                </a:solidFill>
                <a:latin typeface="Arial" panose="020B0604020202020204" pitchFamily="34" charset="0"/>
                <a:cs typeface="Arial" panose="020B0604020202020204" pitchFamily="34" charset="0"/>
                <a:sym typeface="Arial"/>
              </a:rPr>
              <a:t>nê</a:t>
            </a:r>
            <a:r>
              <a:rPr lang="en-US" altLang="en-VN" sz="2133" b="1" dirty="0">
                <a:solidFill>
                  <a:srgbClr val="FFFFFF"/>
                </a:solidFill>
                <a:latin typeface="Arial" panose="020B0604020202020204" pitchFamily="34" charset="0"/>
                <a:cs typeface="Arial" panose="020B0604020202020204" pitchFamily="34" charset="0"/>
                <a:sym typeface="Arial"/>
              </a:rPr>
              <a:t>-xi-a</a:t>
            </a:r>
            <a:r>
              <a:rPr lang="en-US" altLang="en-VN" sz="1867" b="1" dirty="0">
                <a:solidFill>
                  <a:srgbClr val="FFFFFF"/>
                </a:solidFill>
                <a:latin typeface="Arial" panose="020B0604020202020204" pitchFamily="34" charset="0"/>
                <a:cs typeface="Arial" panose="020B0604020202020204" pitchFamily="34" charset="0"/>
                <a:sym typeface="Arial"/>
              </a:rPr>
              <a:t> (H)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001"/>
                                        </p:tgtEl>
                                        <p:attrNameLst>
                                          <p:attrName>style.visibility</p:attrName>
                                        </p:attrNameLst>
                                      </p:cBhvr>
                                      <p:to>
                                        <p:strVal val="visible"/>
                                      </p:to>
                                    </p:set>
                                    <p:animEffect transition="in" filter="dissolve">
                                      <p:cBhvr>
                                        <p:cTn id="7" dur="1000"/>
                                        <p:tgtEl>
                                          <p:spTgt spid="42001"/>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1000"/>
                                        <p:tgtEl>
                                          <p:spTgt spid="2"/>
                                        </p:tgtEl>
                                      </p:cBhvr>
                                    </p:animEffect>
                                  </p:childTnLst>
                                </p:cTn>
                              </p:par>
                            </p:childTnLst>
                          </p:cTn>
                        </p:par>
                        <p:par>
                          <p:cTn id="12" fill="hold" nodeType="afterGroup">
                            <p:stCondLst>
                              <p:cond delay="2000"/>
                            </p:stCondLst>
                            <p:childTnLst>
                              <p:par>
                                <p:cTn id="13" presetID="9" presetClass="entr" presetSubtype="0" fill="hold" grpId="0" nodeType="afterEffect">
                                  <p:stCondLst>
                                    <p:cond delay="0"/>
                                  </p:stCondLst>
                                  <p:childTnLst>
                                    <p:set>
                                      <p:cBhvr>
                                        <p:cTn id="14" dur="1" fill="hold">
                                          <p:stCondLst>
                                            <p:cond delay="0"/>
                                          </p:stCondLst>
                                        </p:cTn>
                                        <p:tgtEl>
                                          <p:spTgt spid="42014"/>
                                        </p:tgtEl>
                                        <p:attrNameLst>
                                          <p:attrName>style.visibility</p:attrName>
                                        </p:attrNameLst>
                                      </p:cBhvr>
                                      <p:to>
                                        <p:strVal val="visible"/>
                                      </p:to>
                                    </p:set>
                                    <p:animEffect transition="in" filter="dissolve">
                                      <p:cBhvr>
                                        <p:cTn id="15" dur="1000"/>
                                        <p:tgtEl>
                                          <p:spTgt spid="4201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1997"/>
                                        </p:tgtEl>
                                        <p:attrNameLst>
                                          <p:attrName>style.visibility</p:attrName>
                                        </p:attrNameLst>
                                      </p:cBhvr>
                                      <p:to>
                                        <p:strVal val="visible"/>
                                      </p:to>
                                    </p:set>
                                    <p:animEffect transition="in" filter="dissolve">
                                      <p:cBhvr>
                                        <p:cTn id="20" dur="1000"/>
                                        <p:tgtEl>
                                          <p:spTgt spid="41997"/>
                                        </p:tgtEl>
                                      </p:cBhvr>
                                    </p:animEffect>
                                  </p:childTnLst>
                                </p:cTn>
                              </p:par>
                            </p:childTnLst>
                          </p:cTn>
                        </p:par>
                        <p:par>
                          <p:cTn id="21" fill="hold" nodeType="afterGroup">
                            <p:stCondLst>
                              <p:cond delay="1000"/>
                            </p:stCondLst>
                            <p:childTnLst>
                              <p:par>
                                <p:cTn id="22" presetID="9" presetClass="entr" presetSubtype="0" fill="hold" grpId="0" nodeType="afterEffect">
                                  <p:stCondLst>
                                    <p:cond delay="0"/>
                                  </p:stCondLst>
                                  <p:childTnLst>
                                    <p:set>
                                      <p:cBhvr>
                                        <p:cTn id="23" dur="1" fill="hold">
                                          <p:stCondLst>
                                            <p:cond delay="0"/>
                                          </p:stCondLst>
                                        </p:cTn>
                                        <p:tgtEl>
                                          <p:spTgt spid="41998"/>
                                        </p:tgtEl>
                                        <p:attrNameLst>
                                          <p:attrName>style.visibility</p:attrName>
                                        </p:attrNameLst>
                                      </p:cBhvr>
                                      <p:to>
                                        <p:strVal val="visible"/>
                                      </p:to>
                                    </p:set>
                                    <p:animEffect transition="in" filter="dissolve">
                                      <p:cBhvr>
                                        <p:cTn id="24" dur="1000"/>
                                        <p:tgtEl>
                                          <p:spTgt spid="41998"/>
                                        </p:tgtEl>
                                      </p:cBhvr>
                                    </p:animEffect>
                                  </p:childTnLst>
                                </p:cTn>
                              </p:par>
                            </p:childTnLst>
                          </p:cTn>
                        </p:par>
                        <p:par>
                          <p:cTn id="25" fill="hold" nodeType="afterGroup">
                            <p:stCondLst>
                              <p:cond delay="2000"/>
                            </p:stCondLst>
                            <p:childTnLst>
                              <p:par>
                                <p:cTn id="26" presetID="9" presetClass="entr" presetSubtype="0" fill="hold" grpId="0" nodeType="afterEffect">
                                  <p:stCondLst>
                                    <p:cond delay="0"/>
                                  </p:stCondLst>
                                  <p:childTnLst>
                                    <p:set>
                                      <p:cBhvr>
                                        <p:cTn id="27" dur="1" fill="hold">
                                          <p:stCondLst>
                                            <p:cond delay="0"/>
                                          </p:stCondLst>
                                        </p:cTn>
                                        <p:tgtEl>
                                          <p:spTgt spid="41999"/>
                                        </p:tgtEl>
                                        <p:attrNameLst>
                                          <p:attrName>style.visibility</p:attrName>
                                        </p:attrNameLst>
                                      </p:cBhvr>
                                      <p:to>
                                        <p:strVal val="visible"/>
                                      </p:to>
                                    </p:set>
                                    <p:animEffect transition="in" filter="dissolve">
                                      <p:cBhvr>
                                        <p:cTn id="28" dur="1000"/>
                                        <p:tgtEl>
                                          <p:spTgt spid="4199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42010"/>
                                        </p:tgtEl>
                                        <p:attrNameLst>
                                          <p:attrName>style.visibility</p:attrName>
                                        </p:attrNameLst>
                                      </p:cBhvr>
                                      <p:to>
                                        <p:strVal val="visible"/>
                                      </p:to>
                                    </p:set>
                                    <p:animEffect transition="in" filter="dissolve">
                                      <p:cBhvr>
                                        <p:cTn id="33" dur="1000"/>
                                        <p:tgtEl>
                                          <p:spTgt spid="4201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42008"/>
                                        </p:tgtEl>
                                        <p:attrNameLst>
                                          <p:attrName>style.visibility</p:attrName>
                                        </p:attrNameLst>
                                      </p:cBhvr>
                                      <p:to>
                                        <p:strVal val="visible"/>
                                      </p:to>
                                    </p:set>
                                    <p:animEffect transition="in" filter="dissolve">
                                      <p:cBhvr>
                                        <p:cTn id="38" dur="1000"/>
                                        <p:tgtEl>
                                          <p:spTgt spid="42008"/>
                                        </p:tgtEl>
                                      </p:cBhvr>
                                    </p:animEffect>
                                  </p:childTnLst>
                                </p:cTn>
                              </p:par>
                            </p:childTnLst>
                          </p:cTn>
                        </p:par>
                        <p:par>
                          <p:cTn id="39" fill="hold" nodeType="afterGroup">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42031"/>
                                        </p:tgtEl>
                                        <p:attrNameLst>
                                          <p:attrName>style.visibility</p:attrName>
                                        </p:attrNameLst>
                                      </p:cBhvr>
                                      <p:to>
                                        <p:strVal val="visible"/>
                                      </p:to>
                                    </p:set>
                                    <p:animEffect transition="in" filter="fade">
                                      <p:cBhvr>
                                        <p:cTn id="42" dur="500"/>
                                        <p:tgtEl>
                                          <p:spTgt spid="4203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2013"/>
                                        </p:tgtEl>
                                        <p:attrNameLst>
                                          <p:attrName>style.visibility</p:attrName>
                                        </p:attrNameLst>
                                      </p:cBhvr>
                                      <p:to>
                                        <p:strVal val="visible"/>
                                      </p:to>
                                    </p:set>
                                    <p:animEffect transition="in" filter="dissolve">
                                      <p:cBhvr>
                                        <p:cTn id="47" dur="1000"/>
                                        <p:tgtEl>
                                          <p:spTgt spid="42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7" grpId="0"/>
      <p:bldP spid="41998" grpId="0"/>
      <p:bldP spid="41999" grpId="0"/>
      <p:bldP spid="42001" grpId="0"/>
      <p:bldP spid="42008" grpId="0"/>
      <p:bldP spid="42010" grpId="0"/>
      <p:bldP spid="42013" grpId="0"/>
      <p:bldP spid="42014" grpId="0"/>
      <p:bldP spid="4203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93C25E-8855-8C11-FD17-82E4118841F0}"/>
              </a:ext>
            </a:extLst>
          </p:cNvPr>
          <p:cNvPicPr>
            <a:picLocks noChangeAspect="1"/>
          </p:cNvPicPr>
          <p:nvPr/>
        </p:nvPicPr>
        <p:blipFill rotWithShape="1">
          <a:blip r:embed="rId2"/>
          <a:srcRect t="4348" r="8584"/>
          <a:stretch/>
        </p:blipFill>
        <p:spPr>
          <a:xfrm>
            <a:off x="231140" y="0"/>
            <a:ext cx="11960860" cy="6815621"/>
          </a:xfrm>
          <a:prstGeom prst="rect">
            <a:avLst/>
          </a:prstGeom>
        </p:spPr>
      </p:pic>
      <p:sp>
        <p:nvSpPr>
          <p:cNvPr id="10" name="Rectangle: Rounded Corners 9">
            <a:extLst>
              <a:ext uri="{FF2B5EF4-FFF2-40B4-BE49-F238E27FC236}">
                <a16:creationId xmlns:a16="http://schemas.microsoft.com/office/drawing/2014/main" id="{6C11939C-D4F8-FBCD-6D3D-660EFFD19CFA}"/>
              </a:ext>
            </a:extLst>
          </p:cNvPr>
          <p:cNvSpPr/>
          <p:nvPr/>
        </p:nvSpPr>
        <p:spPr>
          <a:xfrm>
            <a:off x="512494" y="0"/>
            <a:ext cx="10185009" cy="1024421"/>
          </a:xfrm>
          <a:prstGeom prst="round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Quốc gia nào không trở thành thuộc địa của các nước phương Tây?</a:t>
            </a:r>
          </a:p>
        </p:txBody>
      </p:sp>
    </p:spTree>
    <p:extLst>
      <p:ext uri="{BB962C8B-B14F-4D97-AF65-F5344CB8AC3E}">
        <p14:creationId xmlns:p14="http://schemas.microsoft.com/office/powerpoint/2010/main" val="401614930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A05D34-9B4B-1799-95B2-A6D32024A46C}"/>
              </a:ext>
            </a:extLst>
          </p:cNvPr>
          <p:cNvPicPr>
            <a:picLocks noChangeAspect="1"/>
          </p:cNvPicPr>
          <p:nvPr/>
        </p:nvPicPr>
        <p:blipFill>
          <a:blip r:embed="rId2"/>
          <a:stretch>
            <a:fillRect/>
          </a:stretch>
        </p:blipFill>
        <p:spPr>
          <a:xfrm>
            <a:off x="0" y="0"/>
            <a:ext cx="6096000" cy="6096000"/>
          </a:xfrm>
          <a:prstGeom prst="rect">
            <a:avLst/>
          </a:prstGeom>
        </p:spPr>
      </p:pic>
      <p:pic>
        <p:nvPicPr>
          <p:cNvPr id="3" name="Picture 2">
            <a:extLst>
              <a:ext uri="{FF2B5EF4-FFF2-40B4-BE49-F238E27FC236}">
                <a16:creationId xmlns:a16="http://schemas.microsoft.com/office/drawing/2014/main" id="{69077B81-E745-30D1-7F61-EDD477818031}"/>
              </a:ext>
            </a:extLst>
          </p:cNvPr>
          <p:cNvPicPr>
            <a:picLocks noChangeAspect="1"/>
          </p:cNvPicPr>
          <p:nvPr/>
        </p:nvPicPr>
        <p:blipFill rotWithShape="1">
          <a:blip r:embed="rId3"/>
          <a:srcRect t="12500"/>
          <a:stretch/>
        </p:blipFill>
        <p:spPr>
          <a:xfrm>
            <a:off x="6216315" y="0"/>
            <a:ext cx="5911015" cy="5943600"/>
          </a:xfrm>
          <a:prstGeom prst="rect">
            <a:avLst/>
          </a:prstGeom>
        </p:spPr>
      </p:pic>
      <p:sp>
        <p:nvSpPr>
          <p:cNvPr id="4" name="Rectangle: Rounded Corners 3">
            <a:extLst>
              <a:ext uri="{FF2B5EF4-FFF2-40B4-BE49-F238E27FC236}">
                <a16:creationId xmlns:a16="http://schemas.microsoft.com/office/drawing/2014/main" id="{67FDF78E-B33F-92B8-27CC-7C18B06F194F}"/>
              </a:ext>
            </a:extLst>
          </p:cNvPr>
          <p:cNvSpPr/>
          <p:nvPr/>
        </p:nvSpPr>
        <p:spPr>
          <a:xfrm>
            <a:off x="-1" y="5943600"/>
            <a:ext cx="12007015"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Thái Lan là quốc gia Đông Nam Á duy nhất không bị chiếm làm thuộc địa của các nước châu Âu</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719955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3)">
                                      <p:cBhvr>
                                        <p:cTn id="7" dur="2000"/>
                                        <p:tgtEl>
                                          <p:spTgt spid="2"/>
                                        </p:tgtEl>
                                      </p:cBhvr>
                                    </p:animEffect>
                                  </p:childTnLst>
                                </p:cTn>
                              </p:par>
                              <p:par>
                                <p:cTn id="8" presetID="21" presetClass="entr" presetSubtype="3"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3)">
                                      <p:cBhvr>
                                        <p:cTn id="10" dur="2000"/>
                                        <p:tgtEl>
                                          <p:spTgt spid="3"/>
                                        </p:tgtEl>
                                      </p:cBhvr>
                                    </p:animEffect>
                                  </p:childTnLst>
                                </p:cTn>
                              </p:par>
                              <p:par>
                                <p:cTn id="11" presetID="21" presetClass="entr" presetSubtype="3"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3)">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77381283-70B9-4C76-8C5A-08420B5F9AF7}"/>
              </a:ext>
            </a:extLst>
          </p:cNvPr>
          <p:cNvSpPr>
            <a:spLocks noChangeArrowheads="1"/>
          </p:cNvSpPr>
          <p:nvPr/>
        </p:nvSpPr>
        <p:spPr bwMode="auto">
          <a:xfrm>
            <a:off x="76200" y="2686738"/>
            <a:ext cx="11963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defTabSz="685800" eaLnBrk="1" fontAlgn="base" hangingPunct="1">
              <a:spcBef>
                <a:spcPct val="0"/>
              </a:spcBef>
              <a:spcAft>
                <a:spcPct val="0"/>
              </a:spcAft>
              <a:buFont typeface="Arial"/>
              <a:buNone/>
            </a:pPr>
            <a:r>
              <a:rPr lang="en-US" altLang="en-VN" sz="3200">
                <a:solidFill>
                  <a:srgbClr val="000000"/>
                </a:solidFill>
                <a:cs typeface="Arial"/>
                <a:sym typeface="Arial"/>
              </a:rPr>
              <a:t>-</a:t>
            </a:r>
            <a:r>
              <a:rPr lang="en-US" altLang="en-VN" sz="3200">
                <a:solidFill>
                  <a:srgbClr val="663300"/>
                </a:solidFill>
                <a:cs typeface="Arial"/>
                <a:sym typeface="Arial"/>
              </a:rPr>
              <a:t> </a:t>
            </a:r>
            <a:r>
              <a:rPr lang="vi-VN" sz="3200"/>
              <a:t>Từ đầu thế kỉ XVI, các nước phương Tây bắt đầu mở rộng quá trình xâm nhập vào các nước Đông Nam Á.</a:t>
            </a:r>
            <a:endParaRPr lang="en-US" altLang="en-VN" sz="3200" dirty="0">
              <a:solidFill>
                <a:srgbClr val="000000"/>
              </a:solidFill>
              <a:cs typeface="Arial"/>
              <a:sym typeface="Symbol" pitchFamily="2" charset="2"/>
            </a:endParaRPr>
          </a:p>
        </p:txBody>
      </p:sp>
      <p:sp>
        <p:nvSpPr>
          <p:cNvPr id="9" name="Rectangle 4">
            <a:extLst>
              <a:ext uri="{FF2B5EF4-FFF2-40B4-BE49-F238E27FC236}">
                <a16:creationId xmlns:a16="http://schemas.microsoft.com/office/drawing/2014/main" id="{73518826-AE1B-B367-4F3A-552452CBEC79}"/>
              </a:ext>
            </a:extLst>
          </p:cNvPr>
          <p:cNvSpPr>
            <a:spLocks noChangeArrowheads="1"/>
          </p:cNvSpPr>
          <p:nvPr/>
        </p:nvSpPr>
        <p:spPr bwMode="auto">
          <a:xfrm>
            <a:off x="114299" y="4260877"/>
            <a:ext cx="11963400" cy="148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defTabSz="685800" eaLnBrk="1" fontAlgn="base" hangingPunct="1">
              <a:spcBef>
                <a:spcPct val="0"/>
              </a:spcBef>
              <a:spcAft>
                <a:spcPct val="0"/>
              </a:spcAft>
            </a:pPr>
            <a:r>
              <a:rPr lang="en-US" altLang="en-VN" sz="3200" dirty="0">
                <a:solidFill>
                  <a:srgbClr val="000000"/>
                </a:solidFill>
                <a:cs typeface="Arial"/>
                <a:sym typeface="Arial"/>
              </a:rPr>
              <a:t>- </a:t>
            </a:r>
            <a:r>
              <a:rPr lang="en-US" altLang="en-VN" sz="3200" dirty="0" err="1">
                <a:solidFill>
                  <a:srgbClr val="000000"/>
                </a:solidFill>
                <a:cs typeface="Arial"/>
                <a:sym typeface="Arial"/>
              </a:rPr>
              <a:t>Bằng</a:t>
            </a:r>
            <a:r>
              <a:rPr lang="en-US" altLang="en-VN" sz="3200" dirty="0">
                <a:solidFill>
                  <a:srgbClr val="000000"/>
                </a:solidFill>
                <a:cs typeface="Arial"/>
                <a:sym typeface="Arial"/>
              </a:rPr>
              <a:t> </a:t>
            </a:r>
            <a:r>
              <a:rPr lang="en-US" altLang="en-VN" sz="3200" dirty="0" err="1">
                <a:solidFill>
                  <a:srgbClr val="000000"/>
                </a:solidFill>
                <a:cs typeface="Arial"/>
                <a:sym typeface="Arial"/>
              </a:rPr>
              <a:t>nhiều</a:t>
            </a:r>
            <a:r>
              <a:rPr lang="en-US" altLang="en-VN" sz="3200" dirty="0">
                <a:solidFill>
                  <a:srgbClr val="000000"/>
                </a:solidFill>
                <a:cs typeface="Arial"/>
                <a:sym typeface="Arial"/>
              </a:rPr>
              <a:t> </a:t>
            </a:r>
            <a:r>
              <a:rPr lang="en-US" altLang="en-VN" sz="3200" dirty="0" err="1">
                <a:solidFill>
                  <a:srgbClr val="000000"/>
                </a:solidFill>
                <a:cs typeface="Arial"/>
                <a:sym typeface="Arial"/>
              </a:rPr>
              <a:t>thủ</a:t>
            </a:r>
            <a:r>
              <a:rPr lang="en-US" altLang="en-VN" sz="3200" dirty="0">
                <a:solidFill>
                  <a:srgbClr val="000000"/>
                </a:solidFill>
                <a:cs typeface="Arial"/>
                <a:sym typeface="Arial"/>
              </a:rPr>
              <a:t> </a:t>
            </a:r>
            <a:r>
              <a:rPr lang="en-US" altLang="en-VN" sz="3200" dirty="0" err="1">
                <a:solidFill>
                  <a:srgbClr val="000000"/>
                </a:solidFill>
                <a:cs typeface="Arial"/>
                <a:sym typeface="Arial"/>
              </a:rPr>
              <a:t>đoạn</a:t>
            </a:r>
            <a:r>
              <a:rPr lang="en-US" altLang="en-VN" sz="3200" dirty="0">
                <a:solidFill>
                  <a:srgbClr val="000000"/>
                </a:solidFill>
                <a:cs typeface="Arial"/>
                <a:sym typeface="Arial"/>
              </a:rPr>
              <a:t> </a:t>
            </a:r>
            <a:r>
              <a:rPr lang="en-US" altLang="en-VN" sz="3200" dirty="0" err="1">
                <a:solidFill>
                  <a:srgbClr val="000000"/>
                </a:solidFill>
                <a:cs typeface="Arial"/>
                <a:sym typeface="Arial"/>
              </a:rPr>
              <a:t>khác</a:t>
            </a:r>
            <a:r>
              <a:rPr lang="en-US" altLang="en-VN" sz="3200" dirty="0">
                <a:solidFill>
                  <a:srgbClr val="000000"/>
                </a:solidFill>
                <a:cs typeface="Arial"/>
                <a:sym typeface="Arial"/>
              </a:rPr>
              <a:t> </a:t>
            </a:r>
            <a:r>
              <a:rPr lang="en-US" altLang="en-VN" sz="3200" dirty="0" err="1">
                <a:solidFill>
                  <a:srgbClr val="000000"/>
                </a:solidFill>
                <a:cs typeface="Arial"/>
                <a:sym typeface="Arial"/>
              </a:rPr>
              <a:t>nhau</a:t>
            </a:r>
            <a:r>
              <a:rPr lang="en-US" altLang="en-VN" sz="3200" dirty="0">
                <a:solidFill>
                  <a:srgbClr val="000000"/>
                </a:solidFill>
                <a:cs typeface="Arial"/>
                <a:sym typeface="Arial"/>
              </a:rPr>
              <a:t>, </a:t>
            </a:r>
            <a:r>
              <a:rPr lang="en-US" altLang="en-VN" sz="3200" dirty="0" err="1">
                <a:solidFill>
                  <a:srgbClr val="000000"/>
                </a:solidFill>
                <a:cs typeface="Arial"/>
                <a:sym typeface="Arial"/>
              </a:rPr>
              <a:t>thực</a:t>
            </a:r>
            <a:r>
              <a:rPr lang="en-US" altLang="en-VN" sz="3200" dirty="0">
                <a:solidFill>
                  <a:srgbClr val="000000"/>
                </a:solidFill>
                <a:cs typeface="Arial"/>
                <a:sym typeface="Arial"/>
              </a:rPr>
              <a:t> </a:t>
            </a:r>
            <a:r>
              <a:rPr lang="en-US" altLang="en-VN" sz="3200" dirty="0" err="1">
                <a:solidFill>
                  <a:srgbClr val="000000"/>
                </a:solidFill>
                <a:cs typeface="Arial"/>
                <a:sym typeface="Arial"/>
              </a:rPr>
              <a:t>dân</a:t>
            </a:r>
            <a:r>
              <a:rPr lang="en-US" altLang="en-VN" sz="3200" dirty="0">
                <a:solidFill>
                  <a:srgbClr val="000000"/>
                </a:solidFill>
                <a:cs typeface="Arial"/>
                <a:sym typeface="Arial"/>
              </a:rPr>
              <a:t> </a:t>
            </a:r>
            <a:r>
              <a:rPr lang="en-US" altLang="en-VN" sz="3200" dirty="0" err="1">
                <a:solidFill>
                  <a:srgbClr val="000000"/>
                </a:solidFill>
                <a:cs typeface="Arial"/>
                <a:sym typeface="Arial"/>
              </a:rPr>
              <a:t>phương</a:t>
            </a:r>
            <a:r>
              <a:rPr lang="en-US" altLang="en-VN" sz="3200" dirty="0">
                <a:solidFill>
                  <a:srgbClr val="000000"/>
                </a:solidFill>
                <a:cs typeface="Arial"/>
                <a:sym typeface="Arial"/>
              </a:rPr>
              <a:t> </a:t>
            </a:r>
            <a:r>
              <a:rPr lang="en-US" altLang="en-VN" sz="3200" dirty="0" err="1">
                <a:solidFill>
                  <a:srgbClr val="000000"/>
                </a:solidFill>
                <a:cs typeface="Arial"/>
                <a:sym typeface="Arial"/>
              </a:rPr>
              <a:t>Tây</a:t>
            </a:r>
            <a:r>
              <a:rPr lang="en-US" altLang="en-VN" sz="3200" dirty="0">
                <a:solidFill>
                  <a:srgbClr val="000000"/>
                </a:solidFill>
                <a:cs typeface="Arial"/>
                <a:sym typeface="Arial"/>
              </a:rPr>
              <a:t> </a:t>
            </a:r>
            <a:r>
              <a:rPr lang="en-US" altLang="en-VN" sz="3200" dirty="0" err="1">
                <a:solidFill>
                  <a:srgbClr val="000000"/>
                </a:solidFill>
                <a:cs typeface="Arial"/>
                <a:sym typeface="Arial"/>
              </a:rPr>
              <a:t>đã</a:t>
            </a:r>
            <a:r>
              <a:rPr lang="en-US" altLang="en-VN" sz="3200" dirty="0">
                <a:solidFill>
                  <a:srgbClr val="000000"/>
                </a:solidFill>
                <a:cs typeface="Arial"/>
                <a:sym typeface="Arial"/>
              </a:rPr>
              <a:t> </a:t>
            </a:r>
            <a:r>
              <a:rPr lang="en-US" altLang="en-VN" sz="3200" dirty="0" err="1">
                <a:solidFill>
                  <a:srgbClr val="000000"/>
                </a:solidFill>
                <a:cs typeface="Arial"/>
                <a:sym typeface="Arial"/>
              </a:rPr>
              <a:t>từng</a:t>
            </a:r>
            <a:r>
              <a:rPr lang="en-US" altLang="en-VN" sz="3200" dirty="0">
                <a:solidFill>
                  <a:srgbClr val="000000"/>
                </a:solidFill>
                <a:cs typeface="Arial"/>
                <a:sym typeface="Arial"/>
              </a:rPr>
              <a:t> </a:t>
            </a:r>
            <a:r>
              <a:rPr lang="en-US" altLang="en-VN" sz="3200" dirty="0" err="1">
                <a:solidFill>
                  <a:srgbClr val="000000"/>
                </a:solidFill>
                <a:cs typeface="Arial"/>
                <a:sym typeface="Arial"/>
              </a:rPr>
              <a:t>bước</a:t>
            </a:r>
            <a:r>
              <a:rPr lang="en-US" altLang="en-VN" sz="3200" dirty="0">
                <a:solidFill>
                  <a:srgbClr val="000000"/>
                </a:solidFill>
                <a:cs typeface="Arial"/>
                <a:sym typeface="Arial"/>
              </a:rPr>
              <a:t> </a:t>
            </a:r>
            <a:r>
              <a:rPr lang="en-US" altLang="en-VN" sz="3200" dirty="0" err="1">
                <a:solidFill>
                  <a:srgbClr val="000000"/>
                </a:solidFill>
                <a:cs typeface="Arial"/>
                <a:sym typeface="Arial"/>
              </a:rPr>
              <a:t>chiếm</a:t>
            </a:r>
            <a:r>
              <a:rPr lang="en-US" altLang="en-VN" sz="3200" dirty="0">
                <a:solidFill>
                  <a:srgbClr val="000000"/>
                </a:solidFill>
                <a:cs typeface="Arial"/>
                <a:sym typeface="Arial"/>
              </a:rPr>
              <a:t> </a:t>
            </a:r>
            <a:r>
              <a:rPr lang="en-US" altLang="en-VN" sz="3200" dirty="0" err="1">
                <a:solidFill>
                  <a:srgbClr val="000000"/>
                </a:solidFill>
                <a:cs typeface="Arial"/>
                <a:sym typeface="Arial"/>
              </a:rPr>
              <a:t>gần</a:t>
            </a:r>
            <a:r>
              <a:rPr lang="en-US" altLang="en-VN" sz="3200" dirty="0">
                <a:solidFill>
                  <a:srgbClr val="000000"/>
                </a:solidFill>
                <a:cs typeface="Arial"/>
                <a:sym typeface="Arial"/>
              </a:rPr>
              <a:t> </a:t>
            </a:r>
            <a:r>
              <a:rPr lang="en-US" altLang="en-VN" sz="3200" dirty="0" err="1">
                <a:solidFill>
                  <a:srgbClr val="000000"/>
                </a:solidFill>
                <a:cs typeface="Arial"/>
                <a:sym typeface="Arial"/>
              </a:rPr>
              <a:t>hết</a:t>
            </a:r>
            <a:r>
              <a:rPr lang="en-US" altLang="en-VN" sz="3200" dirty="0">
                <a:solidFill>
                  <a:srgbClr val="000000"/>
                </a:solidFill>
                <a:cs typeface="Arial"/>
                <a:sym typeface="Arial"/>
              </a:rPr>
              <a:t> </a:t>
            </a:r>
            <a:r>
              <a:rPr lang="en-US" altLang="en-VN" sz="3200" dirty="0" err="1">
                <a:solidFill>
                  <a:srgbClr val="000000"/>
                </a:solidFill>
                <a:cs typeface="Arial"/>
                <a:sym typeface="Arial"/>
              </a:rPr>
              <a:t>và</a:t>
            </a:r>
            <a:r>
              <a:rPr lang="en-US" altLang="en-VN" sz="3200" dirty="0">
                <a:solidFill>
                  <a:srgbClr val="000000"/>
                </a:solidFill>
                <a:cs typeface="Arial"/>
                <a:sym typeface="Arial"/>
              </a:rPr>
              <a:t> </a:t>
            </a:r>
            <a:r>
              <a:rPr lang="en-US" altLang="en-VN" sz="3200" dirty="0" err="1">
                <a:solidFill>
                  <a:srgbClr val="000000"/>
                </a:solidFill>
                <a:cs typeface="Arial"/>
                <a:sym typeface="Arial"/>
              </a:rPr>
              <a:t>đặt</a:t>
            </a:r>
            <a:r>
              <a:rPr lang="en-US" altLang="en-VN" sz="3200" dirty="0">
                <a:solidFill>
                  <a:srgbClr val="000000"/>
                </a:solidFill>
                <a:cs typeface="Arial"/>
                <a:sym typeface="Arial"/>
              </a:rPr>
              <a:t> </a:t>
            </a:r>
            <a:r>
              <a:rPr lang="en-US" altLang="en-VN" sz="3200" dirty="0" err="1">
                <a:solidFill>
                  <a:srgbClr val="000000"/>
                </a:solidFill>
                <a:cs typeface="Arial"/>
                <a:sym typeface="Arial"/>
              </a:rPr>
              <a:t>ách</a:t>
            </a:r>
            <a:r>
              <a:rPr lang="en-US" altLang="en-VN" sz="3200" dirty="0">
                <a:solidFill>
                  <a:srgbClr val="000000"/>
                </a:solidFill>
                <a:cs typeface="Arial"/>
                <a:sym typeface="Arial"/>
              </a:rPr>
              <a:t> </a:t>
            </a:r>
            <a:r>
              <a:rPr lang="en-US" altLang="en-VN" sz="3200" dirty="0" err="1">
                <a:solidFill>
                  <a:srgbClr val="000000"/>
                </a:solidFill>
                <a:cs typeface="Arial"/>
                <a:sym typeface="Arial"/>
              </a:rPr>
              <a:t>thống</a:t>
            </a:r>
            <a:r>
              <a:rPr lang="en-US" altLang="en-VN" sz="3200" dirty="0">
                <a:solidFill>
                  <a:srgbClr val="000000"/>
                </a:solidFill>
                <a:cs typeface="Arial"/>
                <a:sym typeface="Arial"/>
              </a:rPr>
              <a:t> </a:t>
            </a:r>
            <a:r>
              <a:rPr lang="en-US" altLang="en-VN" sz="3200" dirty="0" err="1">
                <a:solidFill>
                  <a:srgbClr val="000000"/>
                </a:solidFill>
                <a:cs typeface="Arial"/>
                <a:sym typeface="Arial"/>
              </a:rPr>
              <a:t>trị</a:t>
            </a:r>
            <a:r>
              <a:rPr lang="en-US" altLang="en-VN" sz="3200" dirty="0">
                <a:solidFill>
                  <a:srgbClr val="000000"/>
                </a:solidFill>
                <a:cs typeface="Arial"/>
                <a:sym typeface="Arial"/>
              </a:rPr>
              <a:t> </a:t>
            </a:r>
            <a:r>
              <a:rPr lang="en-US" altLang="en-VN" sz="3200" dirty="0" err="1">
                <a:solidFill>
                  <a:srgbClr val="000000"/>
                </a:solidFill>
                <a:cs typeface="Arial"/>
                <a:sym typeface="Arial"/>
              </a:rPr>
              <a:t>lên</a:t>
            </a:r>
            <a:r>
              <a:rPr lang="en-US" altLang="en-VN" sz="3200" dirty="0">
                <a:solidFill>
                  <a:srgbClr val="000000"/>
                </a:solidFill>
                <a:cs typeface="Arial"/>
                <a:sym typeface="Arial"/>
              </a:rPr>
              <a:t> </a:t>
            </a:r>
            <a:r>
              <a:rPr lang="en-US" altLang="en-VN" sz="3200" dirty="0" err="1">
                <a:solidFill>
                  <a:srgbClr val="000000"/>
                </a:solidFill>
                <a:cs typeface="Arial"/>
                <a:sym typeface="Arial"/>
              </a:rPr>
              <a:t>các</a:t>
            </a:r>
            <a:r>
              <a:rPr lang="en-US" altLang="en-VN" sz="3200" dirty="0">
                <a:solidFill>
                  <a:srgbClr val="000000"/>
                </a:solidFill>
                <a:cs typeface="Arial"/>
                <a:sym typeface="Arial"/>
              </a:rPr>
              <a:t> </a:t>
            </a:r>
            <a:r>
              <a:rPr lang="en-US" altLang="en-VN" sz="3200" dirty="0" err="1">
                <a:solidFill>
                  <a:srgbClr val="000000"/>
                </a:solidFill>
                <a:cs typeface="Arial"/>
                <a:sym typeface="Arial"/>
              </a:rPr>
              <a:t>quốc</a:t>
            </a:r>
            <a:r>
              <a:rPr lang="en-US" altLang="en-VN" sz="3200" dirty="0">
                <a:solidFill>
                  <a:srgbClr val="000000"/>
                </a:solidFill>
                <a:cs typeface="Arial"/>
                <a:sym typeface="Arial"/>
              </a:rPr>
              <a:t> </a:t>
            </a:r>
            <a:r>
              <a:rPr lang="en-US" altLang="en-VN" sz="3200" dirty="0" err="1">
                <a:solidFill>
                  <a:srgbClr val="000000"/>
                </a:solidFill>
                <a:cs typeface="Arial"/>
                <a:sym typeface="Arial"/>
              </a:rPr>
              <a:t>gia</a:t>
            </a:r>
            <a:r>
              <a:rPr lang="en-US" altLang="en-VN" sz="3200" dirty="0">
                <a:solidFill>
                  <a:srgbClr val="000000"/>
                </a:solidFill>
                <a:cs typeface="Arial"/>
                <a:sym typeface="Arial"/>
              </a:rPr>
              <a:t> </a:t>
            </a:r>
            <a:r>
              <a:rPr lang="en-US" altLang="en-VN" sz="3200" dirty="0" err="1">
                <a:solidFill>
                  <a:srgbClr val="000000"/>
                </a:solidFill>
                <a:cs typeface="Arial"/>
                <a:sym typeface="Arial"/>
              </a:rPr>
              <a:t>trong</a:t>
            </a:r>
            <a:r>
              <a:rPr lang="en-US" altLang="en-VN" sz="3200" dirty="0">
                <a:solidFill>
                  <a:srgbClr val="000000"/>
                </a:solidFill>
                <a:cs typeface="Arial"/>
                <a:sym typeface="Arial"/>
              </a:rPr>
              <a:t> </a:t>
            </a:r>
            <a:r>
              <a:rPr lang="en-US" altLang="en-VN" sz="3200" dirty="0" err="1">
                <a:solidFill>
                  <a:srgbClr val="000000"/>
                </a:solidFill>
                <a:cs typeface="Arial"/>
                <a:sym typeface="Arial"/>
              </a:rPr>
              <a:t>khu</a:t>
            </a:r>
            <a:r>
              <a:rPr lang="en-US" altLang="en-VN" sz="3200" dirty="0">
                <a:solidFill>
                  <a:srgbClr val="000000"/>
                </a:solidFill>
                <a:cs typeface="Arial"/>
                <a:sym typeface="Arial"/>
              </a:rPr>
              <a:t> </a:t>
            </a:r>
            <a:r>
              <a:rPr lang="en-US" altLang="en-VN" sz="3200" dirty="0" err="1">
                <a:solidFill>
                  <a:srgbClr val="000000"/>
                </a:solidFill>
                <a:cs typeface="Arial"/>
                <a:sym typeface="Arial"/>
              </a:rPr>
              <a:t>vực</a:t>
            </a:r>
            <a:r>
              <a:rPr lang="en-US" altLang="en-VN" sz="3200" dirty="0">
                <a:solidFill>
                  <a:srgbClr val="000000"/>
                </a:solidFill>
                <a:cs typeface="Arial"/>
                <a:sym typeface="Arial"/>
              </a:rPr>
              <a:t>.</a:t>
            </a:r>
            <a:endParaRPr lang="vi-VN" altLang="en-VN" sz="3200" dirty="0">
              <a:solidFill>
                <a:srgbClr val="000000"/>
              </a:solidFill>
              <a:cs typeface="Arial"/>
              <a:sym typeface="Arial"/>
            </a:endParaRPr>
          </a:p>
        </p:txBody>
      </p:sp>
      <p:sp>
        <p:nvSpPr>
          <p:cNvPr id="2" name="TextBox 1">
            <a:extLst>
              <a:ext uri="{FF2B5EF4-FFF2-40B4-BE49-F238E27FC236}">
                <a16:creationId xmlns:a16="http://schemas.microsoft.com/office/drawing/2014/main" id="{034F1394-BB00-5C17-156B-411D766F2AA2}"/>
              </a:ext>
            </a:extLst>
          </p:cNvPr>
          <p:cNvSpPr txBox="1"/>
          <p:nvPr/>
        </p:nvSpPr>
        <p:spPr>
          <a:xfrm>
            <a:off x="0" y="0"/>
            <a:ext cx="11963400" cy="1077218"/>
          </a:xfrm>
          <a:prstGeom prst="rect">
            <a:avLst/>
          </a:prstGeom>
          <a:noFill/>
        </p:spPr>
        <p:txBody>
          <a:bodyPr wrap="square">
            <a:spAutoFit/>
          </a:bodyPr>
          <a:lstStyle/>
          <a:p>
            <a:pPr algn="ctr" fontAlgn="base">
              <a:spcBef>
                <a:spcPct val="0"/>
              </a:spcBef>
              <a:spcAft>
                <a:spcPct val="0"/>
              </a:spcAft>
              <a:defRPr/>
            </a:pPr>
            <a:r>
              <a:rPr lang="en-US" altLang="en-US" sz="3200" b="1">
                <a:solidFill>
                  <a:srgbClr val="FF0000"/>
                </a:solidFill>
                <a:latin typeface="Times New Roman" panose="02020603050405020304" pitchFamily="18" charset="0"/>
                <a:cs typeface="Times New Roman" panose="02020603050405020304" pitchFamily="18" charset="0"/>
              </a:rPr>
              <a:t>BÀI 5: </a:t>
            </a:r>
            <a:r>
              <a:rPr lang="vi-VN" altLang="en-US" sz="3200" b="1">
                <a:solidFill>
                  <a:srgbClr val="FF0000"/>
                </a:solidFill>
                <a:latin typeface="Times New Roman" panose="02020603050405020304" pitchFamily="18" charset="0"/>
                <a:cs typeface="Times New Roman" panose="02020603050405020304" pitchFamily="18" charset="0"/>
              </a:rPr>
              <a:t>QUÁ TRÌNH XÂM LƯỢC VÀ CAI TRỊ CỦA CHỦ NGHĨA THỰC DÂN Ở ĐÔNG NAM Á (T1) </a:t>
            </a:r>
          </a:p>
        </p:txBody>
      </p:sp>
      <p:sp>
        <p:nvSpPr>
          <p:cNvPr id="3" name="TextBox 2">
            <a:extLst>
              <a:ext uri="{FF2B5EF4-FFF2-40B4-BE49-F238E27FC236}">
                <a16:creationId xmlns:a16="http://schemas.microsoft.com/office/drawing/2014/main" id="{DBC2F25B-A19F-84B8-EB0D-4DC511BFFB16}"/>
              </a:ext>
            </a:extLst>
          </p:cNvPr>
          <p:cNvSpPr txBox="1"/>
          <p:nvPr/>
        </p:nvSpPr>
        <p:spPr>
          <a:xfrm>
            <a:off x="0" y="1021445"/>
            <a:ext cx="12191999"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a:t>
            </a:r>
            <a:r>
              <a:rPr kumimoji="0" lang="en-US" sz="36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lang="en-US" sz="3600" b="1">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Q</a:t>
            </a:r>
            <a:r>
              <a:rPr kumimoji="0" lang="en-US" sz="36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uá</a:t>
            </a:r>
            <a:r>
              <a:rPr kumimoji="0" lang="en-US" sz="36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6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trình</a:t>
            </a:r>
            <a:r>
              <a:rPr kumimoji="0" lang="en-US" sz="36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600" b="1" i="0" u="none" strike="noStrike" kern="1200" cap="none" spc="0" normalizeH="0" noProof="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xâm</a:t>
            </a:r>
            <a:r>
              <a:rPr kumimoji="0" lang="en-US" sz="36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lược và cai trị của thực dân phương Tây ở Đông Nam Á</a:t>
            </a:r>
            <a:endParaRPr kumimoji="0" lang="en-US" sz="3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81877100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1C8F97-BD2A-4C47-A5A3-F8A0AA5A7CB1}"/>
              </a:ext>
            </a:extLst>
          </p:cNvPr>
          <p:cNvSpPr>
            <a:spLocks noGrp="1"/>
          </p:cNvSpPr>
          <p:nvPr>
            <p:ph type="sldNum"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333" b="1" i="0" u="none" strike="noStrike" kern="0" cap="none" spc="0" normalizeH="0" baseline="0" noProof="0">
                <a:ln>
                  <a:noFill/>
                </a:ln>
                <a:solidFill>
                  <a:srgbClr val="FFFFFF"/>
                </a:solidFill>
                <a:effectLst/>
                <a:uLnTx/>
                <a:uFillTx/>
                <a:latin typeface="Poppins"/>
                <a:cs typeface="Poppins"/>
                <a:sym typeface="Poppins"/>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38</a:t>
            </a:fld>
            <a:endParaRPr kumimoji="0" lang="en" sz="1333" b="1" i="0" u="none" strike="noStrike" kern="0" cap="none" spc="0" normalizeH="0" baseline="0" noProof="0">
              <a:ln>
                <a:noFill/>
              </a:ln>
              <a:solidFill>
                <a:srgbClr val="FFFFFF"/>
              </a:solidFill>
              <a:effectLst/>
              <a:uLnTx/>
              <a:uFillTx/>
              <a:latin typeface="Poppins"/>
              <a:cs typeface="Poppins"/>
              <a:sym typeface="Poppins"/>
            </a:endParaRPr>
          </a:p>
        </p:txBody>
      </p:sp>
      <p:sp>
        <p:nvSpPr>
          <p:cNvPr id="5" name="Rectangle 4">
            <a:extLst>
              <a:ext uri="{FF2B5EF4-FFF2-40B4-BE49-F238E27FC236}">
                <a16:creationId xmlns:a16="http://schemas.microsoft.com/office/drawing/2014/main" id="{2CE96B4E-1679-4646-8E18-8AF929523095}"/>
              </a:ext>
            </a:extLst>
          </p:cNvPr>
          <p:cNvSpPr/>
          <p:nvPr/>
        </p:nvSpPr>
        <p:spPr>
          <a:xfrm>
            <a:off x="843662" y="2628781"/>
            <a:ext cx="7326686" cy="160043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6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LUYỆN TẬP</a:t>
            </a:r>
            <a:endParaRPr kumimoji="0" lang="en-US" sz="96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endParaRPr>
          </a:p>
        </p:txBody>
      </p:sp>
      <p:pic>
        <p:nvPicPr>
          <p:cNvPr id="37890" name="Picture 2" descr="Cố lên tiếng Hàn là gì? List câu nói động viên tinh thần bằng tiếng Hàn">
            <a:extLst>
              <a:ext uri="{FF2B5EF4-FFF2-40B4-BE49-F238E27FC236}">
                <a16:creationId xmlns:a16="http://schemas.microsoft.com/office/drawing/2014/main" id="{7DBA2741-9F9B-1040-93E8-C05280D6D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5801" y="1352550"/>
            <a:ext cx="4286248" cy="415290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072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0" nodeType="withEffect">
                                  <p:stCondLst>
                                    <p:cond delay="0"/>
                                  </p:stCondLst>
                                  <p:iterate type="wd">
                                    <p:tmPct val="10000"/>
                                  </p:iterate>
                                  <p:childTnLst>
                                    <p:animScale>
                                      <p:cBhvr>
                                        <p:cTn id="6" dur="250" autoRev="1" fill="hold">
                                          <p:stCondLst>
                                            <p:cond delay="0"/>
                                          </p:stCondLst>
                                        </p:cTn>
                                        <p:tgtEl>
                                          <p:spTgt spid="5">
                                            <p:txEl>
                                              <p:pRg st="0" end="0"/>
                                            </p:txEl>
                                          </p:spTgt>
                                        </p:tgtEl>
                                      </p:cBhvr>
                                      <p:to x="80000" y="100000"/>
                                    </p:animScale>
                                    <p:anim by="(#ppt_w*0.10)" calcmode="lin" valueType="num">
                                      <p:cBhvr>
                                        <p:cTn id="7" dur="250" autoRev="1" fill="hold">
                                          <p:stCondLst>
                                            <p:cond delay="0"/>
                                          </p:stCondLst>
                                        </p:cTn>
                                        <p:tgtEl>
                                          <p:spTgt spid="5">
                                            <p:txEl>
                                              <p:pRg st="0" end="0"/>
                                            </p:txEl>
                                          </p:spTgt>
                                        </p:tgtEl>
                                        <p:attrNameLst>
                                          <p:attrName>ppt_x</p:attrName>
                                        </p:attrNameLst>
                                      </p:cBhvr>
                                    </p:anim>
                                    <p:anim by="(-#ppt_w*0.10)" calcmode="lin" valueType="num">
                                      <p:cBhvr>
                                        <p:cTn id="8" dur="250" autoRev="1" fill="hold">
                                          <p:stCondLst>
                                            <p:cond delay="0"/>
                                          </p:stCondLst>
                                        </p:cTn>
                                        <p:tgtEl>
                                          <p:spTgt spid="5">
                                            <p:txEl>
                                              <p:pRg st="0" end="0"/>
                                            </p:txEl>
                                          </p:spTgt>
                                        </p:tgtEl>
                                        <p:attrNameLst>
                                          <p:attrName>ppt_y</p:attrName>
                                        </p:attrNameLst>
                                      </p:cBhvr>
                                    </p:anim>
                                    <p:animRot by="-480000">
                                      <p:cBhvr>
                                        <p:cTn id="9" dur="250" autoRev="1" fill="hold">
                                          <p:stCondLst>
                                            <p:cond delay="0"/>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Terminator 4"/>
          <p:cNvSpPr/>
          <p:nvPr/>
        </p:nvSpPr>
        <p:spPr>
          <a:xfrm>
            <a:off x="422031" y="1290320"/>
            <a:ext cx="3591169" cy="599440"/>
          </a:xfrm>
          <a:prstGeom prst="flowChartTerminator">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1. Hà Lan</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6" name="Flowchart: Terminator 5"/>
          <p:cNvSpPr/>
          <p:nvPr/>
        </p:nvSpPr>
        <p:spPr>
          <a:xfrm>
            <a:off x="422031" y="2461260"/>
            <a:ext cx="3591169" cy="599440"/>
          </a:xfrm>
          <a:prstGeom prst="flowChartTerminator">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2. Pháp</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7" name="Flowchart: Terminator 6"/>
          <p:cNvSpPr/>
          <p:nvPr/>
        </p:nvSpPr>
        <p:spPr>
          <a:xfrm>
            <a:off x="422031" y="3632200"/>
            <a:ext cx="3591169" cy="599440"/>
          </a:xfrm>
          <a:prstGeom prst="flowChartTerminator">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3. Anh</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8" name="Flowchart: Terminator 7"/>
          <p:cNvSpPr/>
          <p:nvPr/>
        </p:nvSpPr>
        <p:spPr>
          <a:xfrm>
            <a:off x="422031" y="4803140"/>
            <a:ext cx="3591169" cy="599440"/>
          </a:xfrm>
          <a:prstGeom prst="flowChartTerminator">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4. Tây Ban Nha</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9" name="Flowchart: Terminator 8"/>
          <p:cNvSpPr/>
          <p:nvPr/>
        </p:nvSpPr>
        <p:spPr>
          <a:xfrm>
            <a:off x="422031" y="5974080"/>
            <a:ext cx="3591169" cy="599440"/>
          </a:xfrm>
          <a:prstGeom prst="flowChartTerminator">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5. Bồ Đào Nha</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20" name="Flowchart: Terminator 19"/>
          <p:cNvSpPr/>
          <p:nvPr/>
        </p:nvSpPr>
        <p:spPr>
          <a:xfrm>
            <a:off x="6563360" y="1290320"/>
            <a:ext cx="5383014" cy="599440"/>
          </a:xfrm>
          <a:prstGeom prst="flowChartTerminator">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a. Miến Điện, Mã Lai</a:t>
            </a:r>
            <a:endPar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1" name="Flowchart: Terminator 20"/>
          <p:cNvSpPr/>
          <p:nvPr/>
        </p:nvSpPr>
        <p:spPr>
          <a:xfrm>
            <a:off x="6563360" y="2461260"/>
            <a:ext cx="5383014" cy="599440"/>
          </a:xfrm>
          <a:prstGeom prst="flowChartTerminator">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b. Đông-ti-mo</a:t>
            </a:r>
            <a:endPar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2" name="Flowchart: Terminator 21"/>
          <p:cNvSpPr/>
          <p:nvPr/>
        </p:nvSpPr>
        <p:spPr>
          <a:xfrm>
            <a:off x="6563360" y="3632200"/>
            <a:ext cx="5383014" cy="599440"/>
          </a:xfrm>
          <a:prstGeom prst="flowChartTerminator">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c. In-nô-nê-xi-a</a:t>
            </a:r>
            <a:endPar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3" name="Flowchart: Terminator 22"/>
          <p:cNvSpPr/>
          <p:nvPr/>
        </p:nvSpPr>
        <p:spPr>
          <a:xfrm>
            <a:off x="6563360" y="4803140"/>
            <a:ext cx="5383014" cy="599440"/>
          </a:xfrm>
          <a:prstGeom prst="flowChartTerminator">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d.Việt Nam, Lào, Căm-pu-chia</a:t>
            </a:r>
            <a:endPar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4" name="Flowchart: Terminator 23"/>
          <p:cNvSpPr/>
          <p:nvPr/>
        </p:nvSpPr>
        <p:spPr>
          <a:xfrm>
            <a:off x="6563360" y="5974080"/>
            <a:ext cx="5628640" cy="599440"/>
          </a:xfrm>
          <a:prstGeom prst="flowChartTerminator">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e. Phi-lip-pin</a:t>
            </a:r>
            <a:endPar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cxnSp>
        <p:nvCxnSpPr>
          <p:cNvPr id="26" name="Straight Connector 25"/>
          <p:cNvCxnSpPr>
            <a:cxnSpLocks/>
          </p:cNvCxnSpPr>
          <p:nvPr/>
        </p:nvCxnSpPr>
        <p:spPr>
          <a:xfrm>
            <a:off x="3875518" y="1724155"/>
            <a:ext cx="2687842" cy="2207765"/>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a:stCxn id="6" idx="3"/>
            <a:endCxn id="23" idx="1"/>
          </p:cNvCxnSpPr>
          <p:nvPr/>
        </p:nvCxnSpPr>
        <p:spPr>
          <a:xfrm>
            <a:off x="4013200" y="2760980"/>
            <a:ext cx="2550160" cy="234188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a:stCxn id="7" idx="3"/>
            <a:endCxn id="20" idx="1"/>
          </p:cNvCxnSpPr>
          <p:nvPr/>
        </p:nvCxnSpPr>
        <p:spPr>
          <a:xfrm flipV="1">
            <a:off x="4013200" y="1590040"/>
            <a:ext cx="2550160" cy="234188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a:stCxn id="8" idx="3"/>
            <a:endCxn id="24" idx="1"/>
          </p:cNvCxnSpPr>
          <p:nvPr/>
        </p:nvCxnSpPr>
        <p:spPr>
          <a:xfrm>
            <a:off x="4013200" y="5102860"/>
            <a:ext cx="2550160" cy="117094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cxnSpLocks/>
            <a:stCxn id="9" idx="3"/>
            <a:endCxn id="21" idx="1"/>
          </p:cNvCxnSpPr>
          <p:nvPr/>
        </p:nvCxnSpPr>
        <p:spPr>
          <a:xfrm flipV="1">
            <a:off x="4013200" y="2760980"/>
            <a:ext cx="2550160" cy="351282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1732012" y="-14335"/>
            <a:ext cx="9217342" cy="1569660"/>
            <a:chOff x="1" y="-22452"/>
            <a:chExt cx="6179475" cy="1569660"/>
          </a:xfrm>
        </p:grpSpPr>
        <p:sp>
          <p:nvSpPr>
            <p:cNvPr id="35" name="TextBox 34"/>
            <p:cNvSpPr txBox="1"/>
            <p:nvPr/>
          </p:nvSpPr>
          <p:spPr>
            <a:xfrm>
              <a:off x="1" y="-22452"/>
              <a:ext cx="617947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Nối</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cột</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sao</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cho</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hợp</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lí</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36" name="Freeform 454"/>
            <p:cNvSpPr/>
            <p:nvPr/>
          </p:nvSpPr>
          <p:spPr>
            <a:xfrm>
              <a:off x="1414014" y="223405"/>
              <a:ext cx="394835" cy="39460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Arial"/>
                <a:ea typeface="+mn-ea"/>
                <a:cs typeface="+mn-cs"/>
              </a:endParaRPr>
            </a:p>
          </p:txBody>
        </p:sp>
        <p:sp>
          <p:nvSpPr>
            <p:cNvPr id="37" name="Freeform 417"/>
            <p:cNvSpPr/>
            <p:nvPr/>
          </p:nvSpPr>
          <p:spPr>
            <a:xfrm>
              <a:off x="2360598" y="275254"/>
              <a:ext cx="540192" cy="396466"/>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Arial"/>
                <a:ea typeface="+mn-ea"/>
                <a:cs typeface="+mn-cs"/>
              </a:endParaRPr>
            </a:p>
          </p:txBody>
        </p:sp>
      </p:grpSp>
      <p:sp>
        <p:nvSpPr>
          <p:cNvPr id="38" name="Freeform 417"/>
          <p:cNvSpPr/>
          <p:nvPr/>
        </p:nvSpPr>
        <p:spPr>
          <a:xfrm>
            <a:off x="10521428" y="598467"/>
            <a:ext cx="735715" cy="522220"/>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39" name="Freeform 454"/>
          <p:cNvSpPr/>
          <p:nvPr/>
        </p:nvSpPr>
        <p:spPr>
          <a:xfrm rot="2983454">
            <a:off x="3586857" y="1342363"/>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25" name="Freeform 454">
            <a:extLst>
              <a:ext uri="{FF2B5EF4-FFF2-40B4-BE49-F238E27FC236}">
                <a16:creationId xmlns:a16="http://schemas.microsoft.com/office/drawing/2014/main" id="{81834525-887B-5D4F-A477-73847DAFCBCA}"/>
              </a:ext>
            </a:extLst>
          </p:cNvPr>
          <p:cNvSpPr/>
          <p:nvPr/>
        </p:nvSpPr>
        <p:spPr>
          <a:xfrm rot="18810425">
            <a:off x="6617018" y="3709853"/>
            <a:ext cx="519421" cy="503764"/>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27" name="Freeform 454">
            <a:extLst>
              <a:ext uri="{FF2B5EF4-FFF2-40B4-BE49-F238E27FC236}">
                <a16:creationId xmlns:a16="http://schemas.microsoft.com/office/drawing/2014/main" id="{FCC44A11-141B-F743-97FE-14F28603B59D}"/>
              </a:ext>
            </a:extLst>
          </p:cNvPr>
          <p:cNvSpPr/>
          <p:nvPr/>
        </p:nvSpPr>
        <p:spPr>
          <a:xfrm rot="18795937">
            <a:off x="6623391" y="1376268"/>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29" name="Freeform 454">
            <a:extLst>
              <a:ext uri="{FF2B5EF4-FFF2-40B4-BE49-F238E27FC236}">
                <a16:creationId xmlns:a16="http://schemas.microsoft.com/office/drawing/2014/main" id="{7E7C6A79-AFEA-3146-866E-A5D8FBD68DB6}"/>
              </a:ext>
            </a:extLst>
          </p:cNvPr>
          <p:cNvSpPr/>
          <p:nvPr/>
        </p:nvSpPr>
        <p:spPr>
          <a:xfrm rot="2883887">
            <a:off x="3586154" y="2549561"/>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31" name="Freeform 454">
            <a:extLst>
              <a:ext uri="{FF2B5EF4-FFF2-40B4-BE49-F238E27FC236}">
                <a16:creationId xmlns:a16="http://schemas.microsoft.com/office/drawing/2014/main" id="{0BC32A58-E32F-0446-92CF-56A8F056C9FF}"/>
              </a:ext>
            </a:extLst>
          </p:cNvPr>
          <p:cNvSpPr/>
          <p:nvPr/>
        </p:nvSpPr>
        <p:spPr>
          <a:xfrm rot="2731960">
            <a:off x="3585675" y="3711822"/>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33" name="Freeform 454">
            <a:extLst>
              <a:ext uri="{FF2B5EF4-FFF2-40B4-BE49-F238E27FC236}">
                <a16:creationId xmlns:a16="http://schemas.microsoft.com/office/drawing/2014/main" id="{0E21F2EB-59C1-0A43-B2E2-BFA68860A085}"/>
              </a:ext>
            </a:extLst>
          </p:cNvPr>
          <p:cNvSpPr/>
          <p:nvPr/>
        </p:nvSpPr>
        <p:spPr>
          <a:xfrm rot="2731960">
            <a:off x="3585675" y="4874624"/>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41" name="Freeform 454">
            <a:extLst>
              <a:ext uri="{FF2B5EF4-FFF2-40B4-BE49-F238E27FC236}">
                <a16:creationId xmlns:a16="http://schemas.microsoft.com/office/drawing/2014/main" id="{E6087B41-2AF7-8649-AE2F-0772ABA01125}"/>
              </a:ext>
            </a:extLst>
          </p:cNvPr>
          <p:cNvSpPr/>
          <p:nvPr/>
        </p:nvSpPr>
        <p:spPr>
          <a:xfrm rot="2731960">
            <a:off x="3585675" y="6037426"/>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42" name="Freeform 454">
            <a:extLst>
              <a:ext uri="{FF2B5EF4-FFF2-40B4-BE49-F238E27FC236}">
                <a16:creationId xmlns:a16="http://schemas.microsoft.com/office/drawing/2014/main" id="{990E819E-C9B2-6E47-AD3F-E685E036CE40}"/>
              </a:ext>
            </a:extLst>
          </p:cNvPr>
          <p:cNvSpPr/>
          <p:nvPr/>
        </p:nvSpPr>
        <p:spPr>
          <a:xfrm rot="18795937">
            <a:off x="6623391" y="2545700"/>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43" name="Freeform 454">
            <a:extLst>
              <a:ext uri="{FF2B5EF4-FFF2-40B4-BE49-F238E27FC236}">
                <a16:creationId xmlns:a16="http://schemas.microsoft.com/office/drawing/2014/main" id="{53E58832-50E2-FE49-87A2-F777D46A45A8}"/>
              </a:ext>
            </a:extLst>
          </p:cNvPr>
          <p:cNvSpPr/>
          <p:nvPr/>
        </p:nvSpPr>
        <p:spPr>
          <a:xfrm rot="18795937">
            <a:off x="6623391" y="4894925"/>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44" name="Freeform 454">
            <a:extLst>
              <a:ext uri="{FF2B5EF4-FFF2-40B4-BE49-F238E27FC236}">
                <a16:creationId xmlns:a16="http://schemas.microsoft.com/office/drawing/2014/main" id="{1ECE47ED-94C4-6443-919A-AA744FFC5CEA}"/>
              </a:ext>
            </a:extLst>
          </p:cNvPr>
          <p:cNvSpPr/>
          <p:nvPr/>
        </p:nvSpPr>
        <p:spPr>
          <a:xfrm rot="18795937">
            <a:off x="6623391" y="6026151"/>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45" name="Freeform 454">
            <a:extLst>
              <a:ext uri="{FF2B5EF4-FFF2-40B4-BE49-F238E27FC236}">
                <a16:creationId xmlns:a16="http://schemas.microsoft.com/office/drawing/2014/main" id="{F8030C32-AC59-664E-B4F0-CC1765A060C3}"/>
              </a:ext>
            </a:extLst>
          </p:cNvPr>
          <p:cNvSpPr/>
          <p:nvPr/>
        </p:nvSpPr>
        <p:spPr>
          <a:xfrm rot="18795937">
            <a:off x="1083768" y="724421"/>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Tree>
    <p:extLst>
      <p:ext uri="{BB962C8B-B14F-4D97-AF65-F5344CB8AC3E}">
        <p14:creationId xmlns:p14="http://schemas.microsoft.com/office/powerpoint/2010/main" val="320933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par>
                                <p:cTn id="8" presetID="0" presetClass="path" presetSubtype="0" accel="50000" decel="50000" fill="hold" grpId="0" nodeType="withEffect">
                                  <p:stCondLst>
                                    <p:cond delay="0"/>
                                  </p:stCondLst>
                                  <p:childTnLst>
                                    <p:animMotion origin="layout" path="M -4.79167E-6 3.7037E-6 L 0.22123 0.32199 " pathEditMode="relative" rAng="0" ptsTypes="AA">
                                      <p:cBhvr>
                                        <p:cTn id="9" dur="2000" fill="hold"/>
                                        <p:tgtEl>
                                          <p:spTgt spid="39"/>
                                        </p:tgtEl>
                                        <p:attrNameLst>
                                          <p:attrName>ppt_x</p:attrName>
                                          <p:attrName>ppt_y</p:attrName>
                                        </p:attrNameLst>
                                      </p:cBhvr>
                                      <p:rCtr x="11055" y="16088"/>
                                    </p:animMotion>
                                  </p:childTnLst>
                                </p:cTn>
                              </p:par>
                            </p:childTnLst>
                          </p:cTn>
                        </p:par>
                        <p:par>
                          <p:cTn id="10" fill="hold">
                            <p:stCondLst>
                              <p:cond delay="2000"/>
                            </p:stCondLst>
                            <p:childTnLst>
                              <p:par>
                                <p:cTn id="11" presetID="16" presetClass="exit" presetSubtype="21" fill="hold" grpId="1" nodeType="afterEffect">
                                  <p:stCondLst>
                                    <p:cond delay="0"/>
                                  </p:stCondLst>
                                  <p:childTnLst>
                                    <p:animEffect transition="out" filter="barn(inVertical)">
                                      <p:cBhvr>
                                        <p:cTn id="12" dur="500"/>
                                        <p:tgtEl>
                                          <p:spTgt spid="39"/>
                                        </p:tgtEl>
                                      </p:cBhvr>
                                    </p:animEffect>
                                    <p:set>
                                      <p:cBhvr>
                                        <p:cTn id="13" dur="1" fill="hold">
                                          <p:stCondLst>
                                            <p:cond delay="499"/>
                                          </p:stCondLst>
                                        </p:cTn>
                                        <p:tgtEl>
                                          <p:spTgt spid="39"/>
                                        </p:tgtEl>
                                        <p:attrNameLst>
                                          <p:attrName>style.visibility</p:attrName>
                                        </p:attrNameLst>
                                      </p:cBhvr>
                                      <p:to>
                                        <p:strVal val="hidden"/>
                                      </p:to>
                                    </p:set>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up)">
                                      <p:cBhvr>
                                        <p:cTn id="21" dur="500"/>
                                        <p:tgtEl>
                                          <p:spTgt spid="28"/>
                                        </p:tgtEl>
                                      </p:cBhvr>
                                    </p:animEffect>
                                  </p:childTnLst>
                                  <p:subTnLst>
                                    <p:audio>
                                      <p:cMediaNode>
                                        <p:cTn display="0" masterRel="sameClick">
                                          <p:stCondLst>
                                            <p:cond evt="begin" delay="0">
                                              <p:tn val="19"/>
                                            </p:cond>
                                          </p:stCondLst>
                                          <p:endCondLst>
                                            <p:cond evt="onStopAudio" delay="0">
                                              <p:tgtEl>
                                                <p:sldTgt/>
                                              </p:tgtEl>
                                            </p:cond>
                                          </p:endCondLst>
                                        </p:cTn>
                                        <p:tgtEl>
                                          <p:sndTgt r:embed="rId2" name="push.wav"/>
                                        </p:tgtEl>
                                      </p:cMediaNode>
                                    </p:audio>
                                  </p:subTnLst>
                                </p:cTn>
                              </p:par>
                              <p:par>
                                <p:cTn id="22" presetID="0" presetClass="path" presetSubtype="0" accel="50000" decel="50000" fill="hold" grpId="0" nodeType="withEffect">
                                  <p:stCondLst>
                                    <p:cond delay="0"/>
                                  </p:stCondLst>
                                  <p:childTnLst>
                                    <p:animMotion origin="layout" path="M -4.58333E-6 -2.22222E-6 L 0.20534 0.34144 " pathEditMode="relative" rAng="0" ptsTypes="AA">
                                      <p:cBhvr>
                                        <p:cTn id="23" dur="2000" fill="hold"/>
                                        <p:tgtEl>
                                          <p:spTgt spid="29"/>
                                        </p:tgtEl>
                                        <p:attrNameLst>
                                          <p:attrName>ppt_x</p:attrName>
                                          <p:attrName>ppt_y</p:attrName>
                                        </p:attrNameLst>
                                      </p:cBhvr>
                                      <p:rCtr x="10260" y="17060"/>
                                    </p:animMotion>
                                  </p:childTnLst>
                                </p:cTn>
                              </p:par>
                            </p:childTnLst>
                          </p:cTn>
                        </p:par>
                        <p:par>
                          <p:cTn id="24" fill="hold">
                            <p:stCondLst>
                              <p:cond delay="2000"/>
                            </p:stCondLst>
                            <p:childTnLst>
                              <p:par>
                                <p:cTn id="25" presetID="16" presetClass="exit" presetSubtype="21" fill="hold" grpId="1" nodeType="afterEffect">
                                  <p:stCondLst>
                                    <p:cond delay="0"/>
                                  </p:stCondLst>
                                  <p:childTnLst>
                                    <p:animEffect transition="out" filter="barn(inVertical)">
                                      <p:cBhvr>
                                        <p:cTn id="26" dur="500"/>
                                        <p:tgtEl>
                                          <p:spTgt spid="29"/>
                                        </p:tgtEl>
                                      </p:cBhvr>
                                    </p:animEffect>
                                    <p:set>
                                      <p:cBhvr>
                                        <p:cTn id="27" dur="1" fill="hold">
                                          <p:stCondLst>
                                            <p:cond delay="499"/>
                                          </p:stCondLst>
                                        </p:cTn>
                                        <p:tgtEl>
                                          <p:spTgt spid="29"/>
                                        </p:tgtEl>
                                        <p:attrNameLst>
                                          <p:attrName>style.visibility</p:attrName>
                                        </p:attrNameLst>
                                      </p:cBhvr>
                                      <p:to>
                                        <p:strVal val="hidden"/>
                                      </p:to>
                                    </p:set>
                                  </p:childTnLst>
                                </p:cTn>
                              </p:par>
                              <p:par>
                                <p:cTn id="28" presetID="22" presetClass="entr" presetSubtype="4"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down)">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500"/>
                                        <p:tgtEl>
                                          <p:spTgt spid="30"/>
                                        </p:tgtEl>
                                      </p:cBhvr>
                                    </p:animEffect>
                                  </p:childTnLst>
                                  <p:subTnLst>
                                    <p:audio>
                                      <p:cMediaNode>
                                        <p:cTn display="0" masterRel="sameClick">
                                          <p:stCondLst>
                                            <p:cond evt="begin" delay="0">
                                              <p:tn val="33"/>
                                            </p:cond>
                                          </p:stCondLst>
                                          <p:endCondLst>
                                            <p:cond evt="onStopAudio" delay="0">
                                              <p:tgtEl>
                                                <p:sldTgt/>
                                              </p:tgtEl>
                                            </p:cond>
                                          </p:endCondLst>
                                        </p:cTn>
                                        <p:tgtEl>
                                          <p:sndTgt r:embed="rId2" name="push.wav"/>
                                        </p:tgtEl>
                                      </p:cMediaNode>
                                    </p:audio>
                                  </p:subTnLst>
                                </p:cTn>
                              </p:par>
                              <p:par>
                                <p:cTn id="36" presetID="0" presetClass="path" presetSubtype="0" accel="50000" decel="50000" fill="hold" grpId="0" nodeType="withEffect">
                                  <p:stCondLst>
                                    <p:cond delay="0"/>
                                  </p:stCondLst>
                                  <p:childTnLst>
                                    <p:animMotion origin="layout" path="M -4.58333E-6 3.33333E-6 L 0.20534 -0.34144 " pathEditMode="relative" rAng="0" ptsTypes="AA">
                                      <p:cBhvr>
                                        <p:cTn id="37" dur="2000" fill="hold"/>
                                        <p:tgtEl>
                                          <p:spTgt spid="31"/>
                                        </p:tgtEl>
                                        <p:attrNameLst>
                                          <p:attrName>ppt_x</p:attrName>
                                          <p:attrName>ppt_y</p:attrName>
                                        </p:attrNameLst>
                                      </p:cBhvr>
                                      <p:rCtr x="10260" y="-17083"/>
                                    </p:animMotion>
                                  </p:childTnLst>
                                </p:cTn>
                              </p:par>
                            </p:childTnLst>
                          </p:cTn>
                        </p:par>
                        <p:par>
                          <p:cTn id="38" fill="hold">
                            <p:stCondLst>
                              <p:cond delay="2000"/>
                            </p:stCondLst>
                            <p:childTnLst>
                              <p:par>
                                <p:cTn id="39" presetID="16" presetClass="exit" presetSubtype="21" fill="hold" grpId="1" nodeType="afterEffect">
                                  <p:stCondLst>
                                    <p:cond delay="0"/>
                                  </p:stCondLst>
                                  <p:childTnLst>
                                    <p:animEffect transition="out" filter="barn(inVertical)">
                                      <p:cBhvr>
                                        <p:cTn id="40" dur="500"/>
                                        <p:tgtEl>
                                          <p:spTgt spid="31"/>
                                        </p:tgtEl>
                                      </p:cBhvr>
                                    </p:animEffect>
                                    <p:set>
                                      <p:cBhvr>
                                        <p:cTn id="41" dur="1" fill="hold">
                                          <p:stCondLst>
                                            <p:cond delay="499"/>
                                          </p:stCondLst>
                                        </p:cTn>
                                        <p:tgtEl>
                                          <p:spTgt spid="31"/>
                                        </p:tgtEl>
                                        <p:attrNameLst>
                                          <p:attrName>style.visibility</p:attrName>
                                        </p:attrNameLst>
                                      </p:cBhvr>
                                      <p:to>
                                        <p:strVal val="hidden"/>
                                      </p:to>
                                    </p:set>
                                  </p:childTnLst>
                                </p:cTn>
                              </p:par>
                              <p:par>
                                <p:cTn id="42" presetID="22" presetClass="entr" presetSubtype="4"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down)">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up)">
                                      <p:cBhvr>
                                        <p:cTn id="49" dur="500"/>
                                        <p:tgtEl>
                                          <p:spTgt spid="32"/>
                                        </p:tgtEl>
                                      </p:cBhvr>
                                    </p:animEffect>
                                  </p:childTnLst>
                                  <p:subTnLst>
                                    <p:audio>
                                      <p:cMediaNode>
                                        <p:cTn display="0" masterRel="sameClick">
                                          <p:stCondLst>
                                            <p:cond evt="begin" delay="0">
                                              <p:tn val="47"/>
                                            </p:cond>
                                          </p:stCondLst>
                                          <p:endCondLst>
                                            <p:cond evt="onStopAudio" delay="0">
                                              <p:tgtEl>
                                                <p:sldTgt/>
                                              </p:tgtEl>
                                            </p:cond>
                                          </p:endCondLst>
                                        </p:cTn>
                                        <p:tgtEl>
                                          <p:sndTgt r:embed="rId2" name="push.wav"/>
                                        </p:tgtEl>
                                      </p:cMediaNode>
                                    </p:audio>
                                  </p:subTnLst>
                                </p:cTn>
                              </p:par>
                              <p:par>
                                <p:cTn id="50" presetID="0" presetClass="path" presetSubtype="0" accel="50000" decel="50000" fill="hold" grpId="0" nodeType="withEffect">
                                  <p:stCondLst>
                                    <p:cond delay="0"/>
                                  </p:stCondLst>
                                  <p:childTnLst>
                                    <p:animMotion origin="layout" path="M -4.58333E-6 -2.59259E-6 L 0.22618 0.16644 " pathEditMode="relative" rAng="0" ptsTypes="AA">
                                      <p:cBhvr>
                                        <p:cTn id="51" dur="2000" fill="hold"/>
                                        <p:tgtEl>
                                          <p:spTgt spid="33"/>
                                        </p:tgtEl>
                                        <p:attrNameLst>
                                          <p:attrName>ppt_x</p:attrName>
                                          <p:attrName>ppt_y</p:attrName>
                                        </p:attrNameLst>
                                      </p:cBhvr>
                                      <p:rCtr x="11302" y="8310"/>
                                    </p:animMotion>
                                  </p:childTnLst>
                                </p:cTn>
                              </p:par>
                            </p:childTnLst>
                          </p:cTn>
                        </p:par>
                        <p:par>
                          <p:cTn id="52" fill="hold">
                            <p:stCondLst>
                              <p:cond delay="2000"/>
                            </p:stCondLst>
                            <p:childTnLst>
                              <p:par>
                                <p:cTn id="53" presetID="16" presetClass="exit" presetSubtype="37" fill="hold" grpId="1" nodeType="afterEffect">
                                  <p:stCondLst>
                                    <p:cond delay="0"/>
                                  </p:stCondLst>
                                  <p:childTnLst>
                                    <p:animEffect transition="out" filter="barn(outVertical)">
                                      <p:cBhvr>
                                        <p:cTn id="54" dur="500"/>
                                        <p:tgtEl>
                                          <p:spTgt spid="33"/>
                                        </p:tgtEl>
                                      </p:cBhvr>
                                    </p:animEffect>
                                    <p:set>
                                      <p:cBhvr>
                                        <p:cTn id="55" dur="1" fill="hold">
                                          <p:stCondLst>
                                            <p:cond delay="499"/>
                                          </p:stCondLst>
                                        </p:cTn>
                                        <p:tgtEl>
                                          <p:spTgt spid="33"/>
                                        </p:tgtEl>
                                        <p:attrNameLst>
                                          <p:attrName>style.visibility</p:attrName>
                                        </p:attrNameLst>
                                      </p:cBhvr>
                                      <p:to>
                                        <p:strVal val="hidden"/>
                                      </p:to>
                                    </p:set>
                                  </p:childTnLst>
                                </p:cTn>
                              </p:par>
                              <p:par>
                                <p:cTn id="56" presetID="22" presetClass="entr" presetSubtype="4"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wipe(down)">
                                      <p:cBhvr>
                                        <p:cTn id="58" dur="500"/>
                                        <p:tgtEl>
                                          <p:spTgt spid="4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wipe(down)">
                                      <p:cBhvr>
                                        <p:cTn id="63" dur="500"/>
                                        <p:tgtEl>
                                          <p:spTgt spid="34"/>
                                        </p:tgtEl>
                                      </p:cBhvr>
                                    </p:animEffect>
                                  </p:childTnLst>
                                  <p:subTnLst>
                                    <p:audio>
                                      <p:cMediaNode>
                                        <p:cTn display="0" masterRel="sameClick">
                                          <p:stCondLst>
                                            <p:cond evt="begin" delay="0">
                                              <p:tn val="61"/>
                                            </p:cond>
                                          </p:stCondLst>
                                          <p:endCondLst>
                                            <p:cond evt="onStopAudio" delay="0">
                                              <p:tgtEl>
                                                <p:sldTgt/>
                                              </p:tgtEl>
                                            </p:cond>
                                          </p:endCondLst>
                                        </p:cTn>
                                        <p:tgtEl>
                                          <p:sndTgt r:embed="rId2" name="push.wav"/>
                                        </p:tgtEl>
                                      </p:cMediaNode>
                                    </p:audio>
                                  </p:subTnLst>
                                </p:cTn>
                              </p:par>
                              <p:par>
                                <p:cTn id="64" presetID="0" presetClass="path" presetSubtype="0" accel="50000" decel="50000" fill="hold" grpId="0" nodeType="withEffect">
                                  <p:stCondLst>
                                    <p:cond delay="0"/>
                                  </p:stCondLst>
                                  <p:childTnLst>
                                    <p:animMotion origin="layout" path="M -4.58333E-6 2.96296E-6 L 0.20534 -0.49792 " pathEditMode="relative" rAng="0" ptsTypes="AA">
                                      <p:cBhvr>
                                        <p:cTn id="65" dur="2000" fill="hold"/>
                                        <p:tgtEl>
                                          <p:spTgt spid="41"/>
                                        </p:tgtEl>
                                        <p:attrNameLst>
                                          <p:attrName>ppt_x</p:attrName>
                                          <p:attrName>ppt_y</p:attrName>
                                        </p:attrNameLst>
                                      </p:cBhvr>
                                      <p:rCtr x="10260" y="-24907"/>
                                    </p:animMotion>
                                  </p:childTnLst>
                                </p:cTn>
                              </p:par>
                            </p:childTnLst>
                          </p:cTn>
                        </p:par>
                        <p:par>
                          <p:cTn id="66" fill="hold">
                            <p:stCondLst>
                              <p:cond delay="2000"/>
                            </p:stCondLst>
                            <p:childTnLst>
                              <p:par>
                                <p:cTn id="67" presetID="16" presetClass="exit" presetSubtype="21" fill="hold" grpId="1" nodeType="afterEffect">
                                  <p:stCondLst>
                                    <p:cond delay="0"/>
                                  </p:stCondLst>
                                  <p:childTnLst>
                                    <p:animEffect transition="out" filter="barn(inVertical)">
                                      <p:cBhvr>
                                        <p:cTn id="68" dur="500"/>
                                        <p:tgtEl>
                                          <p:spTgt spid="41"/>
                                        </p:tgtEl>
                                      </p:cBhvr>
                                    </p:animEffect>
                                    <p:set>
                                      <p:cBhvr>
                                        <p:cTn id="69" dur="1" fill="hold">
                                          <p:stCondLst>
                                            <p:cond delay="499"/>
                                          </p:stCondLst>
                                        </p:cTn>
                                        <p:tgtEl>
                                          <p:spTgt spid="41"/>
                                        </p:tgtEl>
                                        <p:attrNameLst>
                                          <p:attrName>style.visibility</p:attrName>
                                        </p:attrNameLst>
                                      </p:cBhvr>
                                      <p:to>
                                        <p:strVal val="hidden"/>
                                      </p:to>
                                    </p:set>
                                  </p:childTnLst>
                                </p:cTn>
                              </p:par>
                              <p:par>
                                <p:cTn id="70" presetID="22" presetClass="entr" presetSubtype="4" fill="hold" grpId="0" nodeType="with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wipe(down)">
                                      <p:cBhvr>
                                        <p:cTn id="7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25" grpId="0" animBg="1"/>
      <p:bldP spid="27" grpId="0" animBg="1"/>
      <p:bldP spid="29" grpId="0" animBg="1"/>
      <p:bldP spid="29" grpId="1" animBg="1"/>
      <p:bldP spid="31" grpId="0" animBg="1"/>
      <p:bldP spid="31" grpId="1" animBg="1"/>
      <p:bldP spid="33" grpId="0" animBg="1"/>
      <p:bldP spid="33" grpId="1" animBg="1"/>
      <p:bldP spid="41" grpId="0" animBg="1"/>
      <p:bldP spid="41" grpId="1"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FDA5B5-905D-CFCE-B38E-2933FAA2B85F}"/>
              </a:ext>
            </a:extLst>
          </p:cNvPr>
          <p:cNvSpPr txBox="1"/>
          <p:nvPr/>
        </p:nvSpPr>
        <p:spPr>
          <a:xfrm>
            <a:off x="0" y="0"/>
            <a:ext cx="11963400" cy="1077218"/>
          </a:xfrm>
          <a:prstGeom prst="rect">
            <a:avLst/>
          </a:prstGeom>
          <a:noFill/>
        </p:spPr>
        <p:txBody>
          <a:bodyPr wrap="square">
            <a:spAutoFit/>
          </a:bodyPr>
          <a:lstStyle/>
          <a:p>
            <a:pPr algn="ctr" fontAlgn="base">
              <a:spcBef>
                <a:spcPct val="0"/>
              </a:spcBef>
              <a:spcAft>
                <a:spcPct val="0"/>
              </a:spcAft>
              <a:defRPr/>
            </a:pPr>
            <a:r>
              <a:rPr lang="en-US" altLang="en-US" sz="3200" b="1">
                <a:solidFill>
                  <a:srgbClr val="FF0000"/>
                </a:solidFill>
                <a:latin typeface="Times New Roman" panose="02020603050405020304" pitchFamily="18" charset="0"/>
                <a:cs typeface="Times New Roman" panose="02020603050405020304" pitchFamily="18" charset="0"/>
              </a:rPr>
              <a:t>BÀI 5: </a:t>
            </a:r>
            <a:r>
              <a:rPr lang="vi-VN" altLang="en-US" sz="3200" b="1">
                <a:solidFill>
                  <a:srgbClr val="FF0000"/>
                </a:solidFill>
                <a:latin typeface="Times New Roman" panose="02020603050405020304" pitchFamily="18" charset="0"/>
                <a:cs typeface="Times New Roman" panose="02020603050405020304" pitchFamily="18" charset="0"/>
              </a:rPr>
              <a:t>QUÁ TRÌNH XÂM LƯỢC VÀ CAI TRỊ CỦA CHỦ NGHĨA THỰC DÂN Ở ĐÔNG NAM Á (T1) </a:t>
            </a:r>
          </a:p>
        </p:txBody>
      </p:sp>
      <p:sp>
        <p:nvSpPr>
          <p:cNvPr id="8" name="TextBox 7">
            <a:extLst>
              <a:ext uri="{FF2B5EF4-FFF2-40B4-BE49-F238E27FC236}">
                <a16:creationId xmlns:a16="http://schemas.microsoft.com/office/drawing/2014/main" id="{48833BC7-1CC5-2CA7-34CA-F7AD3FFAFCF2}"/>
              </a:ext>
            </a:extLst>
          </p:cNvPr>
          <p:cNvSpPr txBox="1"/>
          <p:nvPr/>
        </p:nvSpPr>
        <p:spPr>
          <a:xfrm>
            <a:off x="0" y="1021445"/>
            <a:ext cx="12191999"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a:t>
            </a:r>
            <a:r>
              <a:rPr kumimoji="0" lang="en-US" sz="36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lang="en-US" sz="3600" b="1">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Q</a:t>
            </a:r>
            <a:r>
              <a:rPr kumimoji="0" lang="en-US" sz="36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uá</a:t>
            </a:r>
            <a:r>
              <a:rPr kumimoji="0" lang="en-US" sz="36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6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trình</a:t>
            </a:r>
            <a:r>
              <a:rPr kumimoji="0" lang="en-US" sz="36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600" b="1" i="0" u="none" strike="noStrike" kern="1200" cap="none" spc="0" normalizeH="0" noProof="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xâm</a:t>
            </a:r>
            <a:r>
              <a:rPr kumimoji="0" lang="en-US" sz="36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lược và cai trị của thực dân phương Tây ở Đông Nam Á</a:t>
            </a:r>
            <a:endParaRPr kumimoji="0" lang="en-US" sz="3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2" name="Picture 1" descr="Kids discuss homework Premium Vector">
            <a:extLst>
              <a:ext uri="{FF2B5EF4-FFF2-40B4-BE49-F238E27FC236}">
                <a16:creationId xmlns:a16="http://schemas.microsoft.com/office/drawing/2014/main" id="{BDFB4F30-AA5F-C19F-E826-9259C41C688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t="22517"/>
          <a:stretch/>
        </p:blipFill>
        <p:spPr bwMode="auto">
          <a:xfrm>
            <a:off x="-277029" y="3646592"/>
            <a:ext cx="5301521" cy="32114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BB9EA32-441C-04A5-8617-B6C26281C10B}"/>
              </a:ext>
            </a:extLst>
          </p:cNvPr>
          <p:cNvSpPr>
            <a:spLocks noChangeArrowheads="1"/>
          </p:cNvSpPr>
          <p:nvPr/>
        </p:nvSpPr>
        <p:spPr bwMode="auto">
          <a:xfrm>
            <a:off x="117568" y="2648824"/>
            <a:ext cx="4512325" cy="11079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defRPr/>
            </a:pPr>
            <a:r>
              <a:rPr lang="en-US" altLang="en-US" sz="6600" b="1" kern="1200">
                <a:solidFill>
                  <a:srgbClr val="00B050"/>
                </a:solidFill>
                <a:latin typeface="Snap ITC" panose="04040A07060A02020202" pitchFamily="82" charset="0"/>
                <a:ea typeface="+mn-ea"/>
                <a:cs typeface="Times New Roman" panose="02020603050405020304" pitchFamily="18" charset="0"/>
              </a:rPr>
              <a:t>Thảo luận</a:t>
            </a:r>
            <a:endParaRPr lang="en-US" altLang="en-US" sz="6600" b="1" kern="1200" dirty="0">
              <a:solidFill>
                <a:srgbClr val="00B050"/>
              </a:solidFill>
              <a:latin typeface="Snap ITC" panose="04040A07060A02020202" pitchFamily="82"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8E0380E1-6251-3C40-1AE7-7EFC6F410ABD}"/>
              </a:ext>
            </a:extLst>
          </p:cNvPr>
          <p:cNvSpPr txBox="1"/>
          <p:nvPr/>
        </p:nvSpPr>
        <p:spPr>
          <a:xfrm>
            <a:off x="5419089" y="3374342"/>
            <a:ext cx="6389985" cy="2462213"/>
          </a:xfrm>
          <a:prstGeom prst="rect">
            <a:avLst/>
          </a:prstGeom>
          <a:noFill/>
        </p:spPr>
        <p:txBody>
          <a:bodyPr wrap="square" lIns="0" tIns="0" rIns="0" bIns="0" rtlCol="0">
            <a:spAutoFit/>
          </a:bodyPr>
          <a:lstStyle/>
          <a:p>
            <a:pPr algn="ctr"/>
            <a:r>
              <a:rPr lang="en-US" sz="4000" b="1">
                <a:solidFill>
                  <a:srgbClr val="00B050"/>
                </a:solidFill>
                <a:latin typeface="Times New Roman" panose="02020603050405020304" pitchFamily="18" charset="0"/>
                <a:ea typeface="Microsoft YaHei" panose="020B0503020204020204" pitchFamily="34" charset="-122"/>
                <a:cs typeface="Times New Roman" panose="02020603050405020304" pitchFamily="18" charset="0"/>
              </a:rPr>
              <a:t>Liệt kê các lý do dẫn đến quá trình xâm nhập của tư bản phương Tây vào các nước Đông Nam Á </a:t>
            </a:r>
            <a:endParaRPr lang="en-US" sz="4000" b="1" dirty="0">
              <a:solidFill>
                <a:srgbClr val="00B05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7" name="TextBox 6">
            <a:extLst>
              <a:ext uri="{FF2B5EF4-FFF2-40B4-BE49-F238E27FC236}">
                <a16:creationId xmlns:a16="http://schemas.microsoft.com/office/drawing/2014/main" id="{270F31F4-6426-C7A1-8D79-091ACB42F0A1}"/>
              </a:ext>
            </a:extLst>
          </p:cNvPr>
          <p:cNvSpPr txBox="1"/>
          <p:nvPr/>
        </p:nvSpPr>
        <p:spPr>
          <a:xfrm>
            <a:off x="114299" y="2094826"/>
            <a:ext cx="5213891" cy="553998"/>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a. </a:t>
            </a:r>
            <a:r>
              <a:rPr kumimoji="0" lang="en-US" sz="36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Đông</a:t>
            </a:r>
            <a:r>
              <a:rPr kumimoji="0" lang="en-US" sz="3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Nam </a:t>
            </a:r>
            <a:r>
              <a:rPr kumimoji="0" lang="en-US" sz="36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Á</a:t>
            </a:r>
            <a:r>
              <a:rPr kumimoji="0" lang="en-US" sz="3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6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hải</a:t>
            </a:r>
            <a:r>
              <a:rPr kumimoji="0" lang="en-US" sz="3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6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đảo</a:t>
            </a:r>
            <a:endParaRPr kumimoji="0" lang="en-US" sz="3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out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C7D42909-1A5D-8E4E-A5F0-5AFA9694C995}"/>
              </a:ext>
            </a:extLst>
          </p:cNvPr>
          <p:cNvSpPr/>
          <p:nvPr/>
        </p:nvSpPr>
        <p:spPr>
          <a:xfrm>
            <a:off x="0" y="6106632"/>
            <a:ext cx="12192000" cy="751369"/>
          </a:xfrm>
          <a:prstGeom prst="round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graphicFrame>
        <p:nvGraphicFramePr>
          <p:cNvPr id="58371" name="Group 3">
            <a:extLst>
              <a:ext uri="{FF2B5EF4-FFF2-40B4-BE49-F238E27FC236}">
                <a16:creationId xmlns:a16="http://schemas.microsoft.com/office/drawing/2014/main" id="{6538E178-3BBE-BC4A-B74E-1AFD74D8EA8F}"/>
              </a:ext>
            </a:extLst>
          </p:cNvPr>
          <p:cNvGraphicFramePr>
            <a:graphicFrameLocks noGrp="1"/>
          </p:cNvGraphicFramePr>
          <p:nvPr>
            <p:ph/>
          </p:nvPr>
        </p:nvGraphicFramePr>
        <p:xfrm>
          <a:off x="1627714" y="201766"/>
          <a:ext cx="10393597" cy="5752466"/>
        </p:xfrm>
        <a:graphic>
          <a:graphicData uri="http://schemas.openxmlformats.org/drawingml/2006/table">
            <a:tbl>
              <a:tblPr/>
              <a:tblGrid>
                <a:gridCol w="573332">
                  <a:extLst>
                    <a:ext uri="{9D8B030D-6E8A-4147-A177-3AD203B41FA5}">
                      <a16:colId xmlns:a16="http://schemas.microsoft.com/office/drawing/2014/main" val="20000"/>
                    </a:ext>
                  </a:extLst>
                </a:gridCol>
                <a:gridCol w="256549">
                  <a:extLst>
                    <a:ext uri="{9D8B030D-6E8A-4147-A177-3AD203B41FA5}">
                      <a16:colId xmlns:a16="http://schemas.microsoft.com/office/drawing/2014/main" val="20001"/>
                    </a:ext>
                  </a:extLst>
                </a:gridCol>
                <a:gridCol w="535407">
                  <a:extLst>
                    <a:ext uri="{9D8B030D-6E8A-4147-A177-3AD203B41FA5}">
                      <a16:colId xmlns:a16="http://schemas.microsoft.com/office/drawing/2014/main" val="20002"/>
                    </a:ext>
                  </a:extLst>
                </a:gridCol>
                <a:gridCol w="785264">
                  <a:extLst>
                    <a:ext uri="{9D8B030D-6E8A-4147-A177-3AD203B41FA5}">
                      <a16:colId xmlns:a16="http://schemas.microsoft.com/office/drawing/2014/main" val="20003"/>
                    </a:ext>
                  </a:extLst>
                </a:gridCol>
                <a:gridCol w="785264">
                  <a:extLst>
                    <a:ext uri="{9D8B030D-6E8A-4147-A177-3AD203B41FA5}">
                      <a16:colId xmlns:a16="http://schemas.microsoft.com/office/drawing/2014/main" val="20004"/>
                    </a:ext>
                  </a:extLst>
                </a:gridCol>
                <a:gridCol w="787495">
                  <a:extLst>
                    <a:ext uri="{9D8B030D-6E8A-4147-A177-3AD203B41FA5}">
                      <a16:colId xmlns:a16="http://schemas.microsoft.com/office/drawing/2014/main" val="20005"/>
                    </a:ext>
                  </a:extLst>
                </a:gridCol>
                <a:gridCol w="727261">
                  <a:extLst>
                    <a:ext uri="{9D8B030D-6E8A-4147-A177-3AD203B41FA5}">
                      <a16:colId xmlns:a16="http://schemas.microsoft.com/office/drawing/2014/main" val="20006"/>
                    </a:ext>
                  </a:extLst>
                </a:gridCol>
                <a:gridCol w="742877">
                  <a:extLst>
                    <a:ext uri="{9D8B030D-6E8A-4147-A177-3AD203B41FA5}">
                      <a16:colId xmlns:a16="http://schemas.microsoft.com/office/drawing/2014/main" val="20007"/>
                    </a:ext>
                  </a:extLst>
                </a:gridCol>
                <a:gridCol w="696031">
                  <a:extLst>
                    <a:ext uri="{9D8B030D-6E8A-4147-A177-3AD203B41FA5}">
                      <a16:colId xmlns:a16="http://schemas.microsoft.com/office/drawing/2014/main" val="20008"/>
                    </a:ext>
                  </a:extLst>
                </a:gridCol>
                <a:gridCol w="787495">
                  <a:extLst>
                    <a:ext uri="{9D8B030D-6E8A-4147-A177-3AD203B41FA5}">
                      <a16:colId xmlns:a16="http://schemas.microsoft.com/office/drawing/2014/main" val="20009"/>
                    </a:ext>
                  </a:extLst>
                </a:gridCol>
                <a:gridCol w="745109">
                  <a:extLst>
                    <a:ext uri="{9D8B030D-6E8A-4147-A177-3AD203B41FA5}">
                      <a16:colId xmlns:a16="http://schemas.microsoft.com/office/drawing/2014/main" val="20010"/>
                    </a:ext>
                  </a:extLst>
                </a:gridCol>
                <a:gridCol w="742877">
                  <a:extLst>
                    <a:ext uri="{9D8B030D-6E8A-4147-A177-3AD203B41FA5}">
                      <a16:colId xmlns:a16="http://schemas.microsoft.com/office/drawing/2014/main" val="20011"/>
                    </a:ext>
                  </a:extLst>
                </a:gridCol>
                <a:gridCol w="745109">
                  <a:extLst>
                    <a:ext uri="{9D8B030D-6E8A-4147-A177-3AD203B41FA5}">
                      <a16:colId xmlns:a16="http://schemas.microsoft.com/office/drawing/2014/main" val="20012"/>
                    </a:ext>
                  </a:extLst>
                </a:gridCol>
                <a:gridCol w="740648">
                  <a:extLst>
                    <a:ext uri="{9D8B030D-6E8A-4147-A177-3AD203B41FA5}">
                      <a16:colId xmlns:a16="http://schemas.microsoft.com/office/drawing/2014/main" val="20013"/>
                    </a:ext>
                  </a:extLst>
                </a:gridCol>
                <a:gridCol w="742879">
                  <a:extLst>
                    <a:ext uri="{9D8B030D-6E8A-4147-A177-3AD203B41FA5}">
                      <a16:colId xmlns:a16="http://schemas.microsoft.com/office/drawing/2014/main" val="20014"/>
                    </a:ext>
                  </a:extLst>
                </a:gridCol>
              </a:tblGrid>
              <a:tr h="726829">
                <a:tc grid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cap="flat">
                      <a:noFill/>
                    </a:lnL>
                    <a:lnR w="12700" cap="flat" cmpd="sng" algn="ctr">
                      <a:solidFill>
                        <a:schemeClr val="tx1"/>
                      </a:solidFill>
                      <a:prstDash val="solid"/>
                      <a:round/>
                      <a:headEnd type="none" w="med" len="med"/>
                      <a:tailEnd type="none" w="med" len="med"/>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26829">
                <a:tc grid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26829">
                <a:tc grid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cap="flat">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7061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713851">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39807">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extLst>
                  <a:ext uri="{0D108BD9-81ED-4DB2-BD59-A6C34878D82A}">
                    <a16:rowId xmlns:a16="http://schemas.microsoft.com/office/drawing/2014/main" val="10005"/>
                  </a:ext>
                </a:extLst>
              </a:tr>
              <a:tr h="706107">
                <a:tc rowSpan="2"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cap="flat">
                      <a:noFill/>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rowSpan="2"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06"/>
                  </a:ext>
                </a:extLst>
              </a:tr>
              <a:tr h="706107">
                <a:tc gridSpan="2" vMerge="1">
                  <a:txBody>
                    <a:bodyPr/>
                    <a:lstStyle/>
                    <a:p>
                      <a:endParaRPr lang="en-US"/>
                    </a:p>
                  </a:txBody>
                  <a:tcPr/>
                </a:tc>
                <a:tc hMerge="1" vMerge="1">
                  <a:txBody>
                    <a:bodyPr/>
                    <a:lstStyle/>
                    <a:p>
                      <a:endParaRPr lang="en-US"/>
                    </a:p>
                  </a:txBody>
                  <a:tcPr/>
                </a:tc>
                <a:tc grid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grpSp>
        <p:nvGrpSpPr>
          <p:cNvPr id="2" name="Group 114">
            <a:extLst>
              <a:ext uri="{FF2B5EF4-FFF2-40B4-BE49-F238E27FC236}">
                <a16:creationId xmlns:a16="http://schemas.microsoft.com/office/drawing/2014/main" id="{9C7FFE41-ADE0-DC47-AD9E-273FE2DCF72C}"/>
              </a:ext>
            </a:extLst>
          </p:cNvPr>
          <p:cNvGrpSpPr>
            <a:grpSpLocks/>
          </p:cNvGrpSpPr>
          <p:nvPr/>
        </p:nvGrpSpPr>
        <p:grpSpPr bwMode="auto">
          <a:xfrm>
            <a:off x="5363253" y="201766"/>
            <a:ext cx="6658057" cy="702004"/>
            <a:chOff x="2352" y="624"/>
            <a:chExt cx="3024" cy="336"/>
          </a:xfrm>
        </p:grpSpPr>
        <p:sp>
          <p:nvSpPr>
            <p:cNvPr id="26875" name="AutoShape 115">
              <a:extLst>
                <a:ext uri="{FF2B5EF4-FFF2-40B4-BE49-F238E27FC236}">
                  <a16:creationId xmlns:a16="http://schemas.microsoft.com/office/drawing/2014/main" id="{2128ECD1-96D0-254E-A340-C9603F72702D}"/>
                </a:ext>
              </a:extLst>
            </p:cNvPr>
            <p:cNvSpPr>
              <a:spLocks noChangeArrowheads="1"/>
            </p:cNvSpPr>
            <p:nvPr/>
          </p:nvSpPr>
          <p:spPr bwMode="auto">
            <a:xfrm>
              <a:off x="2352" y="624"/>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1400" kern="0">
                <a:solidFill>
                  <a:srgbClr val="000000"/>
                </a:solidFill>
                <a:cs typeface="Arial"/>
                <a:sym typeface="Arial"/>
              </a:endParaRPr>
            </a:p>
          </p:txBody>
        </p:sp>
        <p:sp>
          <p:nvSpPr>
            <p:cNvPr id="26876" name="AutoShape 116">
              <a:extLst>
                <a:ext uri="{FF2B5EF4-FFF2-40B4-BE49-F238E27FC236}">
                  <a16:creationId xmlns:a16="http://schemas.microsoft.com/office/drawing/2014/main" id="{94743943-240B-C24A-8A54-C4FEC46D51BB}"/>
                </a:ext>
              </a:extLst>
            </p:cNvPr>
            <p:cNvSpPr>
              <a:spLocks noChangeArrowheads="1"/>
            </p:cNvSpPr>
            <p:nvPr/>
          </p:nvSpPr>
          <p:spPr bwMode="auto">
            <a:xfrm>
              <a:off x="2688" y="624"/>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1400" kern="0">
                <a:solidFill>
                  <a:srgbClr val="000000"/>
                </a:solidFill>
                <a:cs typeface="Arial"/>
                <a:sym typeface="Arial"/>
              </a:endParaRPr>
            </a:p>
          </p:txBody>
        </p:sp>
        <p:sp>
          <p:nvSpPr>
            <p:cNvPr id="26877" name="AutoShape 117">
              <a:extLst>
                <a:ext uri="{FF2B5EF4-FFF2-40B4-BE49-F238E27FC236}">
                  <a16:creationId xmlns:a16="http://schemas.microsoft.com/office/drawing/2014/main" id="{227F20EA-6A63-DB42-8338-E5A1A6489017}"/>
                </a:ext>
              </a:extLst>
            </p:cNvPr>
            <p:cNvSpPr>
              <a:spLocks noChangeArrowheads="1"/>
            </p:cNvSpPr>
            <p:nvPr/>
          </p:nvSpPr>
          <p:spPr bwMode="auto">
            <a:xfrm>
              <a:off x="3024" y="624"/>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1400" kern="0">
                <a:solidFill>
                  <a:srgbClr val="000000"/>
                </a:solidFill>
                <a:cs typeface="Arial"/>
                <a:sym typeface="Arial"/>
              </a:endParaRPr>
            </a:p>
          </p:txBody>
        </p:sp>
        <p:sp>
          <p:nvSpPr>
            <p:cNvPr id="26878" name="AutoShape 118">
              <a:extLst>
                <a:ext uri="{FF2B5EF4-FFF2-40B4-BE49-F238E27FC236}">
                  <a16:creationId xmlns:a16="http://schemas.microsoft.com/office/drawing/2014/main" id="{6225DB23-C6CE-B341-8984-225953A938BF}"/>
                </a:ext>
              </a:extLst>
            </p:cNvPr>
            <p:cNvSpPr>
              <a:spLocks noChangeArrowheads="1"/>
            </p:cNvSpPr>
            <p:nvPr/>
          </p:nvSpPr>
          <p:spPr bwMode="auto">
            <a:xfrm>
              <a:off x="3360" y="624"/>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1400" kern="0">
                <a:solidFill>
                  <a:srgbClr val="000000"/>
                </a:solidFill>
                <a:cs typeface="Arial"/>
                <a:sym typeface="Arial"/>
              </a:endParaRPr>
            </a:p>
          </p:txBody>
        </p:sp>
        <p:sp>
          <p:nvSpPr>
            <p:cNvPr id="26879" name="AutoShape 119">
              <a:extLst>
                <a:ext uri="{FF2B5EF4-FFF2-40B4-BE49-F238E27FC236}">
                  <a16:creationId xmlns:a16="http://schemas.microsoft.com/office/drawing/2014/main" id="{115B1BF8-CECA-A445-B405-6376CFBD69E7}"/>
                </a:ext>
              </a:extLst>
            </p:cNvPr>
            <p:cNvSpPr>
              <a:spLocks noChangeArrowheads="1"/>
            </p:cNvSpPr>
            <p:nvPr/>
          </p:nvSpPr>
          <p:spPr bwMode="auto">
            <a:xfrm>
              <a:off x="3696" y="624"/>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1400" kern="0">
                <a:solidFill>
                  <a:srgbClr val="000000"/>
                </a:solidFill>
                <a:cs typeface="Arial"/>
                <a:sym typeface="Arial"/>
              </a:endParaRPr>
            </a:p>
          </p:txBody>
        </p:sp>
        <p:sp>
          <p:nvSpPr>
            <p:cNvPr id="26880" name="AutoShape 120">
              <a:extLst>
                <a:ext uri="{FF2B5EF4-FFF2-40B4-BE49-F238E27FC236}">
                  <a16:creationId xmlns:a16="http://schemas.microsoft.com/office/drawing/2014/main" id="{FB360FFD-BD07-E241-994D-4AC67C9B9C96}"/>
                </a:ext>
              </a:extLst>
            </p:cNvPr>
            <p:cNvSpPr>
              <a:spLocks noChangeArrowheads="1"/>
            </p:cNvSpPr>
            <p:nvPr/>
          </p:nvSpPr>
          <p:spPr bwMode="auto">
            <a:xfrm>
              <a:off x="4368" y="624"/>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1400" kern="0">
                <a:solidFill>
                  <a:srgbClr val="000000"/>
                </a:solidFill>
                <a:cs typeface="Arial"/>
                <a:sym typeface="Arial"/>
              </a:endParaRPr>
            </a:p>
          </p:txBody>
        </p:sp>
        <p:sp>
          <p:nvSpPr>
            <p:cNvPr id="26881" name="AutoShape 121">
              <a:extLst>
                <a:ext uri="{FF2B5EF4-FFF2-40B4-BE49-F238E27FC236}">
                  <a16:creationId xmlns:a16="http://schemas.microsoft.com/office/drawing/2014/main" id="{FF9BBC15-0427-2C4B-8A15-CC045AB865FC}"/>
                </a:ext>
              </a:extLst>
            </p:cNvPr>
            <p:cNvSpPr>
              <a:spLocks noChangeArrowheads="1"/>
            </p:cNvSpPr>
            <p:nvPr/>
          </p:nvSpPr>
          <p:spPr bwMode="auto">
            <a:xfrm>
              <a:off x="4704" y="624"/>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1400" kern="0">
                <a:solidFill>
                  <a:srgbClr val="000000"/>
                </a:solidFill>
                <a:cs typeface="Arial"/>
                <a:sym typeface="Arial"/>
              </a:endParaRPr>
            </a:p>
          </p:txBody>
        </p:sp>
        <p:sp>
          <p:nvSpPr>
            <p:cNvPr id="26882" name="AutoShape 122">
              <a:extLst>
                <a:ext uri="{FF2B5EF4-FFF2-40B4-BE49-F238E27FC236}">
                  <a16:creationId xmlns:a16="http://schemas.microsoft.com/office/drawing/2014/main" id="{DFD83A72-388F-9440-AA13-AFDDF92E2013}"/>
                </a:ext>
              </a:extLst>
            </p:cNvPr>
            <p:cNvSpPr>
              <a:spLocks noChangeArrowheads="1"/>
            </p:cNvSpPr>
            <p:nvPr/>
          </p:nvSpPr>
          <p:spPr bwMode="auto">
            <a:xfrm>
              <a:off x="5040" y="624"/>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1400" kern="0">
                <a:solidFill>
                  <a:srgbClr val="000000"/>
                </a:solidFill>
                <a:cs typeface="Arial"/>
                <a:sym typeface="Arial"/>
              </a:endParaRPr>
            </a:p>
          </p:txBody>
        </p:sp>
        <p:sp>
          <p:nvSpPr>
            <p:cNvPr id="26883" name="AutoShape 123">
              <a:extLst>
                <a:ext uri="{FF2B5EF4-FFF2-40B4-BE49-F238E27FC236}">
                  <a16:creationId xmlns:a16="http://schemas.microsoft.com/office/drawing/2014/main" id="{9865E886-365C-0B45-B289-517DC1A71C77}"/>
                </a:ext>
              </a:extLst>
            </p:cNvPr>
            <p:cNvSpPr>
              <a:spLocks noChangeArrowheads="1"/>
            </p:cNvSpPr>
            <p:nvPr/>
          </p:nvSpPr>
          <p:spPr bwMode="auto">
            <a:xfrm>
              <a:off x="4032" y="624"/>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1400" kern="0">
                <a:solidFill>
                  <a:srgbClr val="000000"/>
                </a:solidFill>
                <a:cs typeface="Arial"/>
                <a:sym typeface="Arial"/>
              </a:endParaRPr>
            </a:p>
          </p:txBody>
        </p:sp>
      </p:grpSp>
      <p:grpSp>
        <p:nvGrpSpPr>
          <p:cNvPr id="3" name="Group 124">
            <a:extLst>
              <a:ext uri="{FF2B5EF4-FFF2-40B4-BE49-F238E27FC236}">
                <a16:creationId xmlns:a16="http://schemas.microsoft.com/office/drawing/2014/main" id="{410BD81B-2C8D-B944-B7BC-6408BAE12279}"/>
              </a:ext>
            </a:extLst>
          </p:cNvPr>
          <p:cNvGrpSpPr>
            <a:grpSpLocks/>
          </p:cNvGrpSpPr>
          <p:nvPr/>
        </p:nvGrpSpPr>
        <p:grpSpPr bwMode="auto">
          <a:xfrm>
            <a:off x="5311549" y="201766"/>
            <a:ext cx="6790080" cy="702004"/>
            <a:chOff x="2208" y="192"/>
            <a:chExt cx="3024" cy="336"/>
          </a:xfrm>
        </p:grpSpPr>
        <p:sp>
          <p:nvSpPr>
            <p:cNvPr id="26866" name="AutoShape 125">
              <a:extLst>
                <a:ext uri="{FF2B5EF4-FFF2-40B4-BE49-F238E27FC236}">
                  <a16:creationId xmlns:a16="http://schemas.microsoft.com/office/drawing/2014/main" id="{FB7EA11A-5D8A-0F42-9318-EE7F4AAA759B}"/>
                </a:ext>
              </a:extLst>
            </p:cNvPr>
            <p:cNvSpPr>
              <a:spLocks noChangeArrowheads="1"/>
            </p:cNvSpPr>
            <p:nvPr/>
          </p:nvSpPr>
          <p:spPr bwMode="auto">
            <a:xfrm>
              <a:off x="2208"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I</a:t>
              </a:r>
            </a:p>
          </p:txBody>
        </p:sp>
        <p:sp>
          <p:nvSpPr>
            <p:cNvPr id="26867" name="AutoShape 126">
              <a:extLst>
                <a:ext uri="{FF2B5EF4-FFF2-40B4-BE49-F238E27FC236}">
                  <a16:creationId xmlns:a16="http://schemas.microsoft.com/office/drawing/2014/main" id="{5388B3FE-08CE-414D-A916-42878F4F3B3B}"/>
                </a:ext>
              </a:extLst>
            </p:cNvPr>
            <p:cNvSpPr>
              <a:spLocks noChangeArrowheads="1"/>
            </p:cNvSpPr>
            <p:nvPr/>
          </p:nvSpPr>
          <p:spPr bwMode="auto">
            <a:xfrm>
              <a:off x="2544"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N</a:t>
              </a:r>
            </a:p>
          </p:txBody>
        </p:sp>
        <p:sp>
          <p:nvSpPr>
            <p:cNvPr id="26868" name="AutoShape 127">
              <a:extLst>
                <a:ext uri="{FF2B5EF4-FFF2-40B4-BE49-F238E27FC236}">
                  <a16:creationId xmlns:a16="http://schemas.microsoft.com/office/drawing/2014/main" id="{0FFB782D-74DF-094D-911F-B1A0D6F2FD58}"/>
                </a:ext>
              </a:extLst>
            </p:cNvPr>
            <p:cNvSpPr>
              <a:spLocks noChangeArrowheads="1"/>
            </p:cNvSpPr>
            <p:nvPr/>
          </p:nvSpPr>
          <p:spPr bwMode="auto">
            <a:xfrm>
              <a:off x="2880" y="192"/>
              <a:ext cx="336" cy="336"/>
            </a:xfrm>
            <a:prstGeom prst="flowChartAlternateProcess">
              <a:avLst/>
            </a:prstGeom>
            <a:solidFill>
              <a:srgbClr val="FF0000"/>
            </a:solidFill>
            <a:ln w="9525" algn="ctr">
              <a:solidFill>
                <a:srgbClr val="FFFF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err="1">
                  <a:solidFill>
                    <a:srgbClr val="FFFFFF"/>
                  </a:solidFill>
                  <a:latin typeface="Arial" panose="020B0604020202020204" pitchFamily="34" charset="0"/>
                  <a:cs typeface="Arial"/>
                  <a:sym typeface="Arial"/>
                </a:rPr>
                <a:t>Đ</a:t>
              </a:r>
              <a:endParaRPr lang="en-US" altLang="en-VN" sz="2400" b="1" kern="0" dirty="0">
                <a:solidFill>
                  <a:srgbClr val="FFFFFF"/>
                </a:solidFill>
                <a:latin typeface="Arial" panose="020B0604020202020204" pitchFamily="34" charset="0"/>
                <a:cs typeface="Arial"/>
                <a:sym typeface="Arial"/>
              </a:endParaRPr>
            </a:p>
          </p:txBody>
        </p:sp>
        <p:sp>
          <p:nvSpPr>
            <p:cNvPr id="26869" name="AutoShape 128">
              <a:extLst>
                <a:ext uri="{FF2B5EF4-FFF2-40B4-BE49-F238E27FC236}">
                  <a16:creationId xmlns:a16="http://schemas.microsoft.com/office/drawing/2014/main" id="{28BED5E2-BE9C-3F44-8699-E3DE76107D7F}"/>
                </a:ext>
              </a:extLst>
            </p:cNvPr>
            <p:cNvSpPr>
              <a:spLocks noChangeArrowheads="1"/>
            </p:cNvSpPr>
            <p:nvPr/>
          </p:nvSpPr>
          <p:spPr bwMode="auto">
            <a:xfrm>
              <a:off x="3216"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err="1">
                  <a:solidFill>
                    <a:srgbClr val="FF0000"/>
                  </a:solidFill>
                  <a:latin typeface="Arial" panose="020B0604020202020204" pitchFamily="34" charset="0"/>
                  <a:cs typeface="Arial"/>
                  <a:sym typeface="Arial"/>
                </a:rPr>
                <a:t>Ô</a:t>
              </a:r>
              <a:endParaRPr lang="en-US" altLang="en-VN" sz="2400" b="1" kern="0" dirty="0">
                <a:solidFill>
                  <a:srgbClr val="FF0000"/>
                </a:solidFill>
                <a:latin typeface="Arial" panose="020B0604020202020204" pitchFamily="34" charset="0"/>
                <a:cs typeface="Arial"/>
                <a:sym typeface="Arial"/>
              </a:endParaRPr>
            </a:p>
          </p:txBody>
        </p:sp>
        <p:sp>
          <p:nvSpPr>
            <p:cNvPr id="26870" name="AutoShape 129">
              <a:extLst>
                <a:ext uri="{FF2B5EF4-FFF2-40B4-BE49-F238E27FC236}">
                  <a16:creationId xmlns:a16="http://schemas.microsoft.com/office/drawing/2014/main" id="{8DE6C405-DA60-3046-B02B-EACDB706E730}"/>
                </a:ext>
              </a:extLst>
            </p:cNvPr>
            <p:cNvSpPr>
              <a:spLocks noChangeArrowheads="1"/>
            </p:cNvSpPr>
            <p:nvPr/>
          </p:nvSpPr>
          <p:spPr bwMode="auto">
            <a:xfrm>
              <a:off x="3552"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N</a:t>
              </a:r>
            </a:p>
          </p:txBody>
        </p:sp>
        <p:sp>
          <p:nvSpPr>
            <p:cNvPr id="26871" name="AutoShape 130">
              <a:extLst>
                <a:ext uri="{FF2B5EF4-FFF2-40B4-BE49-F238E27FC236}">
                  <a16:creationId xmlns:a16="http://schemas.microsoft.com/office/drawing/2014/main" id="{C6B2D8F7-86B7-1E4F-B4C4-715443374009}"/>
                </a:ext>
              </a:extLst>
            </p:cNvPr>
            <p:cNvSpPr>
              <a:spLocks noChangeArrowheads="1"/>
            </p:cNvSpPr>
            <p:nvPr/>
          </p:nvSpPr>
          <p:spPr bwMode="auto">
            <a:xfrm>
              <a:off x="4224"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X</a:t>
              </a:r>
            </a:p>
          </p:txBody>
        </p:sp>
        <p:sp>
          <p:nvSpPr>
            <p:cNvPr id="26872" name="AutoShape 131">
              <a:extLst>
                <a:ext uri="{FF2B5EF4-FFF2-40B4-BE49-F238E27FC236}">
                  <a16:creationId xmlns:a16="http://schemas.microsoft.com/office/drawing/2014/main" id="{ABB4F999-C874-034A-9F5B-12F9202894EE}"/>
                </a:ext>
              </a:extLst>
            </p:cNvPr>
            <p:cNvSpPr>
              <a:spLocks noChangeArrowheads="1"/>
            </p:cNvSpPr>
            <p:nvPr/>
          </p:nvSpPr>
          <p:spPr bwMode="auto">
            <a:xfrm>
              <a:off x="4560"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I</a:t>
              </a:r>
            </a:p>
          </p:txBody>
        </p:sp>
        <p:sp>
          <p:nvSpPr>
            <p:cNvPr id="26873" name="AutoShape 132">
              <a:extLst>
                <a:ext uri="{FF2B5EF4-FFF2-40B4-BE49-F238E27FC236}">
                  <a16:creationId xmlns:a16="http://schemas.microsoft.com/office/drawing/2014/main" id="{6DB2AB24-0B24-6F49-A96C-64844BB7B559}"/>
                </a:ext>
              </a:extLst>
            </p:cNvPr>
            <p:cNvSpPr>
              <a:spLocks noChangeArrowheads="1"/>
            </p:cNvSpPr>
            <p:nvPr/>
          </p:nvSpPr>
          <p:spPr bwMode="auto">
            <a:xfrm>
              <a:off x="4896"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A</a:t>
              </a:r>
            </a:p>
          </p:txBody>
        </p:sp>
        <p:sp>
          <p:nvSpPr>
            <p:cNvPr id="26874" name="AutoShape 133">
              <a:extLst>
                <a:ext uri="{FF2B5EF4-FFF2-40B4-BE49-F238E27FC236}">
                  <a16:creationId xmlns:a16="http://schemas.microsoft.com/office/drawing/2014/main" id="{A79B0CAD-BE80-1946-AD33-10ADC183D72B}"/>
                </a:ext>
              </a:extLst>
            </p:cNvPr>
            <p:cNvSpPr>
              <a:spLocks noChangeArrowheads="1"/>
            </p:cNvSpPr>
            <p:nvPr/>
          </p:nvSpPr>
          <p:spPr bwMode="auto">
            <a:xfrm>
              <a:off x="3888"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Ê</a:t>
              </a:r>
            </a:p>
          </p:txBody>
        </p:sp>
      </p:grpSp>
      <p:sp>
        <p:nvSpPr>
          <p:cNvPr id="58502" name="AutoShape 134">
            <a:extLst>
              <a:ext uri="{FF2B5EF4-FFF2-40B4-BE49-F238E27FC236}">
                <a16:creationId xmlns:a16="http://schemas.microsoft.com/office/drawing/2014/main" id="{A7E529C7-2FF0-024C-A3AA-63F010789B13}"/>
              </a:ext>
            </a:extLst>
          </p:cNvPr>
          <p:cNvSpPr>
            <a:spLocks noChangeArrowheads="1"/>
          </p:cNvSpPr>
          <p:nvPr/>
        </p:nvSpPr>
        <p:spPr bwMode="auto">
          <a:xfrm>
            <a:off x="90371" y="67293"/>
            <a:ext cx="991519" cy="751368"/>
          </a:xfrm>
          <a:prstGeom prst="star16">
            <a:avLst>
              <a:gd name="adj" fmla="val 37500"/>
            </a:avLst>
          </a:prstGeom>
          <a:solidFill>
            <a:srgbClr val="FF00FF"/>
          </a:solidFill>
          <a:ln w="9525" algn="ctr">
            <a:solidFill>
              <a:srgbClr val="FF00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4267" b="1" kern="0">
                <a:solidFill>
                  <a:srgbClr val="FFFFFF"/>
                </a:solidFill>
                <a:cs typeface="Times New Roman" panose="02020603050405020304" pitchFamily="18" charset="0"/>
                <a:sym typeface="Arial"/>
              </a:rPr>
              <a:t>1</a:t>
            </a:r>
          </a:p>
        </p:txBody>
      </p:sp>
      <p:sp>
        <p:nvSpPr>
          <p:cNvPr id="58503" name="Text Box 135">
            <a:extLst>
              <a:ext uri="{FF2B5EF4-FFF2-40B4-BE49-F238E27FC236}">
                <a16:creationId xmlns:a16="http://schemas.microsoft.com/office/drawing/2014/main" id="{D47C9F9E-296B-5E42-AED7-97F806B93FC8}"/>
              </a:ext>
            </a:extLst>
          </p:cNvPr>
          <p:cNvSpPr txBox="1">
            <a:spLocks noChangeArrowheads="1"/>
          </p:cNvSpPr>
          <p:nvPr/>
        </p:nvSpPr>
        <p:spPr bwMode="auto">
          <a:xfrm>
            <a:off x="1495664" y="6055559"/>
            <a:ext cx="1071672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spcBef>
                <a:spcPct val="50000"/>
              </a:spcBef>
              <a:buClr>
                <a:srgbClr val="000000"/>
              </a:buClr>
            </a:pP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Đất</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nước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được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gọi</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với</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các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tên</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Quốc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gia</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nghìn</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đảo</a:t>
            </a:r>
            <a:r>
              <a:rPr lang="en-US" altLang="en-VN" sz="3733" kern="0" dirty="0">
                <a:solidFill>
                  <a:srgbClr val="FF00FF"/>
                </a:solidFill>
                <a:cs typeface="Times New Roman" panose="02020603050405020304" pitchFamily="18" charset="0"/>
                <a:sym typeface="Arial"/>
              </a:rPr>
              <a:t>”</a:t>
            </a:r>
          </a:p>
        </p:txBody>
      </p:sp>
      <p:grpSp>
        <p:nvGrpSpPr>
          <p:cNvPr id="5" name="Group 145">
            <a:extLst>
              <a:ext uri="{FF2B5EF4-FFF2-40B4-BE49-F238E27FC236}">
                <a16:creationId xmlns:a16="http://schemas.microsoft.com/office/drawing/2014/main" id="{C1EA3BD4-4BA8-CD4C-8AEA-9C73C6EA48D3}"/>
              </a:ext>
            </a:extLst>
          </p:cNvPr>
          <p:cNvGrpSpPr>
            <a:grpSpLocks/>
          </p:cNvGrpSpPr>
          <p:nvPr/>
        </p:nvGrpSpPr>
        <p:grpSpPr bwMode="auto">
          <a:xfrm>
            <a:off x="6095999" y="941948"/>
            <a:ext cx="5925311" cy="674201"/>
            <a:chOff x="2688" y="1392"/>
            <a:chExt cx="2688" cy="336"/>
          </a:xfrm>
        </p:grpSpPr>
        <p:sp>
          <p:nvSpPr>
            <p:cNvPr id="26850" name="AutoShape 146">
              <a:extLst>
                <a:ext uri="{FF2B5EF4-FFF2-40B4-BE49-F238E27FC236}">
                  <a16:creationId xmlns:a16="http://schemas.microsoft.com/office/drawing/2014/main" id="{2C2431F7-5DAF-FA4F-A6A0-004CB67CBF4C}"/>
                </a:ext>
              </a:extLst>
            </p:cNvPr>
            <p:cNvSpPr>
              <a:spLocks noChangeArrowheads="1"/>
            </p:cNvSpPr>
            <p:nvPr/>
          </p:nvSpPr>
          <p:spPr bwMode="auto">
            <a:xfrm>
              <a:off x="2688"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51" name="AutoShape 147">
              <a:extLst>
                <a:ext uri="{FF2B5EF4-FFF2-40B4-BE49-F238E27FC236}">
                  <a16:creationId xmlns:a16="http://schemas.microsoft.com/office/drawing/2014/main" id="{8937C635-AA21-1F44-94A7-98715823468B}"/>
                </a:ext>
              </a:extLst>
            </p:cNvPr>
            <p:cNvSpPr>
              <a:spLocks noChangeArrowheads="1"/>
            </p:cNvSpPr>
            <p:nvPr/>
          </p:nvSpPr>
          <p:spPr bwMode="auto">
            <a:xfrm>
              <a:off x="3024"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52" name="AutoShape 148">
              <a:extLst>
                <a:ext uri="{FF2B5EF4-FFF2-40B4-BE49-F238E27FC236}">
                  <a16:creationId xmlns:a16="http://schemas.microsoft.com/office/drawing/2014/main" id="{D7B9AC2B-2F09-3446-BA2D-8383D9F364A5}"/>
                </a:ext>
              </a:extLst>
            </p:cNvPr>
            <p:cNvSpPr>
              <a:spLocks noChangeArrowheads="1"/>
            </p:cNvSpPr>
            <p:nvPr/>
          </p:nvSpPr>
          <p:spPr bwMode="auto">
            <a:xfrm>
              <a:off x="3360"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53" name="AutoShape 149">
              <a:extLst>
                <a:ext uri="{FF2B5EF4-FFF2-40B4-BE49-F238E27FC236}">
                  <a16:creationId xmlns:a16="http://schemas.microsoft.com/office/drawing/2014/main" id="{C49FC39F-330E-D04E-85D0-0107253D9897}"/>
                </a:ext>
              </a:extLst>
            </p:cNvPr>
            <p:cNvSpPr>
              <a:spLocks noChangeArrowheads="1"/>
            </p:cNvSpPr>
            <p:nvPr/>
          </p:nvSpPr>
          <p:spPr bwMode="auto">
            <a:xfrm>
              <a:off x="3696"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54" name="AutoShape 150">
              <a:extLst>
                <a:ext uri="{FF2B5EF4-FFF2-40B4-BE49-F238E27FC236}">
                  <a16:creationId xmlns:a16="http://schemas.microsoft.com/office/drawing/2014/main" id="{4CDB3DB3-7C86-D94C-8010-F52843DC0928}"/>
                </a:ext>
              </a:extLst>
            </p:cNvPr>
            <p:cNvSpPr>
              <a:spLocks noChangeArrowheads="1"/>
            </p:cNvSpPr>
            <p:nvPr/>
          </p:nvSpPr>
          <p:spPr bwMode="auto">
            <a:xfrm>
              <a:off x="4368"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55" name="AutoShape 151">
              <a:extLst>
                <a:ext uri="{FF2B5EF4-FFF2-40B4-BE49-F238E27FC236}">
                  <a16:creationId xmlns:a16="http://schemas.microsoft.com/office/drawing/2014/main" id="{664C815B-0F73-C140-957E-D52CCCB7E254}"/>
                </a:ext>
              </a:extLst>
            </p:cNvPr>
            <p:cNvSpPr>
              <a:spLocks noChangeArrowheads="1"/>
            </p:cNvSpPr>
            <p:nvPr/>
          </p:nvSpPr>
          <p:spPr bwMode="auto">
            <a:xfrm>
              <a:off x="4704"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56" name="AutoShape 152">
              <a:extLst>
                <a:ext uri="{FF2B5EF4-FFF2-40B4-BE49-F238E27FC236}">
                  <a16:creationId xmlns:a16="http://schemas.microsoft.com/office/drawing/2014/main" id="{3973E7ED-0F7B-574D-9D3A-CA4A933AB985}"/>
                </a:ext>
              </a:extLst>
            </p:cNvPr>
            <p:cNvSpPr>
              <a:spLocks noChangeArrowheads="1"/>
            </p:cNvSpPr>
            <p:nvPr/>
          </p:nvSpPr>
          <p:spPr bwMode="auto">
            <a:xfrm>
              <a:off x="5040"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57" name="AutoShape 153">
              <a:extLst>
                <a:ext uri="{FF2B5EF4-FFF2-40B4-BE49-F238E27FC236}">
                  <a16:creationId xmlns:a16="http://schemas.microsoft.com/office/drawing/2014/main" id="{14C18EAE-DE2E-E041-9205-C3A5AC32C376}"/>
                </a:ext>
              </a:extLst>
            </p:cNvPr>
            <p:cNvSpPr>
              <a:spLocks noChangeArrowheads="1"/>
            </p:cNvSpPr>
            <p:nvPr/>
          </p:nvSpPr>
          <p:spPr bwMode="auto">
            <a:xfrm>
              <a:off x="4032"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grpSp>
      <p:grpSp>
        <p:nvGrpSpPr>
          <p:cNvPr id="6" name="Group 154">
            <a:extLst>
              <a:ext uri="{FF2B5EF4-FFF2-40B4-BE49-F238E27FC236}">
                <a16:creationId xmlns:a16="http://schemas.microsoft.com/office/drawing/2014/main" id="{63826E1A-31BE-E842-BFA5-0E7AF7438E39}"/>
              </a:ext>
            </a:extLst>
          </p:cNvPr>
          <p:cNvGrpSpPr>
            <a:grpSpLocks/>
          </p:cNvGrpSpPr>
          <p:nvPr/>
        </p:nvGrpSpPr>
        <p:grpSpPr bwMode="auto">
          <a:xfrm>
            <a:off x="6096000" y="1672856"/>
            <a:ext cx="2239925" cy="708837"/>
            <a:chOff x="2640" y="1392"/>
            <a:chExt cx="1008" cy="336"/>
          </a:xfrm>
        </p:grpSpPr>
        <p:sp>
          <p:nvSpPr>
            <p:cNvPr id="26847" name="AutoShape 155">
              <a:extLst>
                <a:ext uri="{FF2B5EF4-FFF2-40B4-BE49-F238E27FC236}">
                  <a16:creationId xmlns:a16="http://schemas.microsoft.com/office/drawing/2014/main" id="{2DE012A0-BF05-C043-AEA7-07293180B98B}"/>
                </a:ext>
              </a:extLst>
            </p:cNvPr>
            <p:cNvSpPr>
              <a:spLocks noChangeArrowheads="1"/>
            </p:cNvSpPr>
            <p:nvPr/>
          </p:nvSpPr>
          <p:spPr bwMode="auto">
            <a:xfrm>
              <a:off x="2640"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48" name="AutoShape 156">
              <a:extLst>
                <a:ext uri="{FF2B5EF4-FFF2-40B4-BE49-F238E27FC236}">
                  <a16:creationId xmlns:a16="http://schemas.microsoft.com/office/drawing/2014/main" id="{047DF7C7-5826-1649-A9E2-6F26B1AC1AC1}"/>
                </a:ext>
              </a:extLst>
            </p:cNvPr>
            <p:cNvSpPr>
              <a:spLocks noChangeArrowheads="1"/>
            </p:cNvSpPr>
            <p:nvPr/>
          </p:nvSpPr>
          <p:spPr bwMode="auto">
            <a:xfrm>
              <a:off x="2976"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49" name="AutoShape 157">
              <a:extLst>
                <a:ext uri="{FF2B5EF4-FFF2-40B4-BE49-F238E27FC236}">
                  <a16:creationId xmlns:a16="http://schemas.microsoft.com/office/drawing/2014/main" id="{EEDDEC90-2B53-9F40-BE6F-58C107508294}"/>
                </a:ext>
              </a:extLst>
            </p:cNvPr>
            <p:cNvSpPr>
              <a:spLocks noChangeArrowheads="1"/>
            </p:cNvSpPr>
            <p:nvPr/>
          </p:nvSpPr>
          <p:spPr bwMode="auto">
            <a:xfrm>
              <a:off x="3312"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grpSp>
      <p:grpSp>
        <p:nvGrpSpPr>
          <p:cNvPr id="7" name="Group 158">
            <a:extLst>
              <a:ext uri="{FF2B5EF4-FFF2-40B4-BE49-F238E27FC236}">
                <a16:creationId xmlns:a16="http://schemas.microsoft.com/office/drawing/2014/main" id="{51704827-EBBE-2C4A-AA0A-9CEE47CB303A}"/>
              </a:ext>
            </a:extLst>
          </p:cNvPr>
          <p:cNvGrpSpPr>
            <a:grpSpLocks/>
          </p:cNvGrpSpPr>
          <p:nvPr/>
        </p:nvGrpSpPr>
        <p:grpSpPr bwMode="auto">
          <a:xfrm>
            <a:off x="6067647" y="1635857"/>
            <a:ext cx="2296632" cy="764740"/>
            <a:chOff x="4656" y="1392"/>
            <a:chExt cx="1008" cy="336"/>
          </a:xfrm>
        </p:grpSpPr>
        <p:sp>
          <p:nvSpPr>
            <p:cNvPr id="26844" name="AutoShape 159">
              <a:extLst>
                <a:ext uri="{FF2B5EF4-FFF2-40B4-BE49-F238E27FC236}">
                  <a16:creationId xmlns:a16="http://schemas.microsoft.com/office/drawing/2014/main" id="{408368D7-B600-564A-85C1-F85E21F03507}"/>
                </a:ext>
              </a:extLst>
            </p:cNvPr>
            <p:cNvSpPr>
              <a:spLocks noChangeArrowheads="1"/>
            </p:cNvSpPr>
            <p:nvPr/>
          </p:nvSpPr>
          <p:spPr bwMode="auto">
            <a:xfrm>
              <a:off x="4656" y="13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A</a:t>
              </a:r>
            </a:p>
          </p:txBody>
        </p:sp>
        <p:sp>
          <p:nvSpPr>
            <p:cNvPr id="26845" name="AutoShape 160">
              <a:extLst>
                <a:ext uri="{FF2B5EF4-FFF2-40B4-BE49-F238E27FC236}">
                  <a16:creationId xmlns:a16="http://schemas.microsoft.com/office/drawing/2014/main" id="{11E3BC96-DE65-704D-BCBC-517B8CBDCC72}"/>
                </a:ext>
              </a:extLst>
            </p:cNvPr>
            <p:cNvSpPr>
              <a:spLocks noChangeArrowheads="1"/>
            </p:cNvSpPr>
            <p:nvPr/>
          </p:nvSpPr>
          <p:spPr bwMode="auto">
            <a:xfrm>
              <a:off x="4992" y="1392"/>
              <a:ext cx="336" cy="336"/>
            </a:xfrm>
            <a:prstGeom prst="flowChartAlternateProcess">
              <a:avLst/>
            </a:prstGeom>
            <a:solidFill>
              <a:srgbClr val="FF0000"/>
            </a:solidFill>
            <a:ln w="9525" algn="ctr">
              <a:solidFill>
                <a:srgbClr val="FFFF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a:solidFill>
                    <a:srgbClr val="FFFFFF"/>
                  </a:solidFill>
                  <a:latin typeface="Arial" panose="020B0604020202020204" pitchFamily="34" charset="0"/>
                  <a:cs typeface="Arial"/>
                  <a:sym typeface="Arial"/>
                </a:rPr>
                <a:t>N</a:t>
              </a:r>
            </a:p>
          </p:txBody>
        </p:sp>
        <p:sp>
          <p:nvSpPr>
            <p:cNvPr id="26846" name="AutoShape 161">
              <a:extLst>
                <a:ext uri="{FF2B5EF4-FFF2-40B4-BE49-F238E27FC236}">
                  <a16:creationId xmlns:a16="http://schemas.microsoft.com/office/drawing/2014/main" id="{39A3997F-3AD4-9548-815E-76D4D160D0C1}"/>
                </a:ext>
              </a:extLst>
            </p:cNvPr>
            <p:cNvSpPr>
              <a:spLocks noChangeArrowheads="1"/>
            </p:cNvSpPr>
            <p:nvPr/>
          </p:nvSpPr>
          <p:spPr bwMode="auto">
            <a:xfrm>
              <a:off x="5328" y="13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H</a:t>
              </a:r>
            </a:p>
          </p:txBody>
        </p:sp>
      </p:grpSp>
      <p:grpSp>
        <p:nvGrpSpPr>
          <p:cNvPr id="8" name="Group 162">
            <a:extLst>
              <a:ext uri="{FF2B5EF4-FFF2-40B4-BE49-F238E27FC236}">
                <a16:creationId xmlns:a16="http://schemas.microsoft.com/office/drawing/2014/main" id="{DA7EA59B-D5B5-3D4F-8EE6-771D86B15E3E}"/>
              </a:ext>
            </a:extLst>
          </p:cNvPr>
          <p:cNvGrpSpPr>
            <a:grpSpLocks/>
          </p:cNvGrpSpPr>
          <p:nvPr/>
        </p:nvGrpSpPr>
        <p:grpSpPr bwMode="auto">
          <a:xfrm>
            <a:off x="6095999" y="922457"/>
            <a:ext cx="5925311" cy="722047"/>
            <a:chOff x="2688" y="1824"/>
            <a:chExt cx="2688" cy="336"/>
          </a:xfrm>
        </p:grpSpPr>
        <p:sp>
          <p:nvSpPr>
            <p:cNvPr id="26836" name="AutoShape 163">
              <a:extLst>
                <a:ext uri="{FF2B5EF4-FFF2-40B4-BE49-F238E27FC236}">
                  <a16:creationId xmlns:a16="http://schemas.microsoft.com/office/drawing/2014/main" id="{5DB1169B-3E36-6D4D-9F0E-8D284A9E7D2D}"/>
                </a:ext>
              </a:extLst>
            </p:cNvPr>
            <p:cNvSpPr>
              <a:spLocks noChangeArrowheads="1"/>
            </p:cNvSpPr>
            <p:nvPr/>
          </p:nvSpPr>
          <p:spPr bwMode="auto">
            <a:xfrm>
              <a:off x="2688" y="1824"/>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B</a:t>
              </a:r>
            </a:p>
          </p:txBody>
        </p:sp>
        <p:sp>
          <p:nvSpPr>
            <p:cNvPr id="26837" name="AutoShape 164">
              <a:extLst>
                <a:ext uri="{FF2B5EF4-FFF2-40B4-BE49-F238E27FC236}">
                  <a16:creationId xmlns:a16="http://schemas.microsoft.com/office/drawing/2014/main" id="{8CD2F3CE-0D88-7D46-8F53-19D703FD73E0}"/>
                </a:ext>
              </a:extLst>
            </p:cNvPr>
            <p:cNvSpPr>
              <a:spLocks noChangeArrowheads="1"/>
            </p:cNvSpPr>
            <p:nvPr/>
          </p:nvSpPr>
          <p:spPr bwMode="auto">
            <a:xfrm>
              <a:off x="3024" y="1824"/>
              <a:ext cx="336" cy="336"/>
            </a:xfrm>
            <a:prstGeom prst="flowChartAlternateProcess">
              <a:avLst/>
            </a:prstGeom>
            <a:solidFill>
              <a:srgbClr val="FF0000"/>
            </a:solidFill>
            <a:ln w="9525" algn="ctr">
              <a:solidFill>
                <a:srgbClr val="FFFF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err="1">
                  <a:solidFill>
                    <a:srgbClr val="FFFFFF"/>
                  </a:solidFill>
                  <a:latin typeface="Arial" panose="020B0604020202020204" pitchFamily="34" charset="0"/>
                  <a:cs typeface="Arial"/>
                  <a:sym typeface="Arial"/>
                </a:rPr>
                <a:t>Ô</a:t>
              </a:r>
              <a:endParaRPr lang="en-US" altLang="en-VN" sz="2400" b="1" kern="0" dirty="0">
                <a:solidFill>
                  <a:srgbClr val="FFFFFF"/>
                </a:solidFill>
                <a:latin typeface="Arial" panose="020B0604020202020204" pitchFamily="34" charset="0"/>
                <a:cs typeface="Arial"/>
                <a:sym typeface="Arial"/>
              </a:endParaRPr>
            </a:p>
          </p:txBody>
        </p:sp>
        <p:sp>
          <p:nvSpPr>
            <p:cNvPr id="26838" name="AutoShape 165">
              <a:extLst>
                <a:ext uri="{FF2B5EF4-FFF2-40B4-BE49-F238E27FC236}">
                  <a16:creationId xmlns:a16="http://schemas.microsoft.com/office/drawing/2014/main" id="{B8C8D81C-017D-394D-81D2-D729B7DFB827}"/>
                </a:ext>
              </a:extLst>
            </p:cNvPr>
            <p:cNvSpPr>
              <a:spLocks noChangeArrowheads="1"/>
            </p:cNvSpPr>
            <p:nvPr/>
          </p:nvSpPr>
          <p:spPr bwMode="auto">
            <a:xfrm>
              <a:off x="3360" y="1824"/>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Đ</a:t>
              </a:r>
            </a:p>
          </p:txBody>
        </p:sp>
        <p:sp>
          <p:nvSpPr>
            <p:cNvPr id="26839" name="AutoShape 166">
              <a:extLst>
                <a:ext uri="{FF2B5EF4-FFF2-40B4-BE49-F238E27FC236}">
                  <a16:creationId xmlns:a16="http://schemas.microsoft.com/office/drawing/2014/main" id="{11456712-5598-564C-89D7-984B0E3E6542}"/>
                </a:ext>
              </a:extLst>
            </p:cNvPr>
            <p:cNvSpPr>
              <a:spLocks noChangeArrowheads="1"/>
            </p:cNvSpPr>
            <p:nvPr/>
          </p:nvSpPr>
          <p:spPr bwMode="auto">
            <a:xfrm>
              <a:off x="3696" y="1824"/>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A</a:t>
              </a:r>
            </a:p>
          </p:txBody>
        </p:sp>
        <p:sp>
          <p:nvSpPr>
            <p:cNvPr id="26840" name="AutoShape 167">
              <a:extLst>
                <a:ext uri="{FF2B5EF4-FFF2-40B4-BE49-F238E27FC236}">
                  <a16:creationId xmlns:a16="http://schemas.microsoft.com/office/drawing/2014/main" id="{CC9B29E6-AC25-3349-B881-63812CBAF6BD}"/>
                </a:ext>
              </a:extLst>
            </p:cNvPr>
            <p:cNvSpPr>
              <a:spLocks noChangeArrowheads="1"/>
            </p:cNvSpPr>
            <p:nvPr/>
          </p:nvSpPr>
          <p:spPr bwMode="auto">
            <a:xfrm>
              <a:off x="4368" y="1824"/>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N</a:t>
              </a:r>
            </a:p>
          </p:txBody>
        </p:sp>
        <p:sp>
          <p:nvSpPr>
            <p:cNvPr id="26841" name="AutoShape 168">
              <a:extLst>
                <a:ext uri="{FF2B5EF4-FFF2-40B4-BE49-F238E27FC236}">
                  <a16:creationId xmlns:a16="http://schemas.microsoft.com/office/drawing/2014/main" id="{04124025-3D71-BF42-90F7-AABF8D7D405A}"/>
                </a:ext>
              </a:extLst>
            </p:cNvPr>
            <p:cNvSpPr>
              <a:spLocks noChangeArrowheads="1"/>
            </p:cNvSpPr>
            <p:nvPr/>
          </p:nvSpPr>
          <p:spPr bwMode="auto">
            <a:xfrm>
              <a:off x="4704" y="1824"/>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H</a:t>
              </a:r>
            </a:p>
          </p:txBody>
        </p:sp>
        <p:sp>
          <p:nvSpPr>
            <p:cNvPr id="26842" name="AutoShape 169">
              <a:extLst>
                <a:ext uri="{FF2B5EF4-FFF2-40B4-BE49-F238E27FC236}">
                  <a16:creationId xmlns:a16="http://schemas.microsoft.com/office/drawing/2014/main" id="{3C7D5360-25F4-D84B-A0CD-F7AF80A14161}"/>
                </a:ext>
              </a:extLst>
            </p:cNvPr>
            <p:cNvSpPr>
              <a:spLocks noChangeArrowheads="1"/>
            </p:cNvSpPr>
            <p:nvPr/>
          </p:nvSpPr>
          <p:spPr bwMode="auto">
            <a:xfrm>
              <a:off x="5040" y="1824"/>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A</a:t>
              </a:r>
            </a:p>
          </p:txBody>
        </p:sp>
        <p:sp>
          <p:nvSpPr>
            <p:cNvPr id="26843" name="AutoShape 170">
              <a:extLst>
                <a:ext uri="{FF2B5EF4-FFF2-40B4-BE49-F238E27FC236}">
                  <a16:creationId xmlns:a16="http://schemas.microsoft.com/office/drawing/2014/main" id="{9C9DEA00-7F2F-EC42-8F3D-A86B3A7AC049}"/>
                </a:ext>
              </a:extLst>
            </p:cNvPr>
            <p:cNvSpPr>
              <a:spLocks noChangeArrowheads="1"/>
            </p:cNvSpPr>
            <p:nvPr/>
          </p:nvSpPr>
          <p:spPr bwMode="auto">
            <a:xfrm>
              <a:off x="4032" y="1824"/>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O</a:t>
              </a:r>
            </a:p>
          </p:txBody>
        </p:sp>
      </p:grpSp>
      <p:sp>
        <p:nvSpPr>
          <p:cNvPr id="58539" name="AutoShape 171">
            <a:extLst>
              <a:ext uri="{FF2B5EF4-FFF2-40B4-BE49-F238E27FC236}">
                <a16:creationId xmlns:a16="http://schemas.microsoft.com/office/drawing/2014/main" id="{1963FB6D-79FB-7549-991F-2B59C171F7AC}"/>
              </a:ext>
            </a:extLst>
          </p:cNvPr>
          <p:cNvSpPr>
            <a:spLocks noChangeArrowheads="1"/>
          </p:cNvSpPr>
          <p:nvPr/>
        </p:nvSpPr>
        <p:spPr bwMode="auto">
          <a:xfrm>
            <a:off x="1" y="1015497"/>
            <a:ext cx="1081889" cy="527873"/>
          </a:xfrm>
          <a:prstGeom prst="star16">
            <a:avLst>
              <a:gd name="adj" fmla="val 37500"/>
            </a:avLst>
          </a:prstGeom>
          <a:solidFill>
            <a:srgbClr val="FF00FF"/>
          </a:solidFill>
          <a:ln w="9525" algn="ctr">
            <a:solidFill>
              <a:srgbClr val="FF00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4267" b="1" kern="0" dirty="0">
                <a:solidFill>
                  <a:srgbClr val="FFFFFF"/>
                </a:solidFill>
                <a:cs typeface="Times New Roman" panose="02020603050405020304" pitchFamily="18" charset="0"/>
                <a:sym typeface="Arial"/>
              </a:rPr>
              <a:t>2</a:t>
            </a:r>
          </a:p>
        </p:txBody>
      </p:sp>
      <p:sp>
        <p:nvSpPr>
          <p:cNvPr id="58540" name="Text Box 172">
            <a:extLst>
              <a:ext uri="{FF2B5EF4-FFF2-40B4-BE49-F238E27FC236}">
                <a16:creationId xmlns:a16="http://schemas.microsoft.com/office/drawing/2014/main" id="{05F16702-F861-B744-9FC1-E701777BC95C}"/>
              </a:ext>
            </a:extLst>
          </p:cNvPr>
          <p:cNvSpPr txBox="1">
            <a:spLocks noChangeArrowheads="1"/>
          </p:cNvSpPr>
          <p:nvPr/>
        </p:nvSpPr>
        <p:spPr bwMode="auto">
          <a:xfrm>
            <a:off x="2093741" y="6028007"/>
            <a:ext cx="784860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spcBef>
                <a:spcPct val="50000"/>
              </a:spcBef>
              <a:buClr>
                <a:srgbClr val="000000"/>
              </a:buClr>
            </a:pPr>
            <a:r>
              <a:rPr lang="en-US" altLang="en-VN" sz="3733" kern="0" dirty="0" err="1">
                <a:solidFill>
                  <a:srgbClr val="FF00FF"/>
                </a:solidFill>
                <a:cs typeface="Times New Roman" panose="02020603050405020304" pitchFamily="18" charset="0"/>
                <a:sym typeface="Arial"/>
              </a:rPr>
              <a:t>Đông</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Ti-mo</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là</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thuộc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địa</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của</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nước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nào</a:t>
            </a:r>
            <a:r>
              <a:rPr lang="en-US" altLang="en-VN" sz="3733" kern="0" dirty="0">
                <a:solidFill>
                  <a:srgbClr val="FF00FF"/>
                </a:solidFill>
                <a:cs typeface="Times New Roman" panose="02020603050405020304" pitchFamily="18" charset="0"/>
                <a:sym typeface="Arial"/>
              </a:rPr>
              <a:t>?</a:t>
            </a:r>
          </a:p>
        </p:txBody>
      </p:sp>
      <p:grpSp>
        <p:nvGrpSpPr>
          <p:cNvPr id="9" name="Group 173">
            <a:extLst>
              <a:ext uri="{FF2B5EF4-FFF2-40B4-BE49-F238E27FC236}">
                <a16:creationId xmlns:a16="http://schemas.microsoft.com/office/drawing/2014/main" id="{005B4721-D0F4-F647-A281-726471B00296}"/>
              </a:ext>
            </a:extLst>
          </p:cNvPr>
          <p:cNvGrpSpPr>
            <a:grpSpLocks/>
          </p:cNvGrpSpPr>
          <p:nvPr/>
        </p:nvGrpSpPr>
        <p:grpSpPr bwMode="auto">
          <a:xfrm>
            <a:off x="3033824" y="3799370"/>
            <a:ext cx="5217041" cy="737189"/>
            <a:chOff x="1296" y="2400"/>
            <a:chExt cx="2352" cy="336"/>
          </a:xfrm>
        </p:grpSpPr>
        <p:sp>
          <p:nvSpPr>
            <p:cNvPr id="26829" name="AutoShape 174">
              <a:extLst>
                <a:ext uri="{FF2B5EF4-FFF2-40B4-BE49-F238E27FC236}">
                  <a16:creationId xmlns:a16="http://schemas.microsoft.com/office/drawing/2014/main" id="{96B7A2FF-1584-B842-A7AA-520ABDE938FA}"/>
                </a:ext>
              </a:extLst>
            </p:cNvPr>
            <p:cNvSpPr>
              <a:spLocks noChangeArrowheads="1"/>
            </p:cNvSpPr>
            <p:nvPr/>
          </p:nvSpPr>
          <p:spPr bwMode="auto">
            <a:xfrm>
              <a:off x="1296" y="240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30" name="AutoShape 175">
              <a:extLst>
                <a:ext uri="{FF2B5EF4-FFF2-40B4-BE49-F238E27FC236}">
                  <a16:creationId xmlns:a16="http://schemas.microsoft.com/office/drawing/2014/main" id="{B628C5C0-F5C4-034B-AAB6-D3BDD7D43CC6}"/>
                </a:ext>
              </a:extLst>
            </p:cNvPr>
            <p:cNvSpPr>
              <a:spLocks noChangeArrowheads="1"/>
            </p:cNvSpPr>
            <p:nvPr/>
          </p:nvSpPr>
          <p:spPr bwMode="auto">
            <a:xfrm>
              <a:off x="1632" y="240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31" name="AutoShape 176">
              <a:extLst>
                <a:ext uri="{FF2B5EF4-FFF2-40B4-BE49-F238E27FC236}">
                  <a16:creationId xmlns:a16="http://schemas.microsoft.com/office/drawing/2014/main" id="{D140F063-AF9E-9C42-A299-B7469E21DB27}"/>
                </a:ext>
              </a:extLst>
            </p:cNvPr>
            <p:cNvSpPr>
              <a:spLocks noChangeArrowheads="1"/>
            </p:cNvSpPr>
            <p:nvPr/>
          </p:nvSpPr>
          <p:spPr bwMode="auto">
            <a:xfrm>
              <a:off x="1968" y="240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32" name="AutoShape 177">
              <a:extLst>
                <a:ext uri="{FF2B5EF4-FFF2-40B4-BE49-F238E27FC236}">
                  <a16:creationId xmlns:a16="http://schemas.microsoft.com/office/drawing/2014/main" id="{F9BDE94C-D40D-F14C-BB57-76E64175AB34}"/>
                </a:ext>
              </a:extLst>
            </p:cNvPr>
            <p:cNvSpPr>
              <a:spLocks noChangeArrowheads="1"/>
            </p:cNvSpPr>
            <p:nvPr/>
          </p:nvSpPr>
          <p:spPr bwMode="auto">
            <a:xfrm>
              <a:off x="2304" y="240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33" name="AutoShape 178">
              <a:extLst>
                <a:ext uri="{FF2B5EF4-FFF2-40B4-BE49-F238E27FC236}">
                  <a16:creationId xmlns:a16="http://schemas.microsoft.com/office/drawing/2014/main" id="{47646FA5-BB2A-1A40-8529-F57E445D9A1A}"/>
                </a:ext>
              </a:extLst>
            </p:cNvPr>
            <p:cNvSpPr>
              <a:spLocks noChangeArrowheads="1"/>
            </p:cNvSpPr>
            <p:nvPr/>
          </p:nvSpPr>
          <p:spPr bwMode="auto">
            <a:xfrm>
              <a:off x="2640" y="240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34" name="AutoShape 179">
              <a:extLst>
                <a:ext uri="{FF2B5EF4-FFF2-40B4-BE49-F238E27FC236}">
                  <a16:creationId xmlns:a16="http://schemas.microsoft.com/office/drawing/2014/main" id="{54588992-8E12-7145-88CC-1BD9A2D7F282}"/>
                </a:ext>
              </a:extLst>
            </p:cNvPr>
            <p:cNvSpPr>
              <a:spLocks noChangeArrowheads="1"/>
            </p:cNvSpPr>
            <p:nvPr/>
          </p:nvSpPr>
          <p:spPr bwMode="auto">
            <a:xfrm>
              <a:off x="3312" y="240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35" name="AutoShape 180">
              <a:extLst>
                <a:ext uri="{FF2B5EF4-FFF2-40B4-BE49-F238E27FC236}">
                  <a16:creationId xmlns:a16="http://schemas.microsoft.com/office/drawing/2014/main" id="{A966A8EE-1D5A-064A-9EDD-C9DCBE53E12B}"/>
                </a:ext>
              </a:extLst>
            </p:cNvPr>
            <p:cNvSpPr>
              <a:spLocks noChangeArrowheads="1"/>
            </p:cNvSpPr>
            <p:nvPr/>
          </p:nvSpPr>
          <p:spPr bwMode="auto">
            <a:xfrm>
              <a:off x="2976" y="240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grpSp>
      <p:sp>
        <p:nvSpPr>
          <p:cNvPr id="58549" name="AutoShape 181">
            <a:extLst>
              <a:ext uri="{FF2B5EF4-FFF2-40B4-BE49-F238E27FC236}">
                <a16:creationId xmlns:a16="http://schemas.microsoft.com/office/drawing/2014/main" id="{7F6D656A-890B-6440-A6F4-B915CABE7597}"/>
              </a:ext>
            </a:extLst>
          </p:cNvPr>
          <p:cNvSpPr>
            <a:spLocks noChangeArrowheads="1"/>
          </p:cNvSpPr>
          <p:nvPr/>
        </p:nvSpPr>
        <p:spPr bwMode="auto">
          <a:xfrm>
            <a:off x="59362" y="1687871"/>
            <a:ext cx="946653" cy="633448"/>
          </a:xfrm>
          <a:prstGeom prst="star16">
            <a:avLst>
              <a:gd name="adj" fmla="val 37500"/>
            </a:avLst>
          </a:prstGeom>
          <a:solidFill>
            <a:srgbClr val="FF00FF"/>
          </a:solidFill>
          <a:ln w="9525" algn="ctr">
            <a:solidFill>
              <a:srgbClr val="FF00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4267" b="1" kern="0">
                <a:solidFill>
                  <a:srgbClr val="FFFFFF"/>
                </a:solidFill>
                <a:cs typeface="Times New Roman" panose="02020603050405020304" pitchFamily="18" charset="0"/>
                <a:sym typeface="Arial"/>
              </a:rPr>
              <a:t>3</a:t>
            </a:r>
          </a:p>
        </p:txBody>
      </p:sp>
      <p:sp>
        <p:nvSpPr>
          <p:cNvPr id="58550" name="Text Box 182">
            <a:extLst>
              <a:ext uri="{FF2B5EF4-FFF2-40B4-BE49-F238E27FC236}">
                <a16:creationId xmlns:a16="http://schemas.microsoft.com/office/drawing/2014/main" id="{FFA987AE-2432-0B46-A5A6-D64436C89831}"/>
              </a:ext>
            </a:extLst>
          </p:cNvPr>
          <p:cNvSpPr txBox="1">
            <a:spLocks noChangeArrowheads="1"/>
          </p:cNvSpPr>
          <p:nvPr/>
        </p:nvSpPr>
        <p:spPr bwMode="auto">
          <a:xfrm>
            <a:off x="1379601" y="6050797"/>
            <a:ext cx="9293729"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spcBef>
                <a:spcPct val="50000"/>
              </a:spcBef>
              <a:buClr>
                <a:srgbClr val="000000"/>
              </a:buClr>
            </a:pP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Nước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có</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nhiều</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thuộc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địa</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nhất</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ở</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Đông</a:t>
            </a:r>
            <a:r>
              <a:rPr lang="en-US" altLang="en-VN" sz="3733" kern="0" dirty="0">
                <a:solidFill>
                  <a:srgbClr val="FF00FF"/>
                </a:solidFill>
                <a:cs typeface="Times New Roman" panose="02020603050405020304" pitchFamily="18" charset="0"/>
                <a:sym typeface="Arial"/>
              </a:rPr>
              <a:t> Nam </a:t>
            </a:r>
            <a:r>
              <a:rPr lang="en-US" altLang="en-VN" sz="3733" kern="0" dirty="0" err="1">
                <a:solidFill>
                  <a:srgbClr val="FF00FF"/>
                </a:solidFill>
                <a:cs typeface="Times New Roman" panose="02020603050405020304" pitchFamily="18" charset="0"/>
                <a:sym typeface="Arial"/>
              </a:rPr>
              <a:t>Á</a:t>
            </a:r>
            <a:endParaRPr lang="en-US" altLang="en-VN" sz="3733" kern="0" dirty="0">
              <a:solidFill>
                <a:srgbClr val="FF00FF"/>
              </a:solidFill>
              <a:cs typeface="Times New Roman" panose="02020603050405020304" pitchFamily="18" charset="0"/>
              <a:sym typeface="Arial"/>
            </a:endParaRPr>
          </a:p>
        </p:txBody>
      </p:sp>
      <p:grpSp>
        <p:nvGrpSpPr>
          <p:cNvPr id="10" name="Group 183">
            <a:extLst>
              <a:ext uri="{FF2B5EF4-FFF2-40B4-BE49-F238E27FC236}">
                <a16:creationId xmlns:a16="http://schemas.microsoft.com/office/drawing/2014/main" id="{5710EBEB-8E4C-A84F-AD71-A9E7FBCEBC34}"/>
              </a:ext>
            </a:extLst>
          </p:cNvPr>
          <p:cNvGrpSpPr>
            <a:grpSpLocks/>
          </p:cNvGrpSpPr>
          <p:nvPr/>
        </p:nvGrpSpPr>
        <p:grpSpPr bwMode="auto">
          <a:xfrm>
            <a:off x="1640971" y="2381694"/>
            <a:ext cx="5815996" cy="680484"/>
            <a:chOff x="624" y="1680"/>
            <a:chExt cx="2688" cy="336"/>
          </a:xfrm>
        </p:grpSpPr>
        <p:sp>
          <p:nvSpPr>
            <p:cNvPr id="26821" name="AutoShape 184">
              <a:extLst>
                <a:ext uri="{FF2B5EF4-FFF2-40B4-BE49-F238E27FC236}">
                  <a16:creationId xmlns:a16="http://schemas.microsoft.com/office/drawing/2014/main" id="{0F2A1315-9416-D14D-8455-7EEC4E6F3599}"/>
                </a:ext>
              </a:extLst>
            </p:cNvPr>
            <p:cNvSpPr>
              <a:spLocks noChangeArrowheads="1"/>
            </p:cNvSpPr>
            <p:nvPr/>
          </p:nvSpPr>
          <p:spPr bwMode="auto">
            <a:xfrm>
              <a:off x="624" y="168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22" name="AutoShape 185">
              <a:extLst>
                <a:ext uri="{FF2B5EF4-FFF2-40B4-BE49-F238E27FC236}">
                  <a16:creationId xmlns:a16="http://schemas.microsoft.com/office/drawing/2014/main" id="{8E8F222F-1231-FF48-BBE3-877E08A2598A}"/>
                </a:ext>
              </a:extLst>
            </p:cNvPr>
            <p:cNvSpPr>
              <a:spLocks noChangeArrowheads="1"/>
            </p:cNvSpPr>
            <p:nvPr/>
          </p:nvSpPr>
          <p:spPr bwMode="auto">
            <a:xfrm>
              <a:off x="960" y="168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23" name="AutoShape 186">
              <a:extLst>
                <a:ext uri="{FF2B5EF4-FFF2-40B4-BE49-F238E27FC236}">
                  <a16:creationId xmlns:a16="http://schemas.microsoft.com/office/drawing/2014/main" id="{A61A3763-3803-FD40-BFA0-A3C142C366F8}"/>
                </a:ext>
              </a:extLst>
            </p:cNvPr>
            <p:cNvSpPr>
              <a:spLocks noChangeArrowheads="1"/>
            </p:cNvSpPr>
            <p:nvPr/>
          </p:nvSpPr>
          <p:spPr bwMode="auto">
            <a:xfrm>
              <a:off x="1296" y="168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24" name="AutoShape 187">
              <a:extLst>
                <a:ext uri="{FF2B5EF4-FFF2-40B4-BE49-F238E27FC236}">
                  <a16:creationId xmlns:a16="http://schemas.microsoft.com/office/drawing/2014/main" id="{91CC43EE-D2D5-9D41-B385-2231E0ECEAF6}"/>
                </a:ext>
              </a:extLst>
            </p:cNvPr>
            <p:cNvSpPr>
              <a:spLocks noChangeArrowheads="1"/>
            </p:cNvSpPr>
            <p:nvPr/>
          </p:nvSpPr>
          <p:spPr bwMode="auto">
            <a:xfrm>
              <a:off x="1632" y="168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25" name="AutoShape 188">
              <a:extLst>
                <a:ext uri="{FF2B5EF4-FFF2-40B4-BE49-F238E27FC236}">
                  <a16:creationId xmlns:a16="http://schemas.microsoft.com/office/drawing/2014/main" id="{349E2FC0-3ED0-A147-AB31-EDF224490315}"/>
                </a:ext>
              </a:extLst>
            </p:cNvPr>
            <p:cNvSpPr>
              <a:spLocks noChangeArrowheads="1"/>
            </p:cNvSpPr>
            <p:nvPr/>
          </p:nvSpPr>
          <p:spPr bwMode="auto">
            <a:xfrm>
              <a:off x="1968" y="168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26" name="AutoShape 189">
              <a:extLst>
                <a:ext uri="{FF2B5EF4-FFF2-40B4-BE49-F238E27FC236}">
                  <a16:creationId xmlns:a16="http://schemas.microsoft.com/office/drawing/2014/main" id="{C3E01545-C0BE-FA41-BF07-3A063B5169D9}"/>
                </a:ext>
              </a:extLst>
            </p:cNvPr>
            <p:cNvSpPr>
              <a:spLocks noChangeArrowheads="1"/>
            </p:cNvSpPr>
            <p:nvPr/>
          </p:nvSpPr>
          <p:spPr bwMode="auto">
            <a:xfrm>
              <a:off x="2640" y="168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27" name="AutoShape 190">
              <a:extLst>
                <a:ext uri="{FF2B5EF4-FFF2-40B4-BE49-F238E27FC236}">
                  <a16:creationId xmlns:a16="http://schemas.microsoft.com/office/drawing/2014/main" id="{D53910FB-D5DD-AF42-8D77-052A1E7A5470}"/>
                </a:ext>
              </a:extLst>
            </p:cNvPr>
            <p:cNvSpPr>
              <a:spLocks noChangeArrowheads="1"/>
            </p:cNvSpPr>
            <p:nvPr/>
          </p:nvSpPr>
          <p:spPr bwMode="auto">
            <a:xfrm>
              <a:off x="2976" y="168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28" name="AutoShape 191">
              <a:extLst>
                <a:ext uri="{FF2B5EF4-FFF2-40B4-BE49-F238E27FC236}">
                  <a16:creationId xmlns:a16="http://schemas.microsoft.com/office/drawing/2014/main" id="{85FF3634-5575-B04A-ADBB-E28AA2C6C40B}"/>
                </a:ext>
              </a:extLst>
            </p:cNvPr>
            <p:cNvSpPr>
              <a:spLocks noChangeArrowheads="1"/>
            </p:cNvSpPr>
            <p:nvPr/>
          </p:nvSpPr>
          <p:spPr bwMode="auto">
            <a:xfrm>
              <a:off x="2304" y="168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grpSp>
      <p:grpSp>
        <p:nvGrpSpPr>
          <p:cNvPr id="11" name="Group 192">
            <a:extLst>
              <a:ext uri="{FF2B5EF4-FFF2-40B4-BE49-F238E27FC236}">
                <a16:creationId xmlns:a16="http://schemas.microsoft.com/office/drawing/2014/main" id="{1C50577A-9A9B-1145-9379-82CC714D6FEF}"/>
              </a:ext>
            </a:extLst>
          </p:cNvPr>
          <p:cNvGrpSpPr>
            <a:grpSpLocks/>
          </p:cNvGrpSpPr>
          <p:nvPr/>
        </p:nvGrpSpPr>
        <p:grpSpPr bwMode="auto">
          <a:xfrm>
            <a:off x="1551839" y="2344981"/>
            <a:ext cx="5989923" cy="739024"/>
            <a:chOff x="672" y="2016"/>
            <a:chExt cx="2688" cy="336"/>
          </a:xfrm>
        </p:grpSpPr>
        <p:sp>
          <p:nvSpPr>
            <p:cNvPr id="26813" name="AutoShape 193">
              <a:extLst>
                <a:ext uri="{FF2B5EF4-FFF2-40B4-BE49-F238E27FC236}">
                  <a16:creationId xmlns:a16="http://schemas.microsoft.com/office/drawing/2014/main" id="{68F2A2EB-622C-2941-9527-814201DFA449}"/>
                </a:ext>
              </a:extLst>
            </p:cNvPr>
            <p:cNvSpPr>
              <a:spLocks noChangeArrowheads="1"/>
            </p:cNvSpPr>
            <p:nvPr/>
          </p:nvSpPr>
          <p:spPr bwMode="auto">
            <a:xfrm>
              <a:off x="2688" y="2016"/>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N</a:t>
              </a:r>
            </a:p>
          </p:txBody>
        </p:sp>
        <p:sp>
          <p:nvSpPr>
            <p:cNvPr id="26814" name="AutoShape 194">
              <a:extLst>
                <a:ext uri="{FF2B5EF4-FFF2-40B4-BE49-F238E27FC236}">
                  <a16:creationId xmlns:a16="http://schemas.microsoft.com/office/drawing/2014/main" id="{BE8B9AC3-3DB8-F947-AB65-B31D3831FE7A}"/>
                </a:ext>
              </a:extLst>
            </p:cNvPr>
            <p:cNvSpPr>
              <a:spLocks noChangeArrowheads="1"/>
            </p:cNvSpPr>
            <p:nvPr/>
          </p:nvSpPr>
          <p:spPr bwMode="auto">
            <a:xfrm>
              <a:off x="672" y="2016"/>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C</a:t>
              </a:r>
            </a:p>
          </p:txBody>
        </p:sp>
        <p:sp>
          <p:nvSpPr>
            <p:cNvPr id="26815" name="AutoShape 195">
              <a:extLst>
                <a:ext uri="{FF2B5EF4-FFF2-40B4-BE49-F238E27FC236}">
                  <a16:creationId xmlns:a16="http://schemas.microsoft.com/office/drawing/2014/main" id="{E383D903-E292-D549-8BA3-9D7A251F341E}"/>
                </a:ext>
              </a:extLst>
            </p:cNvPr>
            <p:cNvSpPr>
              <a:spLocks noChangeArrowheads="1"/>
            </p:cNvSpPr>
            <p:nvPr/>
          </p:nvSpPr>
          <p:spPr bwMode="auto">
            <a:xfrm>
              <a:off x="1008" y="2016"/>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Â</a:t>
              </a:r>
            </a:p>
          </p:txBody>
        </p:sp>
        <p:sp>
          <p:nvSpPr>
            <p:cNvPr id="26816" name="AutoShape 196">
              <a:extLst>
                <a:ext uri="{FF2B5EF4-FFF2-40B4-BE49-F238E27FC236}">
                  <a16:creationId xmlns:a16="http://schemas.microsoft.com/office/drawing/2014/main" id="{21CE36D1-E6EE-924D-96F6-B1C764DE8AE9}"/>
                </a:ext>
              </a:extLst>
            </p:cNvPr>
            <p:cNvSpPr>
              <a:spLocks noChangeArrowheads="1"/>
            </p:cNvSpPr>
            <p:nvPr/>
          </p:nvSpPr>
          <p:spPr bwMode="auto">
            <a:xfrm>
              <a:off x="1344" y="2016"/>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N</a:t>
              </a:r>
            </a:p>
          </p:txBody>
        </p:sp>
        <p:sp>
          <p:nvSpPr>
            <p:cNvPr id="26817" name="AutoShape 197">
              <a:extLst>
                <a:ext uri="{FF2B5EF4-FFF2-40B4-BE49-F238E27FC236}">
                  <a16:creationId xmlns:a16="http://schemas.microsoft.com/office/drawing/2014/main" id="{76191D64-8D27-6C4F-A962-33015931BD4C}"/>
                </a:ext>
              </a:extLst>
            </p:cNvPr>
            <p:cNvSpPr>
              <a:spLocks noChangeArrowheads="1"/>
            </p:cNvSpPr>
            <p:nvPr/>
          </p:nvSpPr>
          <p:spPr bwMode="auto">
            <a:xfrm>
              <a:off x="1680" y="2016"/>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V</a:t>
              </a:r>
            </a:p>
          </p:txBody>
        </p:sp>
        <p:sp>
          <p:nvSpPr>
            <p:cNvPr id="26818" name="AutoShape 198">
              <a:extLst>
                <a:ext uri="{FF2B5EF4-FFF2-40B4-BE49-F238E27FC236}">
                  <a16:creationId xmlns:a16="http://schemas.microsoft.com/office/drawing/2014/main" id="{91FCFF2B-34DC-2347-9E48-46C83FD8450A}"/>
                </a:ext>
              </a:extLst>
            </p:cNvPr>
            <p:cNvSpPr>
              <a:spLocks noChangeArrowheads="1"/>
            </p:cNvSpPr>
            <p:nvPr/>
          </p:nvSpPr>
          <p:spPr bwMode="auto">
            <a:xfrm>
              <a:off x="2352" y="2016"/>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Ơ</a:t>
              </a:r>
            </a:p>
          </p:txBody>
        </p:sp>
        <p:sp>
          <p:nvSpPr>
            <p:cNvPr id="26819" name="AutoShape 199">
              <a:extLst>
                <a:ext uri="{FF2B5EF4-FFF2-40B4-BE49-F238E27FC236}">
                  <a16:creationId xmlns:a16="http://schemas.microsoft.com/office/drawing/2014/main" id="{1B357A4C-33E9-E64B-843F-52C5235D4050}"/>
                </a:ext>
              </a:extLst>
            </p:cNvPr>
            <p:cNvSpPr>
              <a:spLocks noChangeArrowheads="1"/>
            </p:cNvSpPr>
            <p:nvPr/>
          </p:nvSpPr>
          <p:spPr bwMode="auto">
            <a:xfrm>
              <a:off x="3024" y="2016"/>
              <a:ext cx="336" cy="336"/>
            </a:xfrm>
            <a:prstGeom prst="flowChartAlternateProcess">
              <a:avLst/>
            </a:prstGeom>
            <a:solidFill>
              <a:srgbClr val="FF0000"/>
            </a:solidFill>
            <a:ln w="9525" algn="ctr">
              <a:solidFill>
                <a:srgbClr val="FFFF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a:solidFill>
                    <a:srgbClr val="FFFFFF"/>
                  </a:solidFill>
                  <a:latin typeface="Arial" panose="020B0604020202020204" pitchFamily="34" charset="0"/>
                  <a:cs typeface="Arial"/>
                  <a:sym typeface="Arial"/>
                </a:rPr>
                <a:t>G</a:t>
              </a:r>
            </a:p>
          </p:txBody>
        </p:sp>
        <p:sp>
          <p:nvSpPr>
            <p:cNvPr id="26820" name="AutoShape 200">
              <a:extLst>
                <a:ext uri="{FF2B5EF4-FFF2-40B4-BE49-F238E27FC236}">
                  <a16:creationId xmlns:a16="http://schemas.microsoft.com/office/drawing/2014/main" id="{E2F62577-7787-7945-B8E0-1B7F8923746E}"/>
                </a:ext>
              </a:extLst>
            </p:cNvPr>
            <p:cNvSpPr>
              <a:spLocks noChangeArrowheads="1"/>
            </p:cNvSpPr>
            <p:nvPr/>
          </p:nvSpPr>
          <p:spPr bwMode="auto">
            <a:xfrm>
              <a:off x="2016" y="2016"/>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Ư</a:t>
              </a:r>
            </a:p>
          </p:txBody>
        </p:sp>
      </p:grpSp>
      <p:sp>
        <p:nvSpPr>
          <p:cNvPr id="58569" name="AutoShape 201">
            <a:extLst>
              <a:ext uri="{FF2B5EF4-FFF2-40B4-BE49-F238E27FC236}">
                <a16:creationId xmlns:a16="http://schemas.microsoft.com/office/drawing/2014/main" id="{43C5118A-C6BC-C345-BA89-CB52F31B7F37}"/>
              </a:ext>
            </a:extLst>
          </p:cNvPr>
          <p:cNvSpPr>
            <a:spLocks noChangeArrowheads="1"/>
          </p:cNvSpPr>
          <p:nvPr/>
        </p:nvSpPr>
        <p:spPr bwMode="auto">
          <a:xfrm>
            <a:off x="59362" y="2331943"/>
            <a:ext cx="946653" cy="739024"/>
          </a:xfrm>
          <a:prstGeom prst="star16">
            <a:avLst>
              <a:gd name="adj" fmla="val 37500"/>
            </a:avLst>
          </a:prstGeom>
          <a:solidFill>
            <a:srgbClr val="FF00FF"/>
          </a:solidFill>
          <a:ln w="9525" algn="ctr">
            <a:solidFill>
              <a:srgbClr val="FF00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4267" b="1" kern="0">
                <a:solidFill>
                  <a:srgbClr val="FFFFFF"/>
                </a:solidFill>
                <a:cs typeface="Times New Roman" panose="02020603050405020304" pitchFamily="18" charset="0"/>
                <a:sym typeface="Arial"/>
              </a:rPr>
              <a:t>4</a:t>
            </a:r>
          </a:p>
        </p:txBody>
      </p:sp>
      <p:sp>
        <p:nvSpPr>
          <p:cNvPr id="58570" name="Text Box 202">
            <a:extLst>
              <a:ext uri="{FF2B5EF4-FFF2-40B4-BE49-F238E27FC236}">
                <a16:creationId xmlns:a16="http://schemas.microsoft.com/office/drawing/2014/main" id="{D07C1545-E50E-6F42-B155-02DB1D1CBC83}"/>
              </a:ext>
            </a:extLst>
          </p:cNvPr>
          <p:cNvSpPr txBox="1">
            <a:spLocks noChangeArrowheads="1"/>
          </p:cNvSpPr>
          <p:nvPr/>
        </p:nvSpPr>
        <p:spPr bwMode="auto">
          <a:xfrm>
            <a:off x="-323403" y="6084579"/>
            <a:ext cx="1276616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spcBef>
                <a:spcPct val="50000"/>
              </a:spcBef>
              <a:buClr>
                <a:srgbClr val="000000"/>
              </a:buClr>
            </a:pPr>
            <a:r>
              <a:rPr lang="en-US" altLang="en-VN" sz="3733" kern="0" dirty="0">
                <a:solidFill>
                  <a:srgbClr val="FF00FF"/>
                </a:solidFill>
                <a:cs typeface="Times New Roman" panose="02020603050405020304" pitchFamily="18" charset="0"/>
                <a:sym typeface="Arial"/>
              </a:rPr>
              <a:t>?</a:t>
            </a:r>
            <a:r>
              <a:rPr lang="en-US" altLang="en-VN" sz="3733" kern="0" dirty="0" err="1">
                <a:solidFill>
                  <a:srgbClr val="FF00FF"/>
                </a:solidFill>
                <a:cs typeface="Times New Roman" panose="02020603050405020304" pitchFamily="18" charset="0"/>
                <a:sym typeface="Arial"/>
              </a:rPr>
              <a:t>Tên</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phong</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trào</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chống</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pháp</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tiêu</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biểu</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ở</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Việt</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nam</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cuối</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thế</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kỉ</a:t>
            </a:r>
            <a:r>
              <a:rPr lang="en-US" altLang="en-VN" sz="3733" kern="0" dirty="0">
                <a:solidFill>
                  <a:srgbClr val="FF00FF"/>
                </a:solidFill>
                <a:cs typeface="Times New Roman" panose="02020603050405020304" pitchFamily="18" charset="0"/>
                <a:sym typeface="Arial"/>
              </a:rPr>
              <a:t> XX</a:t>
            </a:r>
          </a:p>
        </p:txBody>
      </p:sp>
      <p:grpSp>
        <p:nvGrpSpPr>
          <p:cNvPr id="12" name="Group 203">
            <a:extLst>
              <a:ext uri="{FF2B5EF4-FFF2-40B4-BE49-F238E27FC236}">
                <a16:creationId xmlns:a16="http://schemas.microsoft.com/office/drawing/2014/main" id="{83F10019-F5E5-D644-A883-392E1FB5EA89}"/>
              </a:ext>
            </a:extLst>
          </p:cNvPr>
          <p:cNvGrpSpPr>
            <a:grpSpLocks/>
          </p:cNvGrpSpPr>
          <p:nvPr/>
        </p:nvGrpSpPr>
        <p:grpSpPr bwMode="auto">
          <a:xfrm>
            <a:off x="3003683" y="3078786"/>
            <a:ext cx="6795635" cy="708836"/>
            <a:chOff x="2208" y="192"/>
            <a:chExt cx="3024" cy="336"/>
          </a:xfrm>
        </p:grpSpPr>
        <p:sp>
          <p:nvSpPr>
            <p:cNvPr id="26804" name="AutoShape 204">
              <a:extLst>
                <a:ext uri="{FF2B5EF4-FFF2-40B4-BE49-F238E27FC236}">
                  <a16:creationId xmlns:a16="http://schemas.microsoft.com/office/drawing/2014/main" id="{568F4228-6F49-D34D-B8E2-312F5BC609EE}"/>
                </a:ext>
              </a:extLst>
            </p:cNvPr>
            <p:cNvSpPr>
              <a:spLocks noChangeArrowheads="1"/>
            </p:cNvSpPr>
            <p:nvPr/>
          </p:nvSpPr>
          <p:spPr bwMode="auto">
            <a:xfrm>
              <a:off x="2208" y="1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05" name="AutoShape 205">
              <a:extLst>
                <a:ext uri="{FF2B5EF4-FFF2-40B4-BE49-F238E27FC236}">
                  <a16:creationId xmlns:a16="http://schemas.microsoft.com/office/drawing/2014/main" id="{499FFC8B-0329-2B47-B57B-9CA8D828E34A}"/>
                </a:ext>
              </a:extLst>
            </p:cNvPr>
            <p:cNvSpPr>
              <a:spLocks noChangeArrowheads="1"/>
            </p:cNvSpPr>
            <p:nvPr/>
          </p:nvSpPr>
          <p:spPr bwMode="auto">
            <a:xfrm>
              <a:off x="2544" y="1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06" name="AutoShape 206">
              <a:extLst>
                <a:ext uri="{FF2B5EF4-FFF2-40B4-BE49-F238E27FC236}">
                  <a16:creationId xmlns:a16="http://schemas.microsoft.com/office/drawing/2014/main" id="{0C2CA9F1-0E01-4349-A8A5-BC1180314795}"/>
                </a:ext>
              </a:extLst>
            </p:cNvPr>
            <p:cNvSpPr>
              <a:spLocks noChangeArrowheads="1"/>
            </p:cNvSpPr>
            <p:nvPr/>
          </p:nvSpPr>
          <p:spPr bwMode="auto">
            <a:xfrm>
              <a:off x="2880" y="1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07" name="AutoShape 207">
              <a:extLst>
                <a:ext uri="{FF2B5EF4-FFF2-40B4-BE49-F238E27FC236}">
                  <a16:creationId xmlns:a16="http://schemas.microsoft.com/office/drawing/2014/main" id="{037B1C74-9A7B-604C-96B4-4825CB5141C7}"/>
                </a:ext>
              </a:extLst>
            </p:cNvPr>
            <p:cNvSpPr>
              <a:spLocks noChangeArrowheads="1"/>
            </p:cNvSpPr>
            <p:nvPr/>
          </p:nvSpPr>
          <p:spPr bwMode="auto">
            <a:xfrm>
              <a:off x="3216" y="1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08" name="AutoShape 208">
              <a:extLst>
                <a:ext uri="{FF2B5EF4-FFF2-40B4-BE49-F238E27FC236}">
                  <a16:creationId xmlns:a16="http://schemas.microsoft.com/office/drawing/2014/main" id="{B721E250-1163-AA42-B075-60DA73576750}"/>
                </a:ext>
              </a:extLst>
            </p:cNvPr>
            <p:cNvSpPr>
              <a:spLocks noChangeArrowheads="1"/>
            </p:cNvSpPr>
            <p:nvPr/>
          </p:nvSpPr>
          <p:spPr bwMode="auto">
            <a:xfrm>
              <a:off x="3552" y="1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09" name="AutoShape 209">
              <a:extLst>
                <a:ext uri="{FF2B5EF4-FFF2-40B4-BE49-F238E27FC236}">
                  <a16:creationId xmlns:a16="http://schemas.microsoft.com/office/drawing/2014/main" id="{3794C431-AE6C-2342-91EA-9FF9980946B8}"/>
                </a:ext>
              </a:extLst>
            </p:cNvPr>
            <p:cNvSpPr>
              <a:spLocks noChangeArrowheads="1"/>
            </p:cNvSpPr>
            <p:nvPr/>
          </p:nvSpPr>
          <p:spPr bwMode="auto">
            <a:xfrm>
              <a:off x="4224" y="1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10" name="AutoShape 210">
              <a:extLst>
                <a:ext uri="{FF2B5EF4-FFF2-40B4-BE49-F238E27FC236}">
                  <a16:creationId xmlns:a16="http://schemas.microsoft.com/office/drawing/2014/main" id="{4940D31E-C2ED-534F-B46C-26858921B80E}"/>
                </a:ext>
              </a:extLst>
            </p:cNvPr>
            <p:cNvSpPr>
              <a:spLocks noChangeArrowheads="1"/>
            </p:cNvSpPr>
            <p:nvPr/>
          </p:nvSpPr>
          <p:spPr bwMode="auto">
            <a:xfrm>
              <a:off x="4560" y="1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11" name="AutoShape 211">
              <a:extLst>
                <a:ext uri="{FF2B5EF4-FFF2-40B4-BE49-F238E27FC236}">
                  <a16:creationId xmlns:a16="http://schemas.microsoft.com/office/drawing/2014/main" id="{8FA1DAA9-BF3A-554C-B1E6-F3C7B7FD974C}"/>
                </a:ext>
              </a:extLst>
            </p:cNvPr>
            <p:cNvSpPr>
              <a:spLocks noChangeArrowheads="1"/>
            </p:cNvSpPr>
            <p:nvPr/>
          </p:nvSpPr>
          <p:spPr bwMode="auto">
            <a:xfrm>
              <a:off x="4896" y="1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12" name="AutoShape 212">
              <a:extLst>
                <a:ext uri="{FF2B5EF4-FFF2-40B4-BE49-F238E27FC236}">
                  <a16:creationId xmlns:a16="http://schemas.microsoft.com/office/drawing/2014/main" id="{36C2B0A6-74E7-7A4F-ABB9-F9DB01E9807C}"/>
                </a:ext>
              </a:extLst>
            </p:cNvPr>
            <p:cNvSpPr>
              <a:spLocks noChangeArrowheads="1"/>
            </p:cNvSpPr>
            <p:nvPr/>
          </p:nvSpPr>
          <p:spPr bwMode="auto">
            <a:xfrm>
              <a:off x="3888" y="1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grpSp>
      <p:grpSp>
        <p:nvGrpSpPr>
          <p:cNvPr id="13" name="Group 213">
            <a:extLst>
              <a:ext uri="{FF2B5EF4-FFF2-40B4-BE49-F238E27FC236}">
                <a16:creationId xmlns:a16="http://schemas.microsoft.com/office/drawing/2014/main" id="{48AEE844-3E60-F943-BCCE-F39394A3D063}"/>
              </a:ext>
            </a:extLst>
          </p:cNvPr>
          <p:cNvGrpSpPr>
            <a:grpSpLocks/>
          </p:cNvGrpSpPr>
          <p:nvPr/>
        </p:nvGrpSpPr>
        <p:grpSpPr bwMode="auto">
          <a:xfrm>
            <a:off x="2993839" y="3096577"/>
            <a:ext cx="6805479" cy="652129"/>
            <a:chOff x="2208" y="192"/>
            <a:chExt cx="3024" cy="336"/>
          </a:xfrm>
        </p:grpSpPr>
        <p:sp>
          <p:nvSpPr>
            <p:cNvPr id="26795" name="AutoShape 214">
              <a:extLst>
                <a:ext uri="{FF2B5EF4-FFF2-40B4-BE49-F238E27FC236}">
                  <a16:creationId xmlns:a16="http://schemas.microsoft.com/office/drawing/2014/main" id="{724887D7-7DBD-E243-99D6-62C40F4CEC6D}"/>
                </a:ext>
              </a:extLst>
            </p:cNvPr>
            <p:cNvSpPr>
              <a:spLocks noChangeArrowheads="1"/>
            </p:cNvSpPr>
            <p:nvPr/>
          </p:nvSpPr>
          <p:spPr bwMode="auto">
            <a:xfrm>
              <a:off x="2208"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T</a:t>
              </a:r>
            </a:p>
          </p:txBody>
        </p:sp>
        <p:sp>
          <p:nvSpPr>
            <p:cNvPr id="26796" name="AutoShape 215">
              <a:extLst>
                <a:ext uri="{FF2B5EF4-FFF2-40B4-BE49-F238E27FC236}">
                  <a16:creationId xmlns:a16="http://schemas.microsoft.com/office/drawing/2014/main" id="{5FD80DD7-130F-134A-8F90-E606EE0C2865}"/>
                </a:ext>
              </a:extLst>
            </p:cNvPr>
            <p:cNvSpPr>
              <a:spLocks noChangeArrowheads="1"/>
            </p:cNvSpPr>
            <p:nvPr/>
          </p:nvSpPr>
          <p:spPr bwMode="auto">
            <a:xfrm>
              <a:off x="2544"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Â</a:t>
              </a:r>
            </a:p>
          </p:txBody>
        </p:sp>
        <p:sp>
          <p:nvSpPr>
            <p:cNvPr id="26797" name="AutoShape 216">
              <a:extLst>
                <a:ext uri="{FF2B5EF4-FFF2-40B4-BE49-F238E27FC236}">
                  <a16:creationId xmlns:a16="http://schemas.microsoft.com/office/drawing/2014/main" id="{BDAED430-3B71-CF49-8FEE-4C1DC184A456}"/>
                </a:ext>
              </a:extLst>
            </p:cNvPr>
            <p:cNvSpPr>
              <a:spLocks noChangeArrowheads="1"/>
            </p:cNvSpPr>
            <p:nvPr/>
          </p:nvSpPr>
          <p:spPr bwMode="auto">
            <a:xfrm>
              <a:off x="2880"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Y</a:t>
              </a:r>
            </a:p>
          </p:txBody>
        </p:sp>
        <p:sp>
          <p:nvSpPr>
            <p:cNvPr id="26798" name="AutoShape 217">
              <a:extLst>
                <a:ext uri="{FF2B5EF4-FFF2-40B4-BE49-F238E27FC236}">
                  <a16:creationId xmlns:a16="http://schemas.microsoft.com/office/drawing/2014/main" id="{456BBCF2-EB5B-AB49-9DF0-7E66719BDC16}"/>
                </a:ext>
              </a:extLst>
            </p:cNvPr>
            <p:cNvSpPr>
              <a:spLocks noChangeArrowheads="1"/>
            </p:cNvSpPr>
            <p:nvPr/>
          </p:nvSpPr>
          <p:spPr bwMode="auto">
            <a:xfrm>
              <a:off x="3216"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B</a:t>
              </a:r>
            </a:p>
          </p:txBody>
        </p:sp>
        <p:sp>
          <p:nvSpPr>
            <p:cNvPr id="26799" name="AutoShape 218">
              <a:extLst>
                <a:ext uri="{FF2B5EF4-FFF2-40B4-BE49-F238E27FC236}">
                  <a16:creationId xmlns:a16="http://schemas.microsoft.com/office/drawing/2014/main" id="{F4565348-E2A2-B041-89F7-AD3C8EA4E9F5}"/>
                </a:ext>
              </a:extLst>
            </p:cNvPr>
            <p:cNvSpPr>
              <a:spLocks noChangeArrowheads="1"/>
            </p:cNvSpPr>
            <p:nvPr/>
          </p:nvSpPr>
          <p:spPr bwMode="auto">
            <a:xfrm>
              <a:off x="3552"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A</a:t>
              </a:r>
            </a:p>
          </p:txBody>
        </p:sp>
        <p:sp>
          <p:nvSpPr>
            <p:cNvPr id="26800" name="AutoShape 219">
              <a:extLst>
                <a:ext uri="{FF2B5EF4-FFF2-40B4-BE49-F238E27FC236}">
                  <a16:creationId xmlns:a16="http://schemas.microsoft.com/office/drawing/2014/main" id="{A2411299-21DD-7944-95D9-6D4E89C81788}"/>
                </a:ext>
              </a:extLst>
            </p:cNvPr>
            <p:cNvSpPr>
              <a:spLocks noChangeArrowheads="1"/>
            </p:cNvSpPr>
            <p:nvPr/>
          </p:nvSpPr>
          <p:spPr bwMode="auto">
            <a:xfrm>
              <a:off x="4224"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N</a:t>
              </a:r>
            </a:p>
          </p:txBody>
        </p:sp>
        <p:sp>
          <p:nvSpPr>
            <p:cNvPr id="26801" name="AutoShape 220">
              <a:extLst>
                <a:ext uri="{FF2B5EF4-FFF2-40B4-BE49-F238E27FC236}">
                  <a16:creationId xmlns:a16="http://schemas.microsoft.com/office/drawing/2014/main" id="{D6FBEC61-ED76-6149-80C1-C31ACB40A05E}"/>
                </a:ext>
              </a:extLst>
            </p:cNvPr>
            <p:cNvSpPr>
              <a:spLocks noChangeArrowheads="1"/>
            </p:cNvSpPr>
            <p:nvPr/>
          </p:nvSpPr>
          <p:spPr bwMode="auto">
            <a:xfrm>
              <a:off x="4560"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H</a:t>
              </a:r>
            </a:p>
          </p:txBody>
        </p:sp>
        <p:sp>
          <p:nvSpPr>
            <p:cNvPr id="26802" name="AutoShape 221">
              <a:extLst>
                <a:ext uri="{FF2B5EF4-FFF2-40B4-BE49-F238E27FC236}">
                  <a16:creationId xmlns:a16="http://schemas.microsoft.com/office/drawing/2014/main" id="{48706A33-BA15-2442-9DC1-0360E62C92CE}"/>
                </a:ext>
              </a:extLst>
            </p:cNvPr>
            <p:cNvSpPr>
              <a:spLocks noChangeArrowheads="1"/>
            </p:cNvSpPr>
            <p:nvPr/>
          </p:nvSpPr>
          <p:spPr bwMode="auto">
            <a:xfrm>
              <a:off x="4896"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A</a:t>
              </a:r>
            </a:p>
          </p:txBody>
        </p:sp>
        <p:sp>
          <p:nvSpPr>
            <p:cNvPr id="26803" name="AutoShape 222">
              <a:extLst>
                <a:ext uri="{FF2B5EF4-FFF2-40B4-BE49-F238E27FC236}">
                  <a16:creationId xmlns:a16="http://schemas.microsoft.com/office/drawing/2014/main" id="{F663E0BD-3D7F-9A4C-B72D-B9D054225048}"/>
                </a:ext>
              </a:extLst>
            </p:cNvPr>
            <p:cNvSpPr>
              <a:spLocks noChangeArrowheads="1"/>
            </p:cNvSpPr>
            <p:nvPr/>
          </p:nvSpPr>
          <p:spPr bwMode="auto">
            <a:xfrm>
              <a:off x="3888" y="192"/>
              <a:ext cx="336" cy="336"/>
            </a:xfrm>
            <a:prstGeom prst="flowChartAlternateProcess">
              <a:avLst/>
            </a:prstGeom>
            <a:solidFill>
              <a:srgbClr val="FF0000"/>
            </a:solidFill>
            <a:ln w="9525" algn="ctr">
              <a:solidFill>
                <a:srgbClr val="FFFF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a:solidFill>
                    <a:srgbClr val="FFFFFF"/>
                  </a:solidFill>
                  <a:latin typeface="Arial" panose="020B0604020202020204" pitchFamily="34" charset="0"/>
                  <a:cs typeface="Arial"/>
                  <a:sym typeface="Arial"/>
                </a:rPr>
                <a:t>N</a:t>
              </a:r>
            </a:p>
          </p:txBody>
        </p:sp>
      </p:grpSp>
      <p:sp>
        <p:nvSpPr>
          <p:cNvPr id="58591" name="Text Box 223">
            <a:extLst>
              <a:ext uri="{FF2B5EF4-FFF2-40B4-BE49-F238E27FC236}">
                <a16:creationId xmlns:a16="http://schemas.microsoft.com/office/drawing/2014/main" id="{856B5E32-7FE0-5E4E-B1BB-DC42F616233E}"/>
              </a:ext>
            </a:extLst>
          </p:cNvPr>
          <p:cNvSpPr txBox="1">
            <a:spLocks noChangeArrowheads="1"/>
          </p:cNvSpPr>
          <p:nvPr/>
        </p:nvSpPr>
        <p:spPr bwMode="auto">
          <a:xfrm>
            <a:off x="1559442" y="6046034"/>
            <a:ext cx="8926033"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spcBef>
                <a:spcPct val="50000"/>
              </a:spcBef>
              <a:buClr>
                <a:srgbClr val="000000"/>
              </a:buClr>
            </a:pP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Inđônêxia</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là</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thuộc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địa</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của</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nước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này</a:t>
            </a:r>
            <a:endParaRPr lang="en-US" altLang="en-VN" sz="3733" kern="0" dirty="0">
              <a:solidFill>
                <a:srgbClr val="FF00FF"/>
              </a:solidFill>
              <a:cs typeface="Times New Roman" panose="02020603050405020304" pitchFamily="18" charset="0"/>
              <a:sym typeface="Arial"/>
            </a:endParaRPr>
          </a:p>
        </p:txBody>
      </p:sp>
      <p:sp>
        <p:nvSpPr>
          <p:cNvPr id="58592" name="AutoShape 224">
            <a:extLst>
              <a:ext uri="{FF2B5EF4-FFF2-40B4-BE49-F238E27FC236}">
                <a16:creationId xmlns:a16="http://schemas.microsoft.com/office/drawing/2014/main" id="{8B124DFD-97DC-6144-8C48-7ABEF9149C4E}"/>
              </a:ext>
            </a:extLst>
          </p:cNvPr>
          <p:cNvSpPr>
            <a:spLocks noChangeArrowheads="1"/>
          </p:cNvSpPr>
          <p:nvPr/>
        </p:nvSpPr>
        <p:spPr bwMode="auto">
          <a:xfrm>
            <a:off x="33746" y="3084005"/>
            <a:ext cx="1081889" cy="633448"/>
          </a:xfrm>
          <a:prstGeom prst="star16">
            <a:avLst>
              <a:gd name="adj" fmla="val 37500"/>
            </a:avLst>
          </a:prstGeom>
          <a:solidFill>
            <a:srgbClr val="FF00FF"/>
          </a:solidFill>
          <a:ln w="9525" algn="ctr">
            <a:solidFill>
              <a:srgbClr val="FF00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4267" b="1" kern="0">
                <a:solidFill>
                  <a:srgbClr val="FFFFFF"/>
                </a:solidFill>
                <a:cs typeface="Times New Roman" panose="02020603050405020304" pitchFamily="18" charset="0"/>
                <a:sym typeface="Arial"/>
              </a:rPr>
              <a:t>5</a:t>
            </a:r>
          </a:p>
        </p:txBody>
      </p:sp>
      <p:grpSp>
        <p:nvGrpSpPr>
          <p:cNvPr id="15" name="Group 229">
            <a:extLst>
              <a:ext uri="{FF2B5EF4-FFF2-40B4-BE49-F238E27FC236}">
                <a16:creationId xmlns:a16="http://schemas.microsoft.com/office/drawing/2014/main" id="{F4D42B70-9DC3-D447-8EE3-6B6D020B7F4B}"/>
              </a:ext>
            </a:extLst>
          </p:cNvPr>
          <p:cNvGrpSpPr>
            <a:grpSpLocks/>
          </p:cNvGrpSpPr>
          <p:nvPr/>
        </p:nvGrpSpPr>
        <p:grpSpPr bwMode="auto">
          <a:xfrm>
            <a:off x="6096001" y="5333115"/>
            <a:ext cx="2272004" cy="621116"/>
            <a:chOff x="2976" y="3072"/>
            <a:chExt cx="1008" cy="336"/>
          </a:xfrm>
        </p:grpSpPr>
        <p:sp>
          <p:nvSpPr>
            <p:cNvPr id="26789" name="AutoShape 230">
              <a:extLst>
                <a:ext uri="{FF2B5EF4-FFF2-40B4-BE49-F238E27FC236}">
                  <a16:creationId xmlns:a16="http://schemas.microsoft.com/office/drawing/2014/main" id="{E14C279F-B5F1-DF46-ABE0-C650C51AD304}"/>
                </a:ext>
              </a:extLst>
            </p:cNvPr>
            <p:cNvSpPr>
              <a:spLocks noChangeArrowheads="1"/>
            </p:cNvSpPr>
            <p:nvPr/>
          </p:nvSpPr>
          <p:spPr bwMode="auto">
            <a:xfrm>
              <a:off x="2976" y="307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sp>
          <p:nvSpPr>
            <p:cNvPr id="26790" name="AutoShape 231">
              <a:extLst>
                <a:ext uri="{FF2B5EF4-FFF2-40B4-BE49-F238E27FC236}">
                  <a16:creationId xmlns:a16="http://schemas.microsoft.com/office/drawing/2014/main" id="{8FFDA1B8-FA7F-644D-B694-F471FCD93B05}"/>
                </a:ext>
              </a:extLst>
            </p:cNvPr>
            <p:cNvSpPr>
              <a:spLocks noChangeArrowheads="1"/>
            </p:cNvSpPr>
            <p:nvPr/>
          </p:nvSpPr>
          <p:spPr bwMode="auto">
            <a:xfrm>
              <a:off x="3298" y="307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sp>
          <p:nvSpPr>
            <p:cNvPr id="26791" name="AutoShape 232">
              <a:extLst>
                <a:ext uri="{FF2B5EF4-FFF2-40B4-BE49-F238E27FC236}">
                  <a16:creationId xmlns:a16="http://schemas.microsoft.com/office/drawing/2014/main" id="{8E036B3A-D26B-204C-8CAC-F5D8CD802F88}"/>
                </a:ext>
              </a:extLst>
            </p:cNvPr>
            <p:cNvSpPr>
              <a:spLocks noChangeArrowheads="1"/>
            </p:cNvSpPr>
            <p:nvPr/>
          </p:nvSpPr>
          <p:spPr bwMode="auto">
            <a:xfrm>
              <a:off x="3648" y="307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grpSp>
      <p:grpSp>
        <p:nvGrpSpPr>
          <p:cNvPr id="16" name="Group 233">
            <a:extLst>
              <a:ext uri="{FF2B5EF4-FFF2-40B4-BE49-F238E27FC236}">
                <a16:creationId xmlns:a16="http://schemas.microsoft.com/office/drawing/2014/main" id="{03A43D3B-FCA4-1C4D-B2B0-440DF98E9101}"/>
              </a:ext>
            </a:extLst>
          </p:cNvPr>
          <p:cNvGrpSpPr>
            <a:grpSpLocks/>
          </p:cNvGrpSpPr>
          <p:nvPr/>
        </p:nvGrpSpPr>
        <p:grpSpPr bwMode="auto">
          <a:xfrm>
            <a:off x="3081261" y="3802023"/>
            <a:ext cx="5188507" cy="734536"/>
            <a:chOff x="2496" y="2880"/>
            <a:chExt cx="2352" cy="336"/>
          </a:xfrm>
        </p:grpSpPr>
        <p:sp>
          <p:nvSpPr>
            <p:cNvPr id="26782" name="AutoShape 234">
              <a:extLst>
                <a:ext uri="{FF2B5EF4-FFF2-40B4-BE49-F238E27FC236}">
                  <a16:creationId xmlns:a16="http://schemas.microsoft.com/office/drawing/2014/main" id="{BD3647F8-51D8-8445-866C-450B6BD86028}"/>
                </a:ext>
              </a:extLst>
            </p:cNvPr>
            <p:cNvSpPr>
              <a:spLocks noChangeArrowheads="1"/>
            </p:cNvSpPr>
            <p:nvPr/>
          </p:nvSpPr>
          <p:spPr bwMode="auto">
            <a:xfrm>
              <a:off x="2496" y="2880"/>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V</a:t>
              </a:r>
            </a:p>
          </p:txBody>
        </p:sp>
        <p:sp>
          <p:nvSpPr>
            <p:cNvPr id="26783" name="AutoShape 235">
              <a:extLst>
                <a:ext uri="{FF2B5EF4-FFF2-40B4-BE49-F238E27FC236}">
                  <a16:creationId xmlns:a16="http://schemas.microsoft.com/office/drawing/2014/main" id="{0BB4C47B-E568-424A-9EE9-9E652500B4FD}"/>
                </a:ext>
              </a:extLst>
            </p:cNvPr>
            <p:cNvSpPr>
              <a:spLocks noChangeArrowheads="1"/>
            </p:cNvSpPr>
            <p:nvPr/>
          </p:nvSpPr>
          <p:spPr bwMode="auto">
            <a:xfrm>
              <a:off x="2832" y="2880"/>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I</a:t>
              </a:r>
            </a:p>
          </p:txBody>
        </p:sp>
        <p:sp>
          <p:nvSpPr>
            <p:cNvPr id="26784" name="AutoShape 236">
              <a:extLst>
                <a:ext uri="{FF2B5EF4-FFF2-40B4-BE49-F238E27FC236}">
                  <a16:creationId xmlns:a16="http://schemas.microsoft.com/office/drawing/2014/main" id="{06AB8BC4-6030-4E44-ACA9-1E6FA985C954}"/>
                </a:ext>
              </a:extLst>
            </p:cNvPr>
            <p:cNvSpPr>
              <a:spLocks noChangeArrowheads="1"/>
            </p:cNvSpPr>
            <p:nvPr/>
          </p:nvSpPr>
          <p:spPr bwMode="auto">
            <a:xfrm>
              <a:off x="3168" y="2880"/>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Ê</a:t>
              </a:r>
            </a:p>
          </p:txBody>
        </p:sp>
        <p:sp>
          <p:nvSpPr>
            <p:cNvPr id="26785" name="AutoShape 237">
              <a:extLst>
                <a:ext uri="{FF2B5EF4-FFF2-40B4-BE49-F238E27FC236}">
                  <a16:creationId xmlns:a16="http://schemas.microsoft.com/office/drawing/2014/main" id="{FCDFA018-5426-2944-8FCC-E40DA610677A}"/>
                </a:ext>
              </a:extLst>
            </p:cNvPr>
            <p:cNvSpPr>
              <a:spLocks noChangeArrowheads="1"/>
            </p:cNvSpPr>
            <p:nvPr/>
          </p:nvSpPr>
          <p:spPr bwMode="auto">
            <a:xfrm>
              <a:off x="3504" y="2880"/>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T</a:t>
              </a:r>
            </a:p>
          </p:txBody>
        </p:sp>
        <p:sp>
          <p:nvSpPr>
            <p:cNvPr id="26786" name="AutoShape 238">
              <a:extLst>
                <a:ext uri="{FF2B5EF4-FFF2-40B4-BE49-F238E27FC236}">
                  <a16:creationId xmlns:a16="http://schemas.microsoft.com/office/drawing/2014/main" id="{A249EDF0-5054-7B40-9953-2B590B5BEDA8}"/>
                </a:ext>
              </a:extLst>
            </p:cNvPr>
            <p:cNvSpPr>
              <a:spLocks noChangeArrowheads="1"/>
            </p:cNvSpPr>
            <p:nvPr/>
          </p:nvSpPr>
          <p:spPr bwMode="auto">
            <a:xfrm>
              <a:off x="3840" y="2880"/>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N</a:t>
              </a:r>
            </a:p>
          </p:txBody>
        </p:sp>
        <p:sp>
          <p:nvSpPr>
            <p:cNvPr id="26787" name="AutoShape 239">
              <a:extLst>
                <a:ext uri="{FF2B5EF4-FFF2-40B4-BE49-F238E27FC236}">
                  <a16:creationId xmlns:a16="http://schemas.microsoft.com/office/drawing/2014/main" id="{0F1C9DDF-DB52-0949-80D7-F51A18D5F735}"/>
                </a:ext>
              </a:extLst>
            </p:cNvPr>
            <p:cNvSpPr>
              <a:spLocks noChangeArrowheads="1"/>
            </p:cNvSpPr>
            <p:nvPr/>
          </p:nvSpPr>
          <p:spPr bwMode="auto">
            <a:xfrm>
              <a:off x="4512" y="2880"/>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M</a:t>
              </a:r>
            </a:p>
          </p:txBody>
        </p:sp>
        <p:sp>
          <p:nvSpPr>
            <p:cNvPr id="26788" name="AutoShape 240">
              <a:extLst>
                <a:ext uri="{FF2B5EF4-FFF2-40B4-BE49-F238E27FC236}">
                  <a16:creationId xmlns:a16="http://schemas.microsoft.com/office/drawing/2014/main" id="{BC795BD6-689C-DF42-B79E-62105F532565}"/>
                </a:ext>
              </a:extLst>
            </p:cNvPr>
            <p:cNvSpPr>
              <a:spLocks noChangeArrowheads="1"/>
            </p:cNvSpPr>
            <p:nvPr/>
          </p:nvSpPr>
          <p:spPr bwMode="auto">
            <a:xfrm>
              <a:off x="4176" y="2880"/>
              <a:ext cx="336" cy="336"/>
            </a:xfrm>
            <a:prstGeom prst="flowChartAlternateProcess">
              <a:avLst/>
            </a:prstGeom>
            <a:solidFill>
              <a:srgbClr val="FF0000"/>
            </a:solidFill>
            <a:ln w="9525" algn="ctr">
              <a:solidFill>
                <a:srgbClr val="FFFF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a:solidFill>
                    <a:srgbClr val="FFFFFF"/>
                  </a:solidFill>
                  <a:latin typeface="Arial" panose="020B0604020202020204" pitchFamily="34" charset="0"/>
                  <a:cs typeface="Arial"/>
                  <a:sym typeface="Arial"/>
                </a:rPr>
                <a:t>A</a:t>
              </a:r>
            </a:p>
          </p:txBody>
        </p:sp>
      </p:grpSp>
      <p:sp>
        <p:nvSpPr>
          <p:cNvPr id="58609" name="Text Box 241">
            <a:extLst>
              <a:ext uri="{FF2B5EF4-FFF2-40B4-BE49-F238E27FC236}">
                <a16:creationId xmlns:a16="http://schemas.microsoft.com/office/drawing/2014/main" id="{2AB36B2D-C565-8148-966D-BAC28D91375C}"/>
              </a:ext>
            </a:extLst>
          </p:cNvPr>
          <p:cNvSpPr txBox="1">
            <a:spLocks noChangeArrowheads="1"/>
          </p:cNvSpPr>
          <p:nvPr/>
        </p:nvSpPr>
        <p:spPr bwMode="auto">
          <a:xfrm>
            <a:off x="1015420" y="6083197"/>
            <a:ext cx="856274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spcBef>
                <a:spcPct val="50000"/>
              </a:spcBef>
              <a:buClr>
                <a:srgbClr val="000000"/>
              </a:buClr>
            </a:pP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Đây</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là</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nước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lớn</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nhất</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ở</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Đông</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Dương</a:t>
            </a:r>
            <a:r>
              <a:rPr lang="en-US" altLang="en-VN" sz="3733" kern="0" dirty="0">
                <a:solidFill>
                  <a:srgbClr val="000000"/>
                </a:solidFill>
                <a:cs typeface="Times New Roman" panose="02020603050405020304" pitchFamily="18" charset="0"/>
                <a:sym typeface="Arial"/>
              </a:rPr>
              <a:t>.</a:t>
            </a:r>
          </a:p>
        </p:txBody>
      </p:sp>
      <p:sp>
        <p:nvSpPr>
          <p:cNvPr id="58610" name="AutoShape 242">
            <a:extLst>
              <a:ext uri="{FF2B5EF4-FFF2-40B4-BE49-F238E27FC236}">
                <a16:creationId xmlns:a16="http://schemas.microsoft.com/office/drawing/2014/main" id="{AD19FB3A-571B-C041-B2E0-611C530F5B77}"/>
              </a:ext>
            </a:extLst>
          </p:cNvPr>
          <p:cNvSpPr>
            <a:spLocks noChangeArrowheads="1"/>
          </p:cNvSpPr>
          <p:nvPr/>
        </p:nvSpPr>
        <p:spPr bwMode="auto">
          <a:xfrm>
            <a:off x="59361" y="3786096"/>
            <a:ext cx="1081889" cy="633448"/>
          </a:xfrm>
          <a:prstGeom prst="star16">
            <a:avLst>
              <a:gd name="adj" fmla="val 37500"/>
            </a:avLst>
          </a:prstGeom>
          <a:solidFill>
            <a:srgbClr val="FF00FF"/>
          </a:solidFill>
          <a:ln w="9525" algn="ctr">
            <a:solidFill>
              <a:srgbClr val="FF00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4267" b="1" kern="0">
                <a:solidFill>
                  <a:srgbClr val="FFFFFF"/>
                </a:solidFill>
                <a:cs typeface="Times New Roman" panose="02020603050405020304" pitchFamily="18" charset="0"/>
                <a:sym typeface="Arial"/>
              </a:rPr>
              <a:t>6</a:t>
            </a:r>
          </a:p>
        </p:txBody>
      </p:sp>
      <p:grpSp>
        <p:nvGrpSpPr>
          <p:cNvPr id="17" name="Group 243">
            <a:extLst>
              <a:ext uri="{FF2B5EF4-FFF2-40B4-BE49-F238E27FC236}">
                <a16:creationId xmlns:a16="http://schemas.microsoft.com/office/drawing/2014/main" id="{8F158310-D7D4-5148-982C-C44D8CCCD986}"/>
              </a:ext>
            </a:extLst>
          </p:cNvPr>
          <p:cNvGrpSpPr>
            <a:grpSpLocks/>
          </p:cNvGrpSpPr>
          <p:nvPr/>
        </p:nvGrpSpPr>
        <p:grpSpPr bwMode="auto">
          <a:xfrm>
            <a:off x="2466754" y="4564913"/>
            <a:ext cx="5784111" cy="680484"/>
            <a:chOff x="912" y="2682"/>
            <a:chExt cx="2688" cy="342"/>
          </a:xfrm>
        </p:grpSpPr>
        <p:sp>
          <p:nvSpPr>
            <p:cNvPr id="26774" name="AutoShape 244">
              <a:extLst>
                <a:ext uri="{FF2B5EF4-FFF2-40B4-BE49-F238E27FC236}">
                  <a16:creationId xmlns:a16="http://schemas.microsoft.com/office/drawing/2014/main" id="{2D15041B-DB36-614F-93C4-AAC0B4B53FC1}"/>
                </a:ext>
              </a:extLst>
            </p:cNvPr>
            <p:cNvSpPr>
              <a:spLocks noChangeArrowheads="1"/>
            </p:cNvSpPr>
            <p:nvPr/>
          </p:nvSpPr>
          <p:spPr bwMode="auto">
            <a:xfrm>
              <a:off x="912" y="2688"/>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sp>
          <p:nvSpPr>
            <p:cNvPr id="26775" name="AutoShape 245">
              <a:extLst>
                <a:ext uri="{FF2B5EF4-FFF2-40B4-BE49-F238E27FC236}">
                  <a16:creationId xmlns:a16="http://schemas.microsoft.com/office/drawing/2014/main" id="{1AAED95C-A04C-4144-91B7-0A623903E9D0}"/>
                </a:ext>
              </a:extLst>
            </p:cNvPr>
            <p:cNvSpPr>
              <a:spLocks noChangeArrowheads="1"/>
            </p:cNvSpPr>
            <p:nvPr/>
          </p:nvSpPr>
          <p:spPr bwMode="auto">
            <a:xfrm>
              <a:off x="1248" y="2688"/>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sp>
          <p:nvSpPr>
            <p:cNvPr id="26776" name="AutoShape 246">
              <a:extLst>
                <a:ext uri="{FF2B5EF4-FFF2-40B4-BE49-F238E27FC236}">
                  <a16:creationId xmlns:a16="http://schemas.microsoft.com/office/drawing/2014/main" id="{5491388E-1DDB-8044-AABA-E972BBF98AAF}"/>
                </a:ext>
              </a:extLst>
            </p:cNvPr>
            <p:cNvSpPr>
              <a:spLocks noChangeArrowheads="1"/>
            </p:cNvSpPr>
            <p:nvPr/>
          </p:nvSpPr>
          <p:spPr bwMode="auto">
            <a:xfrm>
              <a:off x="1584" y="2688"/>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sp>
          <p:nvSpPr>
            <p:cNvPr id="26777" name="AutoShape 247">
              <a:extLst>
                <a:ext uri="{FF2B5EF4-FFF2-40B4-BE49-F238E27FC236}">
                  <a16:creationId xmlns:a16="http://schemas.microsoft.com/office/drawing/2014/main" id="{5D067CE3-90BA-7141-B147-1624FF69E31C}"/>
                </a:ext>
              </a:extLst>
            </p:cNvPr>
            <p:cNvSpPr>
              <a:spLocks noChangeArrowheads="1"/>
            </p:cNvSpPr>
            <p:nvPr/>
          </p:nvSpPr>
          <p:spPr bwMode="auto">
            <a:xfrm>
              <a:off x="1920" y="2688"/>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sp>
          <p:nvSpPr>
            <p:cNvPr id="26778" name="AutoShape 248">
              <a:extLst>
                <a:ext uri="{FF2B5EF4-FFF2-40B4-BE49-F238E27FC236}">
                  <a16:creationId xmlns:a16="http://schemas.microsoft.com/office/drawing/2014/main" id="{BC36697B-FD51-1E4B-9584-7D872A05DA59}"/>
                </a:ext>
              </a:extLst>
            </p:cNvPr>
            <p:cNvSpPr>
              <a:spLocks noChangeArrowheads="1"/>
            </p:cNvSpPr>
            <p:nvPr/>
          </p:nvSpPr>
          <p:spPr bwMode="auto">
            <a:xfrm>
              <a:off x="2592" y="2688"/>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sp>
          <p:nvSpPr>
            <p:cNvPr id="26779" name="AutoShape 249">
              <a:extLst>
                <a:ext uri="{FF2B5EF4-FFF2-40B4-BE49-F238E27FC236}">
                  <a16:creationId xmlns:a16="http://schemas.microsoft.com/office/drawing/2014/main" id="{DAD4A89A-8D29-7C42-A905-0D13EAE78591}"/>
                </a:ext>
              </a:extLst>
            </p:cNvPr>
            <p:cNvSpPr>
              <a:spLocks noChangeArrowheads="1"/>
            </p:cNvSpPr>
            <p:nvPr/>
          </p:nvSpPr>
          <p:spPr bwMode="auto">
            <a:xfrm>
              <a:off x="2904" y="268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sp>
          <p:nvSpPr>
            <p:cNvPr id="26780" name="AutoShape 250">
              <a:extLst>
                <a:ext uri="{FF2B5EF4-FFF2-40B4-BE49-F238E27FC236}">
                  <a16:creationId xmlns:a16="http://schemas.microsoft.com/office/drawing/2014/main" id="{E29AE038-602F-874B-B5B1-42A2753FD33E}"/>
                </a:ext>
              </a:extLst>
            </p:cNvPr>
            <p:cNvSpPr>
              <a:spLocks noChangeArrowheads="1"/>
            </p:cNvSpPr>
            <p:nvPr/>
          </p:nvSpPr>
          <p:spPr bwMode="auto">
            <a:xfrm>
              <a:off x="3264" y="2688"/>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sp>
          <p:nvSpPr>
            <p:cNvPr id="26781" name="AutoShape 251">
              <a:extLst>
                <a:ext uri="{FF2B5EF4-FFF2-40B4-BE49-F238E27FC236}">
                  <a16:creationId xmlns:a16="http://schemas.microsoft.com/office/drawing/2014/main" id="{3E518D00-6C91-5541-AA67-8B3575598C24}"/>
                </a:ext>
              </a:extLst>
            </p:cNvPr>
            <p:cNvSpPr>
              <a:spLocks noChangeArrowheads="1"/>
            </p:cNvSpPr>
            <p:nvPr/>
          </p:nvSpPr>
          <p:spPr bwMode="auto">
            <a:xfrm>
              <a:off x="2256" y="2688"/>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grpSp>
      <p:sp>
        <p:nvSpPr>
          <p:cNvPr id="58620" name="AutoShape 252">
            <a:extLst>
              <a:ext uri="{FF2B5EF4-FFF2-40B4-BE49-F238E27FC236}">
                <a16:creationId xmlns:a16="http://schemas.microsoft.com/office/drawing/2014/main" id="{84ACFF64-37DE-A04A-B4ED-3D49CB6B55A9}"/>
              </a:ext>
            </a:extLst>
          </p:cNvPr>
          <p:cNvSpPr>
            <a:spLocks noChangeArrowheads="1"/>
          </p:cNvSpPr>
          <p:nvPr/>
        </p:nvSpPr>
        <p:spPr bwMode="auto">
          <a:xfrm>
            <a:off x="59361" y="4608527"/>
            <a:ext cx="1081889" cy="633448"/>
          </a:xfrm>
          <a:prstGeom prst="star16">
            <a:avLst>
              <a:gd name="adj" fmla="val 37500"/>
            </a:avLst>
          </a:prstGeom>
          <a:solidFill>
            <a:srgbClr val="FF00FF"/>
          </a:solidFill>
          <a:ln w="9525" algn="ctr">
            <a:solidFill>
              <a:srgbClr val="FF00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4267" b="1" kern="0">
                <a:solidFill>
                  <a:srgbClr val="FFFFFF"/>
                </a:solidFill>
                <a:cs typeface="Times New Roman" panose="02020603050405020304" pitchFamily="18" charset="0"/>
                <a:sym typeface="Arial"/>
              </a:rPr>
              <a:t>7</a:t>
            </a:r>
          </a:p>
        </p:txBody>
      </p:sp>
      <p:sp>
        <p:nvSpPr>
          <p:cNvPr id="58621" name="Text Box 253">
            <a:extLst>
              <a:ext uri="{FF2B5EF4-FFF2-40B4-BE49-F238E27FC236}">
                <a16:creationId xmlns:a16="http://schemas.microsoft.com/office/drawing/2014/main" id="{B8443D5A-0490-AB4D-8B03-283596E32712}"/>
              </a:ext>
            </a:extLst>
          </p:cNvPr>
          <p:cNvSpPr txBox="1">
            <a:spLocks noChangeArrowheads="1"/>
          </p:cNvSpPr>
          <p:nvPr/>
        </p:nvSpPr>
        <p:spPr bwMode="auto">
          <a:xfrm>
            <a:off x="907311" y="6148626"/>
            <a:ext cx="9725248"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spcBef>
                <a:spcPct val="50000"/>
              </a:spcBef>
              <a:buClr>
                <a:srgbClr val="000000"/>
              </a:buClr>
            </a:pP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Đây</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là</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nước</a:t>
            </a:r>
            <a:r>
              <a:rPr lang="en-US" altLang="en-VN" sz="3733" kern="0" dirty="0">
                <a:solidFill>
                  <a:srgbClr val="FF00FF"/>
                </a:solidFill>
                <a:cs typeface="Times New Roman" panose="02020603050405020304" pitchFamily="18" charset="0"/>
                <a:sym typeface="Arial"/>
              </a:rPr>
              <a:t> ra </a:t>
            </a:r>
            <a:r>
              <a:rPr lang="en-US" altLang="en-VN" sz="3733" kern="0" dirty="0" err="1">
                <a:solidFill>
                  <a:srgbClr val="FF00FF"/>
                </a:solidFill>
                <a:cs typeface="Times New Roman" panose="02020603050405020304" pitchFamily="18" charset="0"/>
                <a:sym typeface="Arial"/>
              </a:rPr>
              <a:t>đời</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muộn</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nhất</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ở</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Đông</a:t>
            </a:r>
            <a:r>
              <a:rPr lang="en-US" altLang="en-VN" sz="3733" kern="0" dirty="0">
                <a:solidFill>
                  <a:srgbClr val="FF00FF"/>
                </a:solidFill>
                <a:cs typeface="Times New Roman" panose="02020603050405020304" pitchFamily="18" charset="0"/>
                <a:sym typeface="Arial"/>
              </a:rPr>
              <a:t> Nam </a:t>
            </a:r>
            <a:r>
              <a:rPr lang="en-US" altLang="en-VN" sz="3733" kern="0" dirty="0" err="1">
                <a:solidFill>
                  <a:srgbClr val="FF00FF"/>
                </a:solidFill>
                <a:cs typeface="Times New Roman" panose="02020603050405020304" pitchFamily="18" charset="0"/>
                <a:sym typeface="Arial"/>
              </a:rPr>
              <a:t>Á</a:t>
            </a:r>
            <a:endParaRPr lang="en-US" altLang="en-VN" sz="3733" kern="0" dirty="0">
              <a:solidFill>
                <a:srgbClr val="FF00FF"/>
              </a:solidFill>
              <a:cs typeface="Times New Roman" panose="02020603050405020304" pitchFamily="18" charset="0"/>
              <a:sym typeface="Arial"/>
            </a:endParaRPr>
          </a:p>
        </p:txBody>
      </p:sp>
      <p:sp>
        <p:nvSpPr>
          <p:cNvPr id="58622" name="Text Box 254">
            <a:extLst>
              <a:ext uri="{FF2B5EF4-FFF2-40B4-BE49-F238E27FC236}">
                <a16:creationId xmlns:a16="http://schemas.microsoft.com/office/drawing/2014/main" id="{37A92B15-7EF2-0746-83ED-AC255A068E78}"/>
              </a:ext>
            </a:extLst>
          </p:cNvPr>
          <p:cNvSpPr txBox="1">
            <a:spLocks noChangeArrowheads="1"/>
          </p:cNvSpPr>
          <p:nvPr/>
        </p:nvSpPr>
        <p:spPr bwMode="auto">
          <a:xfrm>
            <a:off x="40771" y="6148625"/>
            <a:ext cx="121512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spcBef>
                <a:spcPct val="50000"/>
              </a:spcBef>
              <a:buClr>
                <a:srgbClr val="000000"/>
              </a:buClr>
            </a:pP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Học</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thuyết</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của</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ông</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bắt</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đầu</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được</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truyền</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bá</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ở</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Inđônêxia</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từ</a:t>
            </a:r>
            <a:r>
              <a:rPr lang="en-US" altLang="en-VN" sz="3200" kern="0" dirty="0">
                <a:solidFill>
                  <a:srgbClr val="FF00FF"/>
                </a:solidFill>
                <a:cs typeface="Times New Roman" panose="02020603050405020304" pitchFamily="18" charset="0"/>
                <a:sym typeface="Arial"/>
              </a:rPr>
              <a:t> 1905.</a:t>
            </a:r>
          </a:p>
        </p:txBody>
      </p:sp>
      <p:sp>
        <p:nvSpPr>
          <p:cNvPr id="58623" name="AutoShape 255">
            <a:extLst>
              <a:ext uri="{FF2B5EF4-FFF2-40B4-BE49-F238E27FC236}">
                <a16:creationId xmlns:a16="http://schemas.microsoft.com/office/drawing/2014/main" id="{FB70D5F0-3C68-624B-B4C6-DC82987FA7B8}"/>
              </a:ext>
            </a:extLst>
          </p:cNvPr>
          <p:cNvSpPr>
            <a:spLocks noChangeArrowheads="1"/>
          </p:cNvSpPr>
          <p:nvPr/>
        </p:nvSpPr>
        <p:spPr bwMode="auto">
          <a:xfrm>
            <a:off x="90372" y="5405891"/>
            <a:ext cx="1081889" cy="633448"/>
          </a:xfrm>
          <a:prstGeom prst="star16">
            <a:avLst>
              <a:gd name="adj" fmla="val 37500"/>
            </a:avLst>
          </a:prstGeom>
          <a:solidFill>
            <a:srgbClr val="FF00FF"/>
          </a:solidFill>
          <a:ln w="9525" algn="ctr">
            <a:solidFill>
              <a:srgbClr val="FF00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4267" b="1" kern="0">
                <a:solidFill>
                  <a:srgbClr val="FFFFFF"/>
                </a:solidFill>
                <a:cs typeface="Times New Roman" panose="02020603050405020304" pitchFamily="18" charset="0"/>
                <a:sym typeface="Arial"/>
              </a:rPr>
              <a:t>8</a:t>
            </a:r>
          </a:p>
        </p:txBody>
      </p:sp>
      <p:sp>
        <p:nvSpPr>
          <p:cNvPr id="58633" name="Text Box 265">
            <a:extLst>
              <a:ext uri="{FF2B5EF4-FFF2-40B4-BE49-F238E27FC236}">
                <a16:creationId xmlns:a16="http://schemas.microsoft.com/office/drawing/2014/main" id="{AB84A7A1-3763-314C-A21C-CED0DCC46F8F}"/>
              </a:ext>
            </a:extLst>
          </p:cNvPr>
          <p:cNvSpPr txBox="1">
            <a:spLocks noChangeArrowheads="1"/>
          </p:cNvSpPr>
          <p:nvPr/>
        </p:nvSpPr>
        <p:spPr bwMode="auto">
          <a:xfrm>
            <a:off x="1329069" y="5963959"/>
            <a:ext cx="90014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spcBef>
                <a:spcPct val="50000"/>
              </a:spcBef>
              <a:buClr>
                <a:srgbClr val="000000"/>
              </a:buClr>
            </a:pPr>
            <a:r>
              <a:rPr lang="en-US" altLang="en-VN" sz="4800" b="1" kern="0" dirty="0">
                <a:solidFill>
                  <a:srgbClr val="996600"/>
                </a:solidFill>
                <a:cs typeface="Times New Roman" panose="02020603050405020304" pitchFamily="18" charset="0"/>
                <a:sym typeface="Arial"/>
              </a:rPr>
              <a:t>? </a:t>
            </a:r>
            <a:r>
              <a:rPr lang="en-US" altLang="en-VN" sz="4800" b="1" kern="0" dirty="0" err="1">
                <a:solidFill>
                  <a:srgbClr val="996600"/>
                </a:solidFill>
                <a:cs typeface="Times New Roman" panose="02020603050405020304" pitchFamily="18" charset="0"/>
                <a:sym typeface="Arial"/>
              </a:rPr>
              <a:t>Khu</a:t>
            </a:r>
            <a:r>
              <a:rPr lang="en-US" altLang="en-VN" sz="4800" b="1" kern="0" dirty="0">
                <a:solidFill>
                  <a:srgbClr val="996600"/>
                </a:solidFill>
                <a:cs typeface="Times New Roman" panose="02020603050405020304" pitchFamily="18" charset="0"/>
                <a:sym typeface="Arial"/>
              </a:rPr>
              <a:t> </a:t>
            </a:r>
            <a:r>
              <a:rPr lang="en-US" altLang="en-VN" sz="4800" b="1" kern="0" dirty="0" err="1">
                <a:solidFill>
                  <a:srgbClr val="996600"/>
                </a:solidFill>
                <a:cs typeface="Times New Roman" panose="02020603050405020304" pitchFamily="18" charset="0"/>
                <a:sym typeface="Arial"/>
              </a:rPr>
              <a:t>vực</a:t>
            </a:r>
            <a:r>
              <a:rPr lang="en-US" altLang="en-VN" sz="4800" b="1" kern="0" dirty="0">
                <a:solidFill>
                  <a:srgbClr val="996600"/>
                </a:solidFill>
                <a:cs typeface="Times New Roman" panose="02020603050405020304" pitchFamily="18" charset="0"/>
                <a:sym typeface="Arial"/>
              </a:rPr>
              <a:t> </a:t>
            </a:r>
            <a:r>
              <a:rPr lang="en-US" altLang="en-VN" sz="4800" b="1" kern="0" dirty="0" err="1">
                <a:solidFill>
                  <a:srgbClr val="996600"/>
                </a:solidFill>
                <a:cs typeface="Times New Roman" panose="02020603050405020304" pitchFamily="18" charset="0"/>
                <a:sym typeface="Arial"/>
              </a:rPr>
              <a:t>em</a:t>
            </a:r>
            <a:r>
              <a:rPr lang="en-US" altLang="en-VN" sz="4800" b="1" kern="0" dirty="0">
                <a:solidFill>
                  <a:srgbClr val="996600"/>
                </a:solidFill>
                <a:cs typeface="Times New Roman" panose="02020603050405020304" pitchFamily="18" charset="0"/>
                <a:sym typeface="Arial"/>
              </a:rPr>
              <a:t> </a:t>
            </a:r>
            <a:r>
              <a:rPr lang="en-US" altLang="en-VN" sz="4800" b="1" kern="0" dirty="0" err="1">
                <a:solidFill>
                  <a:srgbClr val="996600"/>
                </a:solidFill>
                <a:cs typeface="Times New Roman" panose="02020603050405020304" pitchFamily="18" charset="0"/>
                <a:sym typeface="Arial"/>
              </a:rPr>
              <a:t>vừa</a:t>
            </a:r>
            <a:r>
              <a:rPr lang="en-US" altLang="en-VN" sz="4800" b="1" kern="0" dirty="0">
                <a:solidFill>
                  <a:srgbClr val="996600"/>
                </a:solidFill>
                <a:cs typeface="Times New Roman" panose="02020603050405020304" pitchFamily="18" charset="0"/>
                <a:sym typeface="Arial"/>
              </a:rPr>
              <a:t> </a:t>
            </a:r>
            <a:r>
              <a:rPr lang="en-US" altLang="en-VN" sz="4800" b="1" kern="0" dirty="0" err="1">
                <a:solidFill>
                  <a:srgbClr val="996600"/>
                </a:solidFill>
                <a:cs typeface="Times New Roman" panose="02020603050405020304" pitchFamily="18" charset="0"/>
                <a:sym typeface="Arial"/>
              </a:rPr>
              <a:t>học</a:t>
            </a:r>
            <a:r>
              <a:rPr lang="en-US" altLang="en-VN" sz="4800" b="1" kern="0" dirty="0">
                <a:solidFill>
                  <a:srgbClr val="996600"/>
                </a:solidFill>
                <a:cs typeface="Times New Roman" panose="02020603050405020304" pitchFamily="18" charset="0"/>
                <a:sym typeface="Arial"/>
              </a:rPr>
              <a:t> </a:t>
            </a:r>
            <a:r>
              <a:rPr lang="en-US" altLang="en-VN" sz="4800" b="1" kern="0" dirty="0" err="1">
                <a:solidFill>
                  <a:srgbClr val="996600"/>
                </a:solidFill>
                <a:cs typeface="Times New Roman" panose="02020603050405020304" pitchFamily="18" charset="0"/>
                <a:sym typeface="Arial"/>
              </a:rPr>
              <a:t>trong</a:t>
            </a:r>
            <a:r>
              <a:rPr lang="en-US" altLang="en-VN" sz="4800" b="1" kern="0" dirty="0">
                <a:solidFill>
                  <a:srgbClr val="996600"/>
                </a:solidFill>
                <a:cs typeface="Times New Roman" panose="02020603050405020304" pitchFamily="18" charset="0"/>
                <a:sym typeface="Arial"/>
              </a:rPr>
              <a:t> </a:t>
            </a:r>
            <a:r>
              <a:rPr lang="en-US" altLang="en-VN" sz="4800" b="1" kern="0" dirty="0" err="1">
                <a:solidFill>
                  <a:srgbClr val="996600"/>
                </a:solidFill>
                <a:cs typeface="Times New Roman" panose="02020603050405020304" pitchFamily="18" charset="0"/>
                <a:sym typeface="Arial"/>
              </a:rPr>
              <a:t>bài</a:t>
            </a:r>
            <a:endParaRPr lang="en-US" altLang="en-VN" sz="4800" b="1" kern="0" dirty="0">
              <a:solidFill>
                <a:srgbClr val="996600"/>
              </a:solidFill>
              <a:cs typeface="Times New Roman" panose="02020603050405020304" pitchFamily="18" charset="0"/>
              <a:sym typeface="Arial"/>
            </a:endParaRPr>
          </a:p>
        </p:txBody>
      </p:sp>
      <p:sp>
        <p:nvSpPr>
          <p:cNvPr id="58634" name="AutoShape 266">
            <a:extLst>
              <a:ext uri="{FF2B5EF4-FFF2-40B4-BE49-F238E27FC236}">
                <a16:creationId xmlns:a16="http://schemas.microsoft.com/office/drawing/2014/main" id="{CBE285D9-2FA4-154F-85F6-BE78E568F2F8}"/>
              </a:ext>
            </a:extLst>
          </p:cNvPr>
          <p:cNvSpPr>
            <a:spLocks noChangeArrowheads="1"/>
          </p:cNvSpPr>
          <p:nvPr/>
        </p:nvSpPr>
        <p:spPr bwMode="auto">
          <a:xfrm>
            <a:off x="1946861" y="402337"/>
            <a:ext cx="1442516" cy="1283748"/>
          </a:xfrm>
          <a:prstGeom prst="star5">
            <a:avLst/>
          </a:prstGeom>
          <a:solidFill>
            <a:srgbClr val="FFFF00"/>
          </a:solidFill>
          <a:ln w="9525" algn="ctr">
            <a:solidFill>
              <a:srgbClr val="FF0000"/>
            </a:solidFill>
            <a:miter lim="800000"/>
            <a:headEnd/>
            <a:tailEnd/>
          </a:ln>
          <a:effectLst/>
        </p:spPr>
        <p:txBody>
          <a:bodyPr wrap="none" anchor="ctr"/>
          <a:lstStyle/>
          <a:p>
            <a:pPr algn="ctr" defTabSz="1219170">
              <a:buClr>
                <a:srgbClr val="000000"/>
              </a:buClr>
              <a:defRPr/>
            </a:pPr>
            <a:r>
              <a:rPr lang="en-US" sz="2400" b="1" kern="0">
                <a:solidFill>
                  <a:srgbClr val="FF00FF"/>
                </a:solidFill>
                <a:latin typeface="Arial" charset="0"/>
                <a:cs typeface="Arial"/>
                <a:sym typeface="Arial"/>
              </a:rPr>
              <a:t>C</a:t>
            </a:r>
          </a:p>
        </p:txBody>
      </p:sp>
      <p:grpSp>
        <p:nvGrpSpPr>
          <p:cNvPr id="4" name="Group 136">
            <a:extLst>
              <a:ext uri="{FF2B5EF4-FFF2-40B4-BE49-F238E27FC236}">
                <a16:creationId xmlns:a16="http://schemas.microsoft.com/office/drawing/2014/main" id="{D33DAE0D-DC41-D14B-BA0D-81B7354E0401}"/>
              </a:ext>
            </a:extLst>
          </p:cNvPr>
          <p:cNvGrpSpPr>
            <a:grpSpLocks/>
          </p:cNvGrpSpPr>
          <p:nvPr/>
        </p:nvGrpSpPr>
        <p:grpSpPr bwMode="auto">
          <a:xfrm>
            <a:off x="2367970" y="4534847"/>
            <a:ext cx="5950020" cy="718287"/>
            <a:chOff x="2496" y="3072"/>
            <a:chExt cx="2688" cy="336"/>
          </a:xfrm>
        </p:grpSpPr>
        <p:sp>
          <p:nvSpPr>
            <p:cNvPr id="26858" name="AutoShape 137">
              <a:extLst>
                <a:ext uri="{FF2B5EF4-FFF2-40B4-BE49-F238E27FC236}">
                  <a16:creationId xmlns:a16="http://schemas.microsoft.com/office/drawing/2014/main" id="{8ED0D86D-8FA7-1D44-9A3A-091BC248257D}"/>
                </a:ext>
              </a:extLst>
            </p:cNvPr>
            <p:cNvSpPr>
              <a:spLocks noChangeArrowheads="1"/>
            </p:cNvSpPr>
            <p:nvPr/>
          </p:nvSpPr>
          <p:spPr bwMode="auto">
            <a:xfrm>
              <a:off x="2496" y="307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Đ</a:t>
              </a:r>
            </a:p>
          </p:txBody>
        </p:sp>
        <p:sp>
          <p:nvSpPr>
            <p:cNvPr id="26859" name="AutoShape 138">
              <a:extLst>
                <a:ext uri="{FF2B5EF4-FFF2-40B4-BE49-F238E27FC236}">
                  <a16:creationId xmlns:a16="http://schemas.microsoft.com/office/drawing/2014/main" id="{F1E560A2-CB88-1140-B2FF-181F67EB714E}"/>
                </a:ext>
              </a:extLst>
            </p:cNvPr>
            <p:cNvSpPr>
              <a:spLocks noChangeArrowheads="1"/>
            </p:cNvSpPr>
            <p:nvPr/>
          </p:nvSpPr>
          <p:spPr bwMode="auto">
            <a:xfrm>
              <a:off x="2832" y="307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Ô</a:t>
              </a:r>
            </a:p>
          </p:txBody>
        </p:sp>
        <p:sp>
          <p:nvSpPr>
            <p:cNvPr id="26860" name="AutoShape 139">
              <a:extLst>
                <a:ext uri="{FF2B5EF4-FFF2-40B4-BE49-F238E27FC236}">
                  <a16:creationId xmlns:a16="http://schemas.microsoft.com/office/drawing/2014/main" id="{C57F82D6-E926-ED4B-BC5F-110579D0BA5F}"/>
                </a:ext>
              </a:extLst>
            </p:cNvPr>
            <p:cNvSpPr>
              <a:spLocks noChangeArrowheads="1"/>
            </p:cNvSpPr>
            <p:nvPr/>
          </p:nvSpPr>
          <p:spPr bwMode="auto">
            <a:xfrm>
              <a:off x="3168" y="307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N</a:t>
              </a:r>
            </a:p>
          </p:txBody>
        </p:sp>
        <p:sp>
          <p:nvSpPr>
            <p:cNvPr id="26861" name="AutoShape 140">
              <a:extLst>
                <a:ext uri="{FF2B5EF4-FFF2-40B4-BE49-F238E27FC236}">
                  <a16:creationId xmlns:a16="http://schemas.microsoft.com/office/drawing/2014/main" id="{849579ED-1C55-E649-A929-51891C20817F}"/>
                </a:ext>
              </a:extLst>
            </p:cNvPr>
            <p:cNvSpPr>
              <a:spLocks noChangeArrowheads="1"/>
            </p:cNvSpPr>
            <p:nvPr/>
          </p:nvSpPr>
          <p:spPr bwMode="auto">
            <a:xfrm>
              <a:off x="3504" y="307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G</a:t>
              </a:r>
            </a:p>
          </p:txBody>
        </p:sp>
        <p:sp>
          <p:nvSpPr>
            <p:cNvPr id="26862" name="AutoShape 141">
              <a:extLst>
                <a:ext uri="{FF2B5EF4-FFF2-40B4-BE49-F238E27FC236}">
                  <a16:creationId xmlns:a16="http://schemas.microsoft.com/office/drawing/2014/main" id="{58B7F7D5-24EE-2D43-8A5A-0C9D27702308}"/>
                </a:ext>
              </a:extLst>
            </p:cNvPr>
            <p:cNvSpPr>
              <a:spLocks noChangeArrowheads="1"/>
            </p:cNvSpPr>
            <p:nvPr/>
          </p:nvSpPr>
          <p:spPr bwMode="auto">
            <a:xfrm>
              <a:off x="3840" y="307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a:solidFill>
                    <a:srgbClr val="FF0000"/>
                  </a:solidFill>
                  <a:latin typeface="Arial" panose="020B0604020202020204" pitchFamily="34" charset="0"/>
                  <a:cs typeface="Arial"/>
                  <a:sym typeface="Arial"/>
                </a:rPr>
                <a:t>T</a:t>
              </a:r>
            </a:p>
          </p:txBody>
        </p:sp>
        <p:sp>
          <p:nvSpPr>
            <p:cNvPr id="26863" name="AutoShape 142">
              <a:extLst>
                <a:ext uri="{FF2B5EF4-FFF2-40B4-BE49-F238E27FC236}">
                  <a16:creationId xmlns:a16="http://schemas.microsoft.com/office/drawing/2014/main" id="{68356F11-F03B-3B49-9152-3D5E4B4CCB19}"/>
                </a:ext>
              </a:extLst>
            </p:cNvPr>
            <p:cNvSpPr>
              <a:spLocks noChangeArrowheads="1"/>
            </p:cNvSpPr>
            <p:nvPr/>
          </p:nvSpPr>
          <p:spPr bwMode="auto">
            <a:xfrm>
              <a:off x="4512" y="3072"/>
              <a:ext cx="336" cy="336"/>
            </a:xfrm>
            <a:prstGeom prst="flowChartAlternateProcess">
              <a:avLst/>
            </a:prstGeom>
            <a:solidFill>
              <a:srgbClr val="FF0000"/>
            </a:solidFill>
            <a:ln w="9525" algn="ctr">
              <a:solidFill>
                <a:srgbClr val="FFFF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a:solidFill>
                    <a:srgbClr val="FFFFFF"/>
                  </a:solidFill>
                  <a:latin typeface="Arial" panose="020B0604020202020204" pitchFamily="34" charset="0"/>
                  <a:cs typeface="Arial"/>
                  <a:sym typeface="Arial"/>
                </a:rPr>
                <a:t>M</a:t>
              </a:r>
            </a:p>
          </p:txBody>
        </p:sp>
        <p:sp>
          <p:nvSpPr>
            <p:cNvPr id="26864" name="AutoShape 143">
              <a:extLst>
                <a:ext uri="{FF2B5EF4-FFF2-40B4-BE49-F238E27FC236}">
                  <a16:creationId xmlns:a16="http://schemas.microsoft.com/office/drawing/2014/main" id="{E76A4BCD-3729-284B-B2C2-5399F3D84C9A}"/>
                </a:ext>
              </a:extLst>
            </p:cNvPr>
            <p:cNvSpPr>
              <a:spLocks noChangeArrowheads="1"/>
            </p:cNvSpPr>
            <p:nvPr/>
          </p:nvSpPr>
          <p:spPr bwMode="auto">
            <a:xfrm>
              <a:off x="4848" y="307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O</a:t>
              </a:r>
            </a:p>
          </p:txBody>
        </p:sp>
        <p:sp>
          <p:nvSpPr>
            <p:cNvPr id="26865" name="AutoShape 144">
              <a:extLst>
                <a:ext uri="{FF2B5EF4-FFF2-40B4-BE49-F238E27FC236}">
                  <a16:creationId xmlns:a16="http://schemas.microsoft.com/office/drawing/2014/main" id="{8EC08FB6-EFC5-D14A-8D75-7642BD4C72DC}"/>
                </a:ext>
              </a:extLst>
            </p:cNvPr>
            <p:cNvSpPr>
              <a:spLocks noChangeArrowheads="1"/>
            </p:cNvSpPr>
            <p:nvPr/>
          </p:nvSpPr>
          <p:spPr bwMode="auto">
            <a:xfrm>
              <a:off x="4176" y="307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I</a:t>
              </a:r>
            </a:p>
          </p:txBody>
        </p:sp>
      </p:grpSp>
      <p:grpSp>
        <p:nvGrpSpPr>
          <p:cNvPr id="14" name="Group 225">
            <a:extLst>
              <a:ext uri="{FF2B5EF4-FFF2-40B4-BE49-F238E27FC236}">
                <a16:creationId xmlns:a16="http://schemas.microsoft.com/office/drawing/2014/main" id="{4E0B6BD4-16A3-FB40-8CE7-A7F5392CB67D}"/>
              </a:ext>
            </a:extLst>
          </p:cNvPr>
          <p:cNvGrpSpPr>
            <a:grpSpLocks/>
          </p:cNvGrpSpPr>
          <p:nvPr/>
        </p:nvGrpSpPr>
        <p:grpSpPr bwMode="auto">
          <a:xfrm>
            <a:off x="5989690" y="5264881"/>
            <a:ext cx="2353340" cy="716987"/>
            <a:chOff x="960" y="3072"/>
            <a:chExt cx="1008" cy="336"/>
          </a:xfrm>
        </p:grpSpPr>
        <p:sp>
          <p:nvSpPr>
            <p:cNvPr id="26792" name="AutoShape 226">
              <a:extLst>
                <a:ext uri="{FF2B5EF4-FFF2-40B4-BE49-F238E27FC236}">
                  <a16:creationId xmlns:a16="http://schemas.microsoft.com/office/drawing/2014/main" id="{F4C8D4EF-9319-524B-9E51-9A7C2B014069}"/>
                </a:ext>
              </a:extLst>
            </p:cNvPr>
            <p:cNvSpPr>
              <a:spLocks noChangeArrowheads="1"/>
            </p:cNvSpPr>
            <p:nvPr/>
          </p:nvSpPr>
          <p:spPr bwMode="auto">
            <a:xfrm>
              <a:off x="960" y="307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M</a:t>
              </a:r>
            </a:p>
          </p:txBody>
        </p:sp>
        <p:sp>
          <p:nvSpPr>
            <p:cNvPr id="26793" name="AutoShape 227">
              <a:extLst>
                <a:ext uri="{FF2B5EF4-FFF2-40B4-BE49-F238E27FC236}">
                  <a16:creationId xmlns:a16="http://schemas.microsoft.com/office/drawing/2014/main" id="{904CAA45-E2B4-D74C-8258-1740248522F8}"/>
                </a:ext>
              </a:extLst>
            </p:cNvPr>
            <p:cNvSpPr>
              <a:spLocks noChangeArrowheads="1"/>
            </p:cNvSpPr>
            <p:nvPr/>
          </p:nvSpPr>
          <p:spPr bwMode="auto">
            <a:xfrm>
              <a:off x="1296" y="3072"/>
              <a:ext cx="336" cy="336"/>
            </a:xfrm>
            <a:prstGeom prst="flowChartAlternateProcess">
              <a:avLst/>
            </a:prstGeom>
            <a:solidFill>
              <a:srgbClr val="FF0000"/>
            </a:solidFill>
            <a:ln w="9525" algn="ctr">
              <a:solidFill>
                <a:srgbClr val="FFFF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err="1">
                  <a:solidFill>
                    <a:srgbClr val="FFFFFF"/>
                  </a:solidFill>
                  <a:latin typeface="Arial" panose="020B0604020202020204" pitchFamily="34" charset="0"/>
                  <a:cs typeface="Arial"/>
                  <a:sym typeface="Arial"/>
                </a:rPr>
                <a:t>Á</a:t>
              </a:r>
              <a:endParaRPr lang="en-US" altLang="en-VN" sz="2400" b="1" kern="0" dirty="0">
                <a:solidFill>
                  <a:srgbClr val="FFFFFF"/>
                </a:solidFill>
                <a:latin typeface="Arial" panose="020B0604020202020204" pitchFamily="34" charset="0"/>
                <a:cs typeface="Arial"/>
                <a:sym typeface="Arial"/>
              </a:endParaRPr>
            </a:p>
          </p:txBody>
        </p:sp>
        <p:sp>
          <p:nvSpPr>
            <p:cNvPr id="26794" name="AutoShape 228">
              <a:extLst>
                <a:ext uri="{FF2B5EF4-FFF2-40B4-BE49-F238E27FC236}">
                  <a16:creationId xmlns:a16="http://schemas.microsoft.com/office/drawing/2014/main" id="{C1A6C08C-978A-3944-9234-A48AD97482A3}"/>
                </a:ext>
              </a:extLst>
            </p:cNvPr>
            <p:cNvSpPr>
              <a:spLocks noChangeArrowheads="1"/>
            </p:cNvSpPr>
            <p:nvPr/>
          </p:nvSpPr>
          <p:spPr bwMode="auto">
            <a:xfrm>
              <a:off x="1632" y="307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a:solidFill>
                    <a:srgbClr val="FF0000"/>
                  </a:solidFill>
                  <a:latin typeface="Arial" panose="020B0604020202020204" pitchFamily="34" charset="0"/>
                  <a:cs typeface="Arial"/>
                  <a:sym typeface="Arial"/>
                </a:rPr>
                <a:t>C</a:t>
              </a:r>
            </a:p>
          </p:txBody>
        </p:sp>
      </p:grpSp>
    </p:spTree>
    <p:extLst>
      <p:ext uri="{BB962C8B-B14F-4D97-AF65-F5344CB8AC3E}">
        <p14:creationId xmlns:p14="http://schemas.microsoft.com/office/powerpoint/2010/main" val="950008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8502"/>
                    </p:tgtEl>
                  </p:cond>
                </p:stCondLst>
                <p:endSync evt="end" delay="0">
                  <p:rtn val="all"/>
                </p:endSync>
                <p:childTnLst>
                  <p:par>
                    <p:cTn id="3" fill="hold" nodeType="clickPar">
                      <p:stCondLst>
                        <p:cond delay="0"/>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58503"/>
                                        </p:tgtEl>
                                        <p:attrNameLst>
                                          <p:attrName>style.visibility</p:attrName>
                                        </p:attrNameLst>
                                      </p:cBhvr>
                                      <p:to>
                                        <p:strVal val="visible"/>
                                      </p:to>
                                    </p:set>
                                    <p:animEffect transition="in" filter="circle(in)">
                                      <p:cBhvr>
                                        <p:cTn id="7" dur="1000"/>
                                        <p:tgtEl>
                                          <p:spTgt spid="585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nodeType="clickEffect">
                                  <p:stCondLst>
                                    <p:cond delay="0"/>
                                  </p:stCondLst>
                                  <p:childTnLst>
                                    <p:animEffect transition="out" filter="box(in)">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4" presetClass="exit" presetSubtype="16" fill="hold" nodeType="withEffect">
                                  <p:stCondLst>
                                    <p:cond delay="0"/>
                                  </p:stCondLst>
                                  <p:childTnLst>
                                    <p:animEffect transition="out" filter="box(in)">
                                      <p:cBhvr>
                                        <p:cTn id="14" dur="500"/>
                                        <p:tgtEl>
                                          <p:spTgt spid="58503"/>
                                        </p:tgtEl>
                                      </p:cBhvr>
                                    </p:animEffect>
                                    <p:set>
                                      <p:cBhvr>
                                        <p:cTn id="15" dur="1" fill="hold">
                                          <p:stCondLst>
                                            <p:cond delay="499"/>
                                          </p:stCondLst>
                                        </p:cTn>
                                        <p:tgtEl>
                                          <p:spTgt spid="58503"/>
                                        </p:tgtEl>
                                        <p:attrNameLst>
                                          <p:attrName>style.visibility</p:attrName>
                                        </p:attrNameLst>
                                      </p:cBhvr>
                                      <p:to>
                                        <p:strVal val="hidden"/>
                                      </p:to>
                                    </p:set>
                                  </p:childTnLst>
                                </p:cTn>
                              </p:par>
                              <p:par>
                                <p:cTn id="16" presetID="8"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amond(in)">
                                      <p:cBhvr>
                                        <p:cTn id="18" dur="1000"/>
                                        <p:tgtEl>
                                          <p:spTgt spid="3"/>
                                        </p:tgtEl>
                                      </p:cBhvr>
                                    </p:animEffect>
                                  </p:childTnLst>
                                </p:cTn>
                              </p:par>
                            </p:childTnLst>
                          </p:cTn>
                        </p:par>
                      </p:childTnLst>
                    </p:cTn>
                  </p:par>
                </p:childTnLst>
              </p:cTn>
              <p:nextCondLst>
                <p:cond evt="onClick" delay="0">
                  <p:tgtEl>
                    <p:spTgt spid="58502"/>
                  </p:tgtEl>
                </p:cond>
              </p:nextCondLst>
            </p:seq>
            <p:seq concurrent="1" nextAc="seek">
              <p:cTn id="19" restart="whenNotActive" fill="hold" evtFilter="cancelBubble" nodeType="interactiveSeq">
                <p:stCondLst>
                  <p:cond evt="onClick" delay="0">
                    <p:tgtEl>
                      <p:spTgt spid="58539"/>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4" presetClass="entr" presetSubtype="16" fill="hold" nodeType="withEffect">
                                  <p:stCondLst>
                                    <p:cond delay="0"/>
                                  </p:stCondLst>
                                  <p:childTnLst>
                                    <p:set>
                                      <p:cBhvr>
                                        <p:cTn id="23" dur="1" fill="hold">
                                          <p:stCondLst>
                                            <p:cond delay="0"/>
                                          </p:stCondLst>
                                        </p:cTn>
                                        <p:tgtEl>
                                          <p:spTgt spid="58540"/>
                                        </p:tgtEl>
                                        <p:attrNameLst>
                                          <p:attrName>style.visibility</p:attrName>
                                        </p:attrNameLst>
                                      </p:cBhvr>
                                      <p:to>
                                        <p:strVal val="visible"/>
                                      </p:to>
                                    </p:set>
                                    <p:animEffect transition="in" filter="box(in)">
                                      <p:cBhvr>
                                        <p:cTn id="24" dur="500"/>
                                        <p:tgtEl>
                                          <p:spTgt spid="5854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xit" presetSubtype="16" fill="hold" nodeType="clickEffect">
                                  <p:stCondLst>
                                    <p:cond delay="0"/>
                                  </p:stCondLst>
                                  <p:childTnLst>
                                    <p:animEffect transition="out" filter="box(in)">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par>
                                <p:cTn id="30" presetID="4" presetClass="exit" presetSubtype="16" fill="hold" nodeType="withEffect">
                                  <p:stCondLst>
                                    <p:cond delay="0"/>
                                  </p:stCondLst>
                                  <p:childTnLst>
                                    <p:animEffect transition="out" filter="box(in)">
                                      <p:cBhvr>
                                        <p:cTn id="31" dur="500"/>
                                        <p:tgtEl>
                                          <p:spTgt spid="58540"/>
                                        </p:tgtEl>
                                      </p:cBhvr>
                                    </p:animEffect>
                                    <p:set>
                                      <p:cBhvr>
                                        <p:cTn id="32" dur="1" fill="hold">
                                          <p:stCondLst>
                                            <p:cond delay="499"/>
                                          </p:stCondLst>
                                        </p:cTn>
                                        <p:tgtEl>
                                          <p:spTgt spid="58540"/>
                                        </p:tgtEl>
                                        <p:attrNameLst>
                                          <p:attrName>style.visibility</p:attrName>
                                        </p:attrNameLst>
                                      </p:cBhvr>
                                      <p:to>
                                        <p:strVal val="hidden"/>
                                      </p:to>
                                    </p:set>
                                  </p:childTnLst>
                                </p:cTn>
                              </p:par>
                              <p:par>
                                <p:cTn id="33" presetID="8" presetClass="entr" presetSubtype="16"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amond(in)">
                                      <p:cBhvr>
                                        <p:cTn id="35" dur="1000"/>
                                        <p:tgtEl>
                                          <p:spTgt spid="8"/>
                                        </p:tgtEl>
                                      </p:cBhvr>
                                    </p:animEffect>
                                  </p:childTnLst>
                                </p:cTn>
                              </p:par>
                            </p:childTnLst>
                          </p:cTn>
                        </p:par>
                      </p:childTnLst>
                    </p:cTn>
                  </p:par>
                </p:childTnLst>
              </p:cTn>
              <p:nextCondLst>
                <p:cond evt="onClick" delay="0">
                  <p:tgtEl>
                    <p:spTgt spid="58539"/>
                  </p:tgtEl>
                </p:cond>
              </p:nextCondLst>
            </p:seq>
            <p:seq concurrent="1" nextAc="seek">
              <p:cTn id="36" restart="whenNotActive" fill="hold" evtFilter="cancelBubble" nodeType="interactiveSeq">
                <p:stCondLst>
                  <p:cond evt="onClick" delay="0">
                    <p:tgtEl>
                      <p:spTgt spid="58549"/>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8" presetClass="entr" presetSubtype="16" fill="hold" nodeType="withEffect">
                                  <p:stCondLst>
                                    <p:cond delay="0"/>
                                  </p:stCondLst>
                                  <p:childTnLst>
                                    <p:set>
                                      <p:cBhvr>
                                        <p:cTn id="40" dur="1" fill="hold">
                                          <p:stCondLst>
                                            <p:cond delay="0"/>
                                          </p:stCondLst>
                                        </p:cTn>
                                        <p:tgtEl>
                                          <p:spTgt spid="58550"/>
                                        </p:tgtEl>
                                        <p:attrNameLst>
                                          <p:attrName>style.visibility</p:attrName>
                                        </p:attrNameLst>
                                      </p:cBhvr>
                                      <p:to>
                                        <p:strVal val="visible"/>
                                      </p:to>
                                    </p:set>
                                    <p:animEffect transition="in" filter="diamond(in)">
                                      <p:cBhvr>
                                        <p:cTn id="41" dur="1000"/>
                                        <p:tgtEl>
                                          <p:spTgt spid="5855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4" presetClass="exit" presetSubtype="16" fill="hold" nodeType="clickEffect">
                                  <p:stCondLst>
                                    <p:cond delay="0"/>
                                  </p:stCondLst>
                                  <p:childTnLst>
                                    <p:animEffect transition="out" filter="box(in)">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par>
                                <p:cTn id="47" presetID="4" presetClass="exit" presetSubtype="16" fill="hold" nodeType="withEffect">
                                  <p:stCondLst>
                                    <p:cond delay="0"/>
                                  </p:stCondLst>
                                  <p:childTnLst>
                                    <p:animEffect transition="out" filter="box(in)">
                                      <p:cBhvr>
                                        <p:cTn id="48" dur="500"/>
                                        <p:tgtEl>
                                          <p:spTgt spid="58550"/>
                                        </p:tgtEl>
                                      </p:cBhvr>
                                    </p:animEffect>
                                    <p:set>
                                      <p:cBhvr>
                                        <p:cTn id="49" dur="1" fill="hold">
                                          <p:stCondLst>
                                            <p:cond delay="499"/>
                                          </p:stCondLst>
                                        </p:cTn>
                                        <p:tgtEl>
                                          <p:spTgt spid="58550"/>
                                        </p:tgtEl>
                                        <p:attrNameLst>
                                          <p:attrName>style.visibility</p:attrName>
                                        </p:attrNameLst>
                                      </p:cBhvr>
                                      <p:to>
                                        <p:strVal val="hidden"/>
                                      </p:to>
                                    </p:set>
                                  </p:childTnLst>
                                </p:cTn>
                              </p:par>
                              <p:par>
                                <p:cTn id="50" presetID="8" presetClass="entr" presetSubtype="16"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diamond(in)">
                                      <p:cBhvr>
                                        <p:cTn id="52" dur="1000"/>
                                        <p:tgtEl>
                                          <p:spTgt spid="7"/>
                                        </p:tgtEl>
                                      </p:cBhvr>
                                    </p:animEffect>
                                  </p:childTnLst>
                                </p:cTn>
                              </p:par>
                            </p:childTnLst>
                          </p:cTn>
                        </p:par>
                      </p:childTnLst>
                    </p:cTn>
                  </p:par>
                </p:childTnLst>
              </p:cTn>
              <p:nextCondLst>
                <p:cond evt="onClick" delay="0">
                  <p:tgtEl>
                    <p:spTgt spid="58549"/>
                  </p:tgtEl>
                </p:cond>
              </p:nextCondLst>
            </p:seq>
            <p:seq concurrent="1" nextAc="seek">
              <p:cTn id="53" restart="whenNotActive" fill="hold" evtFilter="cancelBubble" nodeType="interactiveSeq">
                <p:stCondLst>
                  <p:cond evt="onClick" delay="0">
                    <p:tgtEl>
                      <p:spTgt spid="58569"/>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8" presetClass="entr" presetSubtype="16" fill="hold" nodeType="withEffect">
                                  <p:stCondLst>
                                    <p:cond delay="0"/>
                                  </p:stCondLst>
                                  <p:childTnLst>
                                    <p:set>
                                      <p:cBhvr>
                                        <p:cTn id="57" dur="1" fill="hold">
                                          <p:stCondLst>
                                            <p:cond delay="0"/>
                                          </p:stCondLst>
                                        </p:cTn>
                                        <p:tgtEl>
                                          <p:spTgt spid="58570"/>
                                        </p:tgtEl>
                                        <p:attrNameLst>
                                          <p:attrName>style.visibility</p:attrName>
                                        </p:attrNameLst>
                                      </p:cBhvr>
                                      <p:to>
                                        <p:strVal val="visible"/>
                                      </p:to>
                                    </p:set>
                                    <p:animEffect transition="in" filter="diamond(in)">
                                      <p:cBhvr>
                                        <p:cTn id="58" dur="1000"/>
                                        <p:tgtEl>
                                          <p:spTgt spid="5857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xit" presetSubtype="16" fill="hold" nodeType="clickEffect">
                                  <p:stCondLst>
                                    <p:cond delay="0"/>
                                  </p:stCondLst>
                                  <p:childTnLst>
                                    <p:animEffect transition="out" filter="box(in)">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par>
                                <p:cTn id="64" presetID="4" presetClass="exit" presetSubtype="16" fill="hold" nodeType="withEffect">
                                  <p:stCondLst>
                                    <p:cond delay="0"/>
                                  </p:stCondLst>
                                  <p:childTnLst>
                                    <p:animEffect transition="out" filter="box(in)">
                                      <p:cBhvr>
                                        <p:cTn id="65" dur="500"/>
                                        <p:tgtEl>
                                          <p:spTgt spid="58570"/>
                                        </p:tgtEl>
                                      </p:cBhvr>
                                    </p:animEffect>
                                    <p:set>
                                      <p:cBhvr>
                                        <p:cTn id="66" dur="1" fill="hold">
                                          <p:stCondLst>
                                            <p:cond delay="499"/>
                                          </p:stCondLst>
                                        </p:cTn>
                                        <p:tgtEl>
                                          <p:spTgt spid="58570"/>
                                        </p:tgtEl>
                                        <p:attrNameLst>
                                          <p:attrName>style.visibility</p:attrName>
                                        </p:attrNameLst>
                                      </p:cBhvr>
                                      <p:to>
                                        <p:strVal val="hidden"/>
                                      </p:to>
                                    </p:set>
                                  </p:childTnLst>
                                </p:cTn>
                              </p:par>
                              <p:par>
                                <p:cTn id="67" presetID="8" presetClass="entr" presetSubtype="16" fill="hold"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diamond(in)">
                                      <p:cBhvr>
                                        <p:cTn id="69" dur="1000"/>
                                        <p:tgtEl>
                                          <p:spTgt spid="11"/>
                                        </p:tgtEl>
                                      </p:cBhvr>
                                    </p:animEffect>
                                  </p:childTnLst>
                                </p:cTn>
                              </p:par>
                            </p:childTnLst>
                          </p:cTn>
                        </p:par>
                      </p:childTnLst>
                    </p:cTn>
                  </p:par>
                </p:childTnLst>
              </p:cTn>
              <p:nextCondLst>
                <p:cond evt="onClick" delay="0">
                  <p:tgtEl>
                    <p:spTgt spid="58569"/>
                  </p:tgtEl>
                </p:cond>
              </p:nextCondLst>
            </p:seq>
            <p:seq concurrent="1" nextAc="seek">
              <p:cTn id="70" restart="whenNotActive" fill="hold" evtFilter="cancelBubble" nodeType="interactiveSeq">
                <p:stCondLst>
                  <p:cond evt="onClick" delay="0">
                    <p:tgtEl>
                      <p:spTgt spid="58592"/>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4" presetClass="entr" presetSubtype="16" fill="hold" grpId="0" nodeType="withEffect">
                                  <p:stCondLst>
                                    <p:cond delay="0"/>
                                  </p:stCondLst>
                                  <p:childTnLst>
                                    <p:set>
                                      <p:cBhvr>
                                        <p:cTn id="74" dur="1" fill="hold">
                                          <p:stCondLst>
                                            <p:cond delay="0"/>
                                          </p:stCondLst>
                                        </p:cTn>
                                        <p:tgtEl>
                                          <p:spTgt spid="58591"/>
                                        </p:tgtEl>
                                        <p:attrNameLst>
                                          <p:attrName>style.visibility</p:attrName>
                                        </p:attrNameLst>
                                      </p:cBhvr>
                                      <p:to>
                                        <p:strVal val="visible"/>
                                      </p:to>
                                    </p:set>
                                    <p:animEffect transition="in" filter="box(in)">
                                      <p:cBhvr>
                                        <p:cTn id="75" dur="500"/>
                                        <p:tgtEl>
                                          <p:spTgt spid="58591"/>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4" presetClass="exit" presetSubtype="16" fill="hold" nodeType="clickEffect">
                                  <p:stCondLst>
                                    <p:cond delay="0"/>
                                  </p:stCondLst>
                                  <p:childTnLst>
                                    <p:animEffect transition="out" filter="box(in)">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4" presetClass="exit" presetSubtype="16" fill="hold" grpId="1" nodeType="withEffect">
                                  <p:stCondLst>
                                    <p:cond delay="0"/>
                                  </p:stCondLst>
                                  <p:childTnLst>
                                    <p:animEffect transition="out" filter="box(in)">
                                      <p:cBhvr>
                                        <p:cTn id="82" dur="500"/>
                                        <p:tgtEl>
                                          <p:spTgt spid="58591"/>
                                        </p:tgtEl>
                                      </p:cBhvr>
                                    </p:animEffect>
                                    <p:set>
                                      <p:cBhvr>
                                        <p:cTn id="83" dur="1" fill="hold">
                                          <p:stCondLst>
                                            <p:cond delay="499"/>
                                          </p:stCondLst>
                                        </p:cTn>
                                        <p:tgtEl>
                                          <p:spTgt spid="58591"/>
                                        </p:tgtEl>
                                        <p:attrNameLst>
                                          <p:attrName>style.visibility</p:attrName>
                                        </p:attrNameLst>
                                      </p:cBhvr>
                                      <p:to>
                                        <p:strVal val="hidden"/>
                                      </p:to>
                                    </p:set>
                                  </p:childTnLst>
                                </p:cTn>
                              </p:par>
                              <p:par>
                                <p:cTn id="84" presetID="8" presetClass="entr" presetSubtype="16" fill="hold" nodeType="with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diamond(in)">
                                      <p:cBhvr>
                                        <p:cTn id="86" dur="1000"/>
                                        <p:tgtEl>
                                          <p:spTgt spid="13"/>
                                        </p:tgtEl>
                                      </p:cBhvr>
                                    </p:animEffect>
                                  </p:childTnLst>
                                </p:cTn>
                              </p:par>
                            </p:childTnLst>
                          </p:cTn>
                        </p:par>
                      </p:childTnLst>
                    </p:cTn>
                  </p:par>
                </p:childTnLst>
              </p:cTn>
              <p:nextCondLst>
                <p:cond evt="onClick" delay="0">
                  <p:tgtEl>
                    <p:spTgt spid="58592"/>
                  </p:tgtEl>
                </p:cond>
              </p:nextCondLst>
            </p:seq>
            <p:seq concurrent="1" nextAc="seek">
              <p:cTn id="87" restart="whenNotActive" fill="hold" evtFilter="cancelBubble" nodeType="interactiveSeq">
                <p:stCondLst>
                  <p:cond evt="onClick" delay="0">
                    <p:tgtEl>
                      <p:spTgt spid="58610"/>
                    </p:tgtEl>
                  </p:cond>
                </p:stCondLst>
                <p:endSync evt="end" delay="0">
                  <p:rtn val="all"/>
                </p:endSync>
                <p:childTnLst>
                  <p:par>
                    <p:cTn id="88" fill="hold" nodeType="clickPar">
                      <p:stCondLst>
                        <p:cond delay="0"/>
                      </p:stCondLst>
                      <p:childTnLst>
                        <p:par>
                          <p:cTn id="89" fill="hold" nodeType="withGroup">
                            <p:stCondLst>
                              <p:cond delay="0"/>
                            </p:stCondLst>
                            <p:childTnLst>
                              <p:par>
                                <p:cTn id="90" presetID="4" presetClass="entr" presetSubtype="16" fill="hold" grpId="0" nodeType="withEffect">
                                  <p:stCondLst>
                                    <p:cond delay="0"/>
                                  </p:stCondLst>
                                  <p:childTnLst>
                                    <p:set>
                                      <p:cBhvr>
                                        <p:cTn id="91" dur="1" fill="hold">
                                          <p:stCondLst>
                                            <p:cond delay="0"/>
                                          </p:stCondLst>
                                        </p:cTn>
                                        <p:tgtEl>
                                          <p:spTgt spid="58609"/>
                                        </p:tgtEl>
                                        <p:attrNameLst>
                                          <p:attrName>style.visibility</p:attrName>
                                        </p:attrNameLst>
                                      </p:cBhvr>
                                      <p:to>
                                        <p:strVal val="visible"/>
                                      </p:to>
                                    </p:set>
                                    <p:animEffect transition="in" filter="box(in)">
                                      <p:cBhvr>
                                        <p:cTn id="92" dur="500"/>
                                        <p:tgtEl>
                                          <p:spTgt spid="58609"/>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5" presetClass="exit" presetSubtype="10" fill="hold" nodeType="clickEffect">
                                  <p:stCondLst>
                                    <p:cond delay="0"/>
                                  </p:stCondLst>
                                  <p:childTnLst>
                                    <p:animEffect transition="out" filter="checkerboard(across)">
                                      <p:cBhvr>
                                        <p:cTn id="96" dur="500"/>
                                        <p:tgtEl>
                                          <p:spTgt spid="9"/>
                                        </p:tgtEl>
                                      </p:cBhvr>
                                    </p:animEffect>
                                    <p:set>
                                      <p:cBhvr>
                                        <p:cTn id="97" dur="1" fill="hold">
                                          <p:stCondLst>
                                            <p:cond delay="499"/>
                                          </p:stCondLst>
                                        </p:cTn>
                                        <p:tgtEl>
                                          <p:spTgt spid="9"/>
                                        </p:tgtEl>
                                        <p:attrNameLst>
                                          <p:attrName>style.visibility</p:attrName>
                                        </p:attrNameLst>
                                      </p:cBhvr>
                                      <p:to>
                                        <p:strVal val="hidden"/>
                                      </p:to>
                                    </p:set>
                                  </p:childTnLst>
                                </p:cTn>
                              </p:par>
                              <p:par>
                                <p:cTn id="98" presetID="5" presetClass="exit" presetSubtype="10" fill="hold" grpId="1" nodeType="withEffect">
                                  <p:stCondLst>
                                    <p:cond delay="0"/>
                                  </p:stCondLst>
                                  <p:childTnLst>
                                    <p:animEffect transition="out" filter="checkerboard(across)">
                                      <p:cBhvr>
                                        <p:cTn id="99" dur="500"/>
                                        <p:tgtEl>
                                          <p:spTgt spid="58609"/>
                                        </p:tgtEl>
                                      </p:cBhvr>
                                    </p:animEffect>
                                    <p:set>
                                      <p:cBhvr>
                                        <p:cTn id="100" dur="1" fill="hold">
                                          <p:stCondLst>
                                            <p:cond delay="499"/>
                                          </p:stCondLst>
                                        </p:cTn>
                                        <p:tgtEl>
                                          <p:spTgt spid="58609"/>
                                        </p:tgtEl>
                                        <p:attrNameLst>
                                          <p:attrName>style.visibility</p:attrName>
                                        </p:attrNameLst>
                                      </p:cBhvr>
                                      <p:to>
                                        <p:strVal val="hidden"/>
                                      </p:to>
                                    </p:set>
                                  </p:childTnLst>
                                </p:cTn>
                              </p:par>
                              <p:par>
                                <p:cTn id="101" presetID="8" presetClass="entr" presetSubtype="16" fill="hold" nodeType="withEffect">
                                  <p:stCondLst>
                                    <p:cond delay="0"/>
                                  </p:stCondLst>
                                  <p:childTnLst>
                                    <p:set>
                                      <p:cBhvr>
                                        <p:cTn id="102" dur="1" fill="hold">
                                          <p:stCondLst>
                                            <p:cond delay="0"/>
                                          </p:stCondLst>
                                        </p:cTn>
                                        <p:tgtEl>
                                          <p:spTgt spid="16"/>
                                        </p:tgtEl>
                                        <p:attrNameLst>
                                          <p:attrName>style.visibility</p:attrName>
                                        </p:attrNameLst>
                                      </p:cBhvr>
                                      <p:to>
                                        <p:strVal val="visible"/>
                                      </p:to>
                                    </p:set>
                                    <p:animEffect transition="in" filter="diamond(in)">
                                      <p:cBhvr>
                                        <p:cTn id="103" dur="1000"/>
                                        <p:tgtEl>
                                          <p:spTgt spid="16"/>
                                        </p:tgtEl>
                                      </p:cBhvr>
                                    </p:animEffect>
                                  </p:childTnLst>
                                </p:cTn>
                              </p:par>
                            </p:childTnLst>
                          </p:cTn>
                        </p:par>
                      </p:childTnLst>
                    </p:cTn>
                  </p:par>
                </p:childTnLst>
              </p:cTn>
              <p:nextCondLst>
                <p:cond evt="onClick" delay="0">
                  <p:tgtEl>
                    <p:spTgt spid="58610"/>
                  </p:tgtEl>
                </p:cond>
              </p:nextCondLst>
            </p:seq>
            <p:seq concurrent="1" nextAc="seek">
              <p:cTn id="104" restart="whenNotActive" fill="hold" evtFilter="cancelBubble" nodeType="interactiveSeq">
                <p:stCondLst>
                  <p:cond evt="onClick" delay="0">
                    <p:tgtEl>
                      <p:spTgt spid="58620"/>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8" presetClass="entr" presetSubtype="16" fill="hold" grpId="0" nodeType="withEffect">
                                  <p:stCondLst>
                                    <p:cond delay="0"/>
                                  </p:stCondLst>
                                  <p:childTnLst>
                                    <p:set>
                                      <p:cBhvr>
                                        <p:cTn id="108" dur="1" fill="hold">
                                          <p:stCondLst>
                                            <p:cond delay="0"/>
                                          </p:stCondLst>
                                        </p:cTn>
                                        <p:tgtEl>
                                          <p:spTgt spid="58621"/>
                                        </p:tgtEl>
                                        <p:attrNameLst>
                                          <p:attrName>style.visibility</p:attrName>
                                        </p:attrNameLst>
                                      </p:cBhvr>
                                      <p:to>
                                        <p:strVal val="visible"/>
                                      </p:to>
                                    </p:set>
                                    <p:animEffect transition="in" filter="diamond(in)">
                                      <p:cBhvr>
                                        <p:cTn id="109" dur="1000"/>
                                        <p:tgtEl>
                                          <p:spTgt spid="58621"/>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4" presetClass="exit" presetSubtype="16" fill="hold" nodeType="clickEffect">
                                  <p:stCondLst>
                                    <p:cond delay="0"/>
                                  </p:stCondLst>
                                  <p:childTnLst>
                                    <p:animEffect transition="out" filter="box(in)">
                                      <p:cBhvr>
                                        <p:cTn id="113" dur="500"/>
                                        <p:tgtEl>
                                          <p:spTgt spid="17"/>
                                        </p:tgtEl>
                                      </p:cBhvr>
                                    </p:animEffect>
                                    <p:set>
                                      <p:cBhvr>
                                        <p:cTn id="114" dur="1" fill="hold">
                                          <p:stCondLst>
                                            <p:cond delay="499"/>
                                          </p:stCondLst>
                                        </p:cTn>
                                        <p:tgtEl>
                                          <p:spTgt spid="17"/>
                                        </p:tgtEl>
                                        <p:attrNameLst>
                                          <p:attrName>style.visibility</p:attrName>
                                        </p:attrNameLst>
                                      </p:cBhvr>
                                      <p:to>
                                        <p:strVal val="hidden"/>
                                      </p:to>
                                    </p:set>
                                  </p:childTnLst>
                                </p:cTn>
                              </p:par>
                              <p:par>
                                <p:cTn id="115" presetID="4" presetClass="exit" presetSubtype="16" fill="hold" grpId="1" nodeType="withEffect">
                                  <p:stCondLst>
                                    <p:cond delay="0"/>
                                  </p:stCondLst>
                                  <p:childTnLst>
                                    <p:animEffect transition="out" filter="box(in)">
                                      <p:cBhvr>
                                        <p:cTn id="116" dur="500"/>
                                        <p:tgtEl>
                                          <p:spTgt spid="58621"/>
                                        </p:tgtEl>
                                      </p:cBhvr>
                                    </p:animEffect>
                                    <p:set>
                                      <p:cBhvr>
                                        <p:cTn id="117" dur="1" fill="hold">
                                          <p:stCondLst>
                                            <p:cond delay="499"/>
                                          </p:stCondLst>
                                        </p:cTn>
                                        <p:tgtEl>
                                          <p:spTgt spid="58621"/>
                                        </p:tgtEl>
                                        <p:attrNameLst>
                                          <p:attrName>style.visibility</p:attrName>
                                        </p:attrNameLst>
                                      </p:cBhvr>
                                      <p:to>
                                        <p:strVal val="hidden"/>
                                      </p:to>
                                    </p:set>
                                  </p:childTnLst>
                                </p:cTn>
                              </p:par>
                              <p:par>
                                <p:cTn id="118" presetID="8" presetClass="entr" presetSubtype="16" fill="hold" nodeType="withEffect">
                                  <p:stCondLst>
                                    <p:cond delay="0"/>
                                  </p:stCondLst>
                                  <p:childTnLst>
                                    <p:set>
                                      <p:cBhvr>
                                        <p:cTn id="119" dur="1" fill="hold">
                                          <p:stCondLst>
                                            <p:cond delay="0"/>
                                          </p:stCondLst>
                                        </p:cTn>
                                        <p:tgtEl>
                                          <p:spTgt spid="4"/>
                                        </p:tgtEl>
                                        <p:attrNameLst>
                                          <p:attrName>style.visibility</p:attrName>
                                        </p:attrNameLst>
                                      </p:cBhvr>
                                      <p:to>
                                        <p:strVal val="visible"/>
                                      </p:to>
                                    </p:set>
                                    <p:animEffect transition="in" filter="diamond(in)">
                                      <p:cBhvr>
                                        <p:cTn id="120" dur="1000"/>
                                        <p:tgtEl>
                                          <p:spTgt spid="4"/>
                                        </p:tgtEl>
                                      </p:cBhvr>
                                    </p:animEffect>
                                  </p:childTnLst>
                                </p:cTn>
                              </p:par>
                            </p:childTnLst>
                          </p:cTn>
                        </p:par>
                      </p:childTnLst>
                    </p:cTn>
                  </p:par>
                </p:childTnLst>
              </p:cTn>
              <p:nextCondLst>
                <p:cond evt="onClick" delay="0">
                  <p:tgtEl>
                    <p:spTgt spid="58620"/>
                  </p:tgtEl>
                </p:cond>
              </p:nextCondLst>
            </p:seq>
            <p:seq concurrent="1" nextAc="seek">
              <p:cTn id="121" restart="whenNotActive" fill="hold" evtFilter="cancelBubble" nodeType="interactiveSeq">
                <p:stCondLst>
                  <p:cond evt="onClick" delay="0">
                    <p:tgtEl>
                      <p:spTgt spid="58623"/>
                    </p:tgtEl>
                  </p:cond>
                </p:stCondLst>
                <p:endSync evt="end" delay="0">
                  <p:rtn val="all"/>
                </p:endSync>
                <p:childTnLst>
                  <p:par>
                    <p:cTn id="122" fill="hold" nodeType="clickPar">
                      <p:stCondLst>
                        <p:cond delay="0"/>
                      </p:stCondLst>
                      <p:childTnLst>
                        <p:par>
                          <p:cTn id="123" fill="hold" nodeType="withGroup">
                            <p:stCondLst>
                              <p:cond delay="0"/>
                            </p:stCondLst>
                            <p:childTnLst>
                              <p:par>
                                <p:cTn id="124" presetID="4" presetClass="entr" presetSubtype="16" fill="hold" grpId="0" nodeType="withEffect">
                                  <p:stCondLst>
                                    <p:cond delay="0"/>
                                  </p:stCondLst>
                                  <p:childTnLst>
                                    <p:set>
                                      <p:cBhvr>
                                        <p:cTn id="125" dur="1" fill="hold">
                                          <p:stCondLst>
                                            <p:cond delay="0"/>
                                          </p:stCondLst>
                                        </p:cTn>
                                        <p:tgtEl>
                                          <p:spTgt spid="58622"/>
                                        </p:tgtEl>
                                        <p:attrNameLst>
                                          <p:attrName>style.visibility</p:attrName>
                                        </p:attrNameLst>
                                      </p:cBhvr>
                                      <p:to>
                                        <p:strVal val="visible"/>
                                      </p:to>
                                    </p:set>
                                    <p:animEffect transition="in" filter="box(in)">
                                      <p:cBhvr>
                                        <p:cTn id="126" dur="500"/>
                                        <p:tgtEl>
                                          <p:spTgt spid="58622"/>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4" presetClass="exit" presetSubtype="16" fill="hold" nodeType="clickEffect">
                                  <p:stCondLst>
                                    <p:cond delay="0"/>
                                  </p:stCondLst>
                                  <p:childTnLst>
                                    <p:animEffect transition="out" filter="box(in)">
                                      <p:cBhvr>
                                        <p:cTn id="130" dur="500"/>
                                        <p:tgtEl>
                                          <p:spTgt spid="15"/>
                                        </p:tgtEl>
                                      </p:cBhvr>
                                    </p:animEffect>
                                    <p:set>
                                      <p:cBhvr>
                                        <p:cTn id="131" dur="1" fill="hold">
                                          <p:stCondLst>
                                            <p:cond delay="499"/>
                                          </p:stCondLst>
                                        </p:cTn>
                                        <p:tgtEl>
                                          <p:spTgt spid="15"/>
                                        </p:tgtEl>
                                        <p:attrNameLst>
                                          <p:attrName>style.visibility</p:attrName>
                                        </p:attrNameLst>
                                      </p:cBhvr>
                                      <p:to>
                                        <p:strVal val="hidden"/>
                                      </p:to>
                                    </p:set>
                                  </p:childTnLst>
                                </p:cTn>
                              </p:par>
                              <p:par>
                                <p:cTn id="132" presetID="4" presetClass="exit" presetSubtype="16" fill="hold" grpId="1" nodeType="withEffect">
                                  <p:stCondLst>
                                    <p:cond delay="0"/>
                                  </p:stCondLst>
                                  <p:childTnLst>
                                    <p:animEffect transition="out" filter="box(in)">
                                      <p:cBhvr>
                                        <p:cTn id="133" dur="500"/>
                                        <p:tgtEl>
                                          <p:spTgt spid="58622"/>
                                        </p:tgtEl>
                                      </p:cBhvr>
                                    </p:animEffect>
                                    <p:set>
                                      <p:cBhvr>
                                        <p:cTn id="134" dur="1" fill="hold">
                                          <p:stCondLst>
                                            <p:cond delay="499"/>
                                          </p:stCondLst>
                                        </p:cTn>
                                        <p:tgtEl>
                                          <p:spTgt spid="58622"/>
                                        </p:tgtEl>
                                        <p:attrNameLst>
                                          <p:attrName>style.visibility</p:attrName>
                                        </p:attrNameLst>
                                      </p:cBhvr>
                                      <p:to>
                                        <p:strVal val="hidden"/>
                                      </p:to>
                                    </p:set>
                                  </p:childTnLst>
                                </p:cTn>
                              </p:par>
                              <p:par>
                                <p:cTn id="135" presetID="4" presetClass="entr" presetSubtype="16" fill="hold" nodeType="withEffect">
                                  <p:stCondLst>
                                    <p:cond delay="0"/>
                                  </p:stCondLst>
                                  <p:childTnLst>
                                    <p:set>
                                      <p:cBhvr>
                                        <p:cTn id="136" dur="1" fill="hold">
                                          <p:stCondLst>
                                            <p:cond delay="0"/>
                                          </p:stCondLst>
                                        </p:cTn>
                                        <p:tgtEl>
                                          <p:spTgt spid="14"/>
                                        </p:tgtEl>
                                        <p:attrNameLst>
                                          <p:attrName>style.visibility</p:attrName>
                                        </p:attrNameLst>
                                      </p:cBhvr>
                                      <p:to>
                                        <p:strVal val="visible"/>
                                      </p:to>
                                    </p:set>
                                    <p:animEffect transition="in" filter="box(in)">
                                      <p:cBhvr>
                                        <p:cTn id="137" dur="500"/>
                                        <p:tgtEl>
                                          <p:spTgt spid="14"/>
                                        </p:tgtEl>
                                      </p:cBhvr>
                                    </p:animEffect>
                                  </p:childTnLst>
                                </p:cTn>
                              </p:par>
                            </p:childTnLst>
                          </p:cTn>
                        </p:par>
                      </p:childTnLst>
                    </p:cTn>
                  </p:par>
                </p:childTnLst>
              </p:cTn>
              <p:nextCondLst>
                <p:cond evt="onClick" delay="0">
                  <p:tgtEl>
                    <p:spTgt spid="58623"/>
                  </p:tgtEl>
                </p:cond>
              </p:nextCondLst>
            </p:seq>
            <p:seq concurrent="1" nextAc="seek">
              <p:cTn id="138" restart="whenNotActive" fill="hold" evtFilter="cancelBubble" nodeType="interactiveSeq">
                <p:stCondLst>
                  <p:cond evt="onClick" delay="0">
                    <p:tgtEl>
                      <p:spTgt spid="58634"/>
                    </p:tgtEl>
                  </p:cond>
                </p:stCondLst>
                <p:endSync evt="end" delay="0">
                  <p:rtn val="all"/>
                </p:endSync>
                <p:childTnLst>
                  <p:par>
                    <p:cTn id="139" fill="hold" nodeType="clickPar">
                      <p:stCondLst>
                        <p:cond delay="0"/>
                      </p:stCondLst>
                      <p:childTnLst>
                        <p:par>
                          <p:cTn id="140" fill="hold" nodeType="withGroup">
                            <p:stCondLst>
                              <p:cond delay="0"/>
                            </p:stCondLst>
                            <p:childTnLst>
                              <p:par>
                                <p:cTn id="141" presetID="4" presetClass="entr" presetSubtype="16" fill="hold" grpId="0" nodeType="withEffect">
                                  <p:stCondLst>
                                    <p:cond delay="0"/>
                                  </p:stCondLst>
                                  <p:childTnLst>
                                    <p:set>
                                      <p:cBhvr>
                                        <p:cTn id="142" dur="1" fill="hold">
                                          <p:stCondLst>
                                            <p:cond delay="0"/>
                                          </p:stCondLst>
                                        </p:cTn>
                                        <p:tgtEl>
                                          <p:spTgt spid="58633"/>
                                        </p:tgtEl>
                                        <p:attrNameLst>
                                          <p:attrName>style.visibility</p:attrName>
                                        </p:attrNameLst>
                                      </p:cBhvr>
                                      <p:to>
                                        <p:strVal val="visible"/>
                                      </p:to>
                                    </p:set>
                                    <p:animEffect transition="in" filter="box(in)">
                                      <p:cBhvr>
                                        <p:cTn id="143" dur="500"/>
                                        <p:tgtEl>
                                          <p:spTgt spid="58633"/>
                                        </p:tgtEl>
                                      </p:cBhvr>
                                    </p:animEffec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4" presetClass="exit" presetSubtype="16" fill="hold" grpId="1" nodeType="clickEffect">
                                  <p:stCondLst>
                                    <p:cond delay="0"/>
                                  </p:stCondLst>
                                  <p:childTnLst>
                                    <p:animEffect transition="out" filter="box(in)">
                                      <p:cBhvr>
                                        <p:cTn id="147" dur="500"/>
                                        <p:tgtEl>
                                          <p:spTgt spid="58633"/>
                                        </p:tgtEl>
                                      </p:cBhvr>
                                    </p:animEffect>
                                    <p:set>
                                      <p:cBhvr>
                                        <p:cTn id="148" dur="1" fill="hold">
                                          <p:stCondLst>
                                            <p:cond delay="499"/>
                                          </p:stCondLst>
                                        </p:cTn>
                                        <p:tgtEl>
                                          <p:spTgt spid="58633"/>
                                        </p:tgtEl>
                                        <p:attrNameLst>
                                          <p:attrName>style.visibility</p:attrName>
                                        </p:attrNameLst>
                                      </p:cBhvr>
                                      <p:to>
                                        <p:strVal val="hidden"/>
                                      </p:to>
                                    </p:set>
                                  </p:childTnLst>
                                </p:cTn>
                              </p:par>
                            </p:childTnLst>
                          </p:cTn>
                        </p:par>
                      </p:childTnLst>
                    </p:cTn>
                  </p:par>
                </p:childTnLst>
              </p:cTn>
              <p:nextCondLst>
                <p:cond evt="onClick" delay="0">
                  <p:tgtEl>
                    <p:spTgt spid="58634"/>
                  </p:tgtEl>
                </p:cond>
              </p:nextCondLst>
            </p:seq>
          </p:childTnLst>
        </p:cTn>
      </p:par>
    </p:tnLst>
    <p:bldLst>
      <p:bldP spid="58591" grpId="0"/>
      <p:bldP spid="58591" grpId="1"/>
      <p:bldP spid="58609" grpId="0"/>
      <p:bldP spid="58609" grpId="1"/>
      <p:bldP spid="58621" grpId="0"/>
      <p:bldP spid="58621" grpId="1"/>
      <p:bldP spid="58622" grpId="0"/>
      <p:bldP spid="58622" grpId="1"/>
      <p:bldP spid="58633" grpId="0"/>
      <p:bldP spid="58633"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89" y="-201446"/>
            <a:ext cx="9828150"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4" y="4922670"/>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7"/>
            <a:ext cx="2395394"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6" y="4982934"/>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3164827" y="1286256"/>
            <a:ext cx="5134740"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VẬN DỤNG</a:t>
            </a:r>
            <a:endParaRPr kumimoji="0" lang="en-US" sz="7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78242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out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1C8F97-BD2A-4C47-A5A3-F8A0AA5A7CB1}"/>
              </a:ext>
            </a:extLst>
          </p:cNvPr>
          <p:cNvSpPr>
            <a:spLocks noGrp="1"/>
          </p:cNvSpPr>
          <p:nvPr>
            <p:ph type="sldNum"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333" b="1" i="0" u="none" strike="noStrike" kern="0" cap="none" spc="0" normalizeH="0" baseline="0" noProof="0">
                <a:ln>
                  <a:noFill/>
                </a:ln>
                <a:solidFill>
                  <a:srgbClr val="FFFFFF"/>
                </a:solidFill>
                <a:effectLst/>
                <a:uLnTx/>
                <a:uFillTx/>
                <a:latin typeface="Poppins"/>
                <a:cs typeface="Poppins"/>
                <a:sym typeface="Poppins"/>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42</a:t>
            </a:fld>
            <a:endParaRPr kumimoji="0" lang="en" sz="1333" b="1" i="0" u="none" strike="noStrike" kern="0" cap="none" spc="0" normalizeH="0" baseline="0" noProof="0">
              <a:ln>
                <a:noFill/>
              </a:ln>
              <a:solidFill>
                <a:srgbClr val="FFFFFF"/>
              </a:solidFill>
              <a:effectLst/>
              <a:uLnTx/>
              <a:uFillTx/>
              <a:latin typeface="Poppins"/>
              <a:cs typeface="Poppins"/>
              <a:sym typeface="Poppins"/>
            </a:endParaRPr>
          </a:p>
        </p:txBody>
      </p:sp>
      <p:sp>
        <p:nvSpPr>
          <p:cNvPr id="5" name="Rectangle 4">
            <a:extLst>
              <a:ext uri="{FF2B5EF4-FFF2-40B4-BE49-F238E27FC236}">
                <a16:creationId xmlns:a16="http://schemas.microsoft.com/office/drawing/2014/main" id="{2CE96B4E-1679-4646-8E18-8AF929523095}"/>
              </a:ext>
            </a:extLst>
          </p:cNvPr>
          <p:cNvSpPr/>
          <p:nvPr/>
        </p:nvSpPr>
        <p:spPr>
          <a:xfrm>
            <a:off x="3046443" y="344210"/>
            <a:ext cx="4373954" cy="1046440"/>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a:t>
            </a:r>
            <a:r>
              <a:rPr kumimoji="0" lang="en-US" sz="6000" b="1" i="0" u="none" strike="noStrike" kern="0" cap="none" spc="0" normalizeH="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 DỤNG</a:t>
            </a:r>
            <a:endParaRPr kumimoji="0" lang="en-US" sz="60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endParaRPr>
          </a:p>
        </p:txBody>
      </p:sp>
      <p:grpSp>
        <p:nvGrpSpPr>
          <p:cNvPr id="9" name="Group 8">
            <a:extLst>
              <a:ext uri="{FF2B5EF4-FFF2-40B4-BE49-F238E27FC236}">
                <a16:creationId xmlns:a16="http://schemas.microsoft.com/office/drawing/2014/main" id="{1475D0E9-C14E-FAA4-DBB9-230D320A7CF3}"/>
              </a:ext>
            </a:extLst>
          </p:cNvPr>
          <p:cNvGrpSpPr/>
          <p:nvPr/>
        </p:nvGrpSpPr>
        <p:grpSpPr>
          <a:xfrm>
            <a:off x="8537330" y="1543050"/>
            <a:ext cx="3959470" cy="3771900"/>
            <a:chOff x="117230" y="1885950"/>
            <a:chExt cx="4749800" cy="4972050"/>
          </a:xfrm>
        </p:grpSpPr>
        <p:grpSp>
          <p:nvGrpSpPr>
            <p:cNvPr id="2" name="组合 134">
              <a:extLst>
                <a:ext uri="{FF2B5EF4-FFF2-40B4-BE49-F238E27FC236}">
                  <a16:creationId xmlns:a16="http://schemas.microsoft.com/office/drawing/2014/main" id="{28A1B099-9717-74E8-C7F8-A96E2DADFE53}"/>
                </a:ext>
              </a:extLst>
            </p:cNvPr>
            <p:cNvGrpSpPr/>
            <p:nvPr/>
          </p:nvGrpSpPr>
          <p:grpSpPr>
            <a:xfrm>
              <a:off x="117230" y="1885950"/>
              <a:ext cx="4749800" cy="4972050"/>
              <a:chOff x="2555776" y="915566"/>
              <a:chExt cx="1944216" cy="1944216"/>
            </a:xfrm>
            <a:solidFill>
              <a:srgbClr val="0099A9"/>
            </a:solidFill>
            <a:effectLst>
              <a:outerShdw blurRad="63500" dist="50800" dir="8100000" algn="tr" rotWithShape="0">
                <a:prstClr val="black">
                  <a:alpha val="35000"/>
                </a:prstClr>
              </a:outerShdw>
            </a:effectLst>
          </p:grpSpPr>
          <p:sp>
            <p:nvSpPr>
              <p:cNvPr id="3" name="同心圆 136">
                <a:extLst>
                  <a:ext uri="{FF2B5EF4-FFF2-40B4-BE49-F238E27FC236}">
                    <a16:creationId xmlns:a16="http://schemas.microsoft.com/office/drawing/2014/main" id="{5CFEA7D6-E27C-64E5-4CA0-607CFB50D8DF}"/>
                  </a:ext>
                </a:extLst>
              </p:cNvPr>
              <p:cNvSpPr/>
              <p:nvPr/>
            </p:nvSpPr>
            <p:spPr>
              <a:xfrm>
                <a:off x="2555776" y="915566"/>
                <a:ext cx="1944216" cy="1944216"/>
              </a:xfrm>
              <a:prstGeom prst="donut">
                <a:avLst>
                  <a:gd name="adj" fmla="val 10097"/>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6" name="同心圆 137">
                <a:extLst>
                  <a:ext uri="{FF2B5EF4-FFF2-40B4-BE49-F238E27FC236}">
                    <a16:creationId xmlns:a16="http://schemas.microsoft.com/office/drawing/2014/main" id="{D3AF3139-9F1C-5FFB-20EF-B88821310748}"/>
                  </a:ext>
                </a:extLst>
              </p:cNvPr>
              <p:cNvSpPr/>
              <p:nvPr/>
            </p:nvSpPr>
            <p:spPr>
              <a:xfrm>
                <a:off x="2714588" y="1090372"/>
                <a:ext cx="1607877" cy="1591873"/>
              </a:xfrm>
              <a:prstGeom prst="donut">
                <a:avLst>
                  <a:gd name="adj" fmla="val 12059"/>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dirty="0">
                  <a:ln>
                    <a:noFill/>
                  </a:ln>
                  <a:solidFill>
                    <a:srgbClr val="FFFF00"/>
                  </a:solidFill>
                  <a:effectLst/>
                  <a:uLnTx/>
                  <a:uFillTx/>
                  <a:latin typeface="Source Han Sans CN Medium" panose="020B0500000000000000" pitchFamily="34" charset="-128"/>
                  <a:ea typeface="Source Han Sans CN Medium" panose="020B0500000000000000" pitchFamily="34" charset="-128"/>
                  <a:cs typeface="+mn-cs"/>
                </a:endParaRPr>
              </a:p>
            </p:txBody>
          </p:sp>
        </p:grpSp>
        <p:sp>
          <p:nvSpPr>
            <p:cNvPr id="7" name="Hình Bầu dục 1">
              <a:extLst>
                <a:ext uri="{FF2B5EF4-FFF2-40B4-BE49-F238E27FC236}">
                  <a16:creationId xmlns:a16="http://schemas.microsoft.com/office/drawing/2014/main" id="{584F47AE-FE7A-F07A-CA49-67E758E63390}"/>
                </a:ext>
              </a:extLst>
            </p:cNvPr>
            <p:cNvSpPr/>
            <p:nvPr/>
          </p:nvSpPr>
          <p:spPr>
            <a:xfrm>
              <a:off x="1117990" y="3189605"/>
              <a:ext cx="2722880" cy="28473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4200" b="1" i="0" u="none" strike="noStrike" kern="1200" cap="none" spc="0" normalizeH="0" baseline="0" noProof="0">
                <a:ln>
                  <a:noFill/>
                </a:ln>
                <a:solidFill>
                  <a:srgbClr val="EA5E66"/>
                </a:solidFill>
                <a:effectLst/>
                <a:uLnTx/>
                <a:uFillTx/>
                <a:latin typeface="#9Slide05 Claudia" pitchFamily="2" charset="0"/>
                <a:ea typeface="+mn-ea"/>
                <a:cs typeface="+mn-cs"/>
              </a:endParaRPr>
            </a:p>
          </p:txBody>
        </p:sp>
        <p:pic>
          <p:nvPicPr>
            <p:cNvPr id="8" name="Picture 7">
              <a:extLst>
                <a:ext uri="{FF2B5EF4-FFF2-40B4-BE49-F238E27FC236}">
                  <a16:creationId xmlns:a16="http://schemas.microsoft.com/office/drawing/2014/main" id="{167A5ABC-22C0-9E5E-4CB4-E870A16485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78" y="2835910"/>
              <a:ext cx="4572000" cy="3048000"/>
            </a:xfrm>
            <a:prstGeom prst="rect">
              <a:avLst/>
            </a:prstGeom>
          </p:spPr>
        </p:pic>
      </p:grpSp>
      <p:sp>
        <p:nvSpPr>
          <p:cNvPr id="13" name="TextBox 12">
            <a:extLst>
              <a:ext uri="{FF2B5EF4-FFF2-40B4-BE49-F238E27FC236}">
                <a16:creationId xmlns:a16="http://schemas.microsoft.com/office/drawing/2014/main" id="{C4CC0B8D-2D3B-5BA9-9DF8-32BC95CF97C7}"/>
              </a:ext>
            </a:extLst>
          </p:cNvPr>
          <p:cNvSpPr txBox="1"/>
          <p:nvPr/>
        </p:nvSpPr>
        <p:spPr>
          <a:xfrm>
            <a:off x="1280705" y="1882185"/>
            <a:ext cx="6762750" cy="2862322"/>
          </a:xfrm>
          <a:prstGeom prst="rect">
            <a:avLst/>
          </a:prstGeom>
          <a:noFill/>
        </p:spPr>
        <p:txBody>
          <a:bodyPr wrap="square">
            <a:spAutoFit/>
          </a:bodyPr>
          <a:lstStyle/>
          <a:p>
            <a:pPr algn="ctr"/>
            <a:r>
              <a:rPr lang="vi-VN" sz="3600" b="1">
                <a:solidFill>
                  <a:srgbClr val="FF0000"/>
                </a:solidFill>
                <a:latin typeface="Times New Roman" panose="02020603050405020304" pitchFamily="18" charset="0"/>
                <a:cs typeface="Times New Roman" panose="02020603050405020304" pitchFamily="18" charset="0"/>
              </a:rPr>
              <a:t>Đặt trong bối cảnh khu vực Đông Nam Á ở thế kỉ XIX, em sẽ có những để xuất gì để đưa Việt Nam thoát khỏi nguy cơ xâm lược của thực dân phương Tây?</a:t>
            </a:r>
            <a:endParaRPr lang="en-US" sz="36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1240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0" nodeType="withEffect">
                                  <p:stCondLst>
                                    <p:cond delay="0"/>
                                  </p:stCondLst>
                                  <p:iterate type="wd">
                                    <p:tmPct val="10000"/>
                                  </p:iterate>
                                  <p:childTnLst>
                                    <p:animScale>
                                      <p:cBhvr>
                                        <p:cTn id="6" dur="250" autoRev="1" fill="hold">
                                          <p:stCondLst>
                                            <p:cond delay="0"/>
                                          </p:stCondLst>
                                        </p:cTn>
                                        <p:tgtEl>
                                          <p:spTgt spid="5">
                                            <p:txEl>
                                              <p:pRg st="0" end="0"/>
                                            </p:txEl>
                                          </p:spTgt>
                                        </p:tgtEl>
                                      </p:cBhvr>
                                      <p:to x="80000" y="100000"/>
                                    </p:animScale>
                                    <p:anim by="(#ppt_w*0.10)" calcmode="lin" valueType="num">
                                      <p:cBhvr>
                                        <p:cTn id="7" dur="250" autoRev="1" fill="hold">
                                          <p:stCondLst>
                                            <p:cond delay="0"/>
                                          </p:stCondLst>
                                        </p:cTn>
                                        <p:tgtEl>
                                          <p:spTgt spid="5">
                                            <p:txEl>
                                              <p:pRg st="0" end="0"/>
                                            </p:txEl>
                                          </p:spTgt>
                                        </p:tgtEl>
                                        <p:attrNameLst>
                                          <p:attrName>ppt_x</p:attrName>
                                        </p:attrNameLst>
                                      </p:cBhvr>
                                    </p:anim>
                                    <p:anim by="(-#ppt_w*0.10)" calcmode="lin" valueType="num">
                                      <p:cBhvr>
                                        <p:cTn id="8" dur="250" autoRev="1" fill="hold">
                                          <p:stCondLst>
                                            <p:cond delay="0"/>
                                          </p:stCondLst>
                                        </p:cTn>
                                        <p:tgtEl>
                                          <p:spTgt spid="5">
                                            <p:txEl>
                                              <p:pRg st="0" end="0"/>
                                            </p:txEl>
                                          </p:spTgt>
                                        </p:tgtEl>
                                        <p:attrNameLst>
                                          <p:attrName>ppt_y</p:attrName>
                                        </p:attrNameLst>
                                      </p:cBhvr>
                                    </p:anim>
                                    <p:animRot by="-480000">
                                      <p:cBhvr>
                                        <p:cTn id="9" dur="250" autoRev="1" fill="hold">
                                          <p:stCondLst>
                                            <p:cond delay="0"/>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Tại Sao xâm lược ĐNA 00_00_00-00_01_10">
            <a:hlinkClick r:id="" action="ppaction://media"/>
            <a:extLst>
              <a:ext uri="{FF2B5EF4-FFF2-40B4-BE49-F238E27FC236}">
                <a16:creationId xmlns:a16="http://schemas.microsoft.com/office/drawing/2014/main" id="{BBBF57ED-994B-47CD-1C5C-88AA7F3D49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27848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3429642-9EF8-B860-3731-BD677E585B9E}"/>
              </a:ext>
            </a:extLst>
          </p:cNvPr>
          <p:cNvPicPr>
            <a:picLocks noChangeAspect="1"/>
          </p:cNvPicPr>
          <p:nvPr/>
        </p:nvPicPr>
        <p:blipFill>
          <a:blip r:embed="rId2"/>
          <a:stretch>
            <a:fillRect/>
          </a:stretch>
        </p:blipFill>
        <p:spPr>
          <a:xfrm>
            <a:off x="0" y="3426"/>
            <a:ext cx="12192000" cy="6851148"/>
          </a:xfrm>
          <a:prstGeom prst="rect">
            <a:avLst/>
          </a:prstGeom>
        </p:spPr>
      </p:pic>
      <p:sp>
        <p:nvSpPr>
          <p:cNvPr id="4" name="Freeform 3">
            <a:extLst>
              <a:ext uri="{FF2B5EF4-FFF2-40B4-BE49-F238E27FC236}">
                <a16:creationId xmlns:a16="http://schemas.microsoft.com/office/drawing/2014/main" id="{302F024C-3565-2844-BAB8-99CE1A68C58C}"/>
              </a:ext>
            </a:extLst>
          </p:cNvPr>
          <p:cNvSpPr/>
          <p:nvPr/>
        </p:nvSpPr>
        <p:spPr>
          <a:xfrm>
            <a:off x="6646986" y="3991707"/>
            <a:ext cx="4853352" cy="2866293"/>
          </a:xfrm>
          <a:custGeom>
            <a:avLst/>
            <a:gdLst>
              <a:gd name="connsiteX0" fmla="*/ 659567 w 5396459"/>
              <a:gd name="connsiteY0" fmla="*/ 3760 h 3009288"/>
              <a:gd name="connsiteX1" fmla="*/ 434715 w 5396459"/>
              <a:gd name="connsiteY1" fmla="*/ 18750 h 3009288"/>
              <a:gd name="connsiteX2" fmla="*/ 337279 w 5396459"/>
              <a:gd name="connsiteY2" fmla="*/ 63721 h 3009288"/>
              <a:gd name="connsiteX3" fmla="*/ 292308 w 5396459"/>
              <a:gd name="connsiteY3" fmla="*/ 86206 h 3009288"/>
              <a:gd name="connsiteX4" fmla="*/ 202367 w 5396459"/>
              <a:gd name="connsiteY4" fmla="*/ 138672 h 3009288"/>
              <a:gd name="connsiteX5" fmla="*/ 119921 w 5396459"/>
              <a:gd name="connsiteY5" fmla="*/ 206127 h 3009288"/>
              <a:gd name="connsiteX6" fmla="*/ 112426 w 5396459"/>
              <a:gd name="connsiteY6" fmla="*/ 228613 h 3009288"/>
              <a:gd name="connsiteX7" fmla="*/ 89941 w 5396459"/>
              <a:gd name="connsiteY7" fmla="*/ 281078 h 3009288"/>
              <a:gd name="connsiteX8" fmla="*/ 82446 w 5396459"/>
              <a:gd name="connsiteY8" fmla="*/ 311058 h 3009288"/>
              <a:gd name="connsiteX9" fmla="*/ 74951 w 5396459"/>
              <a:gd name="connsiteY9" fmla="*/ 363524 h 3009288"/>
              <a:gd name="connsiteX10" fmla="*/ 52466 w 5396459"/>
              <a:gd name="connsiteY10" fmla="*/ 423485 h 3009288"/>
              <a:gd name="connsiteX11" fmla="*/ 44971 w 5396459"/>
              <a:gd name="connsiteY11" fmla="*/ 468455 h 3009288"/>
              <a:gd name="connsiteX12" fmla="*/ 37476 w 5396459"/>
              <a:gd name="connsiteY12" fmla="*/ 498436 h 3009288"/>
              <a:gd name="connsiteX13" fmla="*/ 29981 w 5396459"/>
              <a:gd name="connsiteY13" fmla="*/ 535911 h 3009288"/>
              <a:gd name="connsiteX14" fmla="*/ 22485 w 5396459"/>
              <a:gd name="connsiteY14" fmla="*/ 580881 h 3009288"/>
              <a:gd name="connsiteX15" fmla="*/ 14990 w 5396459"/>
              <a:gd name="connsiteY15" fmla="*/ 603367 h 3009288"/>
              <a:gd name="connsiteX16" fmla="*/ 0 w 5396459"/>
              <a:gd name="connsiteY16" fmla="*/ 693308 h 3009288"/>
              <a:gd name="connsiteX17" fmla="*/ 7495 w 5396459"/>
              <a:gd name="connsiteY17" fmla="*/ 888180 h 3009288"/>
              <a:gd name="connsiteX18" fmla="*/ 14990 w 5396459"/>
              <a:gd name="connsiteY18" fmla="*/ 1128022 h 3009288"/>
              <a:gd name="connsiteX19" fmla="*/ 29981 w 5396459"/>
              <a:gd name="connsiteY19" fmla="*/ 1150508 h 3009288"/>
              <a:gd name="connsiteX20" fmla="*/ 37476 w 5396459"/>
              <a:gd name="connsiteY20" fmla="*/ 1172993 h 3009288"/>
              <a:gd name="connsiteX21" fmla="*/ 52466 w 5396459"/>
              <a:gd name="connsiteY21" fmla="*/ 1195478 h 3009288"/>
              <a:gd name="connsiteX22" fmla="*/ 59961 w 5396459"/>
              <a:gd name="connsiteY22" fmla="*/ 1225458 h 3009288"/>
              <a:gd name="connsiteX23" fmla="*/ 74951 w 5396459"/>
              <a:gd name="connsiteY23" fmla="*/ 1240449 h 3009288"/>
              <a:gd name="connsiteX24" fmla="*/ 89941 w 5396459"/>
              <a:gd name="connsiteY24" fmla="*/ 1262934 h 3009288"/>
              <a:gd name="connsiteX25" fmla="*/ 104931 w 5396459"/>
              <a:gd name="connsiteY25" fmla="*/ 1322895 h 3009288"/>
              <a:gd name="connsiteX26" fmla="*/ 119921 w 5396459"/>
              <a:gd name="connsiteY26" fmla="*/ 1345380 h 3009288"/>
              <a:gd name="connsiteX27" fmla="*/ 134912 w 5396459"/>
              <a:gd name="connsiteY27" fmla="*/ 1397845 h 3009288"/>
              <a:gd name="connsiteX28" fmla="*/ 149902 w 5396459"/>
              <a:gd name="connsiteY28" fmla="*/ 1435321 h 3009288"/>
              <a:gd name="connsiteX29" fmla="*/ 179882 w 5396459"/>
              <a:gd name="connsiteY29" fmla="*/ 1495281 h 3009288"/>
              <a:gd name="connsiteX30" fmla="*/ 187377 w 5396459"/>
              <a:gd name="connsiteY30" fmla="*/ 1517767 h 3009288"/>
              <a:gd name="connsiteX31" fmla="*/ 224853 w 5396459"/>
              <a:gd name="connsiteY31" fmla="*/ 1577727 h 3009288"/>
              <a:gd name="connsiteX32" fmla="*/ 269823 w 5396459"/>
              <a:gd name="connsiteY32" fmla="*/ 1682658 h 3009288"/>
              <a:gd name="connsiteX33" fmla="*/ 292308 w 5396459"/>
              <a:gd name="connsiteY33" fmla="*/ 1720134 h 3009288"/>
              <a:gd name="connsiteX34" fmla="*/ 367259 w 5396459"/>
              <a:gd name="connsiteY34" fmla="*/ 1847550 h 3009288"/>
              <a:gd name="connsiteX35" fmla="*/ 382249 w 5396459"/>
              <a:gd name="connsiteY35" fmla="*/ 1870036 h 3009288"/>
              <a:gd name="connsiteX36" fmla="*/ 404735 w 5396459"/>
              <a:gd name="connsiteY36" fmla="*/ 1907511 h 3009288"/>
              <a:gd name="connsiteX37" fmla="*/ 434715 w 5396459"/>
              <a:gd name="connsiteY37" fmla="*/ 1929996 h 3009288"/>
              <a:gd name="connsiteX38" fmla="*/ 472190 w 5396459"/>
              <a:gd name="connsiteY38" fmla="*/ 1989957 h 3009288"/>
              <a:gd name="connsiteX39" fmla="*/ 517161 w 5396459"/>
              <a:gd name="connsiteY39" fmla="*/ 2019937 h 3009288"/>
              <a:gd name="connsiteX40" fmla="*/ 539646 w 5396459"/>
              <a:gd name="connsiteY40" fmla="*/ 2042422 h 3009288"/>
              <a:gd name="connsiteX41" fmla="*/ 584617 w 5396459"/>
              <a:gd name="connsiteY41" fmla="*/ 2072403 h 3009288"/>
              <a:gd name="connsiteX42" fmla="*/ 629587 w 5396459"/>
              <a:gd name="connsiteY42" fmla="*/ 2117373 h 3009288"/>
              <a:gd name="connsiteX43" fmla="*/ 712033 w 5396459"/>
              <a:gd name="connsiteY43" fmla="*/ 2177334 h 3009288"/>
              <a:gd name="connsiteX44" fmla="*/ 734518 w 5396459"/>
              <a:gd name="connsiteY44" fmla="*/ 2199819 h 3009288"/>
              <a:gd name="connsiteX45" fmla="*/ 786984 w 5396459"/>
              <a:gd name="connsiteY45" fmla="*/ 2229799 h 3009288"/>
              <a:gd name="connsiteX46" fmla="*/ 801974 w 5396459"/>
              <a:gd name="connsiteY46" fmla="*/ 2244790 h 3009288"/>
              <a:gd name="connsiteX47" fmla="*/ 854440 w 5396459"/>
              <a:gd name="connsiteY47" fmla="*/ 2267275 h 3009288"/>
              <a:gd name="connsiteX48" fmla="*/ 914400 w 5396459"/>
              <a:gd name="connsiteY48" fmla="*/ 2312245 h 3009288"/>
              <a:gd name="connsiteX49" fmla="*/ 936885 w 5396459"/>
              <a:gd name="connsiteY49" fmla="*/ 2319740 h 3009288"/>
              <a:gd name="connsiteX50" fmla="*/ 996846 w 5396459"/>
              <a:gd name="connsiteY50" fmla="*/ 2357216 h 3009288"/>
              <a:gd name="connsiteX51" fmla="*/ 1019331 w 5396459"/>
              <a:gd name="connsiteY51" fmla="*/ 2372206 h 3009288"/>
              <a:gd name="connsiteX52" fmla="*/ 1101777 w 5396459"/>
              <a:gd name="connsiteY52" fmla="*/ 2402186 h 3009288"/>
              <a:gd name="connsiteX53" fmla="*/ 1184223 w 5396459"/>
              <a:gd name="connsiteY53" fmla="*/ 2424672 h 3009288"/>
              <a:gd name="connsiteX54" fmla="*/ 1221699 w 5396459"/>
              <a:gd name="connsiteY54" fmla="*/ 2439662 h 3009288"/>
              <a:gd name="connsiteX55" fmla="*/ 1274164 w 5396459"/>
              <a:gd name="connsiteY55" fmla="*/ 2454652 h 3009288"/>
              <a:gd name="connsiteX56" fmla="*/ 1311640 w 5396459"/>
              <a:gd name="connsiteY56" fmla="*/ 2469642 h 3009288"/>
              <a:gd name="connsiteX57" fmla="*/ 1334125 w 5396459"/>
              <a:gd name="connsiteY57" fmla="*/ 2477137 h 3009288"/>
              <a:gd name="connsiteX58" fmla="*/ 1409076 w 5396459"/>
              <a:gd name="connsiteY58" fmla="*/ 2507117 h 3009288"/>
              <a:gd name="connsiteX59" fmla="*/ 1439056 w 5396459"/>
              <a:gd name="connsiteY59" fmla="*/ 2514613 h 3009288"/>
              <a:gd name="connsiteX60" fmla="*/ 1528997 w 5396459"/>
              <a:gd name="connsiteY60" fmla="*/ 2544593 h 3009288"/>
              <a:gd name="connsiteX61" fmla="*/ 1648918 w 5396459"/>
              <a:gd name="connsiteY61" fmla="*/ 2597058 h 3009288"/>
              <a:gd name="connsiteX62" fmla="*/ 1708879 w 5396459"/>
              <a:gd name="connsiteY62" fmla="*/ 2627039 h 3009288"/>
              <a:gd name="connsiteX63" fmla="*/ 1731364 w 5396459"/>
              <a:gd name="connsiteY63" fmla="*/ 2642029 h 3009288"/>
              <a:gd name="connsiteX64" fmla="*/ 1753849 w 5396459"/>
              <a:gd name="connsiteY64" fmla="*/ 2649524 h 3009288"/>
              <a:gd name="connsiteX65" fmla="*/ 1783830 w 5396459"/>
              <a:gd name="connsiteY65" fmla="*/ 2664514 h 3009288"/>
              <a:gd name="connsiteX66" fmla="*/ 1858781 w 5396459"/>
              <a:gd name="connsiteY66" fmla="*/ 2709485 h 3009288"/>
              <a:gd name="connsiteX67" fmla="*/ 1903751 w 5396459"/>
              <a:gd name="connsiteY67" fmla="*/ 2724475 h 3009288"/>
              <a:gd name="connsiteX68" fmla="*/ 1978702 w 5396459"/>
              <a:gd name="connsiteY68" fmla="*/ 2754455 h 3009288"/>
              <a:gd name="connsiteX69" fmla="*/ 2023672 w 5396459"/>
              <a:gd name="connsiteY69" fmla="*/ 2761950 h 3009288"/>
              <a:gd name="connsiteX70" fmla="*/ 2076138 w 5396459"/>
              <a:gd name="connsiteY70" fmla="*/ 2776940 h 3009288"/>
              <a:gd name="connsiteX71" fmla="*/ 2308485 w 5396459"/>
              <a:gd name="connsiteY71" fmla="*/ 2844396 h 3009288"/>
              <a:gd name="connsiteX72" fmla="*/ 2398426 w 5396459"/>
              <a:gd name="connsiteY72" fmla="*/ 2874377 h 3009288"/>
              <a:gd name="connsiteX73" fmla="*/ 2555823 w 5396459"/>
              <a:gd name="connsiteY73" fmla="*/ 2889367 h 3009288"/>
              <a:gd name="connsiteX74" fmla="*/ 2720715 w 5396459"/>
              <a:gd name="connsiteY74" fmla="*/ 2934337 h 3009288"/>
              <a:gd name="connsiteX75" fmla="*/ 2773181 w 5396459"/>
              <a:gd name="connsiteY75" fmla="*/ 2949327 h 3009288"/>
              <a:gd name="connsiteX76" fmla="*/ 2848131 w 5396459"/>
              <a:gd name="connsiteY76" fmla="*/ 2964317 h 3009288"/>
              <a:gd name="connsiteX77" fmla="*/ 2900597 w 5396459"/>
              <a:gd name="connsiteY77" fmla="*/ 2979308 h 3009288"/>
              <a:gd name="connsiteX78" fmla="*/ 2975548 w 5396459"/>
              <a:gd name="connsiteY78" fmla="*/ 2986803 h 3009288"/>
              <a:gd name="connsiteX79" fmla="*/ 3043003 w 5396459"/>
              <a:gd name="connsiteY79" fmla="*/ 3001793 h 3009288"/>
              <a:gd name="connsiteX80" fmla="*/ 3102964 w 5396459"/>
              <a:gd name="connsiteY80" fmla="*/ 3009288 h 3009288"/>
              <a:gd name="connsiteX81" fmla="*/ 3380282 w 5396459"/>
              <a:gd name="connsiteY81" fmla="*/ 3001793 h 3009288"/>
              <a:gd name="connsiteX82" fmla="*/ 3402767 w 5396459"/>
              <a:gd name="connsiteY82" fmla="*/ 2994298 h 3009288"/>
              <a:gd name="connsiteX83" fmla="*/ 3432748 w 5396459"/>
              <a:gd name="connsiteY83" fmla="*/ 2986803 h 3009288"/>
              <a:gd name="connsiteX84" fmla="*/ 3455233 w 5396459"/>
              <a:gd name="connsiteY84" fmla="*/ 2979308 h 3009288"/>
              <a:gd name="connsiteX85" fmla="*/ 3582649 w 5396459"/>
              <a:gd name="connsiteY85" fmla="*/ 2964317 h 3009288"/>
              <a:gd name="connsiteX86" fmla="*/ 3620125 w 5396459"/>
              <a:gd name="connsiteY86" fmla="*/ 2956822 h 3009288"/>
              <a:gd name="connsiteX87" fmla="*/ 3680085 w 5396459"/>
              <a:gd name="connsiteY87" fmla="*/ 2941832 h 3009288"/>
              <a:gd name="connsiteX88" fmla="*/ 3755036 w 5396459"/>
              <a:gd name="connsiteY88" fmla="*/ 2934337 h 3009288"/>
              <a:gd name="connsiteX89" fmla="*/ 4069830 w 5396459"/>
              <a:gd name="connsiteY89" fmla="*/ 2911852 h 3009288"/>
              <a:gd name="connsiteX90" fmla="*/ 4122295 w 5396459"/>
              <a:gd name="connsiteY90" fmla="*/ 2904357 h 3009288"/>
              <a:gd name="connsiteX91" fmla="*/ 4152276 w 5396459"/>
              <a:gd name="connsiteY91" fmla="*/ 2896862 h 3009288"/>
              <a:gd name="connsiteX92" fmla="*/ 4317167 w 5396459"/>
              <a:gd name="connsiteY92" fmla="*/ 2889367 h 3009288"/>
              <a:gd name="connsiteX93" fmla="*/ 4534525 w 5396459"/>
              <a:gd name="connsiteY93" fmla="*/ 2874377 h 3009288"/>
              <a:gd name="connsiteX94" fmla="*/ 4579495 w 5396459"/>
              <a:gd name="connsiteY94" fmla="*/ 2866881 h 3009288"/>
              <a:gd name="connsiteX95" fmla="*/ 4616971 w 5396459"/>
              <a:gd name="connsiteY95" fmla="*/ 2859386 h 3009288"/>
              <a:gd name="connsiteX96" fmla="*/ 4699417 w 5396459"/>
              <a:gd name="connsiteY96" fmla="*/ 2851891 h 3009288"/>
              <a:gd name="connsiteX97" fmla="*/ 4729397 w 5396459"/>
              <a:gd name="connsiteY97" fmla="*/ 2844396 h 3009288"/>
              <a:gd name="connsiteX98" fmla="*/ 4864308 w 5396459"/>
              <a:gd name="connsiteY98" fmla="*/ 2821911 h 3009288"/>
              <a:gd name="connsiteX99" fmla="*/ 4909279 w 5396459"/>
              <a:gd name="connsiteY99" fmla="*/ 2806921 h 3009288"/>
              <a:gd name="connsiteX100" fmla="*/ 4954249 w 5396459"/>
              <a:gd name="connsiteY100" fmla="*/ 2784436 h 3009288"/>
              <a:gd name="connsiteX101" fmla="*/ 4999220 w 5396459"/>
              <a:gd name="connsiteY101" fmla="*/ 2761950 h 3009288"/>
              <a:gd name="connsiteX102" fmla="*/ 5044190 w 5396459"/>
              <a:gd name="connsiteY102" fmla="*/ 2739465 h 3009288"/>
              <a:gd name="connsiteX103" fmla="*/ 5111646 w 5396459"/>
              <a:gd name="connsiteY103" fmla="*/ 2716980 h 3009288"/>
              <a:gd name="connsiteX104" fmla="*/ 5149121 w 5396459"/>
              <a:gd name="connsiteY104" fmla="*/ 2686999 h 3009288"/>
              <a:gd name="connsiteX105" fmla="*/ 5201587 w 5396459"/>
              <a:gd name="connsiteY105" fmla="*/ 2642029 h 3009288"/>
              <a:gd name="connsiteX106" fmla="*/ 5231567 w 5396459"/>
              <a:gd name="connsiteY106" fmla="*/ 2597058 h 3009288"/>
              <a:gd name="connsiteX107" fmla="*/ 5261548 w 5396459"/>
              <a:gd name="connsiteY107" fmla="*/ 2559583 h 3009288"/>
              <a:gd name="connsiteX108" fmla="*/ 5284033 w 5396459"/>
              <a:gd name="connsiteY108" fmla="*/ 2507117 h 3009288"/>
              <a:gd name="connsiteX109" fmla="*/ 5314013 w 5396459"/>
              <a:gd name="connsiteY109" fmla="*/ 2462147 h 3009288"/>
              <a:gd name="connsiteX110" fmla="*/ 5321508 w 5396459"/>
              <a:gd name="connsiteY110" fmla="*/ 2439662 h 3009288"/>
              <a:gd name="connsiteX111" fmla="*/ 5329003 w 5396459"/>
              <a:gd name="connsiteY111" fmla="*/ 2409681 h 3009288"/>
              <a:gd name="connsiteX112" fmla="*/ 5343994 w 5396459"/>
              <a:gd name="connsiteY112" fmla="*/ 2394691 h 3009288"/>
              <a:gd name="connsiteX113" fmla="*/ 5366479 w 5396459"/>
              <a:gd name="connsiteY113" fmla="*/ 2312245 h 3009288"/>
              <a:gd name="connsiteX114" fmla="*/ 5381469 w 5396459"/>
              <a:gd name="connsiteY114" fmla="*/ 2184829 h 3009288"/>
              <a:gd name="connsiteX115" fmla="*/ 5396459 w 5396459"/>
              <a:gd name="connsiteY115" fmla="*/ 2124868 h 3009288"/>
              <a:gd name="connsiteX116" fmla="*/ 5388964 w 5396459"/>
              <a:gd name="connsiteY116" fmla="*/ 2019937 h 3009288"/>
              <a:gd name="connsiteX117" fmla="*/ 5381469 w 5396459"/>
              <a:gd name="connsiteY117" fmla="*/ 1997452 h 3009288"/>
              <a:gd name="connsiteX118" fmla="*/ 5269043 w 5396459"/>
              <a:gd name="connsiteY118" fmla="*/ 1959977 h 3009288"/>
              <a:gd name="connsiteX119" fmla="*/ 5014210 w 5396459"/>
              <a:gd name="connsiteY119" fmla="*/ 1929996 h 3009288"/>
              <a:gd name="connsiteX120" fmla="*/ 4894289 w 5396459"/>
              <a:gd name="connsiteY120" fmla="*/ 1915006 h 3009288"/>
              <a:gd name="connsiteX121" fmla="*/ 4819338 w 5396459"/>
              <a:gd name="connsiteY121" fmla="*/ 1900016 h 3009288"/>
              <a:gd name="connsiteX122" fmla="*/ 4766872 w 5396459"/>
              <a:gd name="connsiteY122" fmla="*/ 1892521 h 3009288"/>
              <a:gd name="connsiteX123" fmla="*/ 4744387 w 5396459"/>
              <a:gd name="connsiteY123" fmla="*/ 1877531 h 3009288"/>
              <a:gd name="connsiteX124" fmla="*/ 4714407 w 5396459"/>
              <a:gd name="connsiteY124" fmla="*/ 1862540 h 3009288"/>
              <a:gd name="connsiteX125" fmla="*/ 4684426 w 5396459"/>
              <a:gd name="connsiteY125" fmla="*/ 1840055 h 3009288"/>
              <a:gd name="connsiteX126" fmla="*/ 4609476 w 5396459"/>
              <a:gd name="connsiteY126" fmla="*/ 1802580 h 3009288"/>
              <a:gd name="connsiteX127" fmla="*/ 4557010 w 5396459"/>
              <a:gd name="connsiteY127" fmla="*/ 1765104 h 3009288"/>
              <a:gd name="connsiteX128" fmla="*/ 4452079 w 5396459"/>
              <a:gd name="connsiteY128" fmla="*/ 1697649 h 3009288"/>
              <a:gd name="connsiteX129" fmla="*/ 4384623 w 5396459"/>
              <a:gd name="connsiteY129" fmla="*/ 1622698 h 3009288"/>
              <a:gd name="connsiteX130" fmla="*/ 4354643 w 5396459"/>
              <a:gd name="connsiteY130" fmla="*/ 1592717 h 3009288"/>
              <a:gd name="connsiteX131" fmla="*/ 4309672 w 5396459"/>
              <a:gd name="connsiteY131" fmla="*/ 1532757 h 3009288"/>
              <a:gd name="connsiteX132" fmla="*/ 4287187 w 5396459"/>
              <a:gd name="connsiteY132" fmla="*/ 1502777 h 3009288"/>
              <a:gd name="connsiteX133" fmla="*/ 4144781 w 5396459"/>
              <a:gd name="connsiteY133" fmla="*/ 1330390 h 3009288"/>
              <a:gd name="connsiteX134" fmla="*/ 4077325 w 5396459"/>
              <a:gd name="connsiteY134" fmla="*/ 1225458 h 3009288"/>
              <a:gd name="connsiteX135" fmla="*/ 4032354 w 5396459"/>
              <a:gd name="connsiteY135" fmla="*/ 1158003 h 3009288"/>
              <a:gd name="connsiteX136" fmla="*/ 3957403 w 5396459"/>
              <a:gd name="connsiteY136" fmla="*/ 1053072 h 3009288"/>
              <a:gd name="connsiteX137" fmla="*/ 3912433 w 5396459"/>
              <a:gd name="connsiteY137" fmla="*/ 993111 h 3009288"/>
              <a:gd name="connsiteX138" fmla="*/ 3867462 w 5396459"/>
              <a:gd name="connsiteY138" fmla="*/ 948140 h 3009288"/>
              <a:gd name="connsiteX139" fmla="*/ 3844977 w 5396459"/>
              <a:gd name="connsiteY139" fmla="*/ 918160 h 3009288"/>
              <a:gd name="connsiteX140" fmla="*/ 3822492 w 5396459"/>
              <a:gd name="connsiteY140" fmla="*/ 903170 h 3009288"/>
              <a:gd name="connsiteX141" fmla="*/ 3762531 w 5396459"/>
              <a:gd name="connsiteY141" fmla="*/ 880685 h 3009288"/>
              <a:gd name="connsiteX142" fmla="*/ 3672590 w 5396459"/>
              <a:gd name="connsiteY142" fmla="*/ 843209 h 3009288"/>
              <a:gd name="connsiteX143" fmla="*/ 3590144 w 5396459"/>
              <a:gd name="connsiteY143" fmla="*/ 805734 h 3009288"/>
              <a:gd name="connsiteX144" fmla="*/ 3560164 w 5396459"/>
              <a:gd name="connsiteY144" fmla="*/ 783249 h 3009288"/>
              <a:gd name="connsiteX145" fmla="*/ 3537679 w 5396459"/>
              <a:gd name="connsiteY145" fmla="*/ 775754 h 3009288"/>
              <a:gd name="connsiteX146" fmla="*/ 3470223 w 5396459"/>
              <a:gd name="connsiteY146" fmla="*/ 753268 h 3009288"/>
              <a:gd name="connsiteX147" fmla="*/ 3447738 w 5396459"/>
              <a:gd name="connsiteY147" fmla="*/ 738278 h 3009288"/>
              <a:gd name="connsiteX148" fmla="*/ 3350302 w 5396459"/>
              <a:gd name="connsiteY148" fmla="*/ 693308 h 3009288"/>
              <a:gd name="connsiteX149" fmla="*/ 3290341 w 5396459"/>
              <a:gd name="connsiteY149" fmla="*/ 655832 h 3009288"/>
              <a:gd name="connsiteX150" fmla="*/ 3245371 w 5396459"/>
              <a:gd name="connsiteY150" fmla="*/ 640842 h 3009288"/>
              <a:gd name="connsiteX151" fmla="*/ 3185410 w 5396459"/>
              <a:gd name="connsiteY151" fmla="*/ 603367 h 3009288"/>
              <a:gd name="connsiteX152" fmla="*/ 3125449 w 5396459"/>
              <a:gd name="connsiteY152" fmla="*/ 588377 h 3009288"/>
              <a:gd name="connsiteX153" fmla="*/ 3087974 w 5396459"/>
              <a:gd name="connsiteY153" fmla="*/ 565891 h 3009288"/>
              <a:gd name="connsiteX154" fmla="*/ 3043003 w 5396459"/>
              <a:gd name="connsiteY154" fmla="*/ 550901 h 3009288"/>
              <a:gd name="connsiteX155" fmla="*/ 2938072 w 5396459"/>
              <a:gd name="connsiteY155" fmla="*/ 505931 h 3009288"/>
              <a:gd name="connsiteX156" fmla="*/ 2893102 w 5396459"/>
              <a:gd name="connsiteY156" fmla="*/ 490940 h 3009288"/>
              <a:gd name="connsiteX157" fmla="*/ 2795666 w 5396459"/>
              <a:gd name="connsiteY157" fmla="*/ 460960 h 3009288"/>
              <a:gd name="connsiteX158" fmla="*/ 2653259 w 5396459"/>
              <a:gd name="connsiteY158" fmla="*/ 415990 h 3009288"/>
              <a:gd name="connsiteX159" fmla="*/ 2570813 w 5396459"/>
              <a:gd name="connsiteY159" fmla="*/ 400999 h 3009288"/>
              <a:gd name="connsiteX160" fmla="*/ 2443397 w 5396459"/>
              <a:gd name="connsiteY160" fmla="*/ 378514 h 3009288"/>
              <a:gd name="connsiteX161" fmla="*/ 2413417 w 5396459"/>
              <a:gd name="connsiteY161" fmla="*/ 371019 h 3009288"/>
              <a:gd name="connsiteX162" fmla="*/ 2338466 w 5396459"/>
              <a:gd name="connsiteY162" fmla="*/ 348534 h 3009288"/>
              <a:gd name="connsiteX163" fmla="*/ 2263515 w 5396459"/>
              <a:gd name="connsiteY163" fmla="*/ 341039 h 3009288"/>
              <a:gd name="connsiteX164" fmla="*/ 2151089 w 5396459"/>
              <a:gd name="connsiteY164" fmla="*/ 326049 h 3009288"/>
              <a:gd name="connsiteX165" fmla="*/ 2083633 w 5396459"/>
              <a:gd name="connsiteY165" fmla="*/ 318554 h 3009288"/>
              <a:gd name="connsiteX166" fmla="*/ 2023672 w 5396459"/>
              <a:gd name="connsiteY166" fmla="*/ 303563 h 3009288"/>
              <a:gd name="connsiteX167" fmla="*/ 1993692 w 5396459"/>
              <a:gd name="connsiteY167" fmla="*/ 296068 h 3009288"/>
              <a:gd name="connsiteX168" fmla="*/ 1971207 w 5396459"/>
              <a:gd name="connsiteY168" fmla="*/ 288573 h 3009288"/>
              <a:gd name="connsiteX169" fmla="*/ 1926236 w 5396459"/>
              <a:gd name="connsiteY169" fmla="*/ 281078 h 3009288"/>
              <a:gd name="connsiteX170" fmla="*/ 1896256 w 5396459"/>
              <a:gd name="connsiteY170" fmla="*/ 273583 h 3009288"/>
              <a:gd name="connsiteX171" fmla="*/ 1798820 w 5396459"/>
              <a:gd name="connsiteY171" fmla="*/ 258593 h 3009288"/>
              <a:gd name="connsiteX172" fmla="*/ 1753849 w 5396459"/>
              <a:gd name="connsiteY172" fmla="*/ 251098 h 3009288"/>
              <a:gd name="connsiteX173" fmla="*/ 1693889 w 5396459"/>
              <a:gd name="connsiteY173" fmla="*/ 236108 h 3009288"/>
              <a:gd name="connsiteX174" fmla="*/ 1671403 w 5396459"/>
              <a:gd name="connsiteY174" fmla="*/ 228613 h 3009288"/>
              <a:gd name="connsiteX175" fmla="*/ 1543987 w 5396459"/>
              <a:gd name="connsiteY175" fmla="*/ 213622 h 3009288"/>
              <a:gd name="connsiteX176" fmla="*/ 1446551 w 5396459"/>
              <a:gd name="connsiteY176" fmla="*/ 191137 h 3009288"/>
              <a:gd name="connsiteX177" fmla="*/ 1281659 w 5396459"/>
              <a:gd name="connsiteY177" fmla="*/ 176147 h 3009288"/>
              <a:gd name="connsiteX178" fmla="*/ 1184223 w 5396459"/>
              <a:gd name="connsiteY178" fmla="*/ 161157 h 3009288"/>
              <a:gd name="connsiteX179" fmla="*/ 1154243 w 5396459"/>
              <a:gd name="connsiteY179" fmla="*/ 153662 h 3009288"/>
              <a:gd name="connsiteX180" fmla="*/ 1026826 w 5396459"/>
              <a:gd name="connsiteY180" fmla="*/ 138672 h 3009288"/>
              <a:gd name="connsiteX181" fmla="*/ 981856 w 5396459"/>
              <a:gd name="connsiteY181" fmla="*/ 123681 h 3009288"/>
              <a:gd name="connsiteX182" fmla="*/ 884420 w 5396459"/>
              <a:gd name="connsiteY182" fmla="*/ 86206 h 3009288"/>
              <a:gd name="connsiteX183" fmla="*/ 839449 w 5396459"/>
              <a:gd name="connsiteY183" fmla="*/ 63721 h 3009288"/>
              <a:gd name="connsiteX184" fmla="*/ 794479 w 5396459"/>
              <a:gd name="connsiteY184" fmla="*/ 41236 h 3009288"/>
              <a:gd name="connsiteX185" fmla="*/ 749508 w 5396459"/>
              <a:gd name="connsiteY185" fmla="*/ 18750 h 3009288"/>
              <a:gd name="connsiteX186" fmla="*/ 659567 w 5396459"/>
              <a:gd name="connsiteY186" fmla="*/ 3760 h 300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5396459" h="3009288">
                <a:moveTo>
                  <a:pt x="659567" y="3760"/>
                </a:moveTo>
                <a:cubicBezTo>
                  <a:pt x="607102" y="3760"/>
                  <a:pt x="744876" y="-11265"/>
                  <a:pt x="434715" y="18750"/>
                </a:cubicBezTo>
                <a:cubicBezTo>
                  <a:pt x="401077" y="22005"/>
                  <a:pt x="364658" y="48978"/>
                  <a:pt x="337279" y="63721"/>
                </a:cubicBezTo>
                <a:cubicBezTo>
                  <a:pt x="322523" y="71667"/>
                  <a:pt x="306959" y="78067"/>
                  <a:pt x="292308" y="86206"/>
                </a:cubicBezTo>
                <a:cubicBezTo>
                  <a:pt x="261967" y="103062"/>
                  <a:pt x="229764" y="117363"/>
                  <a:pt x="202367" y="138672"/>
                </a:cubicBezTo>
                <a:cubicBezTo>
                  <a:pt x="129334" y="195475"/>
                  <a:pt x="155055" y="170995"/>
                  <a:pt x="119921" y="206127"/>
                </a:cubicBezTo>
                <a:cubicBezTo>
                  <a:pt x="117423" y="213622"/>
                  <a:pt x="115538" y="221351"/>
                  <a:pt x="112426" y="228613"/>
                </a:cubicBezTo>
                <a:cubicBezTo>
                  <a:pt x="95294" y="268589"/>
                  <a:pt x="99986" y="245922"/>
                  <a:pt x="89941" y="281078"/>
                </a:cubicBezTo>
                <a:cubicBezTo>
                  <a:pt x="87111" y="290983"/>
                  <a:pt x="84289" y="300923"/>
                  <a:pt x="82446" y="311058"/>
                </a:cubicBezTo>
                <a:cubicBezTo>
                  <a:pt x="79286" y="328439"/>
                  <a:pt x="79236" y="346385"/>
                  <a:pt x="74951" y="363524"/>
                </a:cubicBezTo>
                <a:cubicBezTo>
                  <a:pt x="63272" y="410240"/>
                  <a:pt x="60548" y="387117"/>
                  <a:pt x="52466" y="423485"/>
                </a:cubicBezTo>
                <a:cubicBezTo>
                  <a:pt x="49169" y="438320"/>
                  <a:pt x="47951" y="453553"/>
                  <a:pt x="44971" y="468455"/>
                </a:cubicBezTo>
                <a:cubicBezTo>
                  <a:pt x="42951" y="478556"/>
                  <a:pt x="39711" y="488380"/>
                  <a:pt x="37476" y="498436"/>
                </a:cubicBezTo>
                <a:cubicBezTo>
                  <a:pt x="34713" y="510872"/>
                  <a:pt x="32260" y="523377"/>
                  <a:pt x="29981" y="535911"/>
                </a:cubicBezTo>
                <a:cubicBezTo>
                  <a:pt x="27262" y="550863"/>
                  <a:pt x="25782" y="566046"/>
                  <a:pt x="22485" y="580881"/>
                </a:cubicBezTo>
                <a:cubicBezTo>
                  <a:pt x="20771" y="588594"/>
                  <a:pt x="16539" y="595620"/>
                  <a:pt x="14990" y="603367"/>
                </a:cubicBezTo>
                <a:cubicBezTo>
                  <a:pt x="9029" y="633171"/>
                  <a:pt x="0" y="693308"/>
                  <a:pt x="0" y="693308"/>
                </a:cubicBezTo>
                <a:cubicBezTo>
                  <a:pt x="2498" y="758265"/>
                  <a:pt x="5255" y="823213"/>
                  <a:pt x="7495" y="888180"/>
                </a:cubicBezTo>
                <a:cubicBezTo>
                  <a:pt x="10251" y="968119"/>
                  <a:pt x="8159" y="1048328"/>
                  <a:pt x="14990" y="1128022"/>
                </a:cubicBezTo>
                <a:cubicBezTo>
                  <a:pt x="15759" y="1136997"/>
                  <a:pt x="24984" y="1143013"/>
                  <a:pt x="29981" y="1150508"/>
                </a:cubicBezTo>
                <a:cubicBezTo>
                  <a:pt x="32479" y="1158003"/>
                  <a:pt x="33943" y="1165927"/>
                  <a:pt x="37476" y="1172993"/>
                </a:cubicBezTo>
                <a:cubicBezTo>
                  <a:pt x="41504" y="1181050"/>
                  <a:pt x="48918" y="1187198"/>
                  <a:pt x="52466" y="1195478"/>
                </a:cubicBezTo>
                <a:cubicBezTo>
                  <a:pt x="56524" y="1204946"/>
                  <a:pt x="55354" y="1216245"/>
                  <a:pt x="59961" y="1225458"/>
                </a:cubicBezTo>
                <a:cubicBezTo>
                  <a:pt x="63121" y="1231779"/>
                  <a:pt x="70537" y="1234931"/>
                  <a:pt x="74951" y="1240449"/>
                </a:cubicBezTo>
                <a:cubicBezTo>
                  <a:pt x="80578" y="1247483"/>
                  <a:pt x="84944" y="1255439"/>
                  <a:pt x="89941" y="1262934"/>
                </a:cubicBezTo>
                <a:cubicBezTo>
                  <a:pt x="92791" y="1277186"/>
                  <a:pt x="97249" y="1307531"/>
                  <a:pt x="104931" y="1322895"/>
                </a:cubicBezTo>
                <a:cubicBezTo>
                  <a:pt x="108959" y="1330952"/>
                  <a:pt x="115892" y="1337323"/>
                  <a:pt x="119921" y="1345380"/>
                </a:cubicBezTo>
                <a:cubicBezTo>
                  <a:pt x="127143" y="1359823"/>
                  <a:pt x="130106" y="1383427"/>
                  <a:pt x="134912" y="1397845"/>
                </a:cubicBezTo>
                <a:cubicBezTo>
                  <a:pt x="139167" y="1410609"/>
                  <a:pt x="144264" y="1423105"/>
                  <a:pt x="149902" y="1435321"/>
                </a:cubicBezTo>
                <a:cubicBezTo>
                  <a:pt x="159266" y="1455610"/>
                  <a:pt x="172816" y="1474082"/>
                  <a:pt x="179882" y="1495281"/>
                </a:cubicBezTo>
                <a:cubicBezTo>
                  <a:pt x="182380" y="1502776"/>
                  <a:pt x="183844" y="1510700"/>
                  <a:pt x="187377" y="1517767"/>
                </a:cubicBezTo>
                <a:cubicBezTo>
                  <a:pt x="196420" y="1535853"/>
                  <a:pt x="212959" y="1559887"/>
                  <a:pt x="224853" y="1577727"/>
                </a:cubicBezTo>
                <a:cubicBezTo>
                  <a:pt x="243635" y="1634075"/>
                  <a:pt x="237407" y="1622455"/>
                  <a:pt x="269823" y="1682658"/>
                </a:cubicBezTo>
                <a:cubicBezTo>
                  <a:pt x="276730" y="1695485"/>
                  <a:pt x="285793" y="1707104"/>
                  <a:pt x="292308" y="1720134"/>
                </a:cubicBezTo>
                <a:cubicBezTo>
                  <a:pt x="348635" y="1832786"/>
                  <a:pt x="268898" y="1705470"/>
                  <a:pt x="367259" y="1847550"/>
                </a:cubicBezTo>
                <a:cubicBezTo>
                  <a:pt x="372386" y="1854956"/>
                  <a:pt x="377614" y="1862312"/>
                  <a:pt x="382249" y="1870036"/>
                </a:cubicBezTo>
                <a:cubicBezTo>
                  <a:pt x="389744" y="1882528"/>
                  <a:pt x="395142" y="1896548"/>
                  <a:pt x="404735" y="1907511"/>
                </a:cubicBezTo>
                <a:cubicBezTo>
                  <a:pt x="412961" y="1916912"/>
                  <a:pt x="425882" y="1921163"/>
                  <a:pt x="434715" y="1929996"/>
                </a:cubicBezTo>
                <a:cubicBezTo>
                  <a:pt x="451381" y="1946662"/>
                  <a:pt x="455524" y="1973291"/>
                  <a:pt x="472190" y="1989957"/>
                </a:cubicBezTo>
                <a:cubicBezTo>
                  <a:pt x="484929" y="2002696"/>
                  <a:pt x="502940" y="2008876"/>
                  <a:pt x="517161" y="2019937"/>
                </a:cubicBezTo>
                <a:cubicBezTo>
                  <a:pt x="525528" y="2026444"/>
                  <a:pt x="531279" y="2035915"/>
                  <a:pt x="539646" y="2042422"/>
                </a:cubicBezTo>
                <a:cubicBezTo>
                  <a:pt x="553867" y="2053483"/>
                  <a:pt x="571878" y="2059664"/>
                  <a:pt x="584617" y="2072403"/>
                </a:cubicBezTo>
                <a:cubicBezTo>
                  <a:pt x="599607" y="2087393"/>
                  <a:pt x="611948" y="2105614"/>
                  <a:pt x="629587" y="2117373"/>
                </a:cubicBezTo>
                <a:cubicBezTo>
                  <a:pt x="661963" y="2138957"/>
                  <a:pt x="675090" y="2147108"/>
                  <a:pt x="712033" y="2177334"/>
                </a:cubicBezTo>
                <a:cubicBezTo>
                  <a:pt x="720237" y="2184046"/>
                  <a:pt x="725834" y="2193741"/>
                  <a:pt x="734518" y="2199819"/>
                </a:cubicBezTo>
                <a:cubicBezTo>
                  <a:pt x="751019" y="2211370"/>
                  <a:pt x="770224" y="2218626"/>
                  <a:pt x="786984" y="2229799"/>
                </a:cubicBezTo>
                <a:cubicBezTo>
                  <a:pt x="792864" y="2233719"/>
                  <a:pt x="795797" y="2241358"/>
                  <a:pt x="801974" y="2244790"/>
                </a:cubicBezTo>
                <a:cubicBezTo>
                  <a:pt x="818607" y="2254030"/>
                  <a:pt x="837422" y="2258766"/>
                  <a:pt x="854440" y="2267275"/>
                </a:cubicBezTo>
                <a:cubicBezTo>
                  <a:pt x="877595" y="2278852"/>
                  <a:pt x="892340" y="2298457"/>
                  <a:pt x="914400" y="2312245"/>
                </a:cubicBezTo>
                <a:cubicBezTo>
                  <a:pt x="921100" y="2316432"/>
                  <a:pt x="929390" y="2317242"/>
                  <a:pt x="936885" y="2319740"/>
                </a:cubicBezTo>
                <a:cubicBezTo>
                  <a:pt x="988256" y="2353988"/>
                  <a:pt x="924536" y="2312022"/>
                  <a:pt x="996846" y="2357216"/>
                </a:cubicBezTo>
                <a:cubicBezTo>
                  <a:pt x="1004485" y="2361990"/>
                  <a:pt x="1011274" y="2368178"/>
                  <a:pt x="1019331" y="2372206"/>
                </a:cubicBezTo>
                <a:cubicBezTo>
                  <a:pt x="1036217" y="2380649"/>
                  <a:pt x="1085454" y="2397522"/>
                  <a:pt x="1101777" y="2402186"/>
                </a:cubicBezTo>
                <a:cubicBezTo>
                  <a:pt x="1145305" y="2414623"/>
                  <a:pt x="1151434" y="2412376"/>
                  <a:pt x="1184223" y="2424672"/>
                </a:cubicBezTo>
                <a:cubicBezTo>
                  <a:pt x="1196821" y="2429396"/>
                  <a:pt x="1208935" y="2435407"/>
                  <a:pt x="1221699" y="2439662"/>
                </a:cubicBezTo>
                <a:cubicBezTo>
                  <a:pt x="1238954" y="2445414"/>
                  <a:pt x="1256909" y="2448900"/>
                  <a:pt x="1274164" y="2454652"/>
                </a:cubicBezTo>
                <a:cubicBezTo>
                  <a:pt x="1286928" y="2458907"/>
                  <a:pt x="1299042" y="2464918"/>
                  <a:pt x="1311640" y="2469642"/>
                </a:cubicBezTo>
                <a:cubicBezTo>
                  <a:pt x="1319037" y="2472416"/>
                  <a:pt x="1326751" y="2474301"/>
                  <a:pt x="1334125" y="2477137"/>
                </a:cubicBezTo>
                <a:cubicBezTo>
                  <a:pt x="1359240" y="2486796"/>
                  <a:pt x="1383735" y="2498067"/>
                  <a:pt x="1409076" y="2507117"/>
                </a:cubicBezTo>
                <a:cubicBezTo>
                  <a:pt x="1418777" y="2510582"/>
                  <a:pt x="1429224" y="2511540"/>
                  <a:pt x="1439056" y="2514613"/>
                </a:cubicBezTo>
                <a:cubicBezTo>
                  <a:pt x="1469219" y="2524039"/>
                  <a:pt x="1500045" y="2531926"/>
                  <a:pt x="1528997" y="2544593"/>
                </a:cubicBezTo>
                <a:cubicBezTo>
                  <a:pt x="1568971" y="2562081"/>
                  <a:pt x="1612615" y="2572854"/>
                  <a:pt x="1648918" y="2597058"/>
                </a:cubicBezTo>
                <a:cubicBezTo>
                  <a:pt x="1701007" y="2631786"/>
                  <a:pt x="1635543" y="2590372"/>
                  <a:pt x="1708879" y="2627039"/>
                </a:cubicBezTo>
                <a:cubicBezTo>
                  <a:pt x="1716936" y="2631067"/>
                  <a:pt x="1723307" y="2638001"/>
                  <a:pt x="1731364" y="2642029"/>
                </a:cubicBezTo>
                <a:cubicBezTo>
                  <a:pt x="1738430" y="2645562"/>
                  <a:pt x="1746587" y="2646412"/>
                  <a:pt x="1753849" y="2649524"/>
                </a:cubicBezTo>
                <a:cubicBezTo>
                  <a:pt x="1764119" y="2653925"/>
                  <a:pt x="1774249" y="2658765"/>
                  <a:pt x="1783830" y="2664514"/>
                </a:cubicBezTo>
                <a:cubicBezTo>
                  <a:pt x="1819033" y="2685636"/>
                  <a:pt x="1824509" y="2695776"/>
                  <a:pt x="1858781" y="2709485"/>
                </a:cubicBezTo>
                <a:cubicBezTo>
                  <a:pt x="1873452" y="2715353"/>
                  <a:pt x="1889080" y="2718607"/>
                  <a:pt x="1903751" y="2724475"/>
                </a:cubicBezTo>
                <a:cubicBezTo>
                  <a:pt x="1928735" y="2734468"/>
                  <a:pt x="1952160" y="2750031"/>
                  <a:pt x="1978702" y="2754455"/>
                </a:cubicBezTo>
                <a:cubicBezTo>
                  <a:pt x="1993692" y="2756953"/>
                  <a:pt x="2008864" y="2758533"/>
                  <a:pt x="2023672" y="2761950"/>
                </a:cubicBezTo>
                <a:cubicBezTo>
                  <a:pt x="2041395" y="2766040"/>
                  <a:pt x="2058564" y="2772253"/>
                  <a:pt x="2076138" y="2776940"/>
                </a:cubicBezTo>
                <a:cubicBezTo>
                  <a:pt x="2221977" y="2815831"/>
                  <a:pt x="2035904" y="2758727"/>
                  <a:pt x="2308485" y="2844396"/>
                </a:cubicBezTo>
                <a:cubicBezTo>
                  <a:pt x="2338633" y="2853871"/>
                  <a:pt x="2366966" y="2871381"/>
                  <a:pt x="2398426" y="2874377"/>
                </a:cubicBezTo>
                <a:lnTo>
                  <a:pt x="2555823" y="2889367"/>
                </a:lnTo>
                <a:cubicBezTo>
                  <a:pt x="2807860" y="2973379"/>
                  <a:pt x="2574202" y="2902942"/>
                  <a:pt x="2720715" y="2934337"/>
                </a:cubicBezTo>
                <a:cubicBezTo>
                  <a:pt x="2738500" y="2938148"/>
                  <a:pt x="2755476" y="2945161"/>
                  <a:pt x="2773181" y="2949327"/>
                </a:cubicBezTo>
                <a:cubicBezTo>
                  <a:pt x="2797982" y="2955162"/>
                  <a:pt x="2823305" y="2958588"/>
                  <a:pt x="2848131" y="2964317"/>
                </a:cubicBezTo>
                <a:cubicBezTo>
                  <a:pt x="2882841" y="2972327"/>
                  <a:pt x="2859755" y="2973474"/>
                  <a:pt x="2900597" y="2979308"/>
                </a:cubicBezTo>
                <a:cubicBezTo>
                  <a:pt x="2925453" y="2982859"/>
                  <a:pt x="2950564" y="2984305"/>
                  <a:pt x="2975548" y="2986803"/>
                </a:cubicBezTo>
                <a:cubicBezTo>
                  <a:pt x="2999421" y="2992771"/>
                  <a:pt x="3018264" y="2997987"/>
                  <a:pt x="3043003" y="3001793"/>
                </a:cubicBezTo>
                <a:cubicBezTo>
                  <a:pt x="3062911" y="3004856"/>
                  <a:pt x="3082977" y="3006790"/>
                  <a:pt x="3102964" y="3009288"/>
                </a:cubicBezTo>
                <a:cubicBezTo>
                  <a:pt x="3195403" y="3006790"/>
                  <a:pt x="3287924" y="3006411"/>
                  <a:pt x="3380282" y="3001793"/>
                </a:cubicBezTo>
                <a:cubicBezTo>
                  <a:pt x="3388173" y="3001398"/>
                  <a:pt x="3395171" y="2996468"/>
                  <a:pt x="3402767" y="2994298"/>
                </a:cubicBezTo>
                <a:cubicBezTo>
                  <a:pt x="3412672" y="2991468"/>
                  <a:pt x="3422843" y="2989633"/>
                  <a:pt x="3432748" y="2986803"/>
                </a:cubicBezTo>
                <a:cubicBezTo>
                  <a:pt x="3440344" y="2984633"/>
                  <a:pt x="3447568" y="2981224"/>
                  <a:pt x="3455233" y="2979308"/>
                </a:cubicBezTo>
                <a:cubicBezTo>
                  <a:pt x="3502114" y="2967588"/>
                  <a:pt x="3527466" y="2968916"/>
                  <a:pt x="3582649" y="2964317"/>
                </a:cubicBezTo>
                <a:cubicBezTo>
                  <a:pt x="3595141" y="2961819"/>
                  <a:pt x="3607712" y="2959687"/>
                  <a:pt x="3620125" y="2956822"/>
                </a:cubicBezTo>
                <a:cubicBezTo>
                  <a:pt x="3640199" y="2952190"/>
                  <a:pt x="3659585" y="2943882"/>
                  <a:pt x="3680085" y="2941832"/>
                </a:cubicBezTo>
                <a:lnTo>
                  <a:pt x="3755036" y="2934337"/>
                </a:lnTo>
                <a:cubicBezTo>
                  <a:pt x="3897441" y="2898736"/>
                  <a:pt x="3794404" y="2919953"/>
                  <a:pt x="4069830" y="2911852"/>
                </a:cubicBezTo>
                <a:cubicBezTo>
                  <a:pt x="4087318" y="2909354"/>
                  <a:pt x="4104914" y="2907517"/>
                  <a:pt x="4122295" y="2904357"/>
                </a:cubicBezTo>
                <a:cubicBezTo>
                  <a:pt x="4132430" y="2902514"/>
                  <a:pt x="4142005" y="2897652"/>
                  <a:pt x="4152276" y="2896862"/>
                </a:cubicBezTo>
                <a:cubicBezTo>
                  <a:pt x="4207134" y="2892642"/>
                  <a:pt x="4262223" y="2892259"/>
                  <a:pt x="4317167" y="2889367"/>
                </a:cubicBezTo>
                <a:cubicBezTo>
                  <a:pt x="4407677" y="2884603"/>
                  <a:pt x="4447518" y="2881070"/>
                  <a:pt x="4534525" y="2874377"/>
                </a:cubicBezTo>
                <a:lnTo>
                  <a:pt x="4579495" y="2866881"/>
                </a:lnTo>
                <a:cubicBezTo>
                  <a:pt x="4592029" y="2864602"/>
                  <a:pt x="4604330" y="2860966"/>
                  <a:pt x="4616971" y="2859386"/>
                </a:cubicBezTo>
                <a:cubicBezTo>
                  <a:pt x="4644353" y="2855963"/>
                  <a:pt x="4671935" y="2854389"/>
                  <a:pt x="4699417" y="2851891"/>
                </a:cubicBezTo>
                <a:cubicBezTo>
                  <a:pt x="4709410" y="2849393"/>
                  <a:pt x="4719253" y="2846186"/>
                  <a:pt x="4729397" y="2844396"/>
                </a:cubicBezTo>
                <a:cubicBezTo>
                  <a:pt x="4729450" y="2844387"/>
                  <a:pt x="4837244" y="2829292"/>
                  <a:pt x="4864308" y="2821911"/>
                </a:cubicBezTo>
                <a:cubicBezTo>
                  <a:pt x="4879552" y="2817753"/>
                  <a:pt x="4896132" y="2815686"/>
                  <a:pt x="4909279" y="2806921"/>
                </a:cubicBezTo>
                <a:cubicBezTo>
                  <a:pt x="4938338" y="2787549"/>
                  <a:pt x="4923218" y="2794780"/>
                  <a:pt x="4954249" y="2784436"/>
                </a:cubicBezTo>
                <a:cubicBezTo>
                  <a:pt x="5000999" y="2753269"/>
                  <a:pt x="4952674" y="2782637"/>
                  <a:pt x="4999220" y="2761950"/>
                </a:cubicBezTo>
                <a:cubicBezTo>
                  <a:pt x="5014535" y="2755143"/>
                  <a:pt x="5028933" y="2746400"/>
                  <a:pt x="5044190" y="2739465"/>
                </a:cubicBezTo>
                <a:cubicBezTo>
                  <a:pt x="5078685" y="2723786"/>
                  <a:pt x="5078219" y="2725337"/>
                  <a:pt x="5111646" y="2716980"/>
                </a:cubicBezTo>
                <a:cubicBezTo>
                  <a:pt x="5180862" y="2670836"/>
                  <a:pt x="5095714" y="2729725"/>
                  <a:pt x="5149121" y="2686999"/>
                </a:cubicBezTo>
                <a:cubicBezTo>
                  <a:pt x="5180643" y="2661781"/>
                  <a:pt x="5169510" y="2682126"/>
                  <a:pt x="5201587" y="2642029"/>
                </a:cubicBezTo>
                <a:cubicBezTo>
                  <a:pt x="5212841" y="2627961"/>
                  <a:pt x="5218827" y="2609797"/>
                  <a:pt x="5231567" y="2597058"/>
                </a:cubicBezTo>
                <a:cubicBezTo>
                  <a:pt x="5245511" y="2583115"/>
                  <a:pt x="5252092" y="2578494"/>
                  <a:pt x="5261548" y="2559583"/>
                </a:cubicBezTo>
                <a:cubicBezTo>
                  <a:pt x="5292563" y="2497553"/>
                  <a:pt x="5237243" y="2585101"/>
                  <a:pt x="5284033" y="2507117"/>
                </a:cubicBezTo>
                <a:cubicBezTo>
                  <a:pt x="5293302" y="2491669"/>
                  <a:pt x="5308316" y="2479238"/>
                  <a:pt x="5314013" y="2462147"/>
                </a:cubicBezTo>
                <a:cubicBezTo>
                  <a:pt x="5316511" y="2454652"/>
                  <a:pt x="5319338" y="2447258"/>
                  <a:pt x="5321508" y="2439662"/>
                </a:cubicBezTo>
                <a:cubicBezTo>
                  <a:pt x="5324338" y="2429757"/>
                  <a:pt x="5324396" y="2418895"/>
                  <a:pt x="5329003" y="2409681"/>
                </a:cubicBezTo>
                <a:cubicBezTo>
                  <a:pt x="5332163" y="2403360"/>
                  <a:pt x="5338997" y="2399688"/>
                  <a:pt x="5343994" y="2394691"/>
                </a:cubicBezTo>
                <a:cubicBezTo>
                  <a:pt x="5360900" y="2327066"/>
                  <a:pt x="5352469" y="2354276"/>
                  <a:pt x="5366479" y="2312245"/>
                </a:cubicBezTo>
                <a:cubicBezTo>
                  <a:pt x="5367784" y="2300503"/>
                  <a:pt x="5378660" y="2199811"/>
                  <a:pt x="5381469" y="2184829"/>
                </a:cubicBezTo>
                <a:cubicBezTo>
                  <a:pt x="5385266" y="2164580"/>
                  <a:pt x="5391462" y="2144855"/>
                  <a:pt x="5396459" y="2124868"/>
                </a:cubicBezTo>
                <a:cubicBezTo>
                  <a:pt x="5393961" y="2089891"/>
                  <a:pt x="5393061" y="2054763"/>
                  <a:pt x="5388964" y="2019937"/>
                </a:cubicBezTo>
                <a:cubicBezTo>
                  <a:pt x="5388041" y="2012091"/>
                  <a:pt x="5388535" y="2000985"/>
                  <a:pt x="5381469" y="1997452"/>
                </a:cubicBezTo>
                <a:cubicBezTo>
                  <a:pt x="5346137" y="1979786"/>
                  <a:pt x="5308275" y="1964593"/>
                  <a:pt x="5269043" y="1959977"/>
                </a:cubicBezTo>
                <a:lnTo>
                  <a:pt x="5014210" y="1929996"/>
                </a:lnTo>
                <a:cubicBezTo>
                  <a:pt x="4939033" y="1911202"/>
                  <a:pt x="5041257" y="1935047"/>
                  <a:pt x="4894289" y="1915006"/>
                </a:cubicBezTo>
                <a:cubicBezTo>
                  <a:pt x="4869044" y="1911564"/>
                  <a:pt x="4844429" y="1904444"/>
                  <a:pt x="4819338" y="1900016"/>
                </a:cubicBezTo>
                <a:cubicBezTo>
                  <a:pt x="4801941" y="1896946"/>
                  <a:pt x="4784361" y="1895019"/>
                  <a:pt x="4766872" y="1892521"/>
                </a:cubicBezTo>
                <a:cubicBezTo>
                  <a:pt x="4759377" y="1887524"/>
                  <a:pt x="4752208" y="1882000"/>
                  <a:pt x="4744387" y="1877531"/>
                </a:cubicBezTo>
                <a:cubicBezTo>
                  <a:pt x="4734686" y="1871987"/>
                  <a:pt x="4723882" y="1868462"/>
                  <a:pt x="4714407" y="1862540"/>
                </a:cubicBezTo>
                <a:cubicBezTo>
                  <a:pt x="4703814" y="1855919"/>
                  <a:pt x="4695272" y="1846253"/>
                  <a:pt x="4684426" y="1840055"/>
                </a:cubicBezTo>
                <a:cubicBezTo>
                  <a:pt x="4660174" y="1826197"/>
                  <a:pt x="4632205" y="1818815"/>
                  <a:pt x="4609476" y="1802580"/>
                </a:cubicBezTo>
                <a:cubicBezTo>
                  <a:pt x="4591987" y="1790088"/>
                  <a:pt x="4575314" y="1776368"/>
                  <a:pt x="4557010" y="1765104"/>
                </a:cubicBezTo>
                <a:cubicBezTo>
                  <a:pt x="4518866" y="1741630"/>
                  <a:pt x="4481960" y="1737492"/>
                  <a:pt x="4452079" y="1697649"/>
                </a:cubicBezTo>
                <a:cubicBezTo>
                  <a:pt x="4416873" y="1650706"/>
                  <a:pt x="4438431" y="1676506"/>
                  <a:pt x="4384623" y="1622698"/>
                </a:cubicBezTo>
                <a:cubicBezTo>
                  <a:pt x="4374629" y="1612704"/>
                  <a:pt x="4363123" y="1604023"/>
                  <a:pt x="4354643" y="1592717"/>
                </a:cubicBezTo>
                <a:lnTo>
                  <a:pt x="4309672" y="1532757"/>
                </a:lnTo>
                <a:cubicBezTo>
                  <a:pt x="4302177" y="1522764"/>
                  <a:pt x="4296020" y="1511610"/>
                  <a:pt x="4287187" y="1502777"/>
                </a:cubicBezTo>
                <a:cubicBezTo>
                  <a:pt x="4240055" y="1455645"/>
                  <a:pt x="4168822" y="1390491"/>
                  <a:pt x="4144781" y="1330390"/>
                </a:cubicBezTo>
                <a:cubicBezTo>
                  <a:pt x="4113065" y="1251104"/>
                  <a:pt x="4151060" y="1336059"/>
                  <a:pt x="4077325" y="1225458"/>
                </a:cubicBezTo>
                <a:cubicBezTo>
                  <a:pt x="4062335" y="1202973"/>
                  <a:pt x="4047664" y="1180272"/>
                  <a:pt x="4032354" y="1158003"/>
                </a:cubicBezTo>
                <a:cubicBezTo>
                  <a:pt x="4032319" y="1157953"/>
                  <a:pt x="3957439" y="1053121"/>
                  <a:pt x="3957403" y="1053072"/>
                </a:cubicBezTo>
                <a:cubicBezTo>
                  <a:pt x="3942629" y="1032925"/>
                  <a:pt x="3930099" y="1010777"/>
                  <a:pt x="3912433" y="993111"/>
                </a:cubicBezTo>
                <a:cubicBezTo>
                  <a:pt x="3897443" y="978121"/>
                  <a:pt x="3881644" y="963897"/>
                  <a:pt x="3867462" y="948140"/>
                </a:cubicBezTo>
                <a:cubicBezTo>
                  <a:pt x="3859106" y="938855"/>
                  <a:pt x="3853810" y="926993"/>
                  <a:pt x="3844977" y="918160"/>
                </a:cubicBezTo>
                <a:cubicBezTo>
                  <a:pt x="3838607" y="911790"/>
                  <a:pt x="3830313" y="907639"/>
                  <a:pt x="3822492" y="903170"/>
                </a:cubicBezTo>
                <a:cubicBezTo>
                  <a:pt x="3792008" y="885750"/>
                  <a:pt x="3795321" y="888882"/>
                  <a:pt x="3762531" y="880685"/>
                </a:cubicBezTo>
                <a:cubicBezTo>
                  <a:pt x="3693357" y="846097"/>
                  <a:pt x="3724250" y="856124"/>
                  <a:pt x="3672590" y="843209"/>
                </a:cubicBezTo>
                <a:cubicBezTo>
                  <a:pt x="3605563" y="809696"/>
                  <a:pt x="3633829" y="820295"/>
                  <a:pt x="3590144" y="805734"/>
                </a:cubicBezTo>
                <a:cubicBezTo>
                  <a:pt x="3580151" y="798239"/>
                  <a:pt x="3571010" y="789447"/>
                  <a:pt x="3560164" y="783249"/>
                </a:cubicBezTo>
                <a:cubicBezTo>
                  <a:pt x="3553305" y="779329"/>
                  <a:pt x="3544941" y="778866"/>
                  <a:pt x="3537679" y="775754"/>
                </a:cubicBezTo>
                <a:cubicBezTo>
                  <a:pt x="3483374" y="752479"/>
                  <a:pt x="3533398" y="765903"/>
                  <a:pt x="3470223" y="753268"/>
                </a:cubicBezTo>
                <a:cubicBezTo>
                  <a:pt x="3462728" y="748271"/>
                  <a:pt x="3455795" y="742306"/>
                  <a:pt x="3447738" y="738278"/>
                </a:cubicBezTo>
                <a:cubicBezTo>
                  <a:pt x="3397935" y="713377"/>
                  <a:pt x="3408310" y="731982"/>
                  <a:pt x="3350302" y="693308"/>
                </a:cubicBezTo>
                <a:cubicBezTo>
                  <a:pt x="3334855" y="683010"/>
                  <a:pt x="3304556" y="662293"/>
                  <a:pt x="3290341" y="655832"/>
                </a:cubicBezTo>
                <a:cubicBezTo>
                  <a:pt x="3275956" y="649294"/>
                  <a:pt x="3258770" y="649216"/>
                  <a:pt x="3245371" y="640842"/>
                </a:cubicBezTo>
                <a:cubicBezTo>
                  <a:pt x="3225384" y="628350"/>
                  <a:pt x="3206810" y="613244"/>
                  <a:pt x="3185410" y="603367"/>
                </a:cubicBezTo>
                <a:cubicBezTo>
                  <a:pt x="3074288" y="552080"/>
                  <a:pt x="3200891" y="626099"/>
                  <a:pt x="3125449" y="588377"/>
                </a:cubicBezTo>
                <a:cubicBezTo>
                  <a:pt x="3112419" y="581862"/>
                  <a:pt x="3101236" y="571919"/>
                  <a:pt x="3087974" y="565891"/>
                </a:cubicBezTo>
                <a:cubicBezTo>
                  <a:pt x="3073589" y="559352"/>
                  <a:pt x="3057674" y="556769"/>
                  <a:pt x="3043003" y="550901"/>
                </a:cubicBezTo>
                <a:cubicBezTo>
                  <a:pt x="2976041" y="524117"/>
                  <a:pt x="2991402" y="525324"/>
                  <a:pt x="2938072" y="505931"/>
                </a:cubicBezTo>
                <a:cubicBezTo>
                  <a:pt x="2923222" y="500531"/>
                  <a:pt x="2907687" y="497017"/>
                  <a:pt x="2893102" y="490940"/>
                </a:cubicBezTo>
                <a:cubicBezTo>
                  <a:pt x="2813839" y="457913"/>
                  <a:pt x="2884214" y="473610"/>
                  <a:pt x="2795666" y="460960"/>
                </a:cubicBezTo>
                <a:cubicBezTo>
                  <a:pt x="2732789" y="437382"/>
                  <a:pt x="2724597" y="432203"/>
                  <a:pt x="2653259" y="415990"/>
                </a:cubicBezTo>
                <a:cubicBezTo>
                  <a:pt x="2626021" y="409799"/>
                  <a:pt x="2598146" y="406754"/>
                  <a:pt x="2570813" y="400999"/>
                </a:cubicBezTo>
                <a:cubicBezTo>
                  <a:pt x="2456389" y="376909"/>
                  <a:pt x="2567035" y="392251"/>
                  <a:pt x="2443397" y="378514"/>
                </a:cubicBezTo>
                <a:cubicBezTo>
                  <a:pt x="2433404" y="376016"/>
                  <a:pt x="2423322" y="373849"/>
                  <a:pt x="2413417" y="371019"/>
                </a:cubicBezTo>
                <a:cubicBezTo>
                  <a:pt x="2388337" y="363853"/>
                  <a:pt x="2364043" y="353649"/>
                  <a:pt x="2338466" y="348534"/>
                </a:cubicBezTo>
                <a:cubicBezTo>
                  <a:pt x="2313845" y="343610"/>
                  <a:pt x="2288499" y="343537"/>
                  <a:pt x="2263515" y="341039"/>
                </a:cubicBezTo>
                <a:cubicBezTo>
                  <a:pt x="2204666" y="326327"/>
                  <a:pt x="2249412" y="335881"/>
                  <a:pt x="2151089" y="326049"/>
                </a:cubicBezTo>
                <a:cubicBezTo>
                  <a:pt x="2128578" y="323798"/>
                  <a:pt x="2106118" y="321052"/>
                  <a:pt x="2083633" y="318554"/>
                </a:cubicBezTo>
                <a:lnTo>
                  <a:pt x="2023672" y="303563"/>
                </a:lnTo>
                <a:cubicBezTo>
                  <a:pt x="2013679" y="301065"/>
                  <a:pt x="2003464" y="299325"/>
                  <a:pt x="1993692" y="296068"/>
                </a:cubicBezTo>
                <a:cubicBezTo>
                  <a:pt x="1986197" y="293570"/>
                  <a:pt x="1978919" y="290287"/>
                  <a:pt x="1971207" y="288573"/>
                </a:cubicBezTo>
                <a:cubicBezTo>
                  <a:pt x="1956372" y="285276"/>
                  <a:pt x="1941138" y="284058"/>
                  <a:pt x="1926236" y="281078"/>
                </a:cubicBezTo>
                <a:cubicBezTo>
                  <a:pt x="1916135" y="279058"/>
                  <a:pt x="1906357" y="275603"/>
                  <a:pt x="1896256" y="273583"/>
                </a:cubicBezTo>
                <a:cubicBezTo>
                  <a:pt x="1865100" y="267352"/>
                  <a:pt x="1830013" y="263392"/>
                  <a:pt x="1798820" y="258593"/>
                </a:cubicBezTo>
                <a:cubicBezTo>
                  <a:pt x="1783800" y="256282"/>
                  <a:pt x="1768839" y="253596"/>
                  <a:pt x="1753849" y="251098"/>
                </a:cubicBezTo>
                <a:cubicBezTo>
                  <a:pt x="1702454" y="233966"/>
                  <a:pt x="1766241" y="254196"/>
                  <a:pt x="1693889" y="236108"/>
                </a:cubicBezTo>
                <a:cubicBezTo>
                  <a:pt x="1686224" y="234192"/>
                  <a:pt x="1679150" y="230163"/>
                  <a:pt x="1671403" y="228613"/>
                </a:cubicBezTo>
                <a:cubicBezTo>
                  <a:pt x="1638254" y="221983"/>
                  <a:pt x="1573736" y="216597"/>
                  <a:pt x="1543987" y="213622"/>
                </a:cubicBezTo>
                <a:cubicBezTo>
                  <a:pt x="1506562" y="201147"/>
                  <a:pt x="1499478" y="197753"/>
                  <a:pt x="1446551" y="191137"/>
                </a:cubicBezTo>
                <a:cubicBezTo>
                  <a:pt x="1391787" y="184292"/>
                  <a:pt x="1281659" y="176147"/>
                  <a:pt x="1281659" y="176147"/>
                </a:cubicBezTo>
                <a:cubicBezTo>
                  <a:pt x="1214009" y="159234"/>
                  <a:pt x="1296447" y="178422"/>
                  <a:pt x="1184223" y="161157"/>
                </a:cubicBezTo>
                <a:cubicBezTo>
                  <a:pt x="1174042" y="159591"/>
                  <a:pt x="1164378" y="155505"/>
                  <a:pt x="1154243" y="153662"/>
                </a:cubicBezTo>
                <a:cubicBezTo>
                  <a:pt x="1113742" y="146298"/>
                  <a:pt x="1067024" y="142692"/>
                  <a:pt x="1026826" y="138672"/>
                </a:cubicBezTo>
                <a:lnTo>
                  <a:pt x="981856" y="123681"/>
                </a:lnTo>
                <a:cubicBezTo>
                  <a:pt x="953171" y="114119"/>
                  <a:pt x="900880" y="97180"/>
                  <a:pt x="884420" y="86206"/>
                </a:cubicBezTo>
                <a:cubicBezTo>
                  <a:pt x="855361" y="66833"/>
                  <a:pt x="870481" y="74064"/>
                  <a:pt x="839449" y="63721"/>
                </a:cubicBezTo>
                <a:cubicBezTo>
                  <a:pt x="775001" y="20755"/>
                  <a:pt x="856549" y="72272"/>
                  <a:pt x="794479" y="41236"/>
                </a:cubicBezTo>
                <a:cubicBezTo>
                  <a:pt x="736364" y="12177"/>
                  <a:pt x="806024" y="37588"/>
                  <a:pt x="749508" y="18750"/>
                </a:cubicBezTo>
                <a:cubicBezTo>
                  <a:pt x="706235" y="-10098"/>
                  <a:pt x="712032" y="3760"/>
                  <a:pt x="659567" y="3760"/>
                </a:cubicBezTo>
                <a:close/>
              </a:path>
            </a:pathLst>
          </a:custGeom>
          <a:no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Tree>
    <p:extLst>
      <p:ext uri="{BB962C8B-B14F-4D97-AF65-F5344CB8AC3E}">
        <p14:creationId xmlns:p14="http://schemas.microsoft.com/office/powerpoint/2010/main" val="1683606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repeatCount="indefinite"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a:extLst>
              <a:ext uri="{FF2B5EF4-FFF2-40B4-BE49-F238E27FC236}">
                <a16:creationId xmlns:a16="http://schemas.microsoft.com/office/drawing/2014/main" id="{26800E0E-C697-B9AA-0AEF-63C1E9C311CC}"/>
              </a:ext>
            </a:extLst>
          </p:cNvPr>
          <p:cNvGrpSpPr/>
          <p:nvPr/>
        </p:nvGrpSpPr>
        <p:grpSpPr>
          <a:xfrm>
            <a:off x="1434139" y="139085"/>
            <a:ext cx="10524995" cy="1638805"/>
            <a:chOff x="1112720" y="3244694"/>
            <a:chExt cx="10380780" cy="1337767"/>
          </a:xfrm>
          <a:noFill/>
        </p:grpSpPr>
        <p:sp>
          <p:nvSpPr>
            <p:cNvPr id="3" name="Arrow: Pentagon 7">
              <a:extLst>
                <a:ext uri="{FF2B5EF4-FFF2-40B4-BE49-F238E27FC236}">
                  <a16:creationId xmlns:a16="http://schemas.microsoft.com/office/drawing/2014/main" id="{C8BB4B08-4409-AE8F-627F-63CA41F1FF30}"/>
                </a:ext>
              </a:extLst>
            </p:cNvPr>
            <p:cNvSpPr/>
            <p:nvPr/>
          </p:nvSpPr>
          <p:spPr>
            <a:xfrm>
              <a:off x="1112720" y="3244694"/>
              <a:ext cx="10380780" cy="1337767"/>
            </a:xfrm>
            <a:prstGeom prst="homePlate">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4" name="TextBox 11">
              <a:extLst>
                <a:ext uri="{FF2B5EF4-FFF2-40B4-BE49-F238E27FC236}">
                  <a16:creationId xmlns:a16="http://schemas.microsoft.com/office/drawing/2014/main" id="{F9DE31DE-8FB9-250C-920E-531B71E32F92}"/>
                </a:ext>
              </a:extLst>
            </p:cNvPr>
            <p:cNvSpPr txBox="1"/>
            <p:nvPr/>
          </p:nvSpPr>
          <p:spPr>
            <a:xfrm>
              <a:off x="1459477" y="3335581"/>
              <a:ext cx="9581377" cy="840500"/>
            </a:xfrm>
            <a:prstGeom prst="rect">
              <a:avLst/>
            </a:prstGeom>
            <a:grpFill/>
            <a:ln w="19050">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Quá trình xâm nhập của tư bản phương Tây vào các nước Đông Nam Á</a:t>
              </a:r>
              <a:endParaRPr kumimoji="0" lang="vi-VN" sz="3600" b="1" i="0" u="none" strike="noStrike" kern="1200" cap="none" spc="0" normalizeH="0" baseline="0" noProof="0" dirty="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grpSp>
      <p:grpSp>
        <p:nvGrpSpPr>
          <p:cNvPr id="32" name="Group 31">
            <a:extLst>
              <a:ext uri="{FF2B5EF4-FFF2-40B4-BE49-F238E27FC236}">
                <a16:creationId xmlns:a16="http://schemas.microsoft.com/office/drawing/2014/main" id="{08EEB5BB-0A85-D761-D23B-C09B5C514DDC}"/>
              </a:ext>
            </a:extLst>
          </p:cNvPr>
          <p:cNvGrpSpPr/>
          <p:nvPr/>
        </p:nvGrpSpPr>
        <p:grpSpPr>
          <a:xfrm>
            <a:off x="146909" y="3473"/>
            <a:ext cx="1638805" cy="1638805"/>
            <a:chOff x="146909" y="3473"/>
            <a:chExt cx="1638805" cy="1638805"/>
          </a:xfrm>
        </p:grpSpPr>
        <p:pic>
          <p:nvPicPr>
            <p:cNvPr id="5" name="Picture 2" descr="Mục Tiêu Đích Kỹ Thuật Số - Miễn Phí vector hình ảnh trên Pixabay">
              <a:extLst>
                <a:ext uri="{FF2B5EF4-FFF2-40B4-BE49-F238E27FC236}">
                  <a16:creationId xmlns:a16="http://schemas.microsoft.com/office/drawing/2014/main" id="{6A2F515F-3916-F4FF-2F91-B4A15048EA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909" y="3473"/>
              <a:ext cx="1638805" cy="163880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CD522CD7-EC2E-38BA-8952-1BDE0BF16BB5}"/>
                </a:ext>
              </a:extLst>
            </p:cNvPr>
            <p:cNvPicPr>
              <a:picLocks noChangeAspect="1"/>
            </p:cNvPicPr>
            <p:nvPr/>
          </p:nvPicPr>
          <p:blipFill>
            <a:blip r:embed="rId3"/>
            <a:stretch>
              <a:fillRect/>
            </a:stretch>
          </p:blipFill>
          <p:spPr>
            <a:xfrm>
              <a:off x="365483" y="221296"/>
              <a:ext cx="1201656" cy="1203158"/>
            </a:xfrm>
            <a:prstGeom prst="rect">
              <a:avLst/>
            </a:prstGeom>
          </p:spPr>
        </p:pic>
      </p:grpSp>
      <p:sp>
        <p:nvSpPr>
          <p:cNvPr id="26" name="TextBox 25">
            <a:extLst>
              <a:ext uri="{FF2B5EF4-FFF2-40B4-BE49-F238E27FC236}">
                <a16:creationId xmlns:a16="http://schemas.microsoft.com/office/drawing/2014/main" id="{93E81351-674F-B9CD-EEDD-6D1680B85F3C}"/>
              </a:ext>
            </a:extLst>
          </p:cNvPr>
          <p:cNvSpPr txBox="1"/>
          <p:nvPr/>
        </p:nvSpPr>
        <p:spPr>
          <a:xfrm>
            <a:off x="153115" y="2570176"/>
            <a:ext cx="2828047"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Thương mại đường biển</a:t>
            </a:r>
            <a:endParaRPr kumimoji="0" lang="en-US" sz="32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7" name="TextBox 26">
            <a:extLst>
              <a:ext uri="{FF2B5EF4-FFF2-40B4-BE49-F238E27FC236}">
                <a16:creationId xmlns:a16="http://schemas.microsoft.com/office/drawing/2014/main" id="{291BB328-4D91-08F9-37BC-EC0177A990F3}"/>
              </a:ext>
            </a:extLst>
          </p:cNvPr>
          <p:cNvSpPr txBox="1"/>
          <p:nvPr/>
        </p:nvSpPr>
        <p:spPr>
          <a:xfrm>
            <a:off x="5913480" y="2770158"/>
            <a:ext cx="3123630" cy="492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Tôn giáo</a:t>
            </a:r>
            <a:endParaRPr kumimoji="0" lang="en-US" sz="32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8" name="TextBox 27">
            <a:extLst>
              <a:ext uri="{FF2B5EF4-FFF2-40B4-BE49-F238E27FC236}">
                <a16:creationId xmlns:a16="http://schemas.microsoft.com/office/drawing/2014/main" id="{2965EFAA-6352-023A-8D69-00C0626AAD07}"/>
              </a:ext>
            </a:extLst>
          </p:cNvPr>
          <p:cNvSpPr txBox="1"/>
          <p:nvPr/>
        </p:nvSpPr>
        <p:spPr>
          <a:xfrm>
            <a:off x="9718119" y="2913081"/>
            <a:ext cx="2473881" cy="49244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Chiến tranh </a:t>
            </a:r>
            <a:endParaRPr kumimoji="0" lang="en-US" sz="32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29" name="Picture 2">
            <a:extLst>
              <a:ext uri="{FF2B5EF4-FFF2-40B4-BE49-F238E27FC236}">
                <a16:creationId xmlns:a16="http://schemas.microsoft.com/office/drawing/2014/main" id="{9E06A956-D8FA-3998-C0FA-783D2553D3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483" y="4167658"/>
            <a:ext cx="2286000" cy="189653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7FAFB0AD-11BF-5043-F04D-382BF070B2C7}"/>
              </a:ext>
            </a:extLst>
          </p:cNvPr>
          <p:cNvPicPr>
            <a:picLocks noChangeAspect="1"/>
          </p:cNvPicPr>
          <p:nvPr/>
        </p:nvPicPr>
        <p:blipFill rotWithShape="1">
          <a:blip r:embed="rId5"/>
          <a:srcRect l="28713" r="27854"/>
          <a:stretch/>
        </p:blipFill>
        <p:spPr>
          <a:xfrm>
            <a:off x="6590293" y="3193334"/>
            <a:ext cx="1489297" cy="3429000"/>
          </a:xfrm>
          <a:prstGeom prst="rect">
            <a:avLst/>
          </a:prstGeom>
        </p:spPr>
      </p:pic>
      <p:pic>
        <p:nvPicPr>
          <p:cNvPr id="31" name="Picture 30">
            <a:extLst>
              <a:ext uri="{FF2B5EF4-FFF2-40B4-BE49-F238E27FC236}">
                <a16:creationId xmlns:a16="http://schemas.microsoft.com/office/drawing/2014/main" id="{4B0A253D-70A3-7ACA-B5E7-9C8957F1502A}"/>
              </a:ext>
            </a:extLst>
          </p:cNvPr>
          <p:cNvPicPr>
            <a:picLocks noChangeAspect="1"/>
          </p:cNvPicPr>
          <p:nvPr/>
        </p:nvPicPr>
        <p:blipFill>
          <a:blip r:embed="rId6"/>
          <a:stretch>
            <a:fillRect/>
          </a:stretch>
        </p:blipFill>
        <p:spPr>
          <a:xfrm>
            <a:off x="8801100" y="3918108"/>
            <a:ext cx="3390900" cy="2704226"/>
          </a:xfrm>
          <a:prstGeom prst="rect">
            <a:avLst/>
          </a:prstGeom>
        </p:spPr>
      </p:pic>
      <p:pic>
        <p:nvPicPr>
          <p:cNvPr id="6" name="Picture 5">
            <a:extLst>
              <a:ext uri="{FF2B5EF4-FFF2-40B4-BE49-F238E27FC236}">
                <a16:creationId xmlns:a16="http://schemas.microsoft.com/office/drawing/2014/main" id="{ABC72D6E-C2D5-A724-7C25-78F0C7C4F7DF}"/>
              </a:ext>
            </a:extLst>
          </p:cNvPr>
          <p:cNvPicPr>
            <a:picLocks noChangeAspect="1"/>
          </p:cNvPicPr>
          <p:nvPr/>
        </p:nvPicPr>
        <p:blipFill>
          <a:blip r:embed="rId7"/>
          <a:stretch>
            <a:fillRect/>
          </a:stretch>
        </p:blipFill>
        <p:spPr>
          <a:xfrm>
            <a:off x="3078425" y="3622818"/>
            <a:ext cx="2546480" cy="2546480"/>
          </a:xfrm>
          <a:prstGeom prst="ellipse">
            <a:avLst/>
          </a:prstGeom>
        </p:spPr>
      </p:pic>
      <p:sp>
        <p:nvSpPr>
          <p:cNvPr id="7" name="TextBox 6">
            <a:extLst>
              <a:ext uri="{FF2B5EF4-FFF2-40B4-BE49-F238E27FC236}">
                <a16:creationId xmlns:a16="http://schemas.microsoft.com/office/drawing/2014/main" id="{134CBF6F-CCFC-C019-FD7D-0F81D65750D5}"/>
              </a:ext>
            </a:extLst>
          </p:cNvPr>
          <p:cNvSpPr txBox="1"/>
          <p:nvPr/>
        </p:nvSpPr>
        <p:spPr>
          <a:xfrm>
            <a:off x="2789850" y="2742739"/>
            <a:ext cx="3123630" cy="492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Ngoại giao</a:t>
            </a:r>
            <a:endParaRPr kumimoji="0" lang="en-US" sz="32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9" name="TextBox 8">
            <a:extLst>
              <a:ext uri="{FF2B5EF4-FFF2-40B4-BE49-F238E27FC236}">
                <a16:creationId xmlns:a16="http://schemas.microsoft.com/office/drawing/2014/main" id="{38FE2BC5-F96A-400C-E983-F7D3CF5B7E63}"/>
              </a:ext>
            </a:extLst>
          </p:cNvPr>
          <p:cNvSpPr txBox="1"/>
          <p:nvPr/>
        </p:nvSpPr>
        <p:spPr>
          <a:xfrm>
            <a:off x="3048000" y="3244334"/>
            <a:ext cx="6096000" cy="369332"/>
          </a:xfrm>
          <a:prstGeom prst="rect">
            <a:avLst/>
          </a:prstGeom>
          <a:noFill/>
        </p:spPr>
        <p:txBody>
          <a:bodyPr wrap="square">
            <a:spAutoFit/>
          </a:bodyPr>
          <a:lstStyle/>
          <a:p>
            <a:endParaRPr lang="en-US"/>
          </a:p>
        </p:txBody>
      </p:sp>
    </p:spTree>
    <p:extLst>
      <p:ext uri="{BB962C8B-B14F-4D97-AF65-F5344CB8AC3E}">
        <p14:creationId xmlns:p14="http://schemas.microsoft.com/office/powerpoint/2010/main" val="38857636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2000" fill="hold" nodeType="clickEffect" p14:presetBounceEnd="70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70000">
                                          <p:cBhvr additive="base">
                                            <p:cTn id="7" dur="1500" fill="hold"/>
                                            <p:tgtEl>
                                              <p:spTgt spid="32"/>
                                            </p:tgtEl>
                                            <p:attrNameLst>
                                              <p:attrName>ppt_x</p:attrName>
                                            </p:attrNameLst>
                                          </p:cBhvr>
                                          <p:tavLst>
                                            <p:tav tm="0">
                                              <p:val>
                                                <p:strVal val="#ppt_x"/>
                                              </p:val>
                                            </p:tav>
                                            <p:tav tm="100000">
                                              <p:val>
                                                <p:strVal val="#ppt_x"/>
                                              </p:val>
                                            </p:tav>
                                          </p:tavLst>
                                        </p:anim>
                                        <p:anim calcmode="lin" valueType="num" p14:bounceEnd="70000">
                                          <p:cBhvr additive="base">
                                            <p:cTn id="8" dur="1500" fill="hold"/>
                                            <p:tgtEl>
                                              <p:spTgt spid="32"/>
                                            </p:tgtEl>
                                            <p:attrNameLst>
                                              <p:attrName>ppt_y</p:attrName>
                                            </p:attrNameLst>
                                          </p:cBhvr>
                                          <p:tavLst>
                                            <p:tav tm="0">
                                              <p:val>
                                                <p:strVal val="0-#ppt_h/2"/>
                                              </p:val>
                                            </p:tav>
                                            <p:tav tm="100000">
                                              <p:val>
                                                <p:strVal val="#ppt_y"/>
                                              </p:val>
                                            </p:tav>
                                          </p:tavLst>
                                        </p:anim>
                                      </p:childTnLst>
                                    </p:cTn>
                                  </p:par>
                                  <p:par>
                                    <p:cTn id="9" presetID="2" presetClass="entr" presetSubtype="2" accel="52000" fill="hold" nodeType="withEffect" p14:presetBounceEnd="7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0000">
                                          <p:cBhvr additive="base">
                                            <p:cTn id="11" dur="1500" fill="hold"/>
                                            <p:tgtEl>
                                              <p:spTgt spid="2"/>
                                            </p:tgtEl>
                                            <p:attrNameLst>
                                              <p:attrName>ppt_x</p:attrName>
                                            </p:attrNameLst>
                                          </p:cBhvr>
                                          <p:tavLst>
                                            <p:tav tm="0">
                                              <p:val>
                                                <p:strVal val="1+#ppt_w/2"/>
                                              </p:val>
                                            </p:tav>
                                            <p:tav tm="100000">
                                              <p:val>
                                                <p:strVal val="#ppt_x"/>
                                              </p:val>
                                            </p:tav>
                                          </p:tavLst>
                                        </p:anim>
                                        <p:anim calcmode="lin" valueType="num" p14:bounceEnd="70000">
                                          <p:cBhvr additive="base">
                                            <p:cTn id="12" dur="1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accel="52000" fill="hold" grpId="0" nodeType="clickEffect" p14:presetBounceEnd="70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70000">
                                          <p:cBhvr additive="base">
                                            <p:cTn id="17" dur="1500" fill="hold"/>
                                            <p:tgtEl>
                                              <p:spTgt spid="26"/>
                                            </p:tgtEl>
                                            <p:attrNameLst>
                                              <p:attrName>ppt_x</p:attrName>
                                            </p:attrNameLst>
                                          </p:cBhvr>
                                          <p:tavLst>
                                            <p:tav tm="0">
                                              <p:val>
                                                <p:strVal val="#ppt_x"/>
                                              </p:val>
                                            </p:tav>
                                            <p:tav tm="100000">
                                              <p:val>
                                                <p:strVal val="#ppt_x"/>
                                              </p:val>
                                            </p:tav>
                                          </p:tavLst>
                                        </p:anim>
                                        <p:anim calcmode="lin" valueType="num" p14:bounceEnd="70000">
                                          <p:cBhvr additive="base">
                                            <p:cTn id="18" dur="1500" fill="hold"/>
                                            <p:tgtEl>
                                              <p:spTgt spid="26"/>
                                            </p:tgtEl>
                                            <p:attrNameLst>
                                              <p:attrName>ppt_y</p:attrName>
                                            </p:attrNameLst>
                                          </p:cBhvr>
                                          <p:tavLst>
                                            <p:tav tm="0">
                                              <p:val>
                                                <p:strVal val="0-#ppt_h/2"/>
                                              </p:val>
                                            </p:tav>
                                            <p:tav tm="100000">
                                              <p:val>
                                                <p:strVal val="#ppt_y"/>
                                              </p:val>
                                            </p:tav>
                                          </p:tavLst>
                                        </p:anim>
                                      </p:childTnLst>
                                    </p:cTn>
                                  </p:par>
                                  <p:par>
                                    <p:cTn id="19" presetID="2" presetClass="entr" presetSubtype="8" accel="52000" fill="hold" nodeType="withEffect" p14:presetBounceEnd="70000">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14:bounceEnd="70000">
                                          <p:cBhvr additive="base">
                                            <p:cTn id="21" dur="1500" fill="hold"/>
                                            <p:tgtEl>
                                              <p:spTgt spid="29"/>
                                            </p:tgtEl>
                                            <p:attrNameLst>
                                              <p:attrName>ppt_x</p:attrName>
                                            </p:attrNameLst>
                                          </p:cBhvr>
                                          <p:tavLst>
                                            <p:tav tm="0">
                                              <p:val>
                                                <p:strVal val="0-#ppt_w/2"/>
                                              </p:val>
                                            </p:tav>
                                            <p:tav tm="100000">
                                              <p:val>
                                                <p:strVal val="#ppt_x"/>
                                              </p:val>
                                            </p:tav>
                                          </p:tavLst>
                                        </p:anim>
                                        <p:anim calcmode="lin" valueType="num" p14:bounceEnd="70000">
                                          <p:cBhvr additive="base">
                                            <p:cTn id="22" dur="1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accel="52000" fill="hold" grpId="0" nodeType="clickEffect" p14:presetBounceEnd="70000">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14:bounceEnd="70000">
                                          <p:cBhvr additive="base">
                                            <p:cTn id="27" dur="1500" fill="hold"/>
                                            <p:tgtEl>
                                              <p:spTgt spid="7"/>
                                            </p:tgtEl>
                                            <p:attrNameLst>
                                              <p:attrName>ppt_x</p:attrName>
                                            </p:attrNameLst>
                                          </p:cBhvr>
                                          <p:tavLst>
                                            <p:tav tm="0">
                                              <p:val>
                                                <p:strVal val="#ppt_x"/>
                                              </p:val>
                                            </p:tav>
                                            <p:tav tm="100000">
                                              <p:val>
                                                <p:strVal val="#ppt_x"/>
                                              </p:val>
                                            </p:tav>
                                          </p:tavLst>
                                        </p:anim>
                                        <p:anim calcmode="lin" valueType="num" p14:bounceEnd="70000">
                                          <p:cBhvr additive="base">
                                            <p:cTn id="28" dur="1500" fill="hold"/>
                                            <p:tgtEl>
                                              <p:spTgt spid="7"/>
                                            </p:tgtEl>
                                            <p:attrNameLst>
                                              <p:attrName>ppt_y</p:attrName>
                                            </p:attrNameLst>
                                          </p:cBhvr>
                                          <p:tavLst>
                                            <p:tav tm="0">
                                              <p:val>
                                                <p:strVal val="0-#ppt_h/2"/>
                                              </p:val>
                                            </p:tav>
                                            <p:tav tm="100000">
                                              <p:val>
                                                <p:strVal val="#ppt_y"/>
                                              </p:val>
                                            </p:tav>
                                          </p:tavLst>
                                        </p:anim>
                                      </p:childTnLst>
                                    </p:cTn>
                                  </p:par>
                                  <p:par>
                                    <p:cTn id="29" presetID="2" presetClass="entr" presetSubtype="4" accel="52000" fill="hold" nodeType="withEffect" p14:presetBounceEnd="70000">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14:bounceEnd="70000">
                                          <p:cBhvr additive="base">
                                            <p:cTn id="31" dur="1500" fill="hold"/>
                                            <p:tgtEl>
                                              <p:spTgt spid="6"/>
                                            </p:tgtEl>
                                            <p:attrNameLst>
                                              <p:attrName>ppt_x</p:attrName>
                                            </p:attrNameLst>
                                          </p:cBhvr>
                                          <p:tavLst>
                                            <p:tav tm="0">
                                              <p:val>
                                                <p:strVal val="#ppt_x"/>
                                              </p:val>
                                            </p:tav>
                                            <p:tav tm="100000">
                                              <p:val>
                                                <p:strVal val="#ppt_x"/>
                                              </p:val>
                                            </p:tav>
                                          </p:tavLst>
                                        </p:anim>
                                        <p:anim calcmode="lin" valueType="num" p14:bounceEnd="70000">
                                          <p:cBhvr additive="base">
                                            <p:cTn id="32"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accel="52000" fill="hold" grpId="0" nodeType="clickEffect" p14:presetBounceEnd="70000">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14:bounceEnd="70000">
                                          <p:cBhvr additive="base">
                                            <p:cTn id="37" dur="1500" fill="hold"/>
                                            <p:tgtEl>
                                              <p:spTgt spid="27"/>
                                            </p:tgtEl>
                                            <p:attrNameLst>
                                              <p:attrName>ppt_x</p:attrName>
                                            </p:attrNameLst>
                                          </p:cBhvr>
                                          <p:tavLst>
                                            <p:tav tm="0">
                                              <p:val>
                                                <p:strVal val="#ppt_x"/>
                                              </p:val>
                                            </p:tav>
                                            <p:tav tm="100000">
                                              <p:val>
                                                <p:strVal val="#ppt_x"/>
                                              </p:val>
                                            </p:tav>
                                          </p:tavLst>
                                        </p:anim>
                                        <p:anim calcmode="lin" valueType="num" p14:bounceEnd="70000">
                                          <p:cBhvr additive="base">
                                            <p:cTn id="38" dur="1500" fill="hold"/>
                                            <p:tgtEl>
                                              <p:spTgt spid="27"/>
                                            </p:tgtEl>
                                            <p:attrNameLst>
                                              <p:attrName>ppt_y</p:attrName>
                                            </p:attrNameLst>
                                          </p:cBhvr>
                                          <p:tavLst>
                                            <p:tav tm="0">
                                              <p:val>
                                                <p:strVal val="0-#ppt_h/2"/>
                                              </p:val>
                                            </p:tav>
                                            <p:tav tm="100000">
                                              <p:val>
                                                <p:strVal val="#ppt_y"/>
                                              </p:val>
                                            </p:tav>
                                          </p:tavLst>
                                        </p:anim>
                                      </p:childTnLst>
                                    </p:cTn>
                                  </p:par>
                                  <p:par>
                                    <p:cTn id="39" presetID="2" presetClass="entr" presetSubtype="4" accel="52000" fill="hold" nodeType="withEffect" p14:presetBounceEnd="70000">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14:bounceEnd="70000">
                                          <p:cBhvr additive="base">
                                            <p:cTn id="41" dur="1500" fill="hold"/>
                                            <p:tgtEl>
                                              <p:spTgt spid="30"/>
                                            </p:tgtEl>
                                            <p:attrNameLst>
                                              <p:attrName>ppt_x</p:attrName>
                                            </p:attrNameLst>
                                          </p:cBhvr>
                                          <p:tavLst>
                                            <p:tav tm="0">
                                              <p:val>
                                                <p:strVal val="#ppt_x"/>
                                              </p:val>
                                            </p:tav>
                                            <p:tav tm="100000">
                                              <p:val>
                                                <p:strVal val="#ppt_x"/>
                                              </p:val>
                                            </p:tav>
                                          </p:tavLst>
                                        </p:anim>
                                        <p:anim calcmode="lin" valueType="num" p14:bounceEnd="70000">
                                          <p:cBhvr additive="base">
                                            <p:cTn id="42" dur="1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 accel="52000" fill="hold" grpId="0" nodeType="clickEffect" p14:presetBounceEnd="70000">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14:bounceEnd="70000">
                                          <p:cBhvr additive="base">
                                            <p:cTn id="47" dur="1500" fill="hold"/>
                                            <p:tgtEl>
                                              <p:spTgt spid="28"/>
                                            </p:tgtEl>
                                            <p:attrNameLst>
                                              <p:attrName>ppt_x</p:attrName>
                                            </p:attrNameLst>
                                          </p:cBhvr>
                                          <p:tavLst>
                                            <p:tav tm="0">
                                              <p:val>
                                                <p:strVal val="#ppt_x"/>
                                              </p:val>
                                            </p:tav>
                                            <p:tav tm="100000">
                                              <p:val>
                                                <p:strVal val="#ppt_x"/>
                                              </p:val>
                                            </p:tav>
                                          </p:tavLst>
                                        </p:anim>
                                        <p:anim calcmode="lin" valueType="num" p14:bounceEnd="70000">
                                          <p:cBhvr additive="base">
                                            <p:cTn id="48" dur="1500" fill="hold"/>
                                            <p:tgtEl>
                                              <p:spTgt spid="28"/>
                                            </p:tgtEl>
                                            <p:attrNameLst>
                                              <p:attrName>ppt_y</p:attrName>
                                            </p:attrNameLst>
                                          </p:cBhvr>
                                          <p:tavLst>
                                            <p:tav tm="0">
                                              <p:val>
                                                <p:strVal val="0-#ppt_h/2"/>
                                              </p:val>
                                            </p:tav>
                                            <p:tav tm="100000">
                                              <p:val>
                                                <p:strVal val="#ppt_y"/>
                                              </p:val>
                                            </p:tav>
                                          </p:tavLst>
                                        </p:anim>
                                      </p:childTnLst>
                                    </p:cTn>
                                  </p:par>
                                  <p:par>
                                    <p:cTn id="49" presetID="2" presetClass="entr" presetSubtype="2" accel="52000" fill="hold" nodeType="withEffect" p14:presetBounceEnd="70000">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14:bounceEnd="70000">
                                          <p:cBhvr additive="base">
                                            <p:cTn id="51" dur="1500" fill="hold"/>
                                            <p:tgtEl>
                                              <p:spTgt spid="31"/>
                                            </p:tgtEl>
                                            <p:attrNameLst>
                                              <p:attrName>ppt_x</p:attrName>
                                            </p:attrNameLst>
                                          </p:cBhvr>
                                          <p:tavLst>
                                            <p:tav tm="0">
                                              <p:val>
                                                <p:strVal val="1+#ppt_w/2"/>
                                              </p:val>
                                            </p:tav>
                                            <p:tav tm="100000">
                                              <p:val>
                                                <p:strVal val="#ppt_x"/>
                                              </p:val>
                                            </p:tav>
                                          </p:tavLst>
                                        </p:anim>
                                        <p:anim calcmode="lin" valueType="num" p14:bounceEnd="70000">
                                          <p:cBhvr additive="base">
                                            <p:cTn id="52" dur="1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200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500" fill="hold"/>
                                            <p:tgtEl>
                                              <p:spTgt spid="32"/>
                                            </p:tgtEl>
                                            <p:attrNameLst>
                                              <p:attrName>ppt_x</p:attrName>
                                            </p:attrNameLst>
                                          </p:cBhvr>
                                          <p:tavLst>
                                            <p:tav tm="0">
                                              <p:val>
                                                <p:strVal val="#ppt_x"/>
                                              </p:val>
                                            </p:tav>
                                            <p:tav tm="100000">
                                              <p:val>
                                                <p:strVal val="#ppt_x"/>
                                              </p:val>
                                            </p:tav>
                                          </p:tavLst>
                                        </p:anim>
                                        <p:anim calcmode="lin" valueType="num">
                                          <p:cBhvr additive="base">
                                            <p:cTn id="8" dur="1500" fill="hold"/>
                                            <p:tgtEl>
                                              <p:spTgt spid="32"/>
                                            </p:tgtEl>
                                            <p:attrNameLst>
                                              <p:attrName>ppt_y</p:attrName>
                                            </p:attrNameLst>
                                          </p:cBhvr>
                                          <p:tavLst>
                                            <p:tav tm="0">
                                              <p:val>
                                                <p:strVal val="0-#ppt_h/2"/>
                                              </p:val>
                                            </p:tav>
                                            <p:tav tm="100000">
                                              <p:val>
                                                <p:strVal val="#ppt_y"/>
                                              </p:val>
                                            </p:tav>
                                          </p:tavLst>
                                        </p:anim>
                                      </p:childTnLst>
                                    </p:cTn>
                                  </p:par>
                                  <p:par>
                                    <p:cTn id="9" presetID="2" presetClass="entr" presetSubtype="2" accel="5200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500" fill="hold"/>
                                            <p:tgtEl>
                                              <p:spTgt spid="2"/>
                                            </p:tgtEl>
                                            <p:attrNameLst>
                                              <p:attrName>ppt_x</p:attrName>
                                            </p:attrNameLst>
                                          </p:cBhvr>
                                          <p:tavLst>
                                            <p:tav tm="0">
                                              <p:val>
                                                <p:strVal val="1+#ppt_w/2"/>
                                              </p:val>
                                            </p:tav>
                                            <p:tav tm="100000">
                                              <p:val>
                                                <p:strVal val="#ppt_x"/>
                                              </p:val>
                                            </p:tav>
                                          </p:tavLst>
                                        </p:anim>
                                        <p:anim calcmode="lin" valueType="num">
                                          <p:cBhvr additive="base">
                                            <p:cTn id="12" dur="1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accel="5200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1500" fill="hold"/>
                                            <p:tgtEl>
                                              <p:spTgt spid="26"/>
                                            </p:tgtEl>
                                            <p:attrNameLst>
                                              <p:attrName>ppt_x</p:attrName>
                                            </p:attrNameLst>
                                          </p:cBhvr>
                                          <p:tavLst>
                                            <p:tav tm="0">
                                              <p:val>
                                                <p:strVal val="#ppt_x"/>
                                              </p:val>
                                            </p:tav>
                                            <p:tav tm="100000">
                                              <p:val>
                                                <p:strVal val="#ppt_x"/>
                                              </p:val>
                                            </p:tav>
                                          </p:tavLst>
                                        </p:anim>
                                        <p:anim calcmode="lin" valueType="num">
                                          <p:cBhvr additive="base">
                                            <p:cTn id="18" dur="1500" fill="hold"/>
                                            <p:tgtEl>
                                              <p:spTgt spid="26"/>
                                            </p:tgtEl>
                                            <p:attrNameLst>
                                              <p:attrName>ppt_y</p:attrName>
                                            </p:attrNameLst>
                                          </p:cBhvr>
                                          <p:tavLst>
                                            <p:tav tm="0">
                                              <p:val>
                                                <p:strVal val="0-#ppt_h/2"/>
                                              </p:val>
                                            </p:tav>
                                            <p:tav tm="100000">
                                              <p:val>
                                                <p:strVal val="#ppt_y"/>
                                              </p:val>
                                            </p:tav>
                                          </p:tavLst>
                                        </p:anim>
                                      </p:childTnLst>
                                    </p:cTn>
                                  </p:par>
                                  <p:par>
                                    <p:cTn id="19" presetID="2" presetClass="entr" presetSubtype="8" accel="5200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500" fill="hold"/>
                                            <p:tgtEl>
                                              <p:spTgt spid="29"/>
                                            </p:tgtEl>
                                            <p:attrNameLst>
                                              <p:attrName>ppt_x</p:attrName>
                                            </p:attrNameLst>
                                          </p:cBhvr>
                                          <p:tavLst>
                                            <p:tav tm="0">
                                              <p:val>
                                                <p:strVal val="0-#ppt_w/2"/>
                                              </p:val>
                                            </p:tav>
                                            <p:tav tm="100000">
                                              <p:val>
                                                <p:strVal val="#ppt_x"/>
                                              </p:val>
                                            </p:tav>
                                          </p:tavLst>
                                        </p:anim>
                                        <p:anim calcmode="lin" valueType="num">
                                          <p:cBhvr additive="base">
                                            <p:cTn id="22" dur="1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accel="5200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500" fill="hold"/>
                                            <p:tgtEl>
                                              <p:spTgt spid="7"/>
                                            </p:tgtEl>
                                            <p:attrNameLst>
                                              <p:attrName>ppt_x</p:attrName>
                                            </p:attrNameLst>
                                          </p:cBhvr>
                                          <p:tavLst>
                                            <p:tav tm="0">
                                              <p:val>
                                                <p:strVal val="#ppt_x"/>
                                              </p:val>
                                            </p:tav>
                                            <p:tav tm="100000">
                                              <p:val>
                                                <p:strVal val="#ppt_x"/>
                                              </p:val>
                                            </p:tav>
                                          </p:tavLst>
                                        </p:anim>
                                        <p:anim calcmode="lin" valueType="num">
                                          <p:cBhvr additive="base">
                                            <p:cTn id="28" dur="1500" fill="hold"/>
                                            <p:tgtEl>
                                              <p:spTgt spid="7"/>
                                            </p:tgtEl>
                                            <p:attrNameLst>
                                              <p:attrName>ppt_y</p:attrName>
                                            </p:attrNameLst>
                                          </p:cBhvr>
                                          <p:tavLst>
                                            <p:tav tm="0">
                                              <p:val>
                                                <p:strVal val="0-#ppt_h/2"/>
                                              </p:val>
                                            </p:tav>
                                            <p:tav tm="100000">
                                              <p:val>
                                                <p:strVal val="#ppt_y"/>
                                              </p:val>
                                            </p:tav>
                                          </p:tavLst>
                                        </p:anim>
                                      </p:childTnLst>
                                    </p:cTn>
                                  </p:par>
                                  <p:par>
                                    <p:cTn id="29" presetID="2" presetClass="entr" presetSubtype="4" accel="5200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1500" fill="hold"/>
                                            <p:tgtEl>
                                              <p:spTgt spid="6"/>
                                            </p:tgtEl>
                                            <p:attrNameLst>
                                              <p:attrName>ppt_x</p:attrName>
                                            </p:attrNameLst>
                                          </p:cBhvr>
                                          <p:tavLst>
                                            <p:tav tm="0">
                                              <p:val>
                                                <p:strVal val="#ppt_x"/>
                                              </p:val>
                                            </p:tav>
                                            <p:tav tm="100000">
                                              <p:val>
                                                <p:strVal val="#ppt_x"/>
                                              </p:val>
                                            </p:tav>
                                          </p:tavLst>
                                        </p:anim>
                                        <p:anim calcmode="lin" valueType="num">
                                          <p:cBhvr additive="base">
                                            <p:cTn id="32"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accel="5200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1500" fill="hold"/>
                                            <p:tgtEl>
                                              <p:spTgt spid="27"/>
                                            </p:tgtEl>
                                            <p:attrNameLst>
                                              <p:attrName>ppt_x</p:attrName>
                                            </p:attrNameLst>
                                          </p:cBhvr>
                                          <p:tavLst>
                                            <p:tav tm="0">
                                              <p:val>
                                                <p:strVal val="#ppt_x"/>
                                              </p:val>
                                            </p:tav>
                                            <p:tav tm="100000">
                                              <p:val>
                                                <p:strVal val="#ppt_x"/>
                                              </p:val>
                                            </p:tav>
                                          </p:tavLst>
                                        </p:anim>
                                        <p:anim calcmode="lin" valueType="num">
                                          <p:cBhvr additive="base">
                                            <p:cTn id="38" dur="1500" fill="hold"/>
                                            <p:tgtEl>
                                              <p:spTgt spid="27"/>
                                            </p:tgtEl>
                                            <p:attrNameLst>
                                              <p:attrName>ppt_y</p:attrName>
                                            </p:attrNameLst>
                                          </p:cBhvr>
                                          <p:tavLst>
                                            <p:tav tm="0">
                                              <p:val>
                                                <p:strVal val="0-#ppt_h/2"/>
                                              </p:val>
                                            </p:tav>
                                            <p:tav tm="100000">
                                              <p:val>
                                                <p:strVal val="#ppt_y"/>
                                              </p:val>
                                            </p:tav>
                                          </p:tavLst>
                                        </p:anim>
                                      </p:childTnLst>
                                    </p:cTn>
                                  </p:par>
                                  <p:par>
                                    <p:cTn id="39" presetID="2" presetClass="entr" presetSubtype="4" accel="5200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1500" fill="hold"/>
                                            <p:tgtEl>
                                              <p:spTgt spid="30"/>
                                            </p:tgtEl>
                                            <p:attrNameLst>
                                              <p:attrName>ppt_x</p:attrName>
                                            </p:attrNameLst>
                                          </p:cBhvr>
                                          <p:tavLst>
                                            <p:tav tm="0">
                                              <p:val>
                                                <p:strVal val="#ppt_x"/>
                                              </p:val>
                                            </p:tav>
                                            <p:tav tm="100000">
                                              <p:val>
                                                <p:strVal val="#ppt_x"/>
                                              </p:val>
                                            </p:tav>
                                          </p:tavLst>
                                        </p:anim>
                                        <p:anim calcmode="lin" valueType="num">
                                          <p:cBhvr additive="base">
                                            <p:cTn id="42" dur="1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 accel="5200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1500" fill="hold"/>
                                            <p:tgtEl>
                                              <p:spTgt spid="28"/>
                                            </p:tgtEl>
                                            <p:attrNameLst>
                                              <p:attrName>ppt_x</p:attrName>
                                            </p:attrNameLst>
                                          </p:cBhvr>
                                          <p:tavLst>
                                            <p:tav tm="0">
                                              <p:val>
                                                <p:strVal val="#ppt_x"/>
                                              </p:val>
                                            </p:tav>
                                            <p:tav tm="100000">
                                              <p:val>
                                                <p:strVal val="#ppt_x"/>
                                              </p:val>
                                            </p:tav>
                                          </p:tavLst>
                                        </p:anim>
                                        <p:anim calcmode="lin" valueType="num">
                                          <p:cBhvr additive="base">
                                            <p:cTn id="48" dur="1500" fill="hold"/>
                                            <p:tgtEl>
                                              <p:spTgt spid="28"/>
                                            </p:tgtEl>
                                            <p:attrNameLst>
                                              <p:attrName>ppt_y</p:attrName>
                                            </p:attrNameLst>
                                          </p:cBhvr>
                                          <p:tavLst>
                                            <p:tav tm="0">
                                              <p:val>
                                                <p:strVal val="0-#ppt_h/2"/>
                                              </p:val>
                                            </p:tav>
                                            <p:tav tm="100000">
                                              <p:val>
                                                <p:strVal val="#ppt_y"/>
                                              </p:val>
                                            </p:tav>
                                          </p:tavLst>
                                        </p:anim>
                                      </p:childTnLst>
                                    </p:cTn>
                                  </p:par>
                                  <p:par>
                                    <p:cTn id="49" presetID="2" presetClass="entr" presetSubtype="2" accel="5200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1500" fill="hold"/>
                                            <p:tgtEl>
                                              <p:spTgt spid="31"/>
                                            </p:tgtEl>
                                            <p:attrNameLst>
                                              <p:attrName>ppt_x</p:attrName>
                                            </p:attrNameLst>
                                          </p:cBhvr>
                                          <p:tavLst>
                                            <p:tav tm="0">
                                              <p:val>
                                                <p:strVal val="1+#ppt_w/2"/>
                                              </p:val>
                                            </p:tav>
                                            <p:tav tm="100000">
                                              <p:val>
                                                <p:strVal val="#ppt_x"/>
                                              </p:val>
                                            </p:tav>
                                          </p:tavLst>
                                        </p:anim>
                                        <p:anim calcmode="lin" valueType="num">
                                          <p:cBhvr additive="base">
                                            <p:cTn id="52" dur="1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0380E1-6251-3C40-1AE7-7EFC6F410ABD}"/>
              </a:ext>
            </a:extLst>
          </p:cNvPr>
          <p:cNvSpPr txBox="1"/>
          <p:nvPr/>
        </p:nvSpPr>
        <p:spPr>
          <a:xfrm>
            <a:off x="5023860" y="2647061"/>
            <a:ext cx="7011308" cy="1846659"/>
          </a:xfrm>
          <a:prstGeom prst="rect">
            <a:avLst/>
          </a:prstGeom>
          <a:noFill/>
        </p:spPr>
        <p:txBody>
          <a:bodyPr wrap="square" lIns="0" tIns="0" rIns="0" bIns="0" rtlCol="0">
            <a:spAutoFit/>
          </a:bodyPr>
          <a:lstStyle/>
          <a:p>
            <a:pPr algn="ctr"/>
            <a:r>
              <a:rPr lang="en-US" sz="4000" b="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Sự kiện nào mở đầu quá trình xâm nhập của tư bản phương Tây vào các nước Đông Nam Á? </a:t>
            </a:r>
            <a:endParaRPr lang="en-US" sz="40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nvGrpSpPr>
          <p:cNvPr id="2" name="Group 1">
            <a:extLst>
              <a:ext uri="{FF2B5EF4-FFF2-40B4-BE49-F238E27FC236}">
                <a16:creationId xmlns:a16="http://schemas.microsoft.com/office/drawing/2014/main" id="{59EFEECE-11A6-0795-9A8D-E2CF7B5ED50E}"/>
              </a:ext>
            </a:extLst>
          </p:cNvPr>
          <p:cNvGrpSpPr/>
          <p:nvPr/>
        </p:nvGrpSpPr>
        <p:grpSpPr>
          <a:xfrm>
            <a:off x="117230" y="1885950"/>
            <a:ext cx="4749800" cy="4972050"/>
            <a:chOff x="117230" y="1885950"/>
            <a:chExt cx="4749800" cy="4972050"/>
          </a:xfrm>
        </p:grpSpPr>
        <p:grpSp>
          <p:nvGrpSpPr>
            <p:cNvPr id="5" name="组合 134">
              <a:extLst>
                <a:ext uri="{FF2B5EF4-FFF2-40B4-BE49-F238E27FC236}">
                  <a16:creationId xmlns:a16="http://schemas.microsoft.com/office/drawing/2014/main" id="{46D9E3A5-B4B1-9AF2-B57C-74E840AD661D}"/>
                </a:ext>
              </a:extLst>
            </p:cNvPr>
            <p:cNvGrpSpPr/>
            <p:nvPr/>
          </p:nvGrpSpPr>
          <p:grpSpPr>
            <a:xfrm>
              <a:off x="117230" y="1885950"/>
              <a:ext cx="4749800" cy="4972050"/>
              <a:chOff x="2555776" y="915566"/>
              <a:chExt cx="1944216" cy="1944216"/>
            </a:xfrm>
            <a:solidFill>
              <a:srgbClr val="0099A9"/>
            </a:solidFill>
            <a:effectLst>
              <a:outerShdw blurRad="63500" dist="50800" dir="8100000" algn="tr" rotWithShape="0">
                <a:prstClr val="black">
                  <a:alpha val="35000"/>
                </a:prstClr>
              </a:outerShdw>
            </a:effectLst>
          </p:grpSpPr>
          <p:sp>
            <p:nvSpPr>
              <p:cNvPr id="7" name="同心圆 136">
                <a:extLst>
                  <a:ext uri="{FF2B5EF4-FFF2-40B4-BE49-F238E27FC236}">
                    <a16:creationId xmlns:a16="http://schemas.microsoft.com/office/drawing/2014/main" id="{543E7726-A51C-EB79-9A43-F09E02039EED}"/>
                  </a:ext>
                </a:extLst>
              </p:cNvPr>
              <p:cNvSpPr/>
              <p:nvPr/>
            </p:nvSpPr>
            <p:spPr>
              <a:xfrm>
                <a:off x="2555776" y="915566"/>
                <a:ext cx="1944216" cy="1944216"/>
              </a:xfrm>
              <a:prstGeom prst="donut">
                <a:avLst>
                  <a:gd name="adj" fmla="val 10097"/>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9" name="同心圆 137">
                <a:extLst>
                  <a:ext uri="{FF2B5EF4-FFF2-40B4-BE49-F238E27FC236}">
                    <a16:creationId xmlns:a16="http://schemas.microsoft.com/office/drawing/2014/main" id="{8156A829-31D2-2F0F-B814-95F0B5D02D75}"/>
                  </a:ext>
                </a:extLst>
              </p:cNvPr>
              <p:cNvSpPr/>
              <p:nvPr/>
            </p:nvSpPr>
            <p:spPr>
              <a:xfrm>
                <a:off x="2714588" y="1090372"/>
                <a:ext cx="1607877" cy="1591873"/>
              </a:xfrm>
              <a:prstGeom prst="donut">
                <a:avLst>
                  <a:gd name="adj" fmla="val 12059"/>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dirty="0">
                  <a:ln>
                    <a:noFill/>
                  </a:ln>
                  <a:solidFill>
                    <a:srgbClr val="FFFF00"/>
                  </a:solidFill>
                  <a:effectLst/>
                  <a:uLnTx/>
                  <a:uFillTx/>
                  <a:latin typeface="Source Han Sans CN Medium" panose="020B0500000000000000" pitchFamily="34" charset="-128"/>
                  <a:ea typeface="Source Han Sans CN Medium" panose="020B0500000000000000" pitchFamily="34" charset="-128"/>
                  <a:cs typeface="+mn-cs"/>
                </a:endParaRPr>
              </a:p>
            </p:txBody>
          </p:sp>
        </p:grpSp>
        <p:sp>
          <p:nvSpPr>
            <p:cNvPr id="12" name="Hình Bầu dục 1">
              <a:extLst>
                <a:ext uri="{FF2B5EF4-FFF2-40B4-BE49-F238E27FC236}">
                  <a16:creationId xmlns:a16="http://schemas.microsoft.com/office/drawing/2014/main" id="{D333EF6B-312A-C58E-D939-583BB795593D}"/>
                </a:ext>
              </a:extLst>
            </p:cNvPr>
            <p:cNvSpPr/>
            <p:nvPr/>
          </p:nvSpPr>
          <p:spPr>
            <a:xfrm>
              <a:off x="1117990" y="3189605"/>
              <a:ext cx="2722880" cy="28473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4200" b="1" i="0" u="none" strike="noStrike" kern="1200" cap="none" spc="0" normalizeH="0" baseline="0" noProof="0">
                <a:ln>
                  <a:noFill/>
                </a:ln>
                <a:solidFill>
                  <a:srgbClr val="EA5E66"/>
                </a:solidFill>
                <a:effectLst/>
                <a:uLnTx/>
                <a:uFillTx/>
                <a:latin typeface="#9Slide05 Claudia" pitchFamily="2" charset="0"/>
                <a:ea typeface="+mn-ea"/>
                <a:cs typeface="+mn-cs"/>
              </a:endParaRPr>
            </a:p>
          </p:txBody>
        </p:sp>
        <p:pic>
          <p:nvPicPr>
            <p:cNvPr id="13" name="Picture 12">
              <a:extLst>
                <a:ext uri="{FF2B5EF4-FFF2-40B4-BE49-F238E27FC236}">
                  <a16:creationId xmlns:a16="http://schemas.microsoft.com/office/drawing/2014/main" id="{056E9615-52C4-54BF-46ED-1739C2283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78" y="2835910"/>
              <a:ext cx="4572000" cy="3048000"/>
            </a:xfrm>
            <a:prstGeom prst="rect">
              <a:avLst/>
            </a:prstGeom>
          </p:spPr>
        </p:pic>
      </p:grpSp>
      <p:sp>
        <p:nvSpPr>
          <p:cNvPr id="6" name="TextBox 5">
            <a:extLst>
              <a:ext uri="{FF2B5EF4-FFF2-40B4-BE49-F238E27FC236}">
                <a16:creationId xmlns:a16="http://schemas.microsoft.com/office/drawing/2014/main" id="{166216D5-0D31-3A9C-9892-61F4BBB5D567}"/>
              </a:ext>
            </a:extLst>
          </p:cNvPr>
          <p:cNvSpPr txBox="1"/>
          <p:nvPr/>
        </p:nvSpPr>
        <p:spPr>
          <a:xfrm>
            <a:off x="0" y="0"/>
            <a:ext cx="11963400" cy="1077218"/>
          </a:xfrm>
          <a:prstGeom prst="rect">
            <a:avLst/>
          </a:prstGeom>
          <a:noFill/>
        </p:spPr>
        <p:txBody>
          <a:bodyPr wrap="square">
            <a:spAutoFit/>
          </a:bodyPr>
          <a:lstStyle/>
          <a:p>
            <a:pPr algn="ctr" fontAlgn="base">
              <a:spcBef>
                <a:spcPct val="0"/>
              </a:spcBef>
              <a:spcAft>
                <a:spcPct val="0"/>
              </a:spcAft>
              <a:defRPr/>
            </a:pPr>
            <a:r>
              <a:rPr lang="en-US" altLang="en-US" sz="3200" b="1">
                <a:solidFill>
                  <a:srgbClr val="FF0000"/>
                </a:solidFill>
                <a:latin typeface="Times New Roman" panose="02020603050405020304" pitchFamily="18" charset="0"/>
                <a:cs typeface="Times New Roman" panose="02020603050405020304" pitchFamily="18" charset="0"/>
              </a:rPr>
              <a:t>BÀI 5: </a:t>
            </a:r>
            <a:r>
              <a:rPr lang="vi-VN" altLang="en-US" sz="3200" b="1">
                <a:solidFill>
                  <a:srgbClr val="FF0000"/>
                </a:solidFill>
                <a:latin typeface="Times New Roman" panose="02020603050405020304" pitchFamily="18" charset="0"/>
                <a:cs typeface="Times New Roman" panose="02020603050405020304" pitchFamily="18" charset="0"/>
              </a:rPr>
              <a:t>QUÁ TRÌNH XÂM LƯỢC VÀ CAI TRỊ CỦA CHỦ NGHĨA THỰC DÂN Ở ĐÔNG NAM Á (T1) </a:t>
            </a:r>
          </a:p>
        </p:txBody>
      </p:sp>
      <p:sp>
        <p:nvSpPr>
          <p:cNvPr id="8" name="TextBox 7">
            <a:extLst>
              <a:ext uri="{FF2B5EF4-FFF2-40B4-BE49-F238E27FC236}">
                <a16:creationId xmlns:a16="http://schemas.microsoft.com/office/drawing/2014/main" id="{5A045500-9437-9B6A-E35E-000BF63495B7}"/>
              </a:ext>
            </a:extLst>
          </p:cNvPr>
          <p:cNvSpPr txBox="1"/>
          <p:nvPr/>
        </p:nvSpPr>
        <p:spPr>
          <a:xfrm>
            <a:off x="0" y="1021445"/>
            <a:ext cx="12191999"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a:t>
            </a:r>
            <a:r>
              <a:rPr kumimoji="0" lang="en-US" sz="36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lang="en-US" sz="3600" b="1">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Q</a:t>
            </a:r>
            <a:r>
              <a:rPr kumimoji="0" lang="en-US" sz="36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uá</a:t>
            </a:r>
            <a:r>
              <a:rPr kumimoji="0" lang="en-US" sz="36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6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trình</a:t>
            </a:r>
            <a:r>
              <a:rPr kumimoji="0" lang="en-US" sz="36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600" b="1" i="0" u="none" strike="noStrike" kern="1200" cap="none" spc="0" normalizeH="0" noProof="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xâm</a:t>
            </a:r>
            <a:r>
              <a:rPr kumimoji="0" lang="en-US" sz="36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lược và cai trị của thực dân phương Tây ở Đông Nam Á</a:t>
            </a:r>
            <a:endParaRPr kumimoji="0" lang="en-US" sz="3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44007165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4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10 Famous Historical Places in Malaysia - The Asia Press">
            <a:extLst>
              <a:ext uri="{FF2B5EF4-FFF2-40B4-BE49-F238E27FC236}">
                <a16:creationId xmlns:a16="http://schemas.microsoft.com/office/drawing/2014/main" id="{F12E25B2-69CE-C142-8E43-B79396B65F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8100"/>
            <a:ext cx="6096000" cy="55814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3AA2EF4-5B55-A672-A82E-4988FFA2D316}"/>
              </a:ext>
            </a:extLst>
          </p:cNvPr>
          <p:cNvSpPr txBox="1"/>
          <p:nvPr/>
        </p:nvSpPr>
        <p:spPr>
          <a:xfrm>
            <a:off x="0" y="5676156"/>
            <a:ext cx="12192000"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400">
                <a:latin typeface="Times New Roman" panose="02020603050405020304" pitchFamily="18" charset="0"/>
                <a:cs typeface="Times New Roman" panose="02020603050405020304" pitchFamily="18" charset="0"/>
              </a:rPr>
              <a:t>Năm 1511, Bồ Đào Nha đánh chiếm vương quốc Ma-lác-ca, làm chủ cửa ngõ đi từ Ấn Độ Dương vào vùng biển Đông. Sự kiện này đã mở đầu quá trình xâm chiếm, áp đặt sự thống trị, biến các nước Đông Nam Á thành thuộc địa của thực dân phương Tây.</a:t>
            </a:r>
          </a:p>
        </p:txBody>
      </p:sp>
      <p:pic>
        <p:nvPicPr>
          <p:cNvPr id="22" name="Picture 21">
            <a:extLst>
              <a:ext uri="{FF2B5EF4-FFF2-40B4-BE49-F238E27FC236}">
                <a16:creationId xmlns:a16="http://schemas.microsoft.com/office/drawing/2014/main" id="{A636A1C1-C443-C1A5-FCBB-040E6BF394E9}"/>
              </a:ext>
            </a:extLst>
          </p:cNvPr>
          <p:cNvPicPr>
            <a:picLocks noChangeAspect="1"/>
          </p:cNvPicPr>
          <p:nvPr/>
        </p:nvPicPr>
        <p:blipFill>
          <a:blip r:embed="rId3"/>
          <a:stretch>
            <a:fillRect/>
          </a:stretch>
        </p:blipFill>
        <p:spPr>
          <a:xfrm>
            <a:off x="5660306" y="18335"/>
            <a:ext cx="6531693" cy="5620999"/>
          </a:xfrm>
          <a:prstGeom prst="rect">
            <a:avLst/>
          </a:prstGeom>
        </p:spPr>
      </p:pic>
      <p:pic>
        <p:nvPicPr>
          <p:cNvPr id="10" name="Graphic 9" descr="Marker">
            <a:extLst>
              <a:ext uri="{FF2B5EF4-FFF2-40B4-BE49-F238E27FC236}">
                <a16:creationId xmlns:a16="http://schemas.microsoft.com/office/drawing/2014/main" id="{BD9BCF30-33DD-C015-0183-FD20BFE3B5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65884" y="2381067"/>
            <a:ext cx="1086033" cy="1086033"/>
          </a:xfrm>
          <a:prstGeom prst="rect">
            <a:avLst/>
          </a:prstGeom>
        </p:spPr>
      </p:pic>
    </p:spTree>
    <p:extLst>
      <p:ext uri="{BB962C8B-B14F-4D97-AF65-F5344CB8AC3E}">
        <p14:creationId xmlns:p14="http://schemas.microsoft.com/office/powerpoint/2010/main" val="3477582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par>
                          <p:cTn id="14" fill="hold">
                            <p:stCondLst>
                              <p:cond delay="500"/>
                            </p:stCondLst>
                            <p:childTnLst>
                              <p:par>
                                <p:cTn id="15" presetID="22" presetClass="entr" presetSubtype="4" repeatCount="indefinite" nodeType="afterEffect">
                                  <p:stCondLst>
                                    <p:cond delay="0"/>
                                  </p:stCondLst>
                                  <p:endCondLst>
                                    <p:cond evt="onNext" delay="0">
                                      <p:tgtEl>
                                        <p:sldTgt/>
                                      </p:tgtEl>
                                    </p:cond>
                                  </p:end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DashVTI">
  <a:themeElements>
    <a:clrScheme name="AnalogousFromLightSeedLeftStep">
      <a:dk1>
        <a:srgbClr val="000000"/>
      </a:dk1>
      <a:lt1>
        <a:srgbClr val="FFFFFF"/>
      </a:lt1>
      <a:dk2>
        <a:srgbClr val="2E2441"/>
      </a:dk2>
      <a:lt2>
        <a:srgbClr val="E2E8E5"/>
      </a:lt2>
      <a:accent1>
        <a:srgbClr val="EC70A4"/>
      </a:accent1>
      <a:accent2>
        <a:srgbClr val="E850D0"/>
      </a:accent2>
      <a:accent3>
        <a:srgbClr val="CD70EC"/>
      </a:accent3>
      <a:accent4>
        <a:srgbClr val="8250E8"/>
      </a:accent4>
      <a:accent5>
        <a:srgbClr val="707BEC"/>
      </a:accent5>
      <a:accent6>
        <a:srgbClr val="509DE8"/>
      </a:accent6>
      <a:hlink>
        <a:srgbClr val="578F77"/>
      </a:hlink>
      <a:folHlink>
        <a:srgbClr val="7F7F7F"/>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10.xml><?xml version="1.0" encoding="utf-8"?>
<a:theme xmlns:a="http://schemas.openxmlformats.org/drawingml/2006/main" name="1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Brazilian Literature Thesis by Slidesgo">
  <a:themeElements>
    <a:clrScheme name="Simple Light">
      <a:dk1>
        <a:srgbClr val="0E1C30"/>
      </a:dk1>
      <a:lt1>
        <a:srgbClr val="FFEAD8"/>
      </a:lt1>
      <a:dk2>
        <a:srgbClr val="FFB088"/>
      </a:dk2>
      <a:lt2>
        <a:srgbClr val="FFB95C"/>
      </a:lt2>
      <a:accent1>
        <a:srgbClr val="DD6326"/>
      </a:accent1>
      <a:accent2>
        <a:srgbClr val="437A67"/>
      </a:accent2>
      <a:accent3>
        <a:srgbClr val="80BE9B"/>
      </a:accent3>
      <a:accent4>
        <a:srgbClr val="FF9C47"/>
      </a:accent4>
      <a:accent5>
        <a:srgbClr val="FFF2E8"/>
      </a:accent5>
      <a:accent6>
        <a:srgbClr val="FFFFFF"/>
      </a:accent6>
      <a:hlink>
        <a:srgbClr val="437A6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Cymbeline template">
  <a:themeElements>
    <a:clrScheme name="Custom 347">
      <a:dk1>
        <a:srgbClr val="000000"/>
      </a:dk1>
      <a:lt1>
        <a:srgbClr val="FFFFFF"/>
      </a:lt1>
      <a:dk2>
        <a:srgbClr val="666666"/>
      </a:dk2>
      <a:lt2>
        <a:srgbClr val="EFEFEF"/>
      </a:lt2>
      <a:accent1>
        <a:srgbClr val="485364"/>
      </a:accent1>
      <a:accent2>
        <a:srgbClr val="63728A"/>
      </a:accent2>
      <a:accent3>
        <a:srgbClr val="8B9AB3"/>
      </a:accent3>
      <a:accent4>
        <a:srgbClr val="9E8473"/>
      </a:accent4>
      <a:accent5>
        <a:srgbClr val="CAAE9C"/>
      </a:accent5>
      <a:accent6>
        <a:srgbClr val="DFCEC3"/>
      </a:accent6>
      <a:hlink>
        <a:srgbClr val="0000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
      <a:dk1>
        <a:sysClr val="windowText" lastClr="000000"/>
      </a:dk1>
      <a:lt1>
        <a:sysClr val="window" lastClr="FFFFFF"/>
      </a:lt1>
      <a:dk2>
        <a:srgbClr val="FFFFFF"/>
      </a:dk2>
      <a:lt2>
        <a:srgbClr val="FFFFFF"/>
      </a:lt2>
      <a:accent1>
        <a:srgbClr val="0E647C"/>
      </a:accent1>
      <a:accent2>
        <a:srgbClr val="2DB2A4"/>
      </a:accent2>
      <a:accent3>
        <a:srgbClr val="74AF47"/>
      </a:accent3>
      <a:accent4>
        <a:srgbClr val="755DA1"/>
      </a:accent4>
      <a:accent5>
        <a:srgbClr val="4BACC6"/>
      </a:accent5>
      <a:accent6>
        <a:srgbClr val="F87A08"/>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olabella template">
  <a:themeElements>
    <a:clrScheme name="Custom 347">
      <a:dk1>
        <a:srgbClr val="403228"/>
      </a:dk1>
      <a:lt1>
        <a:srgbClr val="FFFFFF"/>
      </a:lt1>
      <a:dk2>
        <a:srgbClr val="926940"/>
      </a:dk2>
      <a:lt2>
        <a:srgbClr val="F3EFEA"/>
      </a:lt2>
      <a:accent1>
        <a:srgbClr val="261408"/>
      </a:accent1>
      <a:accent2>
        <a:srgbClr val="8E5025"/>
      </a:accent2>
      <a:accent3>
        <a:srgbClr val="B68C68"/>
      </a:accent3>
      <a:accent4>
        <a:srgbClr val="E8DAC2"/>
      </a:accent4>
      <a:accent5>
        <a:srgbClr val="8E2525"/>
      </a:accent5>
      <a:accent6>
        <a:srgbClr val="B67068"/>
      </a:accent6>
      <a:hlink>
        <a:srgbClr val="40322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ymbeline template">
  <a:themeElements>
    <a:clrScheme name="Custom 347">
      <a:dk1>
        <a:srgbClr val="000000"/>
      </a:dk1>
      <a:lt1>
        <a:srgbClr val="FFFFFF"/>
      </a:lt1>
      <a:dk2>
        <a:srgbClr val="666666"/>
      </a:dk2>
      <a:lt2>
        <a:srgbClr val="EFEFEF"/>
      </a:lt2>
      <a:accent1>
        <a:srgbClr val="485364"/>
      </a:accent1>
      <a:accent2>
        <a:srgbClr val="63728A"/>
      </a:accent2>
      <a:accent3>
        <a:srgbClr val="8B9AB3"/>
      </a:accent3>
      <a:accent4>
        <a:srgbClr val="9E8473"/>
      </a:accent4>
      <a:accent5>
        <a:srgbClr val="CAAE9C"/>
      </a:accent5>
      <a:accent6>
        <a:srgbClr val="DFCEC3"/>
      </a:accent6>
      <a:hlink>
        <a:srgbClr val="0000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Droplet">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2528</TotalTime>
  <Words>2154</Words>
  <Application>Microsoft Office PowerPoint</Application>
  <PresentationFormat>Widescreen</PresentationFormat>
  <Paragraphs>259</Paragraphs>
  <Slides>42</Slides>
  <Notes>0</Notes>
  <HiddenSlides>0</HiddenSlides>
  <MMClips>2</MMClips>
  <ScaleCrop>false</ScaleCrop>
  <HeadingPairs>
    <vt:vector size="8" baseType="variant">
      <vt:variant>
        <vt:lpstr>Fonts Used</vt:lpstr>
      </vt:variant>
      <vt:variant>
        <vt:i4>24</vt:i4>
      </vt:variant>
      <vt:variant>
        <vt:lpstr>Theme</vt:lpstr>
      </vt:variant>
      <vt:variant>
        <vt:i4>13</vt:i4>
      </vt:variant>
      <vt:variant>
        <vt:lpstr>Embedded OLE Servers</vt:lpstr>
      </vt:variant>
      <vt:variant>
        <vt:i4>1</vt:i4>
      </vt:variant>
      <vt:variant>
        <vt:lpstr>Slide Titles</vt:lpstr>
      </vt:variant>
      <vt:variant>
        <vt:i4>42</vt:i4>
      </vt:variant>
    </vt:vector>
  </HeadingPairs>
  <TitlesOfParts>
    <vt:vector size="80" baseType="lpstr">
      <vt:lpstr>#9Slide02 Noi dung rat dai</vt:lpstr>
      <vt:lpstr>#9Slide05 Claudia</vt:lpstr>
      <vt:lpstr>Arial</vt:lpstr>
      <vt:lpstr>Bebas Neue</vt:lpstr>
      <vt:lpstr>Cabin</vt:lpstr>
      <vt:lpstr>Cabin Condensed</vt:lpstr>
      <vt:lpstr>Calibri</vt:lpstr>
      <vt:lpstr>Calibri Light</vt:lpstr>
      <vt:lpstr>Cinzel</vt:lpstr>
      <vt:lpstr>Crete Round</vt:lpstr>
      <vt:lpstr>Grandview Display</vt:lpstr>
      <vt:lpstr>Libre Baskerville</vt:lpstr>
      <vt:lpstr>Livvic</vt:lpstr>
      <vt:lpstr>Open Sans</vt:lpstr>
      <vt:lpstr>Parisienne</vt:lpstr>
      <vt:lpstr>Poppins</vt:lpstr>
      <vt:lpstr>Poppins Light</vt:lpstr>
      <vt:lpstr>PT Serif</vt:lpstr>
      <vt:lpstr>Roboto Condensed Light</vt:lpstr>
      <vt:lpstr>Roboto Slab</vt:lpstr>
      <vt:lpstr>Snap ITC</vt:lpstr>
      <vt:lpstr>Source Han Sans CN Medium</vt:lpstr>
      <vt:lpstr>Times New Roman</vt:lpstr>
      <vt:lpstr>Tw Cen MT</vt:lpstr>
      <vt:lpstr>DashVTI</vt:lpstr>
      <vt:lpstr>Office 主题</vt:lpstr>
      <vt:lpstr>Office 主题​​</vt:lpstr>
      <vt:lpstr>Lección de Historia de España by Slidesgo</vt:lpstr>
      <vt:lpstr>Dolabella template</vt:lpstr>
      <vt:lpstr>Snug</vt:lpstr>
      <vt:lpstr>Cymbeline template</vt:lpstr>
      <vt:lpstr>1_Droplet</vt:lpstr>
      <vt:lpstr>Default Design</vt:lpstr>
      <vt:lpstr>1_Lección de Historia de España by Slidesgo</vt:lpstr>
      <vt:lpstr>1_Brazilian Literature Thesis by Slidesgo</vt:lpstr>
      <vt:lpstr>3_Office Theme</vt:lpstr>
      <vt:lpstr>1_Cymbeline template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Admin</cp:lastModifiedBy>
  <cp:revision>27</cp:revision>
  <dcterms:created xsi:type="dcterms:W3CDTF">2023-04-18T02:14:22Z</dcterms:created>
  <dcterms:modified xsi:type="dcterms:W3CDTF">2024-02-22T13:09:29Z</dcterms:modified>
</cp:coreProperties>
</file>