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5" r:id="rId2"/>
    <p:sldId id="256" r:id="rId3"/>
    <p:sldId id="266" r:id="rId4"/>
    <p:sldId id="267" r:id="rId5"/>
    <p:sldId id="268" r:id="rId6"/>
    <p:sldId id="261" r:id="rId7"/>
    <p:sldId id="262" r:id="rId8"/>
    <p:sldId id="269" r:id="rId9"/>
    <p:sldId id="278" r:id="rId10"/>
    <p:sldId id="270" r:id="rId11"/>
    <p:sldId id="273" r:id="rId12"/>
    <p:sldId id="271" r:id="rId13"/>
    <p:sldId id="275" r:id="rId14"/>
    <p:sldId id="272" r:id="rId15"/>
    <p:sldId id="276" r:id="rId16"/>
    <p:sldId id="277" r:id="rId17"/>
    <p:sldId id="279" r:id="rId18"/>
    <p:sldId id="280" r:id="rId19"/>
    <p:sldId id="274" r:id="rId20"/>
    <p:sldId id="26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D08B4-892B-4AF4-84E8-704E7AD5A5B8}" type="datetimeFigureOut">
              <a:rPr lang="en-US" smtClean="0"/>
              <a:t>9/30/2021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CF18B-82EB-495D-AB6D-6D6B5F3A3E7F}" type="slidenum">
              <a:rPr lang="en-US" smtClean="0"/>
              <a:t>‹#›</a:t>
            </a:fld>
            <a:endParaRPr lang="en-US"/>
          </a:p>
        </p:txBody>
      </p:sp>
    </p:spTree>
    <p:extLst>
      <p:ext uri="{BB962C8B-B14F-4D97-AF65-F5344CB8AC3E}">
        <p14:creationId xmlns:p14="http://schemas.microsoft.com/office/powerpoint/2010/main" val="2242423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ACF18B-82EB-495D-AB6D-6D6B5F3A3E7F}" type="slidenum">
              <a:rPr lang="en-US" smtClean="0"/>
              <a:t>4</a:t>
            </a:fld>
            <a:endParaRPr lang="en-US"/>
          </a:p>
        </p:txBody>
      </p:sp>
    </p:spTree>
    <p:extLst>
      <p:ext uri="{BB962C8B-B14F-4D97-AF65-F5344CB8AC3E}">
        <p14:creationId xmlns:p14="http://schemas.microsoft.com/office/powerpoint/2010/main" val="1181185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3394A7-B85A-4BCB-90DD-953FAE5C0CB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C81A7-6844-48CA-B3B8-1F2759514798}" type="slidenum">
              <a:rPr lang="en-US" smtClean="0"/>
              <a:t>‹#›</a:t>
            </a:fld>
            <a:endParaRPr lang="en-US"/>
          </a:p>
        </p:txBody>
      </p:sp>
    </p:spTree>
    <p:extLst>
      <p:ext uri="{BB962C8B-B14F-4D97-AF65-F5344CB8AC3E}">
        <p14:creationId xmlns:p14="http://schemas.microsoft.com/office/powerpoint/2010/main" val="302200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394A7-B85A-4BCB-90DD-953FAE5C0CB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C81A7-6844-48CA-B3B8-1F2759514798}" type="slidenum">
              <a:rPr lang="en-US" smtClean="0"/>
              <a:t>‹#›</a:t>
            </a:fld>
            <a:endParaRPr lang="en-US"/>
          </a:p>
        </p:txBody>
      </p:sp>
    </p:spTree>
    <p:extLst>
      <p:ext uri="{BB962C8B-B14F-4D97-AF65-F5344CB8AC3E}">
        <p14:creationId xmlns:p14="http://schemas.microsoft.com/office/powerpoint/2010/main" val="801541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394A7-B85A-4BCB-90DD-953FAE5C0CB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C81A7-6844-48CA-B3B8-1F2759514798}" type="slidenum">
              <a:rPr lang="en-US" smtClean="0"/>
              <a:t>‹#›</a:t>
            </a:fld>
            <a:endParaRPr lang="en-US"/>
          </a:p>
        </p:txBody>
      </p:sp>
    </p:spTree>
    <p:extLst>
      <p:ext uri="{BB962C8B-B14F-4D97-AF65-F5344CB8AC3E}">
        <p14:creationId xmlns:p14="http://schemas.microsoft.com/office/powerpoint/2010/main" val="386615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394A7-B85A-4BCB-90DD-953FAE5C0CB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C81A7-6844-48CA-B3B8-1F2759514798}" type="slidenum">
              <a:rPr lang="en-US" smtClean="0"/>
              <a:t>‹#›</a:t>
            </a:fld>
            <a:endParaRPr lang="en-US"/>
          </a:p>
        </p:txBody>
      </p:sp>
    </p:spTree>
    <p:extLst>
      <p:ext uri="{BB962C8B-B14F-4D97-AF65-F5344CB8AC3E}">
        <p14:creationId xmlns:p14="http://schemas.microsoft.com/office/powerpoint/2010/main" val="3347084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94A7-B85A-4BCB-90DD-953FAE5C0CB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C81A7-6844-48CA-B3B8-1F2759514798}" type="slidenum">
              <a:rPr lang="en-US" smtClean="0"/>
              <a:t>‹#›</a:t>
            </a:fld>
            <a:endParaRPr lang="en-US"/>
          </a:p>
        </p:txBody>
      </p:sp>
    </p:spTree>
    <p:extLst>
      <p:ext uri="{BB962C8B-B14F-4D97-AF65-F5344CB8AC3E}">
        <p14:creationId xmlns:p14="http://schemas.microsoft.com/office/powerpoint/2010/main" val="1803596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3394A7-B85A-4BCB-90DD-953FAE5C0CB5}"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BC81A7-6844-48CA-B3B8-1F2759514798}" type="slidenum">
              <a:rPr lang="en-US" smtClean="0"/>
              <a:t>‹#›</a:t>
            </a:fld>
            <a:endParaRPr lang="en-US"/>
          </a:p>
        </p:txBody>
      </p:sp>
    </p:spTree>
    <p:extLst>
      <p:ext uri="{BB962C8B-B14F-4D97-AF65-F5344CB8AC3E}">
        <p14:creationId xmlns:p14="http://schemas.microsoft.com/office/powerpoint/2010/main" val="4283278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3394A7-B85A-4BCB-90DD-953FAE5C0CB5}"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BC81A7-6844-48CA-B3B8-1F2759514798}" type="slidenum">
              <a:rPr lang="en-US" smtClean="0"/>
              <a:t>‹#›</a:t>
            </a:fld>
            <a:endParaRPr lang="en-US"/>
          </a:p>
        </p:txBody>
      </p:sp>
    </p:spTree>
    <p:extLst>
      <p:ext uri="{BB962C8B-B14F-4D97-AF65-F5344CB8AC3E}">
        <p14:creationId xmlns:p14="http://schemas.microsoft.com/office/powerpoint/2010/main" val="303480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3394A7-B85A-4BCB-90DD-953FAE5C0CB5}"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BC81A7-6844-48CA-B3B8-1F2759514798}" type="slidenum">
              <a:rPr lang="en-US" smtClean="0"/>
              <a:t>‹#›</a:t>
            </a:fld>
            <a:endParaRPr lang="en-US"/>
          </a:p>
        </p:txBody>
      </p:sp>
    </p:spTree>
    <p:extLst>
      <p:ext uri="{BB962C8B-B14F-4D97-AF65-F5344CB8AC3E}">
        <p14:creationId xmlns:p14="http://schemas.microsoft.com/office/powerpoint/2010/main" val="2577013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394A7-B85A-4BCB-90DD-953FAE5C0CB5}"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BC81A7-6844-48CA-B3B8-1F2759514798}" type="slidenum">
              <a:rPr lang="en-US" smtClean="0"/>
              <a:t>‹#›</a:t>
            </a:fld>
            <a:endParaRPr lang="en-US"/>
          </a:p>
        </p:txBody>
      </p:sp>
    </p:spTree>
    <p:extLst>
      <p:ext uri="{BB962C8B-B14F-4D97-AF65-F5344CB8AC3E}">
        <p14:creationId xmlns:p14="http://schemas.microsoft.com/office/powerpoint/2010/main" val="4024935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394A7-B85A-4BCB-90DD-953FAE5C0CB5}"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BC81A7-6844-48CA-B3B8-1F2759514798}" type="slidenum">
              <a:rPr lang="en-US" smtClean="0"/>
              <a:t>‹#›</a:t>
            </a:fld>
            <a:endParaRPr lang="en-US"/>
          </a:p>
        </p:txBody>
      </p:sp>
    </p:spTree>
    <p:extLst>
      <p:ext uri="{BB962C8B-B14F-4D97-AF65-F5344CB8AC3E}">
        <p14:creationId xmlns:p14="http://schemas.microsoft.com/office/powerpoint/2010/main" val="3211505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394A7-B85A-4BCB-90DD-953FAE5C0CB5}"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BC81A7-6844-48CA-B3B8-1F2759514798}" type="slidenum">
              <a:rPr lang="en-US" smtClean="0"/>
              <a:t>‹#›</a:t>
            </a:fld>
            <a:endParaRPr lang="en-US"/>
          </a:p>
        </p:txBody>
      </p:sp>
    </p:spTree>
    <p:extLst>
      <p:ext uri="{BB962C8B-B14F-4D97-AF65-F5344CB8AC3E}">
        <p14:creationId xmlns:p14="http://schemas.microsoft.com/office/powerpoint/2010/main" val="3749036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accent3">
                <a:shade val="45000"/>
                <a:satMod val="135000"/>
              </a:schemeClr>
              <a:prstClr val="white"/>
            </a:duotone>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394A7-B85A-4BCB-90DD-953FAE5C0CB5}" type="datetimeFigureOut">
              <a:rPr lang="en-US" smtClean="0"/>
              <a:t>9/30/2021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C81A7-6844-48CA-B3B8-1F2759514798}" type="slidenum">
              <a:rPr lang="en-US" smtClean="0"/>
              <a:t>‹#›</a:t>
            </a:fld>
            <a:endParaRPr lang="en-US"/>
          </a:p>
        </p:txBody>
      </p:sp>
    </p:spTree>
    <p:extLst>
      <p:ext uri="{BB962C8B-B14F-4D97-AF65-F5344CB8AC3E}">
        <p14:creationId xmlns:p14="http://schemas.microsoft.com/office/powerpoint/2010/main" val="327851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hyperlink" Target="http://upload.wikimedia.org/wikipedia/commons/d/d8/European_Central_Bank_041107.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hyperlink" Target="http://vi.wikipedia.org/wiki/Th%E1%BA%BF_gi%E1%BB%9Bi"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hyperlink" Target="http://vi.wikipedia.org/wiki/Ch%C3%A2u_%C3%82u" TargetMode="External"/><Relationship Id="rId5" Type="http://schemas.openxmlformats.org/officeDocument/2006/relationships/image" Target="../media/image12.jpeg"/><Relationship Id="rId10" Type="http://schemas.openxmlformats.org/officeDocument/2006/relationships/hyperlink" Target="http://vi.wikipedia.org/wiki/Qu%E1%BB%91c_gia" TargetMode="External"/><Relationship Id="rId4" Type="http://schemas.openxmlformats.org/officeDocument/2006/relationships/image" Target="../media/image11.jpe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442"/>
            <a:ext cx="9144000" cy="6870441"/>
          </a:xfrm>
          <a:prstGeom prst="rect">
            <a:avLst/>
          </a:prstGeom>
        </p:spPr>
      </p:pic>
      <p:sp>
        <p:nvSpPr>
          <p:cNvPr id="2" name="Title 1"/>
          <p:cNvSpPr>
            <a:spLocks noGrp="1"/>
          </p:cNvSpPr>
          <p:nvPr>
            <p:ph type="title"/>
          </p:nvPr>
        </p:nvSpPr>
        <p:spPr>
          <a:xfrm>
            <a:off x="685800" y="914400"/>
            <a:ext cx="7772400" cy="1143000"/>
          </a:xfrm>
        </p:spPr>
        <p:txBody>
          <a:bodyPr>
            <a:prstTxWarp prst="textDeflate">
              <a:avLst/>
            </a:prstTxWarp>
            <a:normAutofit/>
            <a:scene3d>
              <a:camera prst="orthographicFront"/>
              <a:lightRig rig="threePt" dir="t"/>
            </a:scene3d>
            <a:sp3d extrusionH="57150">
              <a:bevelT w="38100" h="38100"/>
            </a:sp3d>
          </a:bodyPr>
          <a:lstStyle/>
          <a:p>
            <a:r>
              <a:rPr lang="en-US" sz="6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7- TÂY ÂU</a:t>
            </a:r>
            <a:endPar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Oval 4"/>
          <p:cNvSpPr/>
          <p:nvPr/>
        </p:nvSpPr>
        <p:spPr>
          <a:xfrm>
            <a:off x="38100" y="5943599"/>
            <a:ext cx="876300" cy="878633"/>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701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endParaRPr lang="vi-VN"/>
          </a:p>
        </p:txBody>
      </p:sp>
      <p:pic>
        <p:nvPicPr>
          <p:cNvPr id="89091" name="Picture 3" descr="ma_trch_500"/>
          <p:cNvPicPr>
            <a:picLocks noChangeAspect="1" noChangeArrowheads="1"/>
          </p:cNvPicPr>
          <p:nvPr/>
        </p:nvPicPr>
        <p:blipFill>
          <a:blip r:embed="rId2"/>
          <a:srcRect/>
          <a:stretch>
            <a:fillRect/>
          </a:stretch>
        </p:blipFill>
        <p:spPr bwMode="auto">
          <a:xfrm>
            <a:off x="2438400" y="0"/>
            <a:ext cx="4267200" cy="3124200"/>
          </a:xfrm>
          <a:prstGeom prst="rect">
            <a:avLst/>
          </a:prstGeom>
          <a:noFill/>
        </p:spPr>
      </p:pic>
      <p:pic>
        <p:nvPicPr>
          <p:cNvPr id="89092" name="Picture 4"/>
          <p:cNvPicPr>
            <a:picLocks noChangeAspect="1" noChangeArrowheads="1"/>
          </p:cNvPicPr>
          <p:nvPr/>
        </p:nvPicPr>
        <p:blipFill>
          <a:blip r:embed="rId3"/>
          <a:srcRect/>
          <a:stretch>
            <a:fillRect/>
          </a:stretch>
        </p:blipFill>
        <p:spPr bwMode="auto">
          <a:xfrm>
            <a:off x="4724400" y="3124200"/>
            <a:ext cx="4343400" cy="3733800"/>
          </a:xfrm>
          <a:prstGeom prst="rect">
            <a:avLst/>
          </a:prstGeom>
          <a:noFill/>
          <a:ln w="9525">
            <a:noFill/>
            <a:miter lim="800000"/>
            <a:headEnd/>
            <a:tailEnd/>
          </a:ln>
          <a:effectLst/>
        </p:spPr>
      </p:pic>
      <p:pic>
        <p:nvPicPr>
          <p:cNvPr id="89093" name="Picture 5" descr="Tập tin:European Central Bank 041107.jpg">
            <a:hlinkClick r:id="rId4"/>
          </p:cNvPr>
          <p:cNvPicPr>
            <a:picLocks noChangeAspect="1" noChangeArrowheads="1"/>
          </p:cNvPicPr>
          <p:nvPr/>
        </p:nvPicPr>
        <p:blipFill>
          <a:blip r:embed="rId5"/>
          <a:srcRect/>
          <a:stretch>
            <a:fillRect/>
          </a:stretch>
        </p:blipFill>
        <p:spPr bwMode="auto">
          <a:xfrm>
            <a:off x="228600" y="3124200"/>
            <a:ext cx="4343400" cy="2895600"/>
          </a:xfrm>
          <a:prstGeom prst="rect">
            <a:avLst/>
          </a:prstGeom>
          <a:noFill/>
        </p:spPr>
      </p:pic>
      <p:sp>
        <p:nvSpPr>
          <p:cNvPr id="89094" name="Rectangle 6"/>
          <p:cNvSpPr>
            <a:spLocks noChangeArrowheads="1"/>
          </p:cNvSpPr>
          <p:nvPr/>
        </p:nvSpPr>
        <p:spPr bwMode="auto">
          <a:xfrm>
            <a:off x="342900" y="6161314"/>
            <a:ext cx="4114800" cy="38100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algn="ctr"/>
            <a:r>
              <a:rPr lang="en-US" sz="2200" i="0" dirty="0" err="1">
                <a:solidFill>
                  <a:schemeClr val="accent3"/>
                </a:solidFill>
                <a:latin typeface="+mj-lt"/>
                <a:cs typeface="Arial" charset="0"/>
              </a:rPr>
              <a:t>Ngân</a:t>
            </a:r>
            <a:r>
              <a:rPr lang="en-US" sz="2200" i="0" dirty="0">
                <a:solidFill>
                  <a:schemeClr val="accent3"/>
                </a:solidFill>
                <a:latin typeface="+mj-lt"/>
                <a:cs typeface="Arial" charset="0"/>
              </a:rPr>
              <a:t> </a:t>
            </a:r>
            <a:r>
              <a:rPr lang="en-US" sz="2200" i="0" dirty="0" err="1">
                <a:solidFill>
                  <a:schemeClr val="accent3"/>
                </a:solidFill>
                <a:latin typeface="+mj-lt"/>
                <a:cs typeface="Arial" charset="0"/>
              </a:rPr>
              <a:t>hàng</a:t>
            </a:r>
            <a:r>
              <a:rPr lang="en-US" sz="2200" i="0" dirty="0">
                <a:solidFill>
                  <a:schemeClr val="accent3"/>
                </a:solidFill>
                <a:latin typeface="+mj-lt"/>
                <a:cs typeface="Arial" charset="0"/>
              </a:rPr>
              <a:t> </a:t>
            </a:r>
            <a:r>
              <a:rPr lang="en-US" sz="2200" i="0" dirty="0" err="1">
                <a:solidFill>
                  <a:schemeClr val="accent3"/>
                </a:solidFill>
                <a:latin typeface="+mj-lt"/>
                <a:cs typeface="Arial" charset="0"/>
              </a:rPr>
              <a:t>trung</a:t>
            </a:r>
            <a:r>
              <a:rPr lang="en-US" sz="2200" i="0" dirty="0">
                <a:solidFill>
                  <a:schemeClr val="accent3"/>
                </a:solidFill>
                <a:latin typeface="+mj-lt"/>
                <a:cs typeface="Arial" charset="0"/>
              </a:rPr>
              <a:t> </a:t>
            </a:r>
            <a:r>
              <a:rPr lang="en-US" sz="2200" i="0" dirty="0" err="1">
                <a:solidFill>
                  <a:schemeClr val="accent3"/>
                </a:solidFill>
                <a:latin typeface="+mj-lt"/>
                <a:cs typeface="Arial" charset="0"/>
              </a:rPr>
              <a:t>ương</a:t>
            </a:r>
            <a:r>
              <a:rPr lang="en-US" sz="2200" i="0" dirty="0">
                <a:solidFill>
                  <a:schemeClr val="accent3"/>
                </a:solidFill>
                <a:latin typeface="+mj-lt"/>
                <a:cs typeface="Arial" charset="0"/>
              </a:rPr>
              <a:t> </a:t>
            </a:r>
            <a:r>
              <a:rPr lang="en-US" sz="2200" i="0" dirty="0" err="1">
                <a:solidFill>
                  <a:schemeClr val="accent3"/>
                </a:solidFill>
                <a:latin typeface="+mj-lt"/>
                <a:cs typeface="Arial" charset="0"/>
              </a:rPr>
              <a:t>Châu</a:t>
            </a:r>
            <a:r>
              <a:rPr lang="en-US" sz="2200" i="0" dirty="0">
                <a:solidFill>
                  <a:schemeClr val="accent3"/>
                </a:solidFill>
                <a:latin typeface="+mj-lt"/>
                <a:cs typeface="Arial" charset="0"/>
              </a:rPr>
              <a:t> </a:t>
            </a:r>
            <a:r>
              <a:rPr lang="en-US" sz="2200" i="0" dirty="0" err="1">
                <a:solidFill>
                  <a:schemeClr val="accent3"/>
                </a:solidFill>
                <a:latin typeface="+mj-lt"/>
                <a:cs typeface="Arial" charset="0"/>
              </a:rPr>
              <a:t>Âu</a:t>
            </a:r>
            <a:r>
              <a:rPr lang="en-US" sz="2200" i="0" dirty="0">
                <a:solidFill>
                  <a:schemeClr val="accent3"/>
                </a:solidFill>
                <a:latin typeface="+mj-lt"/>
                <a:cs typeface="Arial" charset="0"/>
              </a:rPr>
              <a:t>.</a:t>
            </a:r>
          </a:p>
        </p:txBody>
      </p:sp>
      <p:sp>
        <p:nvSpPr>
          <p:cNvPr id="89095" name="Rectangle 7"/>
          <p:cNvSpPr>
            <a:spLocks noChangeArrowheads="1"/>
          </p:cNvSpPr>
          <p:nvPr/>
        </p:nvSpPr>
        <p:spPr bwMode="auto">
          <a:xfrm>
            <a:off x="3048000" y="2971800"/>
            <a:ext cx="3124200" cy="381000"/>
          </a:xfrm>
          <a:prstGeom prst="rect">
            <a:avLst/>
          </a:prstGeom>
          <a:solidFill>
            <a:schemeClr val="accent1"/>
          </a:solidFill>
          <a:ln w="9525">
            <a:solidFill>
              <a:schemeClr val="tx1"/>
            </a:solidFill>
            <a:miter lim="800000"/>
            <a:headEnd/>
            <a:tailEnd/>
          </a:ln>
          <a:effectLst/>
        </p:spPr>
        <p:txBody>
          <a:bodyPr wrap="none" anchor="ctr"/>
          <a:lstStyle/>
          <a:p>
            <a:pPr algn="ctr"/>
            <a:r>
              <a:rPr lang="en-US" sz="2400" b="1" i="0">
                <a:solidFill>
                  <a:srgbClr val="000099"/>
                </a:solidFill>
                <a:latin typeface="+mj-lt"/>
                <a:cs typeface="Arial" charset="0"/>
              </a:rPr>
              <a:t>Hội nghị Ma-a-xtơ-rích</a:t>
            </a:r>
          </a:p>
        </p:txBody>
      </p:sp>
      <p:sp>
        <p:nvSpPr>
          <p:cNvPr id="89096" name="Rectangle 8"/>
          <p:cNvSpPr>
            <a:spLocks noChangeArrowheads="1"/>
          </p:cNvSpPr>
          <p:nvPr/>
        </p:nvSpPr>
        <p:spPr bwMode="auto">
          <a:xfrm>
            <a:off x="152400" y="1600200"/>
            <a:ext cx="2286000" cy="1524000"/>
          </a:xfrm>
          <a:prstGeom prst="rect">
            <a:avLst/>
          </a:prstGeom>
          <a:solidFill>
            <a:schemeClr val="accent1"/>
          </a:solidFill>
          <a:ln w="9525">
            <a:solidFill>
              <a:schemeClr val="tx1"/>
            </a:solidFill>
            <a:miter lim="800000"/>
            <a:headEnd/>
            <a:tailEnd/>
          </a:ln>
          <a:effectLst/>
        </p:spPr>
        <p:txBody>
          <a:bodyPr wrap="none" anchor="ctr"/>
          <a:lstStyle/>
          <a:p>
            <a:pPr marL="342900" indent="-342900" algn="ctr">
              <a:buFontTx/>
              <a:buAutoNum type="arabicPeriod"/>
            </a:pPr>
            <a:r>
              <a:rPr lang="en-US" sz="2000" b="1" i="0">
                <a:latin typeface="+mj-lt"/>
                <a:cs typeface="Arial" charset="0"/>
              </a:rPr>
              <a:t>Xây dựng thị</a:t>
            </a:r>
          </a:p>
          <a:p>
            <a:pPr marL="342900" indent="-342900" algn="ctr"/>
            <a:r>
              <a:rPr lang="en-US" sz="2000" b="1" i="0">
                <a:latin typeface="+mj-lt"/>
                <a:cs typeface="Arial" charset="0"/>
              </a:rPr>
              <a:t> trường nội địa Châu</a:t>
            </a:r>
          </a:p>
          <a:p>
            <a:pPr marL="342900" indent="-342900" algn="ctr"/>
            <a:r>
              <a:rPr lang="en-US" sz="2000" b="1" i="0">
                <a:latin typeface="+mj-lt"/>
                <a:cs typeface="Arial" charset="0"/>
              </a:rPr>
              <a:t> Âu, phát hành một</a:t>
            </a:r>
          </a:p>
          <a:p>
            <a:pPr marL="342900" indent="-342900" algn="ctr"/>
            <a:r>
              <a:rPr lang="en-US" sz="2000" b="1" i="0">
                <a:latin typeface="+mj-lt"/>
                <a:cs typeface="Arial" charset="0"/>
              </a:rPr>
              <a:t> đồng tiền chung duy</a:t>
            </a:r>
          </a:p>
          <a:p>
            <a:pPr marL="342900" indent="-342900" algn="ctr"/>
            <a:r>
              <a:rPr lang="en-US" sz="2000" b="1" i="0">
                <a:latin typeface="+mj-lt"/>
                <a:cs typeface="Arial" charset="0"/>
              </a:rPr>
              <a:t> nhất ơrô (EURO).</a:t>
            </a:r>
          </a:p>
        </p:txBody>
      </p:sp>
      <p:sp>
        <p:nvSpPr>
          <p:cNvPr id="89097" name="Rectangle 9"/>
          <p:cNvSpPr>
            <a:spLocks noChangeArrowheads="1"/>
          </p:cNvSpPr>
          <p:nvPr/>
        </p:nvSpPr>
        <p:spPr bwMode="auto">
          <a:xfrm>
            <a:off x="6705600" y="1524000"/>
            <a:ext cx="2286000" cy="1524000"/>
          </a:xfrm>
          <a:prstGeom prst="rect">
            <a:avLst/>
          </a:prstGeom>
          <a:solidFill>
            <a:schemeClr val="accent1"/>
          </a:solidFill>
          <a:ln w="9525">
            <a:solidFill>
              <a:schemeClr val="tx1"/>
            </a:solidFill>
            <a:miter lim="800000"/>
            <a:headEnd/>
            <a:tailEnd/>
          </a:ln>
          <a:effectLst/>
        </p:spPr>
        <p:txBody>
          <a:bodyPr wrap="none" anchor="ctr"/>
          <a:lstStyle/>
          <a:p>
            <a:pPr marL="342900" indent="-342900" algn="ctr"/>
            <a:r>
              <a:rPr lang="en-US" sz="2000" b="1" i="0">
                <a:latin typeface="+mj-lt"/>
                <a:cs typeface="Arial" charset="0"/>
              </a:rPr>
              <a:t>2. Xây dựng một liên</a:t>
            </a:r>
          </a:p>
          <a:p>
            <a:pPr marL="342900" indent="-342900" algn="ctr"/>
            <a:r>
              <a:rPr lang="en-US" sz="2000" b="1" i="0">
                <a:latin typeface="+mj-lt"/>
                <a:cs typeface="Arial" charset="0"/>
              </a:rPr>
              <a:t> minh chính trị, tiến</a:t>
            </a:r>
          </a:p>
          <a:p>
            <a:pPr marL="342900" indent="-342900" algn="ctr"/>
            <a:r>
              <a:rPr lang="en-US" sz="2000" b="1" i="0">
                <a:latin typeface="+mj-lt"/>
                <a:cs typeface="Arial" charset="0"/>
              </a:rPr>
              <a:t> tới một nhà nước</a:t>
            </a:r>
          </a:p>
          <a:p>
            <a:pPr marL="342900" indent="-342900" algn="ctr"/>
            <a:r>
              <a:rPr lang="en-US" sz="2000" b="1" i="0">
                <a:latin typeface="+mj-lt"/>
                <a:cs typeface="Arial" charset="0"/>
              </a:rPr>
              <a:t> chung Châu Âu.</a:t>
            </a:r>
          </a:p>
        </p:txBody>
      </p:sp>
      <p:sp>
        <p:nvSpPr>
          <p:cNvPr id="89098" name="Rectangle 10"/>
          <p:cNvSpPr>
            <a:spLocks noChangeArrowheads="1"/>
          </p:cNvSpPr>
          <p:nvPr/>
        </p:nvSpPr>
        <p:spPr bwMode="auto">
          <a:xfrm>
            <a:off x="342900" y="4830761"/>
            <a:ext cx="8610600" cy="1126219"/>
          </a:xfrm>
          <a:prstGeom prst="rect">
            <a:avLst/>
          </a:prstGeom>
          <a:solidFill>
            <a:srgbClr val="FFFF00">
              <a:alpha val="60001"/>
            </a:srgbClr>
          </a:solidFill>
          <a:ln w="9525">
            <a:noFill/>
            <a:miter lim="800000"/>
            <a:headEnd/>
            <a:tailEnd/>
          </a:ln>
          <a:effectLst/>
        </p:spPr>
        <p:txBody>
          <a:bodyPr wrap="none" anchor="ctr"/>
          <a:lstStyle/>
          <a:p>
            <a:pPr algn="ctr"/>
            <a:r>
              <a:rPr lang="en-US" sz="2400" b="1" dirty="0" smtClean="0">
                <a:solidFill>
                  <a:srgbClr val="0000FF"/>
                </a:solidFill>
                <a:latin typeface="+mj-lt"/>
                <a:cs typeface="Arial" charset="0"/>
              </a:rPr>
              <a:t>7/12/1991, </a:t>
            </a:r>
            <a:r>
              <a:rPr lang="en-US" sz="2400" b="1" dirty="0" err="1" smtClean="0">
                <a:solidFill>
                  <a:srgbClr val="0000FF"/>
                </a:solidFill>
                <a:latin typeface="+mj-lt"/>
                <a:cs typeface="Arial" charset="0"/>
              </a:rPr>
              <a:t>các</a:t>
            </a:r>
            <a:r>
              <a:rPr lang="en-US" sz="2400" b="1" dirty="0" smtClean="0">
                <a:solidFill>
                  <a:srgbClr val="0000FF"/>
                </a:solidFill>
                <a:latin typeface="+mj-lt"/>
                <a:cs typeface="Arial" charset="0"/>
              </a:rPr>
              <a:t> </a:t>
            </a:r>
            <a:r>
              <a:rPr lang="en-US" sz="2400" b="1" dirty="0" err="1" smtClean="0">
                <a:solidFill>
                  <a:srgbClr val="0000FF"/>
                </a:solidFill>
                <a:latin typeface="+mj-lt"/>
                <a:cs typeface="Arial" charset="0"/>
              </a:rPr>
              <a:t>nước</a:t>
            </a:r>
            <a:r>
              <a:rPr lang="en-US" sz="2400" b="1" dirty="0" smtClean="0">
                <a:solidFill>
                  <a:srgbClr val="0000FF"/>
                </a:solidFill>
                <a:latin typeface="+mj-lt"/>
                <a:cs typeface="Arial" charset="0"/>
              </a:rPr>
              <a:t> </a:t>
            </a:r>
            <a:r>
              <a:rPr lang="en-US" sz="2400" b="1" dirty="0" err="1" smtClean="0">
                <a:solidFill>
                  <a:srgbClr val="0000FF"/>
                </a:solidFill>
                <a:latin typeface="+mj-lt"/>
                <a:cs typeface="Arial" charset="0"/>
              </a:rPr>
              <a:t>thành</a:t>
            </a:r>
            <a:r>
              <a:rPr lang="en-US" sz="2400" b="1" dirty="0" smtClean="0">
                <a:solidFill>
                  <a:srgbClr val="0000FF"/>
                </a:solidFill>
                <a:latin typeface="+mj-lt"/>
                <a:cs typeface="Arial" charset="0"/>
              </a:rPr>
              <a:t> </a:t>
            </a:r>
            <a:r>
              <a:rPr lang="en-US" sz="2400" b="1" dirty="0" err="1" smtClean="0">
                <a:solidFill>
                  <a:srgbClr val="0000FF"/>
                </a:solidFill>
                <a:latin typeface="+mj-lt"/>
                <a:cs typeface="Arial" charset="0"/>
              </a:rPr>
              <a:t>viên</a:t>
            </a:r>
            <a:r>
              <a:rPr lang="en-US" sz="2400" b="1" dirty="0" smtClean="0">
                <a:solidFill>
                  <a:srgbClr val="0000FF"/>
                </a:solidFill>
                <a:latin typeface="+mj-lt"/>
                <a:cs typeface="Arial" charset="0"/>
              </a:rPr>
              <a:t> EC </a:t>
            </a:r>
            <a:r>
              <a:rPr lang="en-US" sz="2400" b="1" dirty="0" err="1" smtClean="0">
                <a:solidFill>
                  <a:srgbClr val="0000FF"/>
                </a:solidFill>
                <a:latin typeface="+mj-lt"/>
                <a:cs typeface="Arial" charset="0"/>
              </a:rPr>
              <a:t>kí</a:t>
            </a:r>
            <a:r>
              <a:rPr lang="en-US" sz="2400" b="1" dirty="0" smtClean="0">
                <a:solidFill>
                  <a:srgbClr val="0000FF"/>
                </a:solidFill>
                <a:latin typeface="+mj-lt"/>
                <a:cs typeface="Arial" charset="0"/>
              </a:rPr>
              <a:t> </a:t>
            </a:r>
            <a:r>
              <a:rPr lang="en-US" sz="2400" b="1" dirty="0" err="1" smtClean="0">
                <a:solidFill>
                  <a:srgbClr val="0000FF"/>
                </a:solidFill>
                <a:latin typeface="+mj-lt"/>
                <a:cs typeface="Arial" charset="0"/>
              </a:rPr>
              <a:t>hiệp</a:t>
            </a:r>
            <a:r>
              <a:rPr lang="en-US" sz="2400" b="1" dirty="0" smtClean="0">
                <a:solidFill>
                  <a:srgbClr val="0000FF"/>
                </a:solidFill>
                <a:latin typeface="+mj-lt"/>
                <a:cs typeface="Arial" charset="0"/>
              </a:rPr>
              <a:t> </a:t>
            </a:r>
            <a:r>
              <a:rPr lang="en-US" sz="2400" b="1" dirty="0" err="1" smtClean="0">
                <a:solidFill>
                  <a:srgbClr val="0000FF"/>
                </a:solidFill>
                <a:latin typeface="+mj-lt"/>
                <a:cs typeface="Arial" charset="0"/>
              </a:rPr>
              <a:t>ước</a:t>
            </a:r>
            <a:r>
              <a:rPr lang="en-US" sz="2400" b="1" dirty="0" smtClean="0">
                <a:solidFill>
                  <a:srgbClr val="0000FF"/>
                </a:solidFill>
                <a:latin typeface="+mj-lt"/>
                <a:cs typeface="Arial" charset="0"/>
              </a:rPr>
              <a:t> </a:t>
            </a:r>
            <a:r>
              <a:rPr lang="en-US" sz="2400" b="1" dirty="0" err="1" smtClean="0">
                <a:solidFill>
                  <a:srgbClr val="0000FF"/>
                </a:solidFill>
                <a:latin typeface="+mj-lt"/>
                <a:cs typeface="Arial" charset="0"/>
              </a:rPr>
              <a:t>Maxtrich</a:t>
            </a:r>
            <a:r>
              <a:rPr lang="en-US" sz="2400" b="1" dirty="0" smtClean="0">
                <a:solidFill>
                  <a:srgbClr val="0000FF"/>
                </a:solidFill>
                <a:latin typeface="+mj-lt"/>
                <a:cs typeface="Arial" charset="0"/>
              </a:rPr>
              <a:t>( </a:t>
            </a:r>
            <a:r>
              <a:rPr lang="en-US" sz="2400" b="1" dirty="0" err="1" smtClean="0">
                <a:solidFill>
                  <a:srgbClr val="0000FF"/>
                </a:solidFill>
                <a:latin typeface="+mj-lt"/>
                <a:cs typeface="Arial" charset="0"/>
              </a:rPr>
              <a:t>Hà</a:t>
            </a:r>
            <a:r>
              <a:rPr lang="en-US" sz="2400" b="1" dirty="0" smtClean="0">
                <a:solidFill>
                  <a:srgbClr val="0000FF"/>
                </a:solidFill>
                <a:latin typeface="+mj-lt"/>
                <a:cs typeface="Arial" charset="0"/>
              </a:rPr>
              <a:t> </a:t>
            </a:r>
            <a:r>
              <a:rPr lang="en-US" sz="2400" b="1" dirty="0" err="1" smtClean="0">
                <a:solidFill>
                  <a:srgbClr val="0000FF"/>
                </a:solidFill>
                <a:latin typeface="+mj-lt"/>
                <a:cs typeface="Arial" charset="0"/>
              </a:rPr>
              <a:t>Lan</a:t>
            </a:r>
            <a:r>
              <a:rPr lang="en-US" sz="2400" b="1" dirty="0" smtClean="0">
                <a:solidFill>
                  <a:srgbClr val="0000FF"/>
                </a:solidFill>
                <a:latin typeface="+mj-lt"/>
                <a:cs typeface="Arial" charset="0"/>
              </a:rPr>
              <a:t>)</a:t>
            </a:r>
            <a:endParaRPr lang="en-US" sz="2400" b="1" dirty="0">
              <a:solidFill>
                <a:srgbClr val="0000FF"/>
              </a:solidFill>
              <a:latin typeface="+mj-lt"/>
              <a:cs typeface="Arial" charset="0"/>
            </a:endParaRPr>
          </a:p>
        </p:txBody>
      </p:sp>
    </p:spTree>
    <p:extLst>
      <p:ext uri="{BB962C8B-B14F-4D97-AF65-F5344CB8AC3E}">
        <p14:creationId xmlns:p14="http://schemas.microsoft.com/office/powerpoint/2010/main" val="264099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9098"/>
                                        </p:tgtEl>
                                        <p:attrNameLst>
                                          <p:attrName>style.visibility</p:attrName>
                                        </p:attrNameLst>
                                      </p:cBhvr>
                                      <p:to>
                                        <p:strVal val="visible"/>
                                      </p:to>
                                    </p:set>
                                    <p:animEffect transition="in" filter="randombar(horizontal)">
                                      <p:cBhvr>
                                        <p:cTn id="7" dur="500"/>
                                        <p:tgtEl>
                                          <p:spTgt spid="8909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89098"/>
                                        </p:tgtEl>
                                      </p:cBhvr>
                                    </p:animEffect>
                                    <p:set>
                                      <p:cBhvr>
                                        <p:cTn id="12" dur="1" fill="hold">
                                          <p:stCondLst>
                                            <p:cond delay="499"/>
                                          </p:stCondLst>
                                        </p:cTn>
                                        <p:tgtEl>
                                          <p:spTgt spid="8909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89096"/>
                                        </p:tgtEl>
                                        <p:attrNameLst>
                                          <p:attrName>style.visibility</p:attrName>
                                        </p:attrNameLst>
                                      </p:cBhvr>
                                      <p:to>
                                        <p:strVal val="visible"/>
                                      </p:to>
                                    </p:set>
                                    <p:animEffect transition="in" filter="fade">
                                      <p:cBhvr>
                                        <p:cTn id="17" dur="1000"/>
                                        <p:tgtEl>
                                          <p:spTgt spid="89096"/>
                                        </p:tgtEl>
                                      </p:cBhvr>
                                    </p:animEffect>
                                    <p:anim calcmode="lin" valueType="num">
                                      <p:cBhvr>
                                        <p:cTn id="18" dur="1000" fill="hold"/>
                                        <p:tgtEl>
                                          <p:spTgt spid="89096"/>
                                        </p:tgtEl>
                                        <p:attrNameLst>
                                          <p:attrName>ppt_x</p:attrName>
                                        </p:attrNameLst>
                                      </p:cBhvr>
                                      <p:tavLst>
                                        <p:tav tm="0">
                                          <p:val>
                                            <p:strVal val="#ppt_x"/>
                                          </p:val>
                                        </p:tav>
                                        <p:tav tm="100000">
                                          <p:val>
                                            <p:strVal val="#ppt_x"/>
                                          </p:val>
                                        </p:tav>
                                      </p:tavLst>
                                    </p:anim>
                                    <p:anim calcmode="lin" valueType="num">
                                      <p:cBhvr>
                                        <p:cTn id="19" dur="900" decel="100000" fill="hold"/>
                                        <p:tgtEl>
                                          <p:spTgt spid="8909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89096"/>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89093"/>
                                        </p:tgtEl>
                                        <p:attrNameLst>
                                          <p:attrName>style.visibility</p:attrName>
                                        </p:attrNameLst>
                                      </p:cBhvr>
                                      <p:to>
                                        <p:strVal val="visible"/>
                                      </p:to>
                                    </p:set>
                                    <p:animEffect transition="in" filter="fade">
                                      <p:cBhvr>
                                        <p:cTn id="23" dur="1000"/>
                                        <p:tgtEl>
                                          <p:spTgt spid="89093"/>
                                        </p:tgtEl>
                                      </p:cBhvr>
                                    </p:animEffect>
                                    <p:anim calcmode="lin" valueType="num">
                                      <p:cBhvr>
                                        <p:cTn id="24" dur="1000" fill="hold"/>
                                        <p:tgtEl>
                                          <p:spTgt spid="89093"/>
                                        </p:tgtEl>
                                        <p:attrNameLst>
                                          <p:attrName>ppt_x</p:attrName>
                                        </p:attrNameLst>
                                      </p:cBhvr>
                                      <p:tavLst>
                                        <p:tav tm="0">
                                          <p:val>
                                            <p:strVal val="#ppt_x"/>
                                          </p:val>
                                        </p:tav>
                                        <p:tav tm="100000">
                                          <p:val>
                                            <p:strVal val="#ppt_x"/>
                                          </p:val>
                                        </p:tav>
                                      </p:tavLst>
                                    </p:anim>
                                    <p:anim calcmode="lin" valueType="num">
                                      <p:cBhvr>
                                        <p:cTn id="25" dur="900" decel="100000" fill="hold"/>
                                        <p:tgtEl>
                                          <p:spTgt spid="8909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9093"/>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89094"/>
                                        </p:tgtEl>
                                        <p:attrNameLst>
                                          <p:attrName>style.visibility</p:attrName>
                                        </p:attrNameLst>
                                      </p:cBhvr>
                                      <p:to>
                                        <p:strVal val="visible"/>
                                      </p:to>
                                    </p:set>
                                    <p:animEffect transition="in" filter="fade">
                                      <p:cBhvr>
                                        <p:cTn id="29" dur="1000"/>
                                        <p:tgtEl>
                                          <p:spTgt spid="89094"/>
                                        </p:tgtEl>
                                      </p:cBhvr>
                                    </p:animEffect>
                                    <p:anim calcmode="lin" valueType="num">
                                      <p:cBhvr>
                                        <p:cTn id="30" dur="1000" fill="hold"/>
                                        <p:tgtEl>
                                          <p:spTgt spid="89094"/>
                                        </p:tgtEl>
                                        <p:attrNameLst>
                                          <p:attrName>ppt_x</p:attrName>
                                        </p:attrNameLst>
                                      </p:cBhvr>
                                      <p:tavLst>
                                        <p:tav tm="0">
                                          <p:val>
                                            <p:strVal val="#ppt_x"/>
                                          </p:val>
                                        </p:tav>
                                        <p:tav tm="100000">
                                          <p:val>
                                            <p:strVal val="#ppt_x"/>
                                          </p:val>
                                        </p:tav>
                                      </p:tavLst>
                                    </p:anim>
                                    <p:anim calcmode="lin" valueType="num">
                                      <p:cBhvr>
                                        <p:cTn id="31" dur="900" decel="100000" fill="hold"/>
                                        <p:tgtEl>
                                          <p:spTgt spid="8909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89094"/>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89097"/>
                                        </p:tgtEl>
                                        <p:attrNameLst>
                                          <p:attrName>style.visibility</p:attrName>
                                        </p:attrNameLst>
                                      </p:cBhvr>
                                      <p:to>
                                        <p:strVal val="visible"/>
                                      </p:to>
                                    </p:set>
                                    <p:animEffect transition="in" filter="fade">
                                      <p:cBhvr>
                                        <p:cTn id="37" dur="1000"/>
                                        <p:tgtEl>
                                          <p:spTgt spid="89097"/>
                                        </p:tgtEl>
                                      </p:cBhvr>
                                    </p:animEffect>
                                    <p:anim calcmode="lin" valueType="num">
                                      <p:cBhvr>
                                        <p:cTn id="38" dur="1000" fill="hold"/>
                                        <p:tgtEl>
                                          <p:spTgt spid="89097"/>
                                        </p:tgtEl>
                                        <p:attrNameLst>
                                          <p:attrName>ppt_x</p:attrName>
                                        </p:attrNameLst>
                                      </p:cBhvr>
                                      <p:tavLst>
                                        <p:tav tm="0">
                                          <p:val>
                                            <p:strVal val="#ppt_x"/>
                                          </p:val>
                                        </p:tav>
                                        <p:tav tm="100000">
                                          <p:val>
                                            <p:strVal val="#ppt_x"/>
                                          </p:val>
                                        </p:tav>
                                      </p:tavLst>
                                    </p:anim>
                                    <p:anim calcmode="lin" valueType="num">
                                      <p:cBhvr>
                                        <p:cTn id="39" dur="900" decel="100000" fill="hold"/>
                                        <p:tgtEl>
                                          <p:spTgt spid="8909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89097"/>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0"/>
                                  </p:stCondLst>
                                  <p:childTnLst>
                                    <p:set>
                                      <p:cBhvr>
                                        <p:cTn id="42" dur="1" fill="hold">
                                          <p:stCondLst>
                                            <p:cond delay="0"/>
                                          </p:stCondLst>
                                        </p:cTn>
                                        <p:tgtEl>
                                          <p:spTgt spid="89092"/>
                                        </p:tgtEl>
                                        <p:attrNameLst>
                                          <p:attrName>style.visibility</p:attrName>
                                        </p:attrNameLst>
                                      </p:cBhvr>
                                      <p:to>
                                        <p:strVal val="visible"/>
                                      </p:to>
                                    </p:set>
                                    <p:animEffect transition="in" filter="fade">
                                      <p:cBhvr>
                                        <p:cTn id="43" dur="1000"/>
                                        <p:tgtEl>
                                          <p:spTgt spid="89092"/>
                                        </p:tgtEl>
                                      </p:cBhvr>
                                    </p:animEffect>
                                    <p:anim calcmode="lin" valueType="num">
                                      <p:cBhvr>
                                        <p:cTn id="44" dur="1000" fill="hold"/>
                                        <p:tgtEl>
                                          <p:spTgt spid="89092"/>
                                        </p:tgtEl>
                                        <p:attrNameLst>
                                          <p:attrName>ppt_x</p:attrName>
                                        </p:attrNameLst>
                                      </p:cBhvr>
                                      <p:tavLst>
                                        <p:tav tm="0">
                                          <p:val>
                                            <p:strVal val="#ppt_x"/>
                                          </p:val>
                                        </p:tav>
                                        <p:tav tm="100000">
                                          <p:val>
                                            <p:strVal val="#ppt_x"/>
                                          </p:val>
                                        </p:tav>
                                      </p:tavLst>
                                    </p:anim>
                                    <p:anim calcmode="lin" valueType="num">
                                      <p:cBhvr>
                                        <p:cTn id="45" dur="900" decel="100000" fill="hold"/>
                                        <p:tgtEl>
                                          <p:spTgt spid="8909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8909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animBg="1"/>
      <p:bldP spid="89096" grpId="0" animBg="1"/>
      <p:bldP spid="89097" grpId="0" animBg="1"/>
      <p:bldP spid="89098" grpId="0" animBg="1"/>
      <p:bldP spid="8909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905000" y="304800"/>
            <a:ext cx="5943600" cy="51911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spcBef>
                <a:spcPct val="50000"/>
              </a:spcBef>
            </a:pPr>
            <a:r>
              <a:rPr lang="en-US" sz="2800" b="1" i="0" dirty="0" err="1">
                <a:solidFill>
                  <a:srgbClr val="FF3300"/>
                </a:solidFill>
                <a:latin typeface="Arial" pitchFamily="34" charset="0"/>
                <a:cs typeface="Arial" pitchFamily="34" charset="0"/>
              </a:rPr>
              <a:t>Đồng</a:t>
            </a:r>
            <a:r>
              <a:rPr lang="en-US" sz="2800" b="1" i="0" dirty="0">
                <a:solidFill>
                  <a:srgbClr val="FF3300"/>
                </a:solidFill>
                <a:latin typeface="Arial" pitchFamily="34" charset="0"/>
                <a:cs typeface="Arial" pitchFamily="34" charset="0"/>
              </a:rPr>
              <a:t> </a:t>
            </a:r>
            <a:r>
              <a:rPr lang="en-US" sz="2800" b="1" i="0" dirty="0" err="1">
                <a:solidFill>
                  <a:srgbClr val="FF3300"/>
                </a:solidFill>
                <a:latin typeface="Arial" pitchFamily="34" charset="0"/>
                <a:cs typeface="Arial" pitchFamily="34" charset="0"/>
              </a:rPr>
              <a:t>tiền</a:t>
            </a:r>
            <a:r>
              <a:rPr lang="en-US" sz="2800" b="1" i="0" dirty="0">
                <a:solidFill>
                  <a:srgbClr val="FF3300"/>
                </a:solidFill>
                <a:latin typeface="Arial" pitchFamily="34" charset="0"/>
                <a:cs typeface="Arial" pitchFamily="34" charset="0"/>
              </a:rPr>
              <a:t> </a:t>
            </a:r>
            <a:r>
              <a:rPr lang="en-US" sz="2800" b="1" i="0" dirty="0" err="1">
                <a:solidFill>
                  <a:srgbClr val="FF3300"/>
                </a:solidFill>
                <a:latin typeface="Arial" pitchFamily="34" charset="0"/>
                <a:cs typeface="Arial" pitchFamily="34" charset="0"/>
              </a:rPr>
              <a:t>chung</a:t>
            </a:r>
            <a:r>
              <a:rPr lang="en-US" sz="2800" b="1" i="0" dirty="0">
                <a:solidFill>
                  <a:srgbClr val="FF3300"/>
                </a:solidFill>
                <a:latin typeface="Arial" pitchFamily="34" charset="0"/>
                <a:cs typeface="Arial" pitchFamily="34" charset="0"/>
              </a:rPr>
              <a:t> </a:t>
            </a:r>
            <a:r>
              <a:rPr lang="en-US" sz="2800" b="1" i="0" dirty="0" err="1">
                <a:solidFill>
                  <a:srgbClr val="FF3300"/>
                </a:solidFill>
                <a:latin typeface="Arial" pitchFamily="34" charset="0"/>
                <a:cs typeface="Arial" pitchFamily="34" charset="0"/>
              </a:rPr>
              <a:t>Châu</a:t>
            </a:r>
            <a:r>
              <a:rPr lang="en-US" sz="2800" b="1" i="0" dirty="0">
                <a:solidFill>
                  <a:srgbClr val="FF3300"/>
                </a:solidFill>
                <a:latin typeface="Arial" pitchFamily="34" charset="0"/>
                <a:cs typeface="Arial" pitchFamily="34" charset="0"/>
              </a:rPr>
              <a:t> </a:t>
            </a:r>
            <a:r>
              <a:rPr lang="en-US" sz="2800" b="1" i="0" dirty="0" err="1">
                <a:solidFill>
                  <a:srgbClr val="FF3300"/>
                </a:solidFill>
                <a:latin typeface="Arial" pitchFamily="34" charset="0"/>
                <a:cs typeface="Arial" pitchFamily="34" charset="0"/>
              </a:rPr>
              <a:t>Âu</a:t>
            </a:r>
            <a:r>
              <a:rPr lang="en-US" sz="2800" b="1" i="0" dirty="0">
                <a:solidFill>
                  <a:srgbClr val="FF3300"/>
                </a:solidFill>
                <a:latin typeface="Arial" pitchFamily="34" charset="0"/>
                <a:cs typeface="Arial" pitchFamily="34" charset="0"/>
              </a:rPr>
              <a:t> (EURO)</a:t>
            </a:r>
          </a:p>
        </p:txBody>
      </p:sp>
      <p:grpSp>
        <p:nvGrpSpPr>
          <p:cNvPr id="2" name="Group 3"/>
          <p:cNvGrpSpPr>
            <a:grpSpLocks/>
          </p:cNvGrpSpPr>
          <p:nvPr/>
        </p:nvGrpSpPr>
        <p:grpSpPr bwMode="auto">
          <a:xfrm>
            <a:off x="5029200" y="2667000"/>
            <a:ext cx="4114800" cy="4114800"/>
            <a:chOff x="288" y="912"/>
            <a:chExt cx="5472" cy="3072"/>
          </a:xfrm>
        </p:grpSpPr>
        <p:sp>
          <p:nvSpPr>
            <p:cNvPr id="104452" name="Oval 4" descr="Stationery"/>
            <p:cNvSpPr>
              <a:spLocks noChangeArrowheads="1"/>
            </p:cNvSpPr>
            <p:nvPr/>
          </p:nvSpPr>
          <p:spPr bwMode="auto">
            <a:xfrm>
              <a:off x="288" y="912"/>
              <a:ext cx="5472" cy="3072"/>
            </a:xfrm>
            <a:prstGeom prst="ellipse">
              <a:avLst/>
            </a:prstGeom>
            <a:blipFill dpi="0" rotWithShape="1">
              <a:blip r:embed="rId3"/>
              <a:srcRect/>
              <a:tile tx="0" ty="0" sx="100000" sy="100000" flip="none" algn="tl"/>
            </a:blipFill>
            <a:ln w="76200" cmpd="tri">
              <a:solidFill>
                <a:srgbClr val="990000"/>
              </a:solidFill>
              <a:round/>
              <a:headEnd/>
              <a:tailEnd/>
            </a:ln>
          </p:spPr>
          <p:txBody>
            <a:bodyPr wrap="none" anchor="ctr"/>
            <a:lstStyle/>
            <a:p>
              <a:endParaRPr lang="en-US" sz="3200" i="0">
                <a:solidFill>
                  <a:schemeClr val="tx2"/>
                </a:solidFill>
                <a:latin typeface="VNI-Times" pitchFamily="2" charset="0"/>
                <a:cs typeface="Arial" charset="0"/>
              </a:endParaRPr>
            </a:p>
          </p:txBody>
        </p:sp>
        <p:pic>
          <p:nvPicPr>
            <p:cNvPr id="104453" name="Picture 5" descr="tien3"/>
            <p:cNvPicPr>
              <a:picLocks noChangeAspect="1" noChangeArrowheads="1"/>
            </p:cNvPicPr>
            <p:nvPr/>
          </p:nvPicPr>
          <p:blipFill>
            <a:blip r:embed="rId4"/>
            <a:srcRect/>
            <a:stretch>
              <a:fillRect/>
            </a:stretch>
          </p:blipFill>
          <p:spPr bwMode="auto">
            <a:xfrm>
              <a:off x="1296" y="1344"/>
              <a:ext cx="1536" cy="796"/>
            </a:xfrm>
            <a:prstGeom prst="rect">
              <a:avLst/>
            </a:prstGeom>
            <a:noFill/>
            <a:ln w="9525">
              <a:solidFill>
                <a:schemeClr val="tx2"/>
              </a:solidFill>
              <a:miter lim="800000"/>
              <a:headEnd/>
              <a:tailEnd/>
            </a:ln>
          </p:spPr>
        </p:pic>
        <p:pic>
          <p:nvPicPr>
            <p:cNvPr id="104454" name="Picture 6" descr="tien 5"/>
            <p:cNvPicPr>
              <a:picLocks noChangeAspect="1" noChangeArrowheads="1"/>
            </p:cNvPicPr>
            <p:nvPr/>
          </p:nvPicPr>
          <p:blipFill>
            <a:blip r:embed="rId5"/>
            <a:srcRect/>
            <a:stretch>
              <a:fillRect/>
            </a:stretch>
          </p:blipFill>
          <p:spPr bwMode="auto">
            <a:xfrm>
              <a:off x="3264" y="1344"/>
              <a:ext cx="1488" cy="815"/>
            </a:xfrm>
            <a:prstGeom prst="rect">
              <a:avLst/>
            </a:prstGeom>
            <a:noFill/>
            <a:ln w="9525">
              <a:solidFill>
                <a:schemeClr val="tx2"/>
              </a:solidFill>
              <a:miter lim="800000"/>
              <a:headEnd/>
              <a:tailEnd/>
            </a:ln>
          </p:spPr>
        </p:pic>
        <p:pic>
          <p:nvPicPr>
            <p:cNvPr id="104455" name="Picture 7" descr="tien4"/>
            <p:cNvPicPr>
              <a:picLocks noChangeAspect="1" noChangeArrowheads="1"/>
            </p:cNvPicPr>
            <p:nvPr/>
          </p:nvPicPr>
          <p:blipFill>
            <a:blip r:embed="rId6"/>
            <a:srcRect/>
            <a:stretch>
              <a:fillRect/>
            </a:stretch>
          </p:blipFill>
          <p:spPr bwMode="auto">
            <a:xfrm>
              <a:off x="1968" y="2400"/>
              <a:ext cx="1488" cy="960"/>
            </a:xfrm>
            <a:prstGeom prst="rect">
              <a:avLst/>
            </a:prstGeom>
            <a:noFill/>
            <a:ln w="9525">
              <a:solidFill>
                <a:schemeClr val="tx2"/>
              </a:solidFill>
              <a:miter lim="800000"/>
              <a:headEnd/>
              <a:tailEnd/>
            </a:ln>
          </p:spPr>
        </p:pic>
        <p:pic>
          <p:nvPicPr>
            <p:cNvPr id="104456" name="Picture 8" descr="tieneec"/>
            <p:cNvPicPr>
              <a:picLocks noChangeAspect="1" noChangeArrowheads="1"/>
            </p:cNvPicPr>
            <p:nvPr/>
          </p:nvPicPr>
          <p:blipFill>
            <a:blip r:embed="rId7"/>
            <a:srcRect/>
            <a:stretch>
              <a:fillRect/>
            </a:stretch>
          </p:blipFill>
          <p:spPr bwMode="auto">
            <a:xfrm>
              <a:off x="881" y="2400"/>
              <a:ext cx="943" cy="960"/>
            </a:xfrm>
            <a:prstGeom prst="rect">
              <a:avLst/>
            </a:prstGeom>
            <a:noFill/>
            <a:ln w="9525">
              <a:solidFill>
                <a:schemeClr val="tx2"/>
              </a:solidFill>
              <a:miter lim="800000"/>
              <a:headEnd/>
              <a:tailEnd/>
            </a:ln>
          </p:spPr>
        </p:pic>
        <p:pic>
          <p:nvPicPr>
            <p:cNvPr id="104457" name="Picture 9" descr="200871311922_euro13-7"/>
            <p:cNvPicPr>
              <a:picLocks noChangeAspect="1" noChangeArrowheads="1"/>
            </p:cNvPicPr>
            <p:nvPr/>
          </p:nvPicPr>
          <p:blipFill>
            <a:blip r:embed="rId8"/>
            <a:srcRect/>
            <a:stretch>
              <a:fillRect/>
            </a:stretch>
          </p:blipFill>
          <p:spPr bwMode="auto">
            <a:xfrm>
              <a:off x="3600" y="2400"/>
              <a:ext cx="1440" cy="965"/>
            </a:xfrm>
            <a:prstGeom prst="rect">
              <a:avLst/>
            </a:prstGeom>
            <a:noFill/>
            <a:ln w="9525">
              <a:solidFill>
                <a:schemeClr val="tx2"/>
              </a:solidFill>
              <a:miter lim="800000"/>
              <a:headEnd/>
              <a:tailEnd/>
            </a:ln>
          </p:spPr>
        </p:pic>
      </p:grpSp>
      <p:pic>
        <p:nvPicPr>
          <p:cNvPr id="134154" name="Picture 10" descr="02"/>
          <p:cNvPicPr>
            <a:picLocks noChangeAspect="1" noChangeArrowheads="1"/>
          </p:cNvPicPr>
          <p:nvPr/>
        </p:nvPicPr>
        <p:blipFill>
          <a:blip r:embed="rId9"/>
          <a:srcRect/>
          <a:stretch>
            <a:fillRect/>
          </a:stretch>
        </p:blipFill>
        <p:spPr bwMode="auto">
          <a:xfrm>
            <a:off x="1676400" y="2743200"/>
            <a:ext cx="3276600" cy="3810000"/>
          </a:xfrm>
          <a:prstGeom prst="rect">
            <a:avLst/>
          </a:prstGeom>
          <a:noFill/>
          <a:ln w="9525">
            <a:solidFill>
              <a:srgbClr val="FF00FF"/>
            </a:solidFill>
            <a:miter lim="800000"/>
            <a:headEnd/>
            <a:tailEnd/>
          </a:ln>
        </p:spPr>
      </p:pic>
      <p:sp>
        <p:nvSpPr>
          <p:cNvPr id="134156" name="Rectangle 12"/>
          <p:cNvSpPr>
            <a:spLocks noChangeArrowheads="1"/>
          </p:cNvSpPr>
          <p:nvPr/>
        </p:nvSpPr>
        <p:spPr bwMode="auto">
          <a:xfrm>
            <a:off x="533400" y="304800"/>
            <a:ext cx="8153400" cy="1917700"/>
          </a:xfrm>
          <a:prstGeom prst="rect">
            <a:avLst/>
          </a:prstGeom>
          <a:ln w="38100">
            <a:headEnd/>
            <a:tailEnd/>
          </a:ln>
        </p:spPr>
        <p:style>
          <a:lnRef idx="2">
            <a:schemeClr val="accent2"/>
          </a:lnRef>
          <a:fillRef idx="1">
            <a:schemeClr val="lt1"/>
          </a:fillRef>
          <a:effectRef idx="0">
            <a:schemeClr val="accent2"/>
          </a:effectRef>
          <a:fontRef idx="minor">
            <a:schemeClr val="dk1"/>
          </a:fontRef>
        </p:style>
        <p:txBody>
          <a:bodyPr anchor="ctr">
            <a:spAutoFit/>
          </a:bodyPr>
          <a:lstStyle/>
          <a:p>
            <a:r>
              <a:rPr lang="vi-VN" sz="2400" b="1" i="0" dirty="0">
                <a:solidFill>
                  <a:srgbClr val="0000FF"/>
                </a:solidFill>
                <a:latin typeface="Arial" charset="0"/>
                <a:cs typeface="Arial" charset="0"/>
              </a:rPr>
              <a:t>Các đồng tiền kim loại euro cùng một mệnh giá giống nhau ở mặt trước, nhưng có trang trí khác nhau ở mặt sau, đặc trưng cho từng </a:t>
            </a:r>
            <a:r>
              <a:rPr lang="vi-VN" sz="2400" b="1" i="0" dirty="0">
                <a:solidFill>
                  <a:srgbClr val="0000FF"/>
                </a:solidFill>
                <a:latin typeface="Arial" charset="0"/>
                <a:cs typeface="Arial" charset="0"/>
                <a:hlinkClick r:id="rId10" tooltip="Quốc gia"/>
              </a:rPr>
              <a:t>quốc gia</a:t>
            </a:r>
            <a:r>
              <a:rPr lang="vi-VN" sz="2400" b="1" i="0" dirty="0">
                <a:solidFill>
                  <a:srgbClr val="0000FF"/>
                </a:solidFill>
                <a:latin typeface="Arial" charset="0"/>
                <a:cs typeface="Arial" charset="0"/>
              </a:rPr>
              <a:t> phát</a:t>
            </a:r>
            <a:r>
              <a:rPr lang="en-US" sz="2400" b="1" i="0" dirty="0">
                <a:solidFill>
                  <a:srgbClr val="0000FF"/>
                </a:solidFill>
                <a:latin typeface="Arial" charset="0"/>
                <a:cs typeface="Arial" charset="0"/>
              </a:rPr>
              <a:t> </a:t>
            </a:r>
            <a:r>
              <a:rPr lang="vi-VN" sz="2400" b="1" i="0" dirty="0">
                <a:solidFill>
                  <a:srgbClr val="0000FF"/>
                </a:solidFill>
                <a:latin typeface="Arial" charset="0"/>
                <a:cs typeface="Arial" charset="0"/>
              </a:rPr>
              <a:t> hành.</a:t>
            </a:r>
          </a:p>
          <a:p>
            <a:r>
              <a:rPr lang="vi-VN" sz="2400" b="1" i="0" dirty="0">
                <a:solidFill>
                  <a:srgbClr val="0000FF"/>
                </a:solidFill>
                <a:latin typeface="Arial" charset="0"/>
                <a:cs typeface="Arial" charset="0"/>
              </a:rPr>
              <a:t>Euro có thể được phát âm như </a:t>
            </a:r>
            <a:r>
              <a:rPr lang="vi-VN" sz="2400" b="1" dirty="0">
                <a:solidFill>
                  <a:srgbClr val="0000FF"/>
                </a:solidFill>
                <a:latin typeface="Arial" charset="0"/>
                <a:cs typeface="Arial" charset="0"/>
              </a:rPr>
              <a:t>iu-rô</a:t>
            </a:r>
            <a:r>
              <a:rPr lang="vi-VN" sz="2400" b="1" i="0" dirty="0">
                <a:solidFill>
                  <a:srgbClr val="0000FF"/>
                </a:solidFill>
                <a:latin typeface="Arial" charset="0"/>
                <a:cs typeface="Arial" charset="0"/>
              </a:rPr>
              <a:t> hoặc </a:t>
            </a:r>
            <a:r>
              <a:rPr lang="vi-VN" sz="2400" b="1" dirty="0">
                <a:solidFill>
                  <a:srgbClr val="0000FF"/>
                </a:solidFill>
                <a:latin typeface="Arial" charset="0"/>
                <a:cs typeface="Arial" charset="0"/>
              </a:rPr>
              <a:t>ơ-rô</a:t>
            </a:r>
            <a:r>
              <a:rPr lang="vi-VN" sz="2400" b="1" i="0" dirty="0">
                <a:solidFill>
                  <a:srgbClr val="0000FF"/>
                </a:solidFill>
                <a:latin typeface="Arial" charset="0"/>
                <a:cs typeface="Arial" charset="0"/>
              </a:rPr>
              <a:t>, </a:t>
            </a:r>
            <a:r>
              <a:rPr lang="vi-VN" sz="2400" b="1" dirty="0">
                <a:solidFill>
                  <a:srgbClr val="0000FF"/>
                </a:solidFill>
                <a:latin typeface="Arial" charset="0"/>
                <a:cs typeface="Arial" charset="0"/>
              </a:rPr>
              <a:t>oi-rô</a:t>
            </a:r>
            <a:r>
              <a:rPr lang="vi-VN" sz="2400" b="1" i="0" dirty="0">
                <a:solidFill>
                  <a:srgbClr val="0000FF"/>
                </a:solidFill>
                <a:latin typeface="Arial" charset="0"/>
                <a:cs typeface="Arial" charset="0"/>
              </a:rPr>
              <a:t>, </a:t>
            </a:r>
            <a:r>
              <a:rPr lang="vi-VN" sz="2400" b="1" dirty="0">
                <a:solidFill>
                  <a:srgbClr val="0000FF"/>
                </a:solidFill>
                <a:latin typeface="Arial" charset="0"/>
                <a:cs typeface="Arial" charset="0"/>
              </a:rPr>
              <a:t>u-rô</a:t>
            </a:r>
            <a:r>
              <a:rPr lang="vi-VN" sz="2400" b="1" i="0" dirty="0">
                <a:solidFill>
                  <a:srgbClr val="0000FF"/>
                </a:solidFill>
                <a:latin typeface="Arial" charset="0"/>
                <a:cs typeface="Arial" charset="0"/>
              </a:rPr>
              <a:t> tùy từng nơi ở </a:t>
            </a:r>
            <a:r>
              <a:rPr lang="vi-VN" sz="2400" b="1" i="0" dirty="0">
                <a:solidFill>
                  <a:srgbClr val="0000FF"/>
                </a:solidFill>
                <a:latin typeface="Arial" charset="0"/>
                <a:cs typeface="Arial" charset="0"/>
                <a:hlinkClick r:id="rId11" tooltip="Châu Âu"/>
              </a:rPr>
              <a:t>châu Âu</a:t>
            </a:r>
            <a:r>
              <a:rPr lang="vi-VN" sz="2400" b="1" i="0" dirty="0">
                <a:solidFill>
                  <a:srgbClr val="0000FF"/>
                </a:solidFill>
                <a:latin typeface="Arial" charset="0"/>
                <a:cs typeface="Arial" charset="0"/>
              </a:rPr>
              <a:t> và </a:t>
            </a:r>
            <a:r>
              <a:rPr lang="vi-VN" sz="2400" b="1" i="0" dirty="0">
                <a:solidFill>
                  <a:srgbClr val="0000FF"/>
                </a:solidFill>
                <a:latin typeface="Arial" charset="0"/>
                <a:cs typeface="Arial" charset="0"/>
                <a:hlinkClick r:id="rId12" tooltip="Thế giới"/>
              </a:rPr>
              <a:t>thế giới</a:t>
            </a:r>
            <a:r>
              <a:rPr lang="vi-VN" sz="2400" b="1" i="0" dirty="0">
                <a:solidFill>
                  <a:srgbClr val="0000FF"/>
                </a:solidFill>
                <a:latin typeface="Arial" charset="0"/>
                <a:cs typeface="Arial" charset="0"/>
              </a:rPr>
              <a:t>.</a:t>
            </a:r>
          </a:p>
        </p:txBody>
      </p:sp>
    </p:spTree>
    <p:extLst>
      <p:ext uri="{BB962C8B-B14F-4D97-AF65-F5344CB8AC3E}">
        <p14:creationId xmlns:p14="http://schemas.microsoft.com/office/powerpoint/2010/main" val="353919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4154"/>
                                        </p:tgtEl>
                                        <p:attrNameLst>
                                          <p:attrName>style.visibility</p:attrName>
                                        </p:attrNameLst>
                                      </p:cBhvr>
                                      <p:to>
                                        <p:strVal val="visible"/>
                                      </p:to>
                                    </p:set>
                                    <p:anim calcmode="lin" valueType="num">
                                      <p:cBhvr>
                                        <p:cTn id="7" dur="1000" fill="hold"/>
                                        <p:tgtEl>
                                          <p:spTgt spid="134154"/>
                                        </p:tgtEl>
                                        <p:attrNameLst>
                                          <p:attrName>ppt_w</p:attrName>
                                        </p:attrNameLst>
                                      </p:cBhvr>
                                      <p:tavLst>
                                        <p:tav tm="0">
                                          <p:val>
                                            <p:fltVal val="0"/>
                                          </p:val>
                                        </p:tav>
                                        <p:tav tm="100000">
                                          <p:val>
                                            <p:strVal val="#ppt_w"/>
                                          </p:val>
                                        </p:tav>
                                      </p:tavLst>
                                    </p:anim>
                                    <p:anim calcmode="lin" valueType="num">
                                      <p:cBhvr>
                                        <p:cTn id="8" dur="1000" fill="hold"/>
                                        <p:tgtEl>
                                          <p:spTgt spid="134154"/>
                                        </p:tgtEl>
                                        <p:attrNameLst>
                                          <p:attrName>ppt_h</p:attrName>
                                        </p:attrNameLst>
                                      </p:cBhvr>
                                      <p:tavLst>
                                        <p:tav tm="0">
                                          <p:val>
                                            <p:fltVal val="0"/>
                                          </p:val>
                                        </p:tav>
                                        <p:tav tm="100000">
                                          <p:val>
                                            <p:strVal val="#ppt_h"/>
                                          </p:val>
                                        </p:tav>
                                      </p:tavLst>
                                    </p:anim>
                                    <p:anim calcmode="lin" valueType="num">
                                      <p:cBhvr>
                                        <p:cTn id="9" dur="1000" fill="hold"/>
                                        <p:tgtEl>
                                          <p:spTgt spid="134154"/>
                                        </p:tgtEl>
                                        <p:attrNameLst>
                                          <p:attrName>style.rotation</p:attrName>
                                        </p:attrNameLst>
                                      </p:cBhvr>
                                      <p:tavLst>
                                        <p:tav tm="0">
                                          <p:val>
                                            <p:fltVal val="90"/>
                                          </p:val>
                                        </p:tav>
                                        <p:tav tm="100000">
                                          <p:val>
                                            <p:fltVal val="0"/>
                                          </p:val>
                                        </p:tav>
                                      </p:tavLst>
                                    </p:anim>
                                    <p:animEffect transition="in" filter="fade">
                                      <p:cBhvr>
                                        <p:cTn id="10" dur="1000"/>
                                        <p:tgtEl>
                                          <p:spTgt spid="13415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1" presetID="5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70" decel="100000"/>
                                        <p:tgtEl>
                                          <p:spTgt spid="2"/>
                                        </p:tgtEl>
                                      </p:cBhvr>
                                    </p:animEffect>
                                    <p:animScale>
                                      <p:cBhvr>
                                        <p:cTn id="14" dur="770" decel="100000"/>
                                        <p:tgtEl>
                                          <p:spTgt spid="2"/>
                                        </p:tgtEl>
                                      </p:cBhvr>
                                      <p:from x="10000" y="10000"/>
                                      <p:to x="200000" y="450000"/>
                                    </p:animScale>
                                    <p:animScale>
                                      <p:cBhvr>
                                        <p:cTn id="15" dur="1230" accel="100000" fill="hold">
                                          <p:stCondLst>
                                            <p:cond delay="770"/>
                                          </p:stCondLst>
                                        </p:cTn>
                                        <p:tgtEl>
                                          <p:spTgt spid="2"/>
                                        </p:tgtEl>
                                      </p:cBhvr>
                                      <p:from x="200000" y="450000"/>
                                      <p:to x="100000" y="100000"/>
                                    </p:animScale>
                                    <p:set>
                                      <p:cBhvr>
                                        <p:cTn id="16" dur="770" fill="hold"/>
                                        <p:tgtEl>
                                          <p:spTgt spid="2"/>
                                        </p:tgtEl>
                                        <p:attrNameLst>
                                          <p:attrName>ppt_x</p:attrName>
                                        </p:attrNameLst>
                                      </p:cBhvr>
                                      <p:to>
                                        <p:strVal val="(0.5)"/>
                                      </p:to>
                                    </p:set>
                                    <p:anim from="(0.5)" to="(#ppt_x)" calcmode="lin" valueType="num">
                                      <p:cBhvr>
                                        <p:cTn id="17" dur="1230" accel="100000" fill="hold">
                                          <p:stCondLst>
                                            <p:cond delay="770"/>
                                          </p:stCondLst>
                                        </p:cTn>
                                        <p:tgtEl>
                                          <p:spTgt spid="2"/>
                                        </p:tgtEl>
                                        <p:attrNameLst>
                                          <p:attrName>ppt_x</p:attrName>
                                        </p:attrNameLst>
                                      </p:cBhvr>
                                    </p:anim>
                                    <p:set>
                                      <p:cBhvr>
                                        <p:cTn id="18" dur="770" fill="hold"/>
                                        <p:tgtEl>
                                          <p:spTgt spid="2"/>
                                        </p:tgtEl>
                                        <p:attrNameLst>
                                          <p:attrName>ppt_y</p:attrName>
                                        </p:attrNameLst>
                                      </p:cBhvr>
                                      <p:to>
                                        <p:strVal val="(#ppt_y+0.4)"/>
                                      </p:to>
                                    </p:set>
                                    <p:anim from="(#ppt_y+0.4)" to="(#ppt_y)" calcmode="lin" valueType="num">
                                      <p:cBhvr>
                                        <p:cTn id="19" dur="1230" accel="100000" fill="hold">
                                          <p:stCondLst>
                                            <p:cond delay="770"/>
                                          </p:stCondLst>
                                        </p:cTn>
                                        <p:tgtEl>
                                          <p:spTgt spid="2"/>
                                        </p:tgtEl>
                                        <p:attrNameLst>
                                          <p:attrName>ppt_y</p:attrName>
                                        </p:attrNameLst>
                                      </p:cBhvr>
                                    </p:anim>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134156"/>
                                        </p:tgtEl>
                                        <p:attrNameLst>
                                          <p:attrName>style.visibility</p:attrName>
                                        </p:attrNameLst>
                                      </p:cBhvr>
                                      <p:to>
                                        <p:strVal val="visible"/>
                                      </p:to>
                                    </p:set>
                                    <p:animEffect transition="in" filter="fade">
                                      <p:cBhvr>
                                        <p:cTn id="24" dur="800" decel="100000"/>
                                        <p:tgtEl>
                                          <p:spTgt spid="134156"/>
                                        </p:tgtEl>
                                      </p:cBhvr>
                                    </p:animEffect>
                                    <p:anim calcmode="lin" valueType="num">
                                      <p:cBhvr>
                                        <p:cTn id="25" dur="800" decel="100000" fill="hold"/>
                                        <p:tgtEl>
                                          <p:spTgt spid="134156"/>
                                        </p:tgtEl>
                                        <p:attrNameLst>
                                          <p:attrName>style.rotation</p:attrName>
                                        </p:attrNameLst>
                                      </p:cBhvr>
                                      <p:tavLst>
                                        <p:tav tm="0">
                                          <p:val>
                                            <p:fltVal val="-90"/>
                                          </p:val>
                                        </p:tav>
                                        <p:tav tm="100000">
                                          <p:val>
                                            <p:fltVal val="0"/>
                                          </p:val>
                                        </p:tav>
                                      </p:tavLst>
                                    </p:anim>
                                    <p:anim calcmode="lin" valueType="num">
                                      <p:cBhvr>
                                        <p:cTn id="26" dur="800" decel="100000" fill="hold"/>
                                        <p:tgtEl>
                                          <p:spTgt spid="134156"/>
                                        </p:tgtEl>
                                        <p:attrNameLst>
                                          <p:attrName>ppt_x</p:attrName>
                                        </p:attrNameLst>
                                      </p:cBhvr>
                                      <p:tavLst>
                                        <p:tav tm="0">
                                          <p:val>
                                            <p:strVal val="#ppt_x+0.4"/>
                                          </p:val>
                                        </p:tav>
                                        <p:tav tm="100000">
                                          <p:val>
                                            <p:strVal val="#ppt_x-0.05"/>
                                          </p:val>
                                        </p:tav>
                                      </p:tavLst>
                                    </p:anim>
                                    <p:anim calcmode="lin" valueType="num">
                                      <p:cBhvr>
                                        <p:cTn id="27" dur="800" decel="100000" fill="hold"/>
                                        <p:tgtEl>
                                          <p:spTgt spid="134156"/>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34156"/>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3415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descr="Green marble"/>
          <p:cNvSpPr>
            <a:spLocks noChangeArrowheads="1"/>
          </p:cNvSpPr>
          <p:nvPr/>
        </p:nvSpPr>
        <p:spPr bwMode="auto">
          <a:xfrm>
            <a:off x="1447800" y="76200"/>
            <a:ext cx="6324600" cy="990600"/>
          </a:xfrm>
          <a:prstGeom prst="flowChartTerminator">
            <a:avLst/>
          </a:prstGeom>
          <a:blipFill dpi="0" rotWithShape="1">
            <a:blip r:embed="rId2">
              <a:alphaModFix amt="56000"/>
            </a:blip>
            <a:srcRect/>
            <a:tile tx="0" ty="0" sx="100000" sy="100000" flip="none" algn="tl"/>
          </a:blipFill>
          <a:ln w="25400" cap="rnd">
            <a:solidFill>
              <a:srgbClr val="FFFF00"/>
            </a:solidFill>
            <a:prstDash val="sysDot"/>
            <a:miter lim="800000"/>
            <a:headEnd/>
            <a:tailEnd/>
          </a:ln>
          <a:effectLst/>
        </p:spPr>
        <p:txBody>
          <a:bodyPr wrap="none" lIns="91416" tIns="45707" rIns="91416" bIns="45707" anchor="ctr"/>
          <a:lstStyle/>
          <a:p>
            <a:pPr algn="ctr" defTabSz="912813"/>
            <a:r>
              <a:rPr lang="en-US" sz="2300" i="0">
                <a:solidFill>
                  <a:schemeClr val="bg1"/>
                </a:solidFill>
                <a:cs typeface="Arial" charset="0"/>
              </a:rPr>
              <a:t> </a:t>
            </a:r>
            <a:r>
              <a:rPr lang="en-US" sz="2800" b="1" i="0">
                <a:solidFill>
                  <a:srgbClr val="FFFF00"/>
                </a:solidFill>
                <a:cs typeface="Arial" charset="0"/>
              </a:rPr>
              <a:t>LIÊN MINH CHÂU ÂU EU</a:t>
            </a:r>
          </a:p>
        </p:txBody>
      </p:sp>
      <p:pic>
        <p:nvPicPr>
          <p:cNvPr id="52227" name="Picture 3"/>
          <p:cNvPicPr>
            <a:picLocks noChangeAspect="1" noChangeArrowheads="1"/>
          </p:cNvPicPr>
          <p:nvPr/>
        </p:nvPicPr>
        <p:blipFill>
          <a:blip r:embed="rId3"/>
          <a:srcRect/>
          <a:stretch>
            <a:fillRect/>
          </a:stretch>
        </p:blipFill>
        <p:spPr bwMode="auto">
          <a:xfrm>
            <a:off x="0" y="990600"/>
            <a:ext cx="9144000" cy="5867400"/>
          </a:xfrm>
          <a:prstGeom prst="rect">
            <a:avLst/>
          </a:prstGeom>
          <a:noFill/>
          <a:ln w="9525">
            <a:noFill/>
            <a:miter lim="800000"/>
            <a:headEnd/>
            <a:tailEnd/>
          </a:ln>
        </p:spPr>
      </p:pic>
      <p:sp>
        <p:nvSpPr>
          <p:cNvPr id="52228" name="Rectangle 4"/>
          <p:cNvSpPr>
            <a:spLocks noChangeArrowheads="1"/>
          </p:cNvSpPr>
          <p:nvPr/>
        </p:nvSpPr>
        <p:spPr bwMode="auto">
          <a:xfrm>
            <a:off x="0" y="6170613"/>
            <a:ext cx="9144000" cy="687387"/>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52229" name="Text Box 5"/>
          <p:cNvSpPr txBox="1">
            <a:spLocks noChangeArrowheads="1"/>
          </p:cNvSpPr>
          <p:nvPr/>
        </p:nvSpPr>
        <p:spPr bwMode="auto">
          <a:xfrm>
            <a:off x="0" y="6126163"/>
            <a:ext cx="9144000" cy="579437"/>
          </a:xfrm>
          <a:prstGeom prst="rect">
            <a:avLst/>
          </a:prstGeom>
          <a:solidFill>
            <a:srgbClr val="FFFF99"/>
          </a:solidFill>
          <a:ln w="9525">
            <a:noFill/>
            <a:miter lim="800000"/>
            <a:headEnd/>
            <a:tailEnd/>
          </a:ln>
          <a:effectLst/>
        </p:spPr>
        <p:txBody>
          <a:bodyPr>
            <a:spAutoFit/>
          </a:bodyPr>
          <a:lstStyle/>
          <a:p>
            <a:pPr algn="ctr">
              <a:spcBef>
                <a:spcPct val="50000"/>
              </a:spcBef>
            </a:pPr>
            <a:r>
              <a:rPr lang="en-US" sz="2800" b="1" i="0">
                <a:latin typeface="Arial" charset="0"/>
                <a:cs typeface="Arial" charset="0"/>
              </a:rPr>
              <a:t>Khẩu hiệu c</a:t>
            </a:r>
            <a:r>
              <a:rPr lang="en-US" sz="2800" b="1" i="0"/>
              <a:t>ủa EU</a:t>
            </a:r>
            <a:r>
              <a:rPr lang="en-US" sz="3200" i="0">
                <a:latin typeface="Arial" charset="0"/>
                <a:cs typeface="Arial" charset="0"/>
              </a:rPr>
              <a:t>: </a:t>
            </a:r>
            <a:r>
              <a:rPr lang="en-US" sz="3200" b="1" i="0" u="sng">
                <a:solidFill>
                  <a:srgbClr val="FF0000"/>
                </a:solidFill>
                <a:latin typeface="Arial" charset="0"/>
                <a:cs typeface="Arial" charset="0"/>
              </a:rPr>
              <a:t>Thống nhất trong đa dạng</a:t>
            </a:r>
          </a:p>
        </p:txBody>
      </p:sp>
    </p:spTree>
    <p:extLst>
      <p:ext uri="{BB962C8B-B14F-4D97-AF65-F5344CB8AC3E}">
        <p14:creationId xmlns:p14="http://schemas.microsoft.com/office/powerpoint/2010/main" val="216830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plus(in)">
                                      <p:cBhvr>
                                        <p:cTn id="7" dur="2000"/>
                                        <p:tgtEl>
                                          <p:spTgt spid="52226"/>
                                        </p:tgtEl>
                                      </p:cBhvr>
                                    </p:animEffect>
                                  </p:childTnLst>
                                </p:cTn>
                              </p:par>
                              <p:par>
                                <p:cTn id="8" presetID="13" presetClass="entr" presetSubtype="16" fill="hold" nodeType="withEffect">
                                  <p:stCondLst>
                                    <p:cond delay="0"/>
                                  </p:stCondLst>
                                  <p:childTnLst>
                                    <p:set>
                                      <p:cBhvr>
                                        <p:cTn id="9" dur="1" fill="hold">
                                          <p:stCondLst>
                                            <p:cond delay="0"/>
                                          </p:stCondLst>
                                        </p:cTn>
                                        <p:tgtEl>
                                          <p:spTgt spid="52227"/>
                                        </p:tgtEl>
                                        <p:attrNameLst>
                                          <p:attrName>style.visibility</p:attrName>
                                        </p:attrNameLst>
                                      </p:cBhvr>
                                      <p:to>
                                        <p:strVal val="visible"/>
                                      </p:to>
                                    </p:set>
                                    <p:animEffect transition="in" filter="plus(in)">
                                      <p:cBhvr>
                                        <p:cTn id="10" dur="2000"/>
                                        <p:tgtEl>
                                          <p:spTgt spid="5222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2229"/>
                                        </p:tgtEl>
                                        <p:attrNameLst>
                                          <p:attrName>style.visibility</p:attrName>
                                        </p:attrNameLst>
                                      </p:cBhvr>
                                      <p:to>
                                        <p:strVal val="visible"/>
                                      </p:to>
                                    </p:set>
                                    <p:animEffect transition="in" filter="checkerboard(across)">
                                      <p:cBhvr>
                                        <p:cTn id="13" dur="5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522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0" y="6329363"/>
            <a:ext cx="6705600" cy="528637"/>
          </a:xfrm>
          <a:prstGeom prst="rect">
            <a:avLst/>
          </a:prstGeom>
          <a:solidFill>
            <a:schemeClr val="accent1"/>
          </a:solidFill>
          <a:ln w="9525">
            <a:noFill/>
            <a:miter lim="800000"/>
            <a:headEnd/>
            <a:tailEnd/>
          </a:ln>
          <a:effectLst/>
        </p:spPr>
        <p:txBody>
          <a:bodyPr wrap="none" anchor="ctr"/>
          <a:lstStyle/>
          <a:p>
            <a:endParaRPr lang="en-US"/>
          </a:p>
        </p:txBody>
      </p:sp>
      <p:pic>
        <p:nvPicPr>
          <p:cNvPr id="87043" name="Picture 3"/>
          <p:cNvPicPr>
            <a:picLocks noChangeAspect="1" noChangeArrowheads="1"/>
          </p:cNvPicPr>
          <p:nvPr/>
        </p:nvPicPr>
        <p:blipFill>
          <a:blip r:embed="rId3">
            <a:lum bright="-6000" contrast="24000"/>
          </a:blip>
          <a:srcRect/>
          <a:stretch>
            <a:fillRect/>
          </a:stretch>
        </p:blipFill>
        <p:spPr bwMode="auto">
          <a:xfrm>
            <a:off x="0" y="152400"/>
            <a:ext cx="9144000" cy="6705600"/>
          </a:xfrm>
          <a:prstGeom prst="rect">
            <a:avLst/>
          </a:prstGeom>
          <a:noFill/>
          <a:ln w="9525">
            <a:noFill/>
            <a:miter lim="800000"/>
            <a:headEnd/>
            <a:tailEnd/>
          </a:ln>
        </p:spPr>
      </p:pic>
      <p:sp>
        <p:nvSpPr>
          <p:cNvPr id="87044" name="Text Box 4"/>
          <p:cNvSpPr txBox="1">
            <a:spLocks noChangeArrowheads="1"/>
          </p:cNvSpPr>
          <p:nvPr/>
        </p:nvSpPr>
        <p:spPr bwMode="auto">
          <a:xfrm>
            <a:off x="76200" y="6329363"/>
            <a:ext cx="8763000" cy="457200"/>
          </a:xfrm>
          <a:prstGeom prst="rect">
            <a:avLst/>
          </a:prstGeom>
          <a:solidFill>
            <a:schemeClr val="accent1"/>
          </a:solidFill>
          <a:ln w="9525">
            <a:noFill/>
            <a:miter lim="800000"/>
            <a:headEnd/>
            <a:tailEnd/>
          </a:ln>
          <a:effectLst/>
        </p:spPr>
        <p:txBody>
          <a:bodyPr>
            <a:spAutoFit/>
          </a:bodyPr>
          <a:lstStyle/>
          <a:p>
            <a:pPr>
              <a:spcBef>
                <a:spcPct val="50000"/>
              </a:spcBef>
            </a:pPr>
            <a:r>
              <a:rPr lang="en-US" sz="2400" b="1" i="0">
                <a:solidFill>
                  <a:srgbClr val="000099"/>
                </a:solidFill>
                <a:cs typeface="Arial" charset="0"/>
              </a:rPr>
              <a:t>                                 Quá trình liên kết khu vực</a:t>
            </a:r>
          </a:p>
        </p:txBody>
      </p:sp>
      <p:sp>
        <p:nvSpPr>
          <p:cNvPr id="87045" name="AutoShape 5"/>
          <p:cNvSpPr>
            <a:spLocks noChangeArrowheads="1"/>
          </p:cNvSpPr>
          <p:nvPr/>
        </p:nvSpPr>
        <p:spPr bwMode="auto">
          <a:xfrm>
            <a:off x="1143000" y="2033588"/>
            <a:ext cx="152400" cy="176212"/>
          </a:xfrm>
          <a:prstGeom prst="flowChartConnector">
            <a:avLst/>
          </a:prstGeom>
          <a:solidFill>
            <a:srgbClr val="66FF33"/>
          </a:solidFill>
          <a:ln w="9525">
            <a:solidFill>
              <a:schemeClr val="tx1"/>
            </a:solidFill>
            <a:round/>
            <a:headEnd/>
            <a:tailEnd/>
          </a:ln>
          <a:effectLst/>
        </p:spPr>
        <p:txBody>
          <a:bodyPr wrap="none" anchor="ctr"/>
          <a:lstStyle/>
          <a:p>
            <a:endParaRPr lang="en-US"/>
          </a:p>
        </p:txBody>
      </p:sp>
      <p:sp>
        <p:nvSpPr>
          <p:cNvPr id="87046" name="AutoShape 6"/>
          <p:cNvSpPr>
            <a:spLocks noChangeArrowheads="1"/>
          </p:cNvSpPr>
          <p:nvPr/>
        </p:nvSpPr>
        <p:spPr bwMode="auto">
          <a:xfrm>
            <a:off x="1524000" y="2033588"/>
            <a:ext cx="152400" cy="176212"/>
          </a:xfrm>
          <a:prstGeom prst="flowChartConnector">
            <a:avLst/>
          </a:prstGeom>
          <a:solidFill>
            <a:srgbClr val="66FF33"/>
          </a:solidFill>
          <a:ln w="9525">
            <a:solidFill>
              <a:schemeClr val="tx1"/>
            </a:solidFill>
            <a:round/>
            <a:headEnd/>
            <a:tailEnd/>
          </a:ln>
          <a:effectLst/>
        </p:spPr>
        <p:txBody>
          <a:bodyPr wrap="none" anchor="ctr"/>
          <a:lstStyle/>
          <a:p>
            <a:endParaRPr lang="en-US"/>
          </a:p>
        </p:txBody>
      </p:sp>
      <p:sp>
        <p:nvSpPr>
          <p:cNvPr id="87047" name="AutoShape 7"/>
          <p:cNvSpPr>
            <a:spLocks noChangeArrowheads="1"/>
          </p:cNvSpPr>
          <p:nvPr/>
        </p:nvSpPr>
        <p:spPr bwMode="auto">
          <a:xfrm>
            <a:off x="1828800" y="2033588"/>
            <a:ext cx="152400" cy="176212"/>
          </a:xfrm>
          <a:prstGeom prst="flowChartConnector">
            <a:avLst/>
          </a:prstGeom>
          <a:solidFill>
            <a:srgbClr val="66FF33"/>
          </a:solidFill>
          <a:ln w="9525">
            <a:solidFill>
              <a:schemeClr val="tx1"/>
            </a:solidFill>
            <a:round/>
            <a:headEnd/>
            <a:tailEnd/>
          </a:ln>
          <a:effectLst/>
        </p:spPr>
        <p:txBody>
          <a:bodyPr wrap="none" anchor="ctr"/>
          <a:lstStyle/>
          <a:p>
            <a:endParaRPr lang="en-US"/>
          </a:p>
        </p:txBody>
      </p:sp>
      <p:sp>
        <p:nvSpPr>
          <p:cNvPr id="87048" name="AutoShape 8"/>
          <p:cNvSpPr>
            <a:spLocks noChangeArrowheads="1"/>
          </p:cNvSpPr>
          <p:nvPr/>
        </p:nvSpPr>
        <p:spPr bwMode="auto">
          <a:xfrm>
            <a:off x="2209800" y="1957388"/>
            <a:ext cx="152400" cy="176212"/>
          </a:xfrm>
          <a:prstGeom prst="flowChartConnector">
            <a:avLst/>
          </a:prstGeom>
          <a:solidFill>
            <a:srgbClr val="66FF33"/>
          </a:solidFill>
          <a:ln w="9525">
            <a:solidFill>
              <a:schemeClr val="tx1"/>
            </a:solidFill>
            <a:round/>
            <a:headEnd/>
            <a:tailEnd/>
          </a:ln>
          <a:effectLst/>
        </p:spPr>
        <p:txBody>
          <a:bodyPr wrap="none" anchor="ctr"/>
          <a:lstStyle/>
          <a:p>
            <a:endParaRPr lang="en-US"/>
          </a:p>
        </p:txBody>
      </p:sp>
      <p:pic>
        <p:nvPicPr>
          <p:cNvPr id="87049" name="Picture 9"/>
          <p:cNvPicPr>
            <a:picLocks noChangeAspect="1" noChangeArrowheads="1"/>
          </p:cNvPicPr>
          <p:nvPr/>
        </p:nvPicPr>
        <p:blipFill>
          <a:blip r:embed="rId3">
            <a:lum bright="-6000" contrast="24000"/>
          </a:blip>
          <a:srcRect/>
          <a:stretch>
            <a:fillRect/>
          </a:stretch>
        </p:blipFill>
        <p:spPr bwMode="auto">
          <a:xfrm>
            <a:off x="0" y="152400"/>
            <a:ext cx="9144000" cy="6705600"/>
          </a:xfrm>
          <a:prstGeom prst="rect">
            <a:avLst/>
          </a:prstGeom>
          <a:noFill/>
          <a:ln w="9525">
            <a:noFill/>
            <a:miter lim="800000"/>
            <a:headEnd/>
            <a:tailEnd/>
          </a:ln>
        </p:spPr>
      </p:pic>
      <p:sp>
        <p:nvSpPr>
          <p:cNvPr id="87050" name="AutoShape 10"/>
          <p:cNvSpPr>
            <a:spLocks noChangeArrowheads="1"/>
          </p:cNvSpPr>
          <p:nvPr/>
        </p:nvSpPr>
        <p:spPr bwMode="auto">
          <a:xfrm>
            <a:off x="2209800" y="1957388"/>
            <a:ext cx="152400" cy="176212"/>
          </a:xfrm>
          <a:prstGeom prst="flowChartConnector">
            <a:avLst/>
          </a:prstGeom>
          <a:solidFill>
            <a:srgbClr val="66FF33"/>
          </a:solidFill>
          <a:ln w="9525">
            <a:solidFill>
              <a:schemeClr val="tx1"/>
            </a:solidFill>
            <a:round/>
            <a:headEnd/>
            <a:tailEnd/>
          </a:ln>
          <a:effectLst/>
        </p:spPr>
        <p:txBody>
          <a:bodyPr wrap="none" anchor="ctr"/>
          <a:lstStyle/>
          <a:p>
            <a:endParaRPr lang="en-US"/>
          </a:p>
        </p:txBody>
      </p:sp>
      <p:pic>
        <p:nvPicPr>
          <p:cNvPr id="87051" name="Picture 11"/>
          <p:cNvPicPr>
            <a:picLocks noChangeAspect="1" noChangeArrowheads="1"/>
          </p:cNvPicPr>
          <p:nvPr/>
        </p:nvPicPr>
        <p:blipFill>
          <a:blip r:embed="rId3">
            <a:lum bright="-6000" contrast="24000"/>
          </a:blip>
          <a:srcRect/>
          <a:stretch>
            <a:fillRect/>
          </a:stretch>
        </p:blipFill>
        <p:spPr bwMode="auto">
          <a:xfrm>
            <a:off x="0" y="152400"/>
            <a:ext cx="9144000" cy="6705600"/>
          </a:xfrm>
          <a:prstGeom prst="rect">
            <a:avLst/>
          </a:prstGeom>
          <a:noFill/>
          <a:ln w="9525">
            <a:noFill/>
            <a:miter lim="800000"/>
            <a:headEnd/>
            <a:tailEnd/>
          </a:ln>
        </p:spPr>
      </p:pic>
      <p:sp>
        <p:nvSpPr>
          <p:cNvPr id="87052" name="AutoShape 12"/>
          <p:cNvSpPr>
            <a:spLocks noChangeArrowheads="1"/>
          </p:cNvSpPr>
          <p:nvPr/>
        </p:nvSpPr>
        <p:spPr bwMode="auto">
          <a:xfrm>
            <a:off x="838200" y="1881188"/>
            <a:ext cx="152400" cy="176212"/>
          </a:xfrm>
          <a:prstGeom prst="flowChartConnector">
            <a:avLst/>
          </a:prstGeom>
          <a:solidFill>
            <a:srgbClr val="66FF33"/>
          </a:solidFill>
          <a:ln w="9525">
            <a:solidFill>
              <a:schemeClr val="tx1"/>
            </a:solidFill>
            <a:round/>
            <a:headEnd/>
            <a:tailEnd/>
          </a:ln>
          <a:effectLst/>
        </p:spPr>
        <p:txBody>
          <a:bodyPr wrap="none" anchor="ctr"/>
          <a:lstStyle/>
          <a:p>
            <a:endParaRPr lang="en-US"/>
          </a:p>
        </p:txBody>
      </p:sp>
      <p:pic>
        <p:nvPicPr>
          <p:cNvPr id="87053" name="Picture 13"/>
          <p:cNvPicPr>
            <a:picLocks noChangeAspect="1" noChangeArrowheads="1"/>
          </p:cNvPicPr>
          <p:nvPr/>
        </p:nvPicPr>
        <p:blipFill>
          <a:blip r:embed="rId3">
            <a:lum bright="-6000" contrast="24000"/>
          </a:blip>
          <a:srcRect/>
          <a:stretch>
            <a:fillRect/>
          </a:stretch>
        </p:blipFill>
        <p:spPr bwMode="auto">
          <a:xfrm>
            <a:off x="0" y="0"/>
            <a:ext cx="9144000" cy="7162800"/>
          </a:xfrm>
          <a:prstGeom prst="rect">
            <a:avLst/>
          </a:prstGeom>
          <a:solidFill>
            <a:srgbClr val="00FF00">
              <a:alpha val="39999"/>
            </a:srgbClr>
          </a:solidFill>
          <a:ln w="9525">
            <a:noFill/>
            <a:miter lim="800000"/>
            <a:headEnd/>
            <a:tailEnd/>
          </a:ln>
        </p:spPr>
      </p:pic>
      <p:sp>
        <p:nvSpPr>
          <p:cNvPr id="87054" name="AutoShape 14"/>
          <p:cNvSpPr>
            <a:spLocks noChangeArrowheads="1"/>
          </p:cNvSpPr>
          <p:nvPr/>
        </p:nvSpPr>
        <p:spPr bwMode="auto">
          <a:xfrm>
            <a:off x="838200" y="1881188"/>
            <a:ext cx="152400" cy="176212"/>
          </a:xfrm>
          <a:prstGeom prst="flowChartConnector">
            <a:avLst/>
          </a:prstGeom>
          <a:solidFill>
            <a:srgbClr val="66FF33"/>
          </a:solidFill>
          <a:ln w="9525">
            <a:solidFill>
              <a:schemeClr val="tx1"/>
            </a:solidFill>
            <a:round/>
            <a:headEnd/>
            <a:tailEnd/>
          </a:ln>
          <a:effectLst/>
        </p:spPr>
        <p:txBody>
          <a:bodyPr wrap="none" anchor="ctr"/>
          <a:lstStyle/>
          <a:p>
            <a:endParaRPr lang="en-US"/>
          </a:p>
        </p:txBody>
      </p:sp>
      <p:sp>
        <p:nvSpPr>
          <p:cNvPr id="87055" name="AutoShape 15"/>
          <p:cNvSpPr>
            <a:spLocks noChangeArrowheads="1"/>
          </p:cNvSpPr>
          <p:nvPr/>
        </p:nvSpPr>
        <p:spPr bwMode="auto">
          <a:xfrm>
            <a:off x="2286000" y="4267200"/>
            <a:ext cx="228600" cy="265113"/>
          </a:xfrm>
          <a:prstGeom prst="flowChartConnector">
            <a:avLst/>
          </a:prstGeom>
          <a:solidFill>
            <a:srgbClr val="66FF33"/>
          </a:solidFill>
          <a:ln w="9525">
            <a:solidFill>
              <a:schemeClr val="tx1"/>
            </a:solidFill>
            <a:round/>
            <a:headEnd/>
            <a:tailEnd/>
          </a:ln>
          <a:effectLst/>
        </p:spPr>
        <p:txBody>
          <a:bodyPr wrap="none" anchor="ctr"/>
          <a:lstStyle/>
          <a:p>
            <a:endParaRPr lang="en-US"/>
          </a:p>
        </p:txBody>
      </p:sp>
      <p:sp>
        <p:nvSpPr>
          <p:cNvPr id="87056" name="AutoShape 16"/>
          <p:cNvSpPr>
            <a:spLocks noChangeArrowheads="1"/>
          </p:cNvSpPr>
          <p:nvPr/>
        </p:nvSpPr>
        <p:spPr bwMode="auto">
          <a:xfrm>
            <a:off x="3581400" y="3581400"/>
            <a:ext cx="228600" cy="265113"/>
          </a:xfrm>
          <a:prstGeom prst="flowChartConnector">
            <a:avLst/>
          </a:prstGeom>
          <a:solidFill>
            <a:srgbClr val="66FF33"/>
          </a:solidFill>
          <a:ln w="9525">
            <a:solidFill>
              <a:schemeClr val="tx1"/>
            </a:solidFill>
            <a:round/>
            <a:headEnd/>
            <a:tailEnd/>
          </a:ln>
          <a:effectLst/>
        </p:spPr>
        <p:txBody>
          <a:bodyPr wrap="none" anchor="ctr"/>
          <a:lstStyle/>
          <a:p>
            <a:endParaRPr lang="en-US"/>
          </a:p>
        </p:txBody>
      </p:sp>
      <p:sp>
        <p:nvSpPr>
          <p:cNvPr id="87057" name="AutoShape 17"/>
          <p:cNvSpPr>
            <a:spLocks noChangeArrowheads="1"/>
          </p:cNvSpPr>
          <p:nvPr/>
        </p:nvSpPr>
        <p:spPr bwMode="auto">
          <a:xfrm>
            <a:off x="3429000" y="4876800"/>
            <a:ext cx="228600" cy="265113"/>
          </a:xfrm>
          <a:prstGeom prst="flowChartConnector">
            <a:avLst/>
          </a:prstGeom>
          <a:solidFill>
            <a:srgbClr val="66FF33"/>
          </a:solidFill>
          <a:ln w="9525">
            <a:solidFill>
              <a:schemeClr val="tx1"/>
            </a:solidFill>
            <a:round/>
            <a:headEnd/>
            <a:tailEnd/>
          </a:ln>
          <a:effectLst/>
        </p:spPr>
        <p:txBody>
          <a:bodyPr wrap="none" anchor="ctr"/>
          <a:lstStyle/>
          <a:p>
            <a:endParaRPr lang="en-US"/>
          </a:p>
        </p:txBody>
      </p:sp>
      <p:sp>
        <p:nvSpPr>
          <p:cNvPr id="87058" name="AutoShape 18"/>
          <p:cNvSpPr>
            <a:spLocks noChangeArrowheads="1"/>
          </p:cNvSpPr>
          <p:nvPr/>
        </p:nvSpPr>
        <p:spPr bwMode="auto">
          <a:xfrm>
            <a:off x="2743200" y="3773488"/>
            <a:ext cx="228600" cy="265112"/>
          </a:xfrm>
          <a:prstGeom prst="flowChartConnector">
            <a:avLst/>
          </a:prstGeom>
          <a:solidFill>
            <a:srgbClr val="66FF33"/>
          </a:solidFill>
          <a:ln w="9525">
            <a:solidFill>
              <a:schemeClr val="tx1"/>
            </a:solidFill>
            <a:round/>
            <a:headEnd/>
            <a:tailEnd/>
          </a:ln>
          <a:effectLst/>
        </p:spPr>
        <p:txBody>
          <a:bodyPr wrap="none" anchor="ctr"/>
          <a:lstStyle/>
          <a:p>
            <a:endParaRPr lang="en-US"/>
          </a:p>
        </p:txBody>
      </p:sp>
      <p:sp>
        <p:nvSpPr>
          <p:cNvPr id="87059" name="AutoShape 19"/>
          <p:cNvSpPr>
            <a:spLocks noChangeArrowheads="1"/>
          </p:cNvSpPr>
          <p:nvPr/>
        </p:nvSpPr>
        <p:spPr bwMode="auto">
          <a:xfrm>
            <a:off x="2971800" y="3697288"/>
            <a:ext cx="228600" cy="265112"/>
          </a:xfrm>
          <a:prstGeom prst="flowChartConnector">
            <a:avLst/>
          </a:prstGeom>
          <a:solidFill>
            <a:srgbClr val="66FF33"/>
          </a:solidFill>
          <a:ln w="9525">
            <a:solidFill>
              <a:schemeClr val="tx1"/>
            </a:solidFill>
            <a:round/>
            <a:headEnd/>
            <a:tailEnd/>
          </a:ln>
          <a:effectLst/>
        </p:spPr>
        <p:txBody>
          <a:bodyPr wrap="none" anchor="ctr"/>
          <a:lstStyle/>
          <a:p>
            <a:endParaRPr lang="en-US"/>
          </a:p>
        </p:txBody>
      </p:sp>
      <p:sp>
        <p:nvSpPr>
          <p:cNvPr id="87060" name="AutoShape 20"/>
          <p:cNvSpPr>
            <a:spLocks noChangeArrowheads="1"/>
          </p:cNvSpPr>
          <p:nvPr/>
        </p:nvSpPr>
        <p:spPr bwMode="auto">
          <a:xfrm>
            <a:off x="3048000" y="4002088"/>
            <a:ext cx="228600" cy="265112"/>
          </a:xfrm>
          <a:prstGeom prst="flowChartConnector">
            <a:avLst/>
          </a:prstGeom>
          <a:solidFill>
            <a:srgbClr val="66FF33"/>
          </a:solidFill>
          <a:ln w="9525">
            <a:solidFill>
              <a:schemeClr val="tx1"/>
            </a:solidFill>
            <a:round/>
            <a:headEnd/>
            <a:tailEnd/>
          </a:ln>
          <a:effectLst/>
        </p:spPr>
        <p:txBody>
          <a:bodyPr wrap="none" anchor="ctr"/>
          <a:lstStyle/>
          <a:p>
            <a:endParaRPr lang="en-US"/>
          </a:p>
        </p:txBody>
      </p:sp>
      <p:sp>
        <p:nvSpPr>
          <p:cNvPr id="87061" name="AutoShape 21"/>
          <p:cNvSpPr>
            <a:spLocks noChangeArrowheads="1"/>
          </p:cNvSpPr>
          <p:nvPr/>
        </p:nvSpPr>
        <p:spPr bwMode="auto">
          <a:xfrm>
            <a:off x="2209800" y="2895600"/>
            <a:ext cx="228600" cy="265113"/>
          </a:xfrm>
          <a:prstGeom prst="flowChartConnector">
            <a:avLst/>
          </a:prstGeom>
          <a:solidFill>
            <a:schemeClr val="hlink"/>
          </a:solidFill>
          <a:ln w="9525">
            <a:solidFill>
              <a:schemeClr val="tx1"/>
            </a:solidFill>
            <a:round/>
            <a:headEnd/>
            <a:tailEnd/>
          </a:ln>
          <a:effectLst/>
        </p:spPr>
        <p:txBody>
          <a:bodyPr wrap="none" anchor="ctr"/>
          <a:lstStyle/>
          <a:p>
            <a:endParaRPr lang="en-US"/>
          </a:p>
        </p:txBody>
      </p:sp>
      <p:sp>
        <p:nvSpPr>
          <p:cNvPr id="87062" name="AutoShape 22"/>
          <p:cNvSpPr>
            <a:spLocks noChangeArrowheads="1"/>
          </p:cNvSpPr>
          <p:nvPr/>
        </p:nvSpPr>
        <p:spPr bwMode="auto">
          <a:xfrm>
            <a:off x="1600200" y="2667000"/>
            <a:ext cx="228600" cy="265113"/>
          </a:xfrm>
          <a:prstGeom prst="flowChartConnector">
            <a:avLst/>
          </a:prstGeom>
          <a:solidFill>
            <a:schemeClr val="hlink"/>
          </a:solidFill>
          <a:ln w="9525">
            <a:solidFill>
              <a:schemeClr val="tx1"/>
            </a:solidFill>
            <a:round/>
            <a:headEnd/>
            <a:tailEnd/>
          </a:ln>
          <a:effectLst/>
        </p:spPr>
        <p:txBody>
          <a:bodyPr wrap="none" anchor="ctr"/>
          <a:lstStyle/>
          <a:p>
            <a:endParaRPr lang="en-US"/>
          </a:p>
        </p:txBody>
      </p:sp>
      <p:sp>
        <p:nvSpPr>
          <p:cNvPr id="87063" name="AutoShape 23"/>
          <p:cNvSpPr>
            <a:spLocks noChangeArrowheads="1"/>
          </p:cNvSpPr>
          <p:nvPr/>
        </p:nvSpPr>
        <p:spPr bwMode="auto">
          <a:xfrm>
            <a:off x="3505200" y="3124200"/>
            <a:ext cx="228600" cy="265113"/>
          </a:xfrm>
          <a:prstGeom prst="flowChartConnector">
            <a:avLst/>
          </a:prstGeom>
          <a:solidFill>
            <a:schemeClr val="hlink"/>
          </a:solidFill>
          <a:ln w="9525">
            <a:solidFill>
              <a:schemeClr val="tx1"/>
            </a:solidFill>
            <a:round/>
            <a:headEnd/>
            <a:tailEnd/>
          </a:ln>
          <a:effectLst/>
        </p:spPr>
        <p:txBody>
          <a:bodyPr wrap="none" anchor="ctr"/>
          <a:lstStyle/>
          <a:p>
            <a:pPr algn="ctr"/>
            <a:r>
              <a:rPr lang="vi-VN" sz="1400" i="0">
                <a:cs typeface="Arial" charset="0"/>
              </a:rPr>
              <a:t> </a:t>
            </a:r>
          </a:p>
        </p:txBody>
      </p:sp>
      <p:sp>
        <p:nvSpPr>
          <p:cNvPr id="87064" name="AutoShape 24"/>
          <p:cNvSpPr>
            <a:spLocks noChangeArrowheads="1"/>
          </p:cNvSpPr>
          <p:nvPr/>
        </p:nvSpPr>
        <p:spPr bwMode="auto">
          <a:xfrm>
            <a:off x="4876800" y="5715000"/>
            <a:ext cx="228600" cy="265113"/>
          </a:xfrm>
          <a:prstGeom prst="flowChartConnector">
            <a:avLst/>
          </a:prstGeom>
          <a:solidFill>
            <a:srgbClr val="0000FF"/>
          </a:solidFill>
          <a:ln w="9525">
            <a:solidFill>
              <a:schemeClr val="tx1"/>
            </a:solidFill>
            <a:round/>
            <a:headEnd/>
            <a:tailEnd/>
          </a:ln>
          <a:effectLst/>
        </p:spPr>
        <p:txBody>
          <a:bodyPr wrap="none" anchor="ctr"/>
          <a:lstStyle/>
          <a:p>
            <a:endParaRPr lang="en-US"/>
          </a:p>
        </p:txBody>
      </p:sp>
      <p:sp>
        <p:nvSpPr>
          <p:cNvPr id="87065" name="AutoShape 25"/>
          <p:cNvSpPr>
            <a:spLocks noChangeArrowheads="1"/>
          </p:cNvSpPr>
          <p:nvPr/>
        </p:nvSpPr>
        <p:spPr bwMode="auto">
          <a:xfrm>
            <a:off x="1295400" y="5029200"/>
            <a:ext cx="228600" cy="265113"/>
          </a:xfrm>
          <a:prstGeom prst="flowChartConnector">
            <a:avLst/>
          </a:prstGeom>
          <a:solidFill>
            <a:srgbClr val="FF9900"/>
          </a:solidFill>
          <a:ln w="9525">
            <a:solidFill>
              <a:schemeClr val="tx1"/>
            </a:solidFill>
            <a:round/>
            <a:headEnd/>
            <a:tailEnd/>
          </a:ln>
          <a:effectLst/>
        </p:spPr>
        <p:txBody>
          <a:bodyPr wrap="none" anchor="ctr"/>
          <a:lstStyle/>
          <a:p>
            <a:endParaRPr lang="en-US"/>
          </a:p>
        </p:txBody>
      </p:sp>
      <p:sp>
        <p:nvSpPr>
          <p:cNvPr id="87066" name="AutoShape 26"/>
          <p:cNvSpPr>
            <a:spLocks noChangeArrowheads="1"/>
          </p:cNvSpPr>
          <p:nvPr/>
        </p:nvSpPr>
        <p:spPr bwMode="auto">
          <a:xfrm>
            <a:off x="609600" y="4992688"/>
            <a:ext cx="228600" cy="265112"/>
          </a:xfrm>
          <a:prstGeom prst="flowChartConnector">
            <a:avLst/>
          </a:prstGeom>
          <a:solidFill>
            <a:srgbClr val="FF9900"/>
          </a:solidFill>
          <a:ln w="9525">
            <a:solidFill>
              <a:schemeClr val="tx1"/>
            </a:solidFill>
            <a:round/>
            <a:headEnd/>
            <a:tailEnd/>
          </a:ln>
          <a:effectLst/>
        </p:spPr>
        <p:txBody>
          <a:bodyPr wrap="none" anchor="ctr"/>
          <a:lstStyle/>
          <a:p>
            <a:endParaRPr lang="en-US"/>
          </a:p>
        </p:txBody>
      </p:sp>
      <p:sp>
        <p:nvSpPr>
          <p:cNvPr id="87067" name="AutoShape 27"/>
          <p:cNvSpPr>
            <a:spLocks noChangeArrowheads="1"/>
          </p:cNvSpPr>
          <p:nvPr/>
        </p:nvSpPr>
        <p:spPr bwMode="auto">
          <a:xfrm>
            <a:off x="3962400" y="4383088"/>
            <a:ext cx="228600" cy="265112"/>
          </a:xfrm>
          <a:prstGeom prst="flowChartConnector">
            <a:avLst/>
          </a:prstGeom>
          <a:solidFill>
            <a:srgbClr val="B9BBDB"/>
          </a:solidFill>
          <a:ln w="9525">
            <a:solidFill>
              <a:schemeClr val="tx1"/>
            </a:solidFill>
            <a:round/>
            <a:headEnd/>
            <a:tailEnd/>
          </a:ln>
          <a:effectLst/>
        </p:spPr>
        <p:txBody>
          <a:bodyPr wrap="none" anchor="ctr"/>
          <a:lstStyle/>
          <a:p>
            <a:endParaRPr lang="en-US"/>
          </a:p>
        </p:txBody>
      </p:sp>
      <p:sp>
        <p:nvSpPr>
          <p:cNvPr id="87068" name="AutoShape 28"/>
          <p:cNvSpPr>
            <a:spLocks noChangeArrowheads="1"/>
          </p:cNvSpPr>
          <p:nvPr/>
        </p:nvSpPr>
        <p:spPr bwMode="auto">
          <a:xfrm>
            <a:off x="5029200" y="1828800"/>
            <a:ext cx="228600" cy="265113"/>
          </a:xfrm>
          <a:prstGeom prst="flowChartConnector">
            <a:avLst/>
          </a:prstGeom>
          <a:solidFill>
            <a:srgbClr val="B9BBDB"/>
          </a:solidFill>
          <a:ln w="9525">
            <a:solidFill>
              <a:schemeClr val="tx1"/>
            </a:solidFill>
            <a:round/>
            <a:headEnd/>
            <a:tailEnd/>
          </a:ln>
          <a:effectLst/>
        </p:spPr>
        <p:txBody>
          <a:bodyPr wrap="none" anchor="ctr"/>
          <a:lstStyle/>
          <a:p>
            <a:endParaRPr lang="en-US"/>
          </a:p>
        </p:txBody>
      </p:sp>
      <p:sp>
        <p:nvSpPr>
          <p:cNvPr id="87069" name="AutoShape 29"/>
          <p:cNvSpPr>
            <a:spLocks noChangeArrowheads="1"/>
          </p:cNvSpPr>
          <p:nvPr/>
        </p:nvSpPr>
        <p:spPr bwMode="auto">
          <a:xfrm>
            <a:off x="4114800" y="1828800"/>
            <a:ext cx="228600" cy="265113"/>
          </a:xfrm>
          <a:prstGeom prst="flowChartConnector">
            <a:avLst/>
          </a:prstGeom>
          <a:solidFill>
            <a:srgbClr val="B9BBDB"/>
          </a:solidFill>
          <a:ln w="9525">
            <a:solidFill>
              <a:schemeClr val="tx1"/>
            </a:solidFill>
            <a:round/>
            <a:headEnd/>
            <a:tailEnd/>
          </a:ln>
          <a:effectLst/>
        </p:spPr>
        <p:txBody>
          <a:bodyPr wrap="none" anchor="ctr"/>
          <a:lstStyle/>
          <a:p>
            <a:endParaRPr lang="en-US"/>
          </a:p>
        </p:txBody>
      </p:sp>
      <p:sp>
        <p:nvSpPr>
          <p:cNvPr id="87070" name="AutoShape 30"/>
          <p:cNvSpPr>
            <a:spLocks noChangeArrowheads="1"/>
          </p:cNvSpPr>
          <p:nvPr/>
        </p:nvSpPr>
        <p:spPr bwMode="auto">
          <a:xfrm>
            <a:off x="5029200" y="2819400"/>
            <a:ext cx="228600" cy="176213"/>
          </a:xfrm>
          <a:prstGeom prst="flowChartConnector">
            <a:avLst/>
          </a:prstGeom>
          <a:solidFill>
            <a:srgbClr val="FFFF00"/>
          </a:solidFill>
          <a:ln w="9525">
            <a:solidFill>
              <a:schemeClr val="tx1"/>
            </a:solidFill>
            <a:round/>
            <a:headEnd/>
            <a:tailEnd/>
          </a:ln>
          <a:effectLst/>
        </p:spPr>
        <p:txBody>
          <a:bodyPr wrap="none" anchor="ctr"/>
          <a:lstStyle/>
          <a:p>
            <a:endParaRPr lang="en-US"/>
          </a:p>
        </p:txBody>
      </p:sp>
      <p:sp>
        <p:nvSpPr>
          <p:cNvPr id="87071" name="AutoShape 31"/>
          <p:cNvSpPr>
            <a:spLocks noChangeArrowheads="1"/>
          </p:cNvSpPr>
          <p:nvPr/>
        </p:nvSpPr>
        <p:spPr bwMode="auto">
          <a:xfrm>
            <a:off x="5486400" y="3124200"/>
            <a:ext cx="228600" cy="176213"/>
          </a:xfrm>
          <a:prstGeom prst="flowChartConnector">
            <a:avLst/>
          </a:prstGeom>
          <a:solidFill>
            <a:srgbClr val="FFFF00"/>
          </a:solidFill>
          <a:ln w="9525">
            <a:solidFill>
              <a:schemeClr val="tx1"/>
            </a:solidFill>
            <a:round/>
            <a:headEnd/>
            <a:tailEnd/>
          </a:ln>
          <a:effectLst/>
        </p:spPr>
        <p:txBody>
          <a:bodyPr wrap="none" anchor="ctr"/>
          <a:lstStyle/>
          <a:p>
            <a:endParaRPr lang="en-US"/>
          </a:p>
        </p:txBody>
      </p:sp>
      <p:sp>
        <p:nvSpPr>
          <p:cNvPr id="87072" name="AutoShape 32"/>
          <p:cNvSpPr>
            <a:spLocks noChangeArrowheads="1"/>
          </p:cNvSpPr>
          <p:nvPr/>
        </p:nvSpPr>
        <p:spPr bwMode="auto">
          <a:xfrm>
            <a:off x="4800600" y="3481388"/>
            <a:ext cx="228600" cy="176212"/>
          </a:xfrm>
          <a:prstGeom prst="flowChartConnector">
            <a:avLst/>
          </a:prstGeom>
          <a:solidFill>
            <a:srgbClr val="FFFF00"/>
          </a:solidFill>
          <a:ln w="9525">
            <a:solidFill>
              <a:schemeClr val="tx1"/>
            </a:solidFill>
            <a:round/>
            <a:headEnd/>
            <a:tailEnd/>
          </a:ln>
          <a:effectLst/>
        </p:spPr>
        <p:txBody>
          <a:bodyPr wrap="none" anchor="ctr"/>
          <a:lstStyle/>
          <a:p>
            <a:endParaRPr lang="en-US"/>
          </a:p>
        </p:txBody>
      </p:sp>
      <p:sp>
        <p:nvSpPr>
          <p:cNvPr id="87073" name="AutoShape 33"/>
          <p:cNvSpPr>
            <a:spLocks noChangeArrowheads="1"/>
          </p:cNvSpPr>
          <p:nvPr/>
        </p:nvSpPr>
        <p:spPr bwMode="auto">
          <a:xfrm>
            <a:off x="3810000" y="4002088"/>
            <a:ext cx="228600" cy="265112"/>
          </a:xfrm>
          <a:prstGeom prst="flowChartConnector">
            <a:avLst/>
          </a:prstGeom>
          <a:solidFill>
            <a:srgbClr val="FFFF00"/>
          </a:solidFill>
          <a:ln w="9525">
            <a:solidFill>
              <a:schemeClr val="tx1"/>
            </a:solidFill>
            <a:round/>
            <a:headEnd/>
            <a:tailEnd/>
          </a:ln>
          <a:effectLst/>
        </p:spPr>
        <p:txBody>
          <a:bodyPr wrap="none" anchor="ctr"/>
          <a:lstStyle/>
          <a:p>
            <a:endParaRPr lang="en-US"/>
          </a:p>
        </p:txBody>
      </p:sp>
      <p:sp>
        <p:nvSpPr>
          <p:cNvPr id="87074" name="AutoShape 34"/>
          <p:cNvSpPr>
            <a:spLocks noChangeArrowheads="1"/>
          </p:cNvSpPr>
          <p:nvPr/>
        </p:nvSpPr>
        <p:spPr bwMode="auto">
          <a:xfrm>
            <a:off x="4495800" y="4154488"/>
            <a:ext cx="228600" cy="265112"/>
          </a:xfrm>
          <a:prstGeom prst="flowChartConnector">
            <a:avLst/>
          </a:prstGeom>
          <a:solidFill>
            <a:srgbClr val="FFFF00"/>
          </a:solidFill>
          <a:ln w="9525">
            <a:solidFill>
              <a:schemeClr val="tx1"/>
            </a:solidFill>
            <a:round/>
            <a:headEnd/>
            <a:tailEnd/>
          </a:ln>
          <a:effectLst/>
        </p:spPr>
        <p:txBody>
          <a:bodyPr wrap="none" anchor="ctr"/>
          <a:lstStyle/>
          <a:p>
            <a:endParaRPr lang="en-US"/>
          </a:p>
        </p:txBody>
      </p:sp>
      <p:sp>
        <p:nvSpPr>
          <p:cNvPr id="87075" name="AutoShape 35"/>
          <p:cNvSpPr>
            <a:spLocks noChangeArrowheads="1"/>
          </p:cNvSpPr>
          <p:nvPr/>
        </p:nvSpPr>
        <p:spPr bwMode="auto">
          <a:xfrm>
            <a:off x="4876800" y="4230688"/>
            <a:ext cx="228600" cy="265112"/>
          </a:xfrm>
          <a:prstGeom prst="flowChartConnector">
            <a:avLst/>
          </a:prstGeom>
          <a:solidFill>
            <a:srgbClr val="FFFF00"/>
          </a:solidFill>
          <a:ln w="9525">
            <a:solidFill>
              <a:schemeClr val="tx1"/>
            </a:solidFill>
            <a:round/>
            <a:headEnd/>
            <a:tailEnd/>
          </a:ln>
          <a:effectLst/>
        </p:spPr>
        <p:txBody>
          <a:bodyPr wrap="none" anchor="ctr"/>
          <a:lstStyle/>
          <a:p>
            <a:endParaRPr lang="en-US"/>
          </a:p>
        </p:txBody>
      </p:sp>
      <p:sp>
        <p:nvSpPr>
          <p:cNvPr id="87076" name="AutoShape 36"/>
          <p:cNvSpPr>
            <a:spLocks noChangeArrowheads="1"/>
          </p:cNvSpPr>
          <p:nvPr/>
        </p:nvSpPr>
        <p:spPr bwMode="auto">
          <a:xfrm>
            <a:off x="4267200" y="4419600"/>
            <a:ext cx="228600" cy="265113"/>
          </a:xfrm>
          <a:prstGeom prst="flowChartConnector">
            <a:avLst/>
          </a:prstGeom>
          <a:solidFill>
            <a:srgbClr val="FFFF00"/>
          </a:solidFill>
          <a:ln w="9525">
            <a:solidFill>
              <a:schemeClr val="tx1"/>
            </a:solidFill>
            <a:round/>
            <a:headEnd/>
            <a:tailEnd/>
          </a:ln>
          <a:effectLst/>
        </p:spPr>
        <p:txBody>
          <a:bodyPr wrap="none" anchor="ctr"/>
          <a:lstStyle/>
          <a:p>
            <a:endParaRPr lang="en-US"/>
          </a:p>
        </p:txBody>
      </p:sp>
      <p:sp>
        <p:nvSpPr>
          <p:cNvPr id="87077" name="AutoShape 37"/>
          <p:cNvSpPr>
            <a:spLocks noChangeArrowheads="1"/>
          </p:cNvSpPr>
          <p:nvPr/>
        </p:nvSpPr>
        <p:spPr bwMode="auto">
          <a:xfrm>
            <a:off x="3962400" y="4876800"/>
            <a:ext cx="228600" cy="265113"/>
          </a:xfrm>
          <a:prstGeom prst="flowChartConnector">
            <a:avLst/>
          </a:prstGeom>
          <a:solidFill>
            <a:srgbClr val="FFFF00"/>
          </a:solidFill>
          <a:ln w="9525">
            <a:solidFill>
              <a:schemeClr val="tx1"/>
            </a:solidFill>
            <a:round/>
            <a:headEnd/>
            <a:tailEnd/>
          </a:ln>
          <a:effectLst/>
        </p:spPr>
        <p:txBody>
          <a:bodyPr wrap="none" anchor="ctr"/>
          <a:lstStyle/>
          <a:p>
            <a:endParaRPr lang="en-US"/>
          </a:p>
        </p:txBody>
      </p:sp>
      <p:sp>
        <p:nvSpPr>
          <p:cNvPr id="87078" name="AutoShape 38"/>
          <p:cNvSpPr>
            <a:spLocks noChangeArrowheads="1"/>
          </p:cNvSpPr>
          <p:nvPr/>
        </p:nvSpPr>
        <p:spPr bwMode="auto">
          <a:xfrm>
            <a:off x="3886200" y="5995988"/>
            <a:ext cx="152400" cy="176212"/>
          </a:xfrm>
          <a:prstGeom prst="flowChartConnector">
            <a:avLst/>
          </a:prstGeom>
          <a:solidFill>
            <a:srgbClr val="FFFF00"/>
          </a:solidFill>
          <a:ln w="9525">
            <a:solidFill>
              <a:schemeClr val="tx1"/>
            </a:solidFill>
            <a:round/>
            <a:headEnd/>
            <a:tailEnd/>
          </a:ln>
          <a:effectLst/>
        </p:spPr>
        <p:txBody>
          <a:bodyPr wrap="none" anchor="ctr"/>
          <a:lstStyle/>
          <a:p>
            <a:endParaRPr lang="en-US"/>
          </a:p>
        </p:txBody>
      </p:sp>
      <p:sp>
        <p:nvSpPr>
          <p:cNvPr id="87079" name="AutoShape 39"/>
          <p:cNvSpPr>
            <a:spLocks noChangeArrowheads="1"/>
          </p:cNvSpPr>
          <p:nvPr/>
        </p:nvSpPr>
        <p:spPr bwMode="auto">
          <a:xfrm>
            <a:off x="3581400" y="6440488"/>
            <a:ext cx="228600" cy="265112"/>
          </a:xfrm>
          <a:prstGeom prst="flowChartConnector">
            <a:avLst/>
          </a:prstGeom>
          <a:solidFill>
            <a:srgbClr val="FFFF00"/>
          </a:solidFill>
          <a:ln w="9525">
            <a:solidFill>
              <a:schemeClr val="tx1"/>
            </a:solidFill>
            <a:round/>
            <a:headEnd/>
            <a:tailEnd/>
          </a:ln>
          <a:effectLst/>
        </p:spPr>
        <p:txBody>
          <a:bodyPr wrap="none" anchor="ctr"/>
          <a:lstStyle/>
          <a:p>
            <a:endParaRPr lang="en-US"/>
          </a:p>
        </p:txBody>
      </p:sp>
      <p:sp>
        <p:nvSpPr>
          <p:cNvPr id="87080" name="AutoShape 40"/>
          <p:cNvSpPr>
            <a:spLocks noChangeArrowheads="1"/>
          </p:cNvSpPr>
          <p:nvPr/>
        </p:nvSpPr>
        <p:spPr bwMode="auto">
          <a:xfrm>
            <a:off x="7010400" y="6400800"/>
            <a:ext cx="152400" cy="176213"/>
          </a:xfrm>
          <a:prstGeom prst="flowChartConnector">
            <a:avLst/>
          </a:prstGeom>
          <a:solidFill>
            <a:srgbClr val="FFFF00"/>
          </a:solidFill>
          <a:ln w="9525">
            <a:solidFill>
              <a:schemeClr val="tx1"/>
            </a:solidFill>
            <a:round/>
            <a:headEnd/>
            <a:tailEnd/>
          </a:ln>
          <a:effectLst/>
        </p:spPr>
        <p:txBody>
          <a:bodyPr wrap="none" anchor="ctr"/>
          <a:lstStyle/>
          <a:p>
            <a:endParaRPr lang="en-US"/>
          </a:p>
        </p:txBody>
      </p:sp>
      <p:sp>
        <p:nvSpPr>
          <p:cNvPr id="87081" name="AutoShape 41"/>
          <p:cNvSpPr>
            <a:spLocks noChangeArrowheads="1"/>
          </p:cNvSpPr>
          <p:nvPr/>
        </p:nvSpPr>
        <p:spPr bwMode="auto">
          <a:xfrm>
            <a:off x="5486400" y="5678488"/>
            <a:ext cx="228600" cy="265112"/>
          </a:xfrm>
          <a:prstGeom prst="flowChartConnector">
            <a:avLst/>
          </a:prstGeom>
          <a:solidFill>
            <a:srgbClr val="FFFF00"/>
          </a:solidFill>
          <a:ln w="9525">
            <a:solidFill>
              <a:schemeClr val="tx1"/>
            </a:solidFill>
            <a:round/>
            <a:headEnd/>
            <a:tailEnd/>
          </a:ln>
          <a:effectLst/>
        </p:spPr>
        <p:txBody>
          <a:bodyPr wrap="none" anchor="ctr"/>
          <a:lstStyle/>
          <a:p>
            <a:endParaRPr lang="en-US"/>
          </a:p>
        </p:txBody>
      </p:sp>
      <p:sp>
        <p:nvSpPr>
          <p:cNvPr id="87082" name="AutoShape 42"/>
          <p:cNvSpPr>
            <a:spLocks noChangeArrowheads="1"/>
          </p:cNvSpPr>
          <p:nvPr/>
        </p:nvSpPr>
        <p:spPr bwMode="auto">
          <a:xfrm>
            <a:off x="5410200" y="4495800"/>
            <a:ext cx="152400" cy="265113"/>
          </a:xfrm>
          <a:prstGeom prst="flowChartConnector">
            <a:avLst/>
          </a:prstGeom>
          <a:solidFill>
            <a:srgbClr val="FF00FF"/>
          </a:solidFill>
          <a:ln w="9525">
            <a:solidFill>
              <a:schemeClr val="tx1"/>
            </a:solidFill>
            <a:round/>
            <a:headEnd/>
            <a:tailEnd/>
          </a:ln>
          <a:effectLst/>
        </p:spPr>
        <p:txBody>
          <a:bodyPr wrap="none" anchor="ctr"/>
          <a:lstStyle/>
          <a:p>
            <a:endParaRPr lang="en-US"/>
          </a:p>
        </p:txBody>
      </p:sp>
      <p:sp>
        <p:nvSpPr>
          <p:cNvPr id="87083" name="AutoShape 43"/>
          <p:cNvSpPr>
            <a:spLocks noChangeArrowheads="1"/>
          </p:cNvSpPr>
          <p:nvPr/>
        </p:nvSpPr>
        <p:spPr bwMode="auto">
          <a:xfrm>
            <a:off x="5410200" y="5105400"/>
            <a:ext cx="228600" cy="265113"/>
          </a:xfrm>
          <a:prstGeom prst="flowChartConnector">
            <a:avLst/>
          </a:prstGeom>
          <a:solidFill>
            <a:srgbClr val="FF00FF"/>
          </a:solidFill>
          <a:ln w="9525">
            <a:solidFill>
              <a:schemeClr val="tx1"/>
            </a:solidFill>
            <a:round/>
            <a:headEnd/>
            <a:tailEnd/>
          </a:ln>
          <a:effectLst/>
        </p:spPr>
        <p:txBody>
          <a:bodyPr wrap="none" anchor="ctr"/>
          <a:lstStyle/>
          <a:p>
            <a:endParaRPr lang="en-US"/>
          </a:p>
        </p:txBody>
      </p:sp>
      <p:sp>
        <p:nvSpPr>
          <p:cNvPr id="87084" name="Line 44"/>
          <p:cNvSpPr>
            <a:spLocks noChangeShapeType="1"/>
          </p:cNvSpPr>
          <p:nvPr/>
        </p:nvSpPr>
        <p:spPr bwMode="auto">
          <a:xfrm>
            <a:off x="6096000" y="1587500"/>
            <a:ext cx="76200" cy="88900"/>
          </a:xfrm>
          <a:prstGeom prst="line">
            <a:avLst/>
          </a:prstGeom>
          <a:noFill/>
          <a:ln w="9525">
            <a:solidFill>
              <a:schemeClr val="tx1"/>
            </a:solidFill>
            <a:round/>
            <a:headEnd/>
            <a:tailEnd type="triangle" w="med" len="med"/>
          </a:ln>
          <a:effectLst/>
        </p:spPr>
        <p:txBody>
          <a:bodyPr/>
          <a:lstStyle/>
          <a:p>
            <a:endParaRPr lang="en-US"/>
          </a:p>
        </p:txBody>
      </p:sp>
      <p:sp>
        <p:nvSpPr>
          <p:cNvPr id="87085" name="Text Box 45"/>
          <p:cNvSpPr txBox="1">
            <a:spLocks noChangeArrowheads="1"/>
          </p:cNvSpPr>
          <p:nvPr/>
        </p:nvSpPr>
        <p:spPr bwMode="auto">
          <a:xfrm>
            <a:off x="2286000" y="5962650"/>
            <a:ext cx="1219200" cy="366713"/>
          </a:xfrm>
          <a:prstGeom prst="rect">
            <a:avLst/>
          </a:prstGeom>
          <a:solidFill>
            <a:srgbClr val="FFFF00"/>
          </a:solidFill>
          <a:ln w="9525">
            <a:noFill/>
            <a:miter lim="800000"/>
            <a:headEnd/>
            <a:tailEnd/>
          </a:ln>
          <a:effectLst/>
        </p:spPr>
        <p:txBody>
          <a:bodyPr>
            <a:spAutoFit/>
          </a:bodyPr>
          <a:lstStyle/>
          <a:p>
            <a:pPr>
              <a:spcBef>
                <a:spcPct val="50000"/>
              </a:spcBef>
            </a:pPr>
            <a:r>
              <a:rPr lang="vi-VN" b="1" i="0">
                <a:latin typeface="Arial" charset="0"/>
                <a:cs typeface="Arial" charset="0"/>
              </a:rPr>
              <a:t>Xlôvênia</a:t>
            </a:r>
          </a:p>
        </p:txBody>
      </p:sp>
      <p:sp>
        <p:nvSpPr>
          <p:cNvPr id="87086" name="Line 46"/>
          <p:cNvSpPr>
            <a:spLocks noChangeShapeType="1"/>
          </p:cNvSpPr>
          <p:nvPr/>
        </p:nvSpPr>
        <p:spPr bwMode="auto">
          <a:xfrm flipV="1">
            <a:off x="2971800" y="4772025"/>
            <a:ext cx="1143000" cy="1323975"/>
          </a:xfrm>
          <a:prstGeom prst="line">
            <a:avLst/>
          </a:prstGeom>
          <a:noFill/>
          <a:ln w="38100">
            <a:solidFill>
              <a:srgbClr val="FF0000"/>
            </a:solidFill>
            <a:round/>
            <a:headEnd/>
            <a:tailEnd type="triangle" w="med" len="med"/>
          </a:ln>
          <a:effectLst/>
        </p:spPr>
        <p:txBody>
          <a:bodyPr/>
          <a:lstStyle/>
          <a:p>
            <a:endParaRPr lang="en-US"/>
          </a:p>
        </p:txBody>
      </p:sp>
      <p:pic>
        <p:nvPicPr>
          <p:cNvPr id="87087" name="Picture 47" descr="EUmohinhthanhcong27112007"/>
          <p:cNvPicPr>
            <a:picLocks noChangeAspect="1" noChangeArrowheads="1"/>
          </p:cNvPicPr>
          <p:nvPr/>
        </p:nvPicPr>
        <p:blipFill>
          <a:blip r:embed="rId4"/>
          <a:srcRect/>
          <a:stretch>
            <a:fillRect/>
          </a:stretch>
        </p:blipFill>
        <p:spPr bwMode="auto">
          <a:xfrm>
            <a:off x="0" y="0"/>
            <a:ext cx="914400" cy="969963"/>
          </a:xfrm>
          <a:prstGeom prst="rect">
            <a:avLst/>
          </a:prstGeom>
          <a:noFill/>
        </p:spPr>
      </p:pic>
      <p:sp>
        <p:nvSpPr>
          <p:cNvPr id="87088" name="Rectangle 48"/>
          <p:cNvSpPr>
            <a:spLocks noChangeArrowheads="1"/>
          </p:cNvSpPr>
          <p:nvPr/>
        </p:nvSpPr>
        <p:spPr bwMode="auto">
          <a:xfrm>
            <a:off x="990600" y="103188"/>
            <a:ext cx="5213350" cy="366712"/>
          </a:xfrm>
          <a:prstGeom prst="rect">
            <a:avLst/>
          </a:prstGeom>
          <a:solidFill>
            <a:srgbClr val="00FF00">
              <a:alpha val="30000"/>
            </a:srgbClr>
          </a:solidFill>
          <a:ln w="9525" algn="ctr">
            <a:noFill/>
            <a:miter lim="800000"/>
            <a:headEnd/>
            <a:tailEnd/>
          </a:ln>
          <a:effectLst/>
        </p:spPr>
        <p:txBody>
          <a:bodyPr wrap="none">
            <a:spAutoFit/>
          </a:bodyPr>
          <a:lstStyle/>
          <a:p>
            <a:r>
              <a:rPr lang="vi-VN" b="1" i="0">
                <a:solidFill>
                  <a:srgbClr val="000066"/>
                </a:solidFill>
                <a:cs typeface="Arial" charset="0"/>
              </a:rPr>
              <a:t>-</a:t>
            </a:r>
            <a:r>
              <a:rPr lang="vi-VN" b="1" i="0">
                <a:solidFill>
                  <a:srgbClr val="FF0000"/>
                </a:solidFill>
                <a:cs typeface="Arial" charset="0"/>
              </a:rPr>
              <a:t>1951: Bỉ, Đức, Italya, Luc-xăm-bua, Pháp, Hà Lan</a:t>
            </a:r>
          </a:p>
        </p:txBody>
      </p:sp>
      <p:sp>
        <p:nvSpPr>
          <p:cNvPr id="87089" name="Rectangle 49"/>
          <p:cNvSpPr>
            <a:spLocks noChangeArrowheads="1"/>
          </p:cNvSpPr>
          <p:nvPr/>
        </p:nvSpPr>
        <p:spPr bwMode="auto">
          <a:xfrm>
            <a:off x="990600" y="457200"/>
            <a:ext cx="5181600" cy="304800"/>
          </a:xfrm>
          <a:prstGeom prst="rect">
            <a:avLst/>
          </a:prstGeom>
          <a:solidFill>
            <a:srgbClr val="00FF00">
              <a:alpha val="30000"/>
            </a:srgbClr>
          </a:solidFill>
          <a:ln w="9525" algn="ctr">
            <a:noFill/>
            <a:miter lim="800000"/>
            <a:headEnd/>
            <a:tailEnd/>
          </a:ln>
          <a:effectLst/>
        </p:spPr>
        <p:txBody>
          <a:bodyPr/>
          <a:lstStyle/>
          <a:p>
            <a:r>
              <a:rPr lang="vi-VN" b="1" i="0">
                <a:solidFill>
                  <a:srgbClr val="FF0000"/>
                </a:solidFill>
                <a:cs typeface="Arial" charset="0"/>
              </a:rPr>
              <a:t>- 1973: Đan Mạch, Ireland, Anh</a:t>
            </a:r>
          </a:p>
        </p:txBody>
      </p:sp>
      <p:sp>
        <p:nvSpPr>
          <p:cNvPr id="87090" name="Rectangle 50"/>
          <p:cNvSpPr>
            <a:spLocks noChangeArrowheads="1"/>
          </p:cNvSpPr>
          <p:nvPr/>
        </p:nvSpPr>
        <p:spPr bwMode="auto">
          <a:xfrm>
            <a:off x="990600" y="762000"/>
            <a:ext cx="5181600" cy="366713"/>
          </a:xfrm>
          <a:prstGeom prst="rect">
            <a:avLst/>
          </a:prstGeom>
          <a:solidFill>
            <a:srgbClr val="00FF00">
              <a:alpha val="39999"/>
            </a:srgbClr>
          </a:solidFill>
          <a:ln w="9525" algn="ctr">
            <a:noFill/>
            <a:miter lim="800000"/>
            <a:headEnd/>
            <a:tailEnd/>
          </a:ln>
          <a:effectLst/>
        </p:spPr>
        <p:txBody>
          <a:bodyPr>
            <a:spAutoFit/>
          </a:bodyPr>
          <a:lstStyle/>
          <a:p>
            <a:r>
              <a:rPr lang="vi-VN" b="1" i="0">
                <a:solidFill>
                  <a:srgbClr val="FF0000"/>
                </a:solidFill>
                <a:cs typeface="Arial" charset="0"/>
              </a:rPr>
              <a:t>- 1981: Hi Lạp</a:t>
            </a:r>
          </a:p>
        </p:txBody>
      </p:sp>
      <p:sp>
        <p:nvSpPr>
          <p:cNvPr id="87091" name="Rectangle 51"/>
          <p:cNvSpPr>
            <a:spLocks noChangeArrowheads="1"/>
          </p:cNvSpPr>
          <p:nvPr/>
        </p:nvSpPr>
        <p:spPr bwMode="auto">
          <a:xfrm>
            <a:off x="990600" y="1081088"/>
            <a:ext cx="5181600" cy="366712"/>
          </a:xfrm>
          <a:prstGeom prst="rect">
            <a:avLst/>
          </a:prstGeom>
          <a:solidFill>
            <a:srgbClr val="00FF00">
              <a:alpha val="39999"/>
            </a:srgbClr>
          </a:solidFill>
          <a:ln w="9525" algn="ctr">
            <a:noFill/>
            <a:miter lim="800000"/>
            <a:headEnd/>
            <a:tailEnd/>
          </a:ln>
          <a:effectLst/>
        </p:spPr>
        <p:txBody>
          <a:bodyPr>
            <a:spAutoFit/>
          </a:bodyPr>
          <a:lstStyle/>
          <a:p>
            <a:r>
              <a:rPr lang="vi-VN" b="1" i="0">
                <a:solidFill>
                  <a:srgbClr val="FF0000"/>
                </a:solidFill>
                <a:cs typeface="Arial" charset="0"/>
              </a:rPr>
              <a:t>- 1986: Tây Ban Nha, B</a:t>
            </a:r>
            <a:r>
              <a:rPr lang="vi-VN" b="1" i="0">
                <a:solidFill>
                  <a:srgbClr val="FF0000"/>
                </a:solidFill>
              </a:rPr>
              <a:t>ồ</a:t>
            </a:r>
            <a:r>
              <a:rPr lang="vi-VN" b="1" i="0">
                <a:solidFill>
                  <a:srgbClr val="FF0000"/>
                </a:solidFill>
                <a:cs typeface="Arial" charset="0"/>
              </a:rPr>
              <a:t> Đào Nha</a:t>
            </a:r>
          </a:p>
        </p:txBody>
      </p:sp>
      <p:sp>
        <p:nvSpPr>
          <p:cNvPr id="87092" name="Rectangle 52"/>
          <p:cNvSpPr>
            <a:spLocks noChangeArrowheads="1"/>
          </p:cNvSpPr>
          <p:nvPr/>
        </p:nvSpPr>
        <p:spPr bwMode="auto">
          <a:xfrm>
            <a:off x="990600" y="1447800"/>
            <a:ext cx="5181600" cy="366713"/>
          </a:xfrm>
          <a:prstGeom prst="rect">
            <a:avLst/>
          </a:prstGeom>
          <a:solidFill>
            <a:srgbClr val="00FF00">
              <a:alpha val="39999"/>
            </a:srgbClr>
          </a:solidFill>
          <a:ln w="9525" algn="ctr">
            <a:noFill/>
            <a:miter lim="800000"/>
            <a:headEnd/>
            <a:tailEnd/>
          </a:ln>
          <a:effectLst/>
        </p:spPr>
        <p:txBody>
          <a:bodyPr>
            <a:spAutoFit/>
          </a:bodyPr>
          <a:lstStyle/>
          <a:p>
            <a:r>
              <a:rPr lang="vi-VN" b="1" i="0">
                <a:solidFill>
                  <a:srgbClr val="FF0000"/>
                </a:solidFill>
                <a:cs typeface="Arial" charset="0"/>
              </a:rPr>
              <a:t>- 1995: Áo, Phần Lan, Thuỷ Điển</a:t>
            </a:r>
          </a:p>
        </p:txBody>
      </p:sp>
      <p:sp>
        <p:nvSpPr>
          <p:cNvPr id="87093" name="Rectangle 53"/>
          <p:cNvSpPr>
            <a:spLocks noChangeArrowheads="1"/>
          </p:cNvSpPr>
          <p:nvPr/>
        </p:nvSpPr>
        <p:spPr bwMode="auto">
          <a:xfrm>
            <a:off x="990600" y="1797050"/>
            <a:ext cx="6197600" cy="641350"/>
          </a:xfrm>
          <a:prstGeom prst="rect">
            <a:avLst/>
          </a:prstGeom>
          <a:solidFill>
            <a:srgbClr val="00FF00">
              <a:alpha val="30000"/>
            </a:srgbClr>
          </a:solidFill>
          <a:ln w="9525" algn="ctr">
            <a:noFill/>
            <a:miter lim="800000"/>
            <a:headEnd/>
            <a:tailEnd/>
          </a:ln>
          <a:effectLst/>
        </p:spPr>
        <p:txBody>
          <a:bodyPr wrap="none">
            <a:spAutoFit/>
          </a:bodyPr>
          <a:lstStyle/>
          <a:p>
            <a:r>
              <a:rPr lang="en-US" b="1" i="0">
                <a:cs typeface="Arial" charset="0"/>
              </a:rPr>
              <a:t>2004</a:t>
            </a:r>
            <a:r>
              <a:rPr lang="vi-VN" b="1" i="0">
                <a:cs typeface="Arial" charset="0"/>
              </a:rPr>
              <a:t>: Séc, Hung-ga-ry, Ba Lan, Slo-va-ki-a,</a:t>
            </a:r>
          </a:p>
          <a:p>
            <a:r>
              <a:rPr lang="vi-VN" b="1" i="0">
                <a:cs typeface="Arial" charset="0"/>
              </a:rPr>
              <a:t> Slô-vê-ni-a, Lít-va, Lát-vi-a, Ét-tô-ni-a, Man-ta, Cộng hoà síp</a:t>
            </a:r>
          </a:p>
        </p:txBody>
      </p:sp>
      <p:sp>
        <p:nvSpPr>
          <p:cNvPr id="87094" name="Rectangle 54"/>
          <p:cNvSpPr>
            <a:spLocks noChangeArrowheads="1"/>
          </p:cNvSpPr>
          <p:nvPr/>
        </p:nvSpPr>
        <p:spPr bwMode="auto">
          <a:xfrm>
            <a:off x="990600" y="2438400"/>
            <a:ext cx="2781300" cy="366713"/>
          </a:xfrm>
          <a:prstGeom prst="rect">
            <a:avLst/>
          </a:prstGeom>
          <a:solidFill>
            <a:srgbClr val="00FF00">
              <a:alpha val="39999"/>
            </a:srgbClr>
          </a:solidFill>
          <a:ln w="9525" algn="ctr">
            <a:noFill/>
            <a:miter lim="800000"/>
            <a:headEnd/>
            <a:tailEnd/>
          </a:ln>
          <a:effectLst/>
        </p:spPr>
        <p:txBody>
          <a:bodyPr>
            <a:spAutoFit/>
          </a:bodyPr>
          <a:lstStyle/>
          <a:p>
            <a:r>
              <a:rPr lang="vi-VN" b="1" i="0">
                <a:solidFill>
                  <a:srgbClr val="FF0000"/>
                </a:solidFill>
                <a:cs typeface="Arial" charset="0"/>
              </a:rPr>
              <a:t>2007: Ru-ma-ni, Bun-ga-ri</a:t>
            </a:r>
          </a:p>
        </p:txBody>
      </p:sp>
      <p:sp>
        <p:nvSpPr>
          <p:cNvPr id="87095" name="Oval 55"/>
          <p:cNvSpPr>
            <a:spLocks noChangeArrowheads="1"/>
          </p:cNvSpPr>
          <p:nvPr/>
        </p:nvSpPr>
        <p:spPr bwMode="auto">
          <a:xfrm>
            <a:off x="4191000" y="4724400"/>
            <a:ext cx="228600" cy="2286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87096" name="Rectangle 56"/>
          <p:cNvSpPr>
            <a:spLocks noChangeArrowheads="1"/>
          </p:cNvSpPr>
          <p:nvPr/>
        </p:nvSpPr>
        <p:spPr bwMode="auto">
          <a:xfrm>
            <a:off x="6096000" y="5638800"/>
            <a:ext cx="1600200" cy="366713"/>
          </a:xfrm>
          <a:prstGeom prst="rect">
            <a:avLst/>
          </a:prstGeom>
          <a:solidFill>
            <a:srgbClr val="00FF00">
              <a:alpha val="39999"/>
            </a:srgbClr>
          </a:solidFill>
          <a:ln w="9525" algn="ctr">
            <a:noFill/>
            <a:miter lim="800000"/>
            <a:headEnd/>
            <a:tailEnd/>
          </a:ln>
          <a:effectLst/>
        </p:spPr>
        <p:txBody>
          <a:bodyPr>
            <a:spAutoFit/>
          </a:bodyPr>
          <a:lstStyle/>
          <a:p>
            <a:r>
              <a:rPr lang="vi-VN" b="1" i="0">
                <a:solidFill>
                  <a:srgbClr val="000066"/>
                </a:solidFill>
                <a:cs typeface="Arial" charset="0"/>
              </a:rPr>
              <a:t>20</a:t>
            </a:r>
            <a:r>
              <a:rPr lang="en-US" b="1" i="0">
                <a:solidFill>
                  <a:srgbClr val="000066"/>
                </a:solidFill>
                <a:cs typeface="Arial" charset="0"/>
              </a:rPr>
              <a:t>13</a:t>
            </a:r>
            <a:r>
              <a:rPr lang="vi-VN" b="1" i="0">
                <a:solidFill>
                  <a:srgbClr val="000066"/>
                </a:solidFill>
                <a:cs typeface="Arial" charset="0"/>
              </a:rPr>
              <a:t>: </a:t>
            </a:r>
            <a:r>
              <a:rPr lang="en-US" b="1" i="0">
                <a:solidFill>
                  <a:srgbClr val="000066"/>
                </a:solidFill>
                <a:cs typeface="Arial" charset="0"/>
              </a:rPr>
              <a:t>Croatia</a:t>
            </a:r>
            <a:endParaRPr lang="vi-VN" b="1" i="0">
              <a:solidFill>
                <a:srgbClr val="000066"/>
              </a:solidFill>
              <a:cs typeface="Arial" charset="0"/>
            </a:endParaRPr>
          </a:p>
        </p:txBody>
      </p:sp>
      <p:sp>
        <p:nvSpPr>
          <p:cNvPr id="87097" name="AutoShape 57"/>
          <p:cNvSpPr>
            <a:spLocks noChangeArrowheads="1"/>
          </p:cNvSpPr>
          <p:nvPr/>
        </p:nvSpPr>
        <p:spPr bwMode="auto">
          <a:xfrm>
            <a:off x="6096000" y="4876800"/>
            <a:ext cx="1295400" cy="381000"/>
          </a:xfrm>
          <a:prstGeom prst="wedgeRoundRectCallout">
            <a:avLst>
              <a:gd name="adj1" fmla="val -183699"/>
              <a:gd name="adj2" fmla="val -57917"/>
              <a:gd name="adj3" fmla="val 16667"/>
            </a:avLst>
          </a:prstGeom>
          <a:solidFill>
            <a:schemeClr val="accent1"/>
          </a:solidFill>
          <a:ln w="9525">
            <a:solidFill>
              <a:schemeClr val="tx1"/>
            </a:solidFill>
            <a:miter lim="800000"/>
            <a:headEnd/>
            <a:tailEnd/>
          </a:ln>
          <a:effectLst/>
        </p:spPr>
        <p:txBody>
          <a:bodyPr/>
          <a:lstStyle/>
          <a:p>
            <a:pPr algn="ctr"/>
            <a:r>
              <a:rPr lang="en-US" b="1">
                <a:solidFill>
                  <a:srgbClr val="FF0000"/>
                </a:solidFill>
              </a:rPr>
              <a:t>Croatia</a:t>
            </a:r>
          </a:p>
        </p:txBody>
      </p:sp>
    </p:spTree>
    <p:extLst>
      <p:ext uri="{BB962C8B-B14F-4D97-AF65-F5344CB8AC3E}">
        <p14:creationId xmlns:p14="http://schemas.microsoft.com/office/powerpoint/2010/main" val="134708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7087"/>
                                        </p:tgtEl>
                                        <p:attrNameLst>
                                          <p:attrName>style.visibility</p:attrName>
                                        </p:attrNameLst>
                                      </p:cBhvr>
                                      <p:to>
                                        <p:strVal val="visible"/>
                                      </p:to>
                                    </p:set>
                                    <p:animEffect transition="in" filter="blinds(horizontal)">
                                      <p:cBhvr>
                                        <p:cTn id="7" dur="500"/>
                                        <p:tgtEl>
                                          <p:spTgt spid="8708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repeatCount="5000" fill="hold" grpId="0" nodeType="clickEffect">
                                  <p:stCondLst>
                                    <p:cond delay="0"/>
                                  </p:stCondLst>
                                  <p:childTnLst>
                                    <p:set>
                                      <p:cBhvr>
                                        <p:cTn id="11" dur="1" fill="hold">
                                          <p:stCondLst>
                                            <p:cond delay="0"/>
                                          </p:stCondLst>
                                        </p:cTn>
                                        <p:tgtEl>
                                          <p:spTgt spid="87055"/>
                                        </p:tgtEl>
                                        <p:attrNameLst>
                                          <p:attrName>style.visibility</p:attrName>
                                        </p:attrNameLst>
                                      </p:cBhvr>
                                      <p:to>
                                        <p:strVal val="visible"/>
                                      </p:to>
                                    </p:set>
                                    <p:animEffect transition="in" filter="box(in)">
                                      <p:cBhvr>
                                        <p:cTn id="12" dur="500"/>
                                        <p:tgtEl>
                                          <p:spTgt spid="87055"/>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par>
                                <p:cTn id="13" presetID="53" presetClass="entr" presetSubtype="0" fill="hold" nodeType="withEffect">
                                  <p:stCondLst>
                                    <p:cond delay="0"/>
                                  </p:stCondLst>
                                  <p:childTnLst>
                                    <p:set>
                                      <p:cBhvr>
                                        <p:cTn id="14" dur="1" fill="hold">
                                          <p:stCondLst>
                                            <p:cond delay="0"/>
                                          </p:stCondLst>
                                        </p:cTn>
                                        <p:tgtEl>
                                          <p:spTgt spid="87088"/>
                                        </p:tgtEl>
                                        <p:attrNameLst>
                                          <p:attrName>style.visibility</p:attrName>
                                        </p:attrNameLst>
                                      </p:cBhvr>
                                      <p:to>
                                        <p:strVal val="visible"/>
                                      </p:to>
                                    </p:set>
                                    <p:anim calcmode="lin" valueType="num">
                                      <p:cBhvr>
                                        <p:cTn id="15" dur="1000" fill="hold"/>
                                        <p:tgtEl>
                                          <p:spTgt spid="87088"/>
                                        </p:tgtEl>
                                        <p:attrNameLst>
                                          <p:attrName>ppt_w</p:attrName>
                                        </p:attrNameLst>
                                      </p:cBhvr>
                                      <p:tavLst>
                                        <p:tav tm="0">
                                          <p:val>
                                            <p:fltVal val="0"/>
                                          </p:val>
                                        </p:tav>
                                        <p:tav tm="100000">
                                          <p:val>
                                            <p:strVal val="#ppt_w"/>
                                          </p:val>
                                        </p:tav>
                                      </p:tavLst>
                                    </p:anim>
                                    <p:anim calcmode="lin" valueType="num">
                                      <p:cBhvr>
                                        <p:cTn id="16" dur="1000" fill="hold"/>
                                        <p:tgtEl>
                                          <p:spTgt spid="87088"/>
                                        </p:tgtEl>
                                        <p:attrNameLst>
                                          <p:attrName>ppt_h</p:attrName>
                                        </p:attrNameLst>
                                      </p:cBhvr>
                                      <p:tavLst>
                                        <p:tav tm="0">
                                          <p:val>
                                            <p:fltVal val="0"/>
                                          </p:val>
                                        </p:tav>
                                        <p:tav tm="100000">
                                          <p:val>
                                            <p:strVal val="#ppt_h"/>
                                          </p:val>
                                        </p:tav>
                                      </p:tavLst>
                                    </p:anim>
                                    <p:animEffect transition="in" filter="fade">
                                      <p:cBhvr>
                                        <p:cTn id="17" dur="1000"/>
                                        <p:tgtEl>
                                          <p:spTgt spid="87088"/>
                                        </p:tgtEl>
                                      </p:cBhvr>
                                    </p:animEffect>
                                  </p:childTnLst>
                                </p:cTn>
                              </p:par>
                              <p:par>
                                <p:cTn id="18" presetID="4" presetClass="entr" presetSubtype="16" repeatCount="5000" fill="hold" grpId="0" nodeType="withEffect">
                                  <p:stCondLst>
                                    <p:cond delay="0"/>
                                  </p:stCondLst>
                                  <p:childTnLst>
                                    <p:set>
                                      <p:cBhvr>
                                        <p:cTn id="19" dur="1" fill="hold">
                                          <p:stCondLst>
                                            <p:cond delay="0"/>
                                          </p:stCondLst>
                                        </p:cTn>
                                        <p:tgtEl>
                                          <p:spTgt spid="87056"/>
                                        </p:tgtEl>
                                        <p:attrNameLst>
                                          <p:attrName>style.visibility</p:attrName>
                                        </p:attrNameLst>
                                      </p:cBhvr>
                                      <p:to>
                                        <p:strVal val="visible"/>
                                      </p:to>
                                    </p:set>
                                    <p:animEffect transition="in" filter="box(in)">
                                      <p:cBhvr>
                                        <p:cTn id="20" dur="500"/>
                                        <p:tgtEl>
                                          <p:spTgt spid="87056"/>
                                        </p:tgtEl>
                                      </p:cBhvr>
                                    </p:animEffect>
                                  </p:childTnLst>
                                  <p:subTnLst>
                                    <p:audio>
                                      <p:cMediaNode>
                                        <p:cTn display="0" masterRel="sameClick">
                                          <p:stCondLst>
                                            <p:cond evt="begin" delay="0">
                                              <p:tn val="18"/>
                                            </p:cond>
                                          </p:stCondLst>
                                          <p:endCondLst>
                                            <p:cond evt="onStopAudio" delay="0">
                                              <p:tgtEl>
                                                <p:sldTgt/>
                                              </p:tgtEl>
                                            </p:cond>
                                          </p:endCondLst>
                                        </p:cTn>
                                        <p:tgtEl>
                                          <p:sndTgt r:embed="rId2" name="cashreg.wav"/>
                                        </p:tgtEl>
                                      </p:cMediaNode>
                                    </p:audio>
                                  </p:subTnLst>
                                </p:cTn>
                              </p:par>
                              <p:par>
                                <p:cTn id="21" presetID="4" presetClass="entr" presetSubtype="16" repeatCount="5000" fill="hold" grpId="0" nodeType="withEffect">
                                  <p:stCondLst>
                                    <p:cond delay="0"/>
                                  </p:stCondLst>
                                  <p:childTnLst>
                                    <p:set>
                                      <p:cBhvr>
                                        <p:cTn id="22" dur="1" fill="hold">
                                          <p:stCondLst>
                                            <p:cond delay="0"/>
                                          </p:stCondLst>
                                        </p:cTn>
                                        <p:tgtEl>
                                          <p:spTgt spid="87057"/>
                                        </p:tgtEl>
                                        <p:attrNameLst>
                                          <p:attrName>style.visibility</p:attrName>
                                        </p:attrNameLst>
                                      </p:cBhvr>
                                      <p:to>
                                        <p:strVal val="visible"/>
                                      </p:to>
                                    </p:set>
                                    <p:animEffect transition="in" filter="box(in)">
                                      <p:cBhvr>
                                        <p:cTn id="23" dur="500"/>
                                        <p:tgtEl>
                                          <p:spTgt spid="87057"/>
                                        </p:tgtEl>
                                      </p:cBhvr>
                                    </p:animEffect>
                                  </p:childTnLst>
                                  <p:subTnLst>
                                    <p:audio>
                                      <p:cMediaNode>
                                        <p:cTn display="0" masterRel="sameClick">
                                          <p:stCondLst>
                                            <p:cond evt="begin" delay="0">
                                              <p:tn val="21"/>
                                            </p:cond>
                                          </p:stCondLst>
                                          <p:endCondLst>
                                            <p:cond evt="onStopAudio" delay="0">
                                              <p:tgtEl>
                                                <p:sldTgt/>
                                              </p:tgtEl>
                                            </p:cond>
                                          </p:endCondLst>
                                        </p:cTn>
                                        <p:tgtEl>
                                          <p:sndTgt r:embed="rId2" name="cashreg.wav"/>
                                        </p:tgtEl>
                                      </p:cMediaNode>
                                    </p:audio>
                                  </p:subTnLst>
                                </p:cTn>
                              </p:par>
                              <p:par>
                                <p:cTn id="24" presetID="4" presetClass="entr" presetSubtype="16" repeatCount="5000" fill="hold" grpId="0" nodeType="withEffect">
                                  <p:stCondLst>
                                    <p:cond delay="0"/>
                                  </p:stCondLst>
                                  <p:childTnLst>
                                    <p:set>
                                      <p:cBhvr>
                                        <p:cTn id="25" dur="1" fill="hold">
                                          <p:stCondLst>
                                            <p:cond delay="0"/>
                                          </p:stCondLst>
                                        </p:cTn>
                                        <p:tgtEl>
                                          <p:spTgt spid="87058"/>
                                        </p:tgtEl>
                                        <p:attrNameLst>
                                          <p:attrName>style.visibility</p:attrName>
                                        </p:attrNameLst>
                                      </p:cBhvr>
                                      <p:to>
                                        <p:strVal val="visible"/>
                                      </p:to>
                                    </p:set>
                                    <p:animEffect transition="in" filter="box(in)">
                                      <p:cBhvr>
                                        <p:cTn id="26" dur="500"/>
                                        <p:tgtEl>
                                          <p:spTgt spid="87058"/>
                                        </p:tgtEl>
                                      </p:cBhvr>
                                    </p:animEffec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par>
                                <p:cTn id="27" presetID="4" presetClass="entr" presetSubtype="16" repeatCount="5000" fill="hold" grpId="0" nodeType="withEffect">
                                  <p:stCondLst>
                                    <p:cond delay="0"/>
                                  </p:stCondLst>
                                  <p:childTnLst>
                                    <p:set>
                                      <p:cBhvr>
                                        <p:cTn id="28" dur="1" fill="hold">
                                          <p:stCondLst>
                                            <p:cond delay="0"/>
                                          </p:stCondLst>
                                        </p:cTn>
                                        <p:tgtEl>
                                          <p:spTgt spid="87059"/>
                                        </p:tgtEl>
                                        <p:attrNameLst>
                                          <p:attrName>style.visibility</p:attrName>
                                        </p:attrNameLst>
                                      </p:cBhvr>
                                      <p:to>
                                        <p:strVal val="visible"/>
                                      </p:to>
                                    </p:set>
                                    <p:animEffect transition="in" filter="box(in)">
                                      <p:cBhvr>
                                        <p:cTn id="29" dur="500"/>
                                        <p:tgtEl>
                                          <p:spTgt spid="87059"/>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par>
                                <p:cTn id="30" presetID="4" presetClass="entr" presetSubtype="16" repeatCount="5000" fill="hold" grpId="0" nodeType="withEffect">
                                  <p:stCondLst>
                                    <p:cond delay="0"/>
                                  </p:stCondLst>
                                  <p:childTnLst>
                                    <p:set>
                                      <p:cBhvr>
                                        <p:cTn id="31" dur="1" fill="hold">
                                          <p:stCondLst>
                                            <p:cond delay="0"/>
                                          </p:stCondLst>
                                        </p:cTn>
                                        <p:tgtEl>
                                          <p:spTgt spid="87060"/>
                                        </p:tgtEl>
                                        <p:attrNameLst>
                                          <p:attrName>style.visibility</p:attrName>
                                        </p:attrNameLst>
                                      </p:cBhvr>
                                      <p:to>
                                        <p:strVal val="visible"/>
                                      </p:to>
                                    </p:set>
                                    <p:animEffect transition="in" filter="box(in)">
                                      <p:cBhvr>
                                        <p:cTn id="32" dur="500"/>
                                        <p:tgtEl>
                                          <p:spTgt spid="87060"/>
                                        </p:tgtEl>
                                      </p:cBhvr>
                                    </p:animEffect>
                                  </p:childTnLst>
                                  <p:subTnLst>
                                    <p:audio>
                                      <p:cMediaNode>
                                        <p:cTn display="0" masterRel="sameClick">
                                          <p:stCondLst>
                                            <p:cond evt="begin" delay="0">
                                              <p:tn val="30"/>
                                            </p:cond>
                                          </p:stCondLst>
                                          <p:endCondLst>
                                            <p:cond evt="onStopAudio" delay="0">
                                              <p:tgtEl>
                                                <p:sldTgt/>
                                              </p:tgtEl>
                                            </p:cond>
                                          </p:endCondLst>
                                        </p:cTn>
                                        <p:tgtEl>
                                          <p:sndTgt r:embed="rId2" name="cashreg.wav"/>
                                        </p:tgtEl>
                                      </p:cMediaNode>
                                    </p:audio>
                                  </p:subTnLst>
                                </p:cTn>
                              </p:par>
                              <p:par>
                                <p:cTn id="33" presetID="20" presetClass="entr" presetSubtype="0" repeatCount="5000" fill="hold" grpId="1" nodeType="withEffect">
                                  <p:stCondLst>
                                    <p:cond delay="0"/>
                                  </p:stCondLst>
                                  <p:childTnLst>
                                    <p:set>
                                      <p:cBhvr>
                                        <p:cTn id="34" dur="1" fill="hold">
                                          <p:stCondLst>
                                            <p:cond delay="0"/>
                                          </p:stCondLst>
                                        </p:cTn>
                                        <p:tgtEl>
                                          <p:spTgt spid="87055"/>
                                        </p:tgtEl>
                                        <p:attrNameLst>
                                          <p:attrName>style.visibility</p:attrName>
                                        </p:attrNameLst>
                                      </p:cBhvr>
                                      <p:to>
                                        <p:strVal val="visible"/>
                                      </p:to>
                                    </p:set>
                                    <p:animEffect transition="in" filter="wedge">
                                      <p:cBhvr>
                                        <p:cTn id="35" dur="500"/>
                                        <p:tgtEl>
                                          <p:spTgt spid="87055"/>
                                        </p:tgtEl>
                                      </p:cBhvr>
                                    </p:animEffect>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par>
                                <p:cTn id="36" presetID="20" presetClass="entr" presetSubtype="0" repeatCount="5000" fill="hold" grpId="1" nodeType="withEffect">
                                  <p:stCondLst>
                                    <p:cond delay="0"/>
                                  </p:stCondLst>
                                  <p:childTnLst>
                                    <p:set>
                                      <p:cBhvr>
                                        <p:cTn id="37" dur="1" fill="hold">
                                          <p:stCondLst>
                                            <p:cond delay="0"/>
                                          </p:stCondLst>
                                        </p:cTn>
                                        <p:tgtEl>
                                          <p:spTgt spid="87056"/>
                                        </p:tgtEl>
                                        <p:attrNameLst>
                                          <p:attrName>style.visibility</p:attrName>
                                        </p:attrNameLst>
                                      </p:cBhvr>
                                      <p:to>
                                        <p:strVal val="visible"/>
                                      </p:to>
                                    </p:set>
                                    <p:animEffect transition="in" filter="wedge">
                                      <p:cBhvr>
                                        <p:cTn id="38" dur="500"/>
                                        <p:tgtEl>
                                          <p:spTgt spid="87056"/>
                                        </p:tgtEl>
                                      </p:cBhvr>
                                    </p:animEffec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par>
                                <p:cTn id="39" presetID="20" presetClass="entr" presetSubtype="0" repeatCount="5000" fill="hold" grpId="1" nodeType="withEffect">
                                  <p:stCondLst>
                                    <p:cond delay="0"/>
                                  </p:stCondLst>
                                  <p:childTnLst>
                                    <p:set>
                                      <p:cBhvr>
                                        <p:cTn id="40" dur="1" fill="hold">
                                          <p:stCondLst>
                                            <p:cond delay="0"/>
                                          </p:stCondLst>
                                        </p:cTn>
                                        <p:tgtEl>
                                          <p:spTgt spid="87057"/>
                                        </p:tgtEl>
                                        <p:attrNameLst>
                                          <p:attrName>style.visibility</p:attrName>
                                        </p:attrNameLst>
                                      </p:cBhvr>
                                      <p:to>
                                        <p:strVal val="visible"/>
                                      </p:to>
                                    </p:set>
                                    <p:animEffect transition="in" filter="wedge">
                                      <p:cBhvr>
                                        <p:cTn id="41" dur="500"/>
                                        <p:tgtEl>
                                          <p:spTgt spid="87057"/>
                                        </p:tgtEl>
                                      </p:cBhvr>
                                    </p:animEffect>
                                  </p:childTnLst>
                                  <p:subTnLst>
                                    <p:audio>
                                      <p:cMediaNode>
                                        <p:cTn display="0" masterRel="sameClick">
                                          <p:stCondLst>
                                            <p:cond evt="begin" delay="0">
                                              <p:tn val="39"/>
                                            </p:cond>
                                          </p:stCondLst>
                                          <p:endCondLst>
                                            <p:cond evt="onStopAudio" delay="0">
                                              <p:tgtEl>
                                                <p:sldTgt/>
                                              </p:tgtEl>
                                            </p:cond>
                                          </p:endCondLst>
                                        </p:cTn>
                                        <p:tgtEl>
                                          <p:sndTgt r:embed="rId2" name="cashreg.wav"/>
                                        </p:tgtEl>
                                      </p:cMediaNode>
                                    </p:audio>
                                  </p:subTnLst>
                                </p:cTn>
                              </p:par>
                              <p:par>
                                <p:cTn id="42" presetID="20" presetClass="entr" presetSubtype="0" repeatCount="5000" fill="hold" grpId="1" nodeType="withEffect">
                                  <p:stCondLst>
                                    <p:cond delay="0"/>
                                  </p:stCondLst>
                                  <p:childTnLst>
                                    <p:set>
                                      <p:cBhvr>
                                        <p:cTn id="43" dur="1" fill="hold">
                                          <p:stCondLst>
                                            <p:cond delay="0"/>
                                          </p:stCondLst>
                                        </p:cTn>
                                        <p:tgtEl>
                                          <p:spTgt spid="87058"/>
                                        </p:tgtEl>
                                        <p:attrNameLst>
                                          <p:attrName>style.visibility</p:attrName>
                                        </p:attrNameLst>
                                      </p:cBhvr>
                                      <p:to>
                                        <p:strVal val="visible"/>
                                      </p:to>
                                    </p:set>
                                    <p:animEffect transition="in" filter="wedge">
                                      <p:cBhvr>
                                        <p:cTn id="44" dur="500"/>
                                        <p:tgtEl>
                                          <p:spTgt spid="87058"/>
                                        </p:tgtEl>
                                      </p:cBhvr>
                                    </p:animEffect>
                                  </p:childTnLst>
                                  <p:subTnLst>
                                    <p:audio>
                                      <p:cMediaNode>
                                        <p:cTn display="0" masterRel="sameClick">
                                          <p:stCondLst>
                                            <p:cond evt="begin" delay="0">
                                              <p:tn val="42"/>
                                            </p:cond>
                                          </p:stCondLst>
                                          <p:endCondLst>
                                            <p:cond evt="onStopAudio" delay="0">
                                              <p:tgtEl>
                                                <p:sldTgt/>
                                              </p:tgtEl>
                                            </p:cond>
                                          </p:endCondLst>
                                        </p:cTn>
                                        <p:tgtEl>
                                          <p:sndTgt r:embed="rId2" name="cashreg.wav"/>
                                        </p:tgtEl>
                                      </p:cMediaNode>
                                    </p:audio>
                                  </p:subTnLst>
                                </p:cTn>
                              </p:par>
                              <p:par>
                                <p:cTn id="45" presetID="20" presetClass="entr" presetSubtype="0" repeatCount="5000" fill="hold" grpId="1" nodeType="withEffect">
                                  <p:stCondLst>
                                    <p:cond delay="0"/>
                                  </p:stCondLst>
                                  <p:childTnLst>
                                    <p:set>
                                      <p:cBhvr>
                                        <p:cTn id="46" dur="1" fill="hold">
                                          <p:stCondLst>
                                            <p:cond delay="0"/>
                                          </p:stCondLst>
                                        </p:cTn>
                                        <p:tgtEl>
                                          <p:spTgt spid="87059"/>
                                        </p:tgtEl>
                                        <p:attrNameLst>
                                          <p:attrName>style.visibility</p:attrName>
                                        </p:attrNameLst>
                                      </p:cBhvr>
                                      <p:to>
                                        <p:strVal val="visible"/>
                                      </p:to>
                                    </p:set>
                                    <p:animEffect transition="in" filter="wedge">
                                      <p:cBhvr>
                                        <p:cTn id="47" dur="500"/>
                                        <p:tgtEl>
                                          <p:spTgt spid="87059"/>
                                        </p:tgtEl>
                                      </p:cBhvr>
                                    </p:animEffect>
                                  </p:childTnLst>
                                  <p:subTnLst>
                                    <p:audio>
                                      <p:cMediaNode>
                                        <p:cTn display="0" masterRel="sameClick">
                                          <p:stCondLst>
                                            <p:cond evt="begin" delay="0">
                                              <p:tn val="45"/>
                                            </p:cond>
                                          </p:stCondLst>
                                          <p:endCondLst>
                                            <p:cond evt="onStopAudio" delay="0">
                                              <p:tgtEl>
                                                <p:sldTgt/>
                                              </p:tgtEl>
                                            </p:cond>
                                          </p:endCondLst>
                                        </p:cTn>
                                        <p:tgtEl>
                                          <p:sndTgt r:embed="rId2" name="cashreg.wav"/>
                                        </p:tgtEl>
                                      </p:cMediaNode>
                                    </p:audio>
                                  </p:subTnLst>
                                </p:cTn>
                              </p:par>
                              <p:par>
                                <p:cTn id="48" presetID="20" presetClass="entr" presetSubtype="0" repeatCount="5000" fill="hold" grpId="1" nodeType="withEffect">
                                  <p:stCondLst>
                                    <p:cond delay="0"/>
                                  </p:stCondLst>
                                  <p:childTnLst>
                                    <p:set>
                                      <p:cBhvr>
                                        <p:cTn id="49" dur="1" fill="hold">
                                          <p:stCondLst>
                                            <p:cond delay="0"/>
                                          </p:stCondLst>
                                        </p:cTn>
                                        <p:tgtEl>
                                          <p:spTgt spid="87060"/>
                                        </p:tgtEl>
                                        <p:attrNameLst>
                                          <p:attrName>style.visibility</p:attrName>
                                        </p:attrNameLst>
                                      </p:cBhvr>
                                      <p:to>
                                        <p:strVal val="visible"/>
                                      </p:to>
                                    </p:set>
                                    <p:animEffect transition="in" filter="wedge">
                                      <p:cBhvr>
                                        <p:cTn id="50" dur="500"/>
                                        <p:tgtEl>
                                          <p:spTgt spid="87060"/>
                                        </p:tgtEl>
                                      </p:cBhvr>
                                    </p:animEffec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0" fill="hold" nodeType="clickEffect">
                                  <p:stCondLst>
                                    <p:cond delay="0"/>
                                  </p:stCondLst>
                                  <p:childTnLst>
                                    <p:set>
                                      <p:cBhvr>
                                        <p:cTn id="54" dur="1" fill="hold">
                                          <p:stCondLst>
                                            <p:cond delay="0"/>
                                          </p:stCondLst>
                                        </p:cTn>
                                        <p:tgtEl>
                                          <p:spTgt spid="87089"/>
                                        </p:tgtEl>
                                        <p:attrNameLst>
                                          <p:attrName>style.visibility</p:attrName>
                                        </p:attrNameLst>
                                      </p:cBhvr>
                                      <p:to>
                                        <p:strVal val="visible"/>
                                      </p:to>
                                    </p:set>
                                    <p:anim calcmode="lin" valueType="num">
                                      <p:cBhvr>
                                        <p:cTn id="55" dur="500" fill="hold"/>
                                        <p:tgtEl>
                                          <p:spTgt spid="87089"/>
                                        </p:tgtEl>
                                        <p:attrNameLst>
                                          <p:attrName>ppt_w</p:attrName>
                                        </p:attrNameLst>
                                      </p:cBhvr>
                                      <p:tavLst>
                                        <p:tav tm="0">
                                          <p:val>
                                            <p:fltVal val="0"/>
                                          </p:val>
                                        </p:tav>
                                        <p:tav tm="100000">
                                          <p:val>
                                            <p:strVal val="#ppt_w"/>
                                          </p:val>
                                        </p:tav>
                                      </p:tavLst>
                                    </p:anim>
                                    <p:anim calcmode="lin" valueType="num">
                                      <p:cBhvr>
                                        <p:cTn id="56" dur="500" fill="hold"/>
                                        <p:tgtEl>
                                          <p:spTgt spid="87089"/>
                                        </p:tgtEl>
                                        <p:attrNameLst>
                                          <p:attrName>ppt_h</p:attrName>
                                        </p:attrNameLst>
                                      </p:cBhvr>
                                      <p:tavLst>
                                        <p:tav tm="0">
                                          <p:val>
                                            <p:fltVal val="0"/>
                                          </p:val>
                                        </p:tav>
                                        <p:tav tm="100000">
                                          <p:val>
                                            <p:strVal val="#ppt_h"/>
                                          </p:val>
                                        </p:tav>
                                      </p:tavLst>
                                    </p:anim>
                                    <p:animEffect transition="in" filter="fade">
                                      <p:cBhvr>
                                        <p:cTn id="57" dur="500"/>
                                        <p:tgtEl>
                                          <p:spTgt spid="87089"/>
                                        </p:tgtEl>
                                      </p:cBhvr>
                                    </p:animEffect>
                                  </p:childTnLst>
                                </p:cTn>
                              </p:par>
                              <p:par>
                                <p:cTn id="58" presetID="4" presetClass="entr" presetSubtype="16" repeatCount="5000" fill="hold" grpId="0" nodeType="withEffect">
                                  <p:stCondLst>
                                    <p:cond delay="0"/>
                                  </p:stCondLst>
                                  <p:childTnLst>
                                    <p:set>
                                      <p:cBhvr>
                                        <p:cTn id="59" dur="1" fill="hold">
                                          <p:stCondLst>
                                            <p:cond delay="0"/>
                                          </p:stCondLst>
                                        </p:cTn>
                                        <p:tgtEl>
                                          <p:spTgt spid="87061"/>
                                        </p:tgtEl>
                                        <p:attrNameLst>
                                          <p:attrName>style.visibility</p:attrName>
                                        </p:attrNameLst>
                                      </p:cBhvr>
                                      <p:to>
                                        <p:strVal val="visible"/>
                                      </p:to>
                                    </p:set>
                                    <p:animEffect transition="in" filter="box(in)">
                                      <p:cBhvr>
                                        <p:cTn id="60" dur="500"/>
                                        <p:tgtEl>
                                          <p:spTgt spid="87061"/>
                                        </p:tgtEl>
                                      </p:cBhvr>
                                    </p:animEffect>
                                  </p:childTnLst>
                                  <p:subTnLst>
                                    <p:audio>
                                      <p:cMediaNode>
                                        <p:cTn display="0" masterRel="sameClick">
                                          <p:stCondLst>
                                            <p:cond evt="begin" delay="0">
                                              <p:tn val="58"/>
                                            </p:cond>
                                          </p:stCondLst>
                                          <p:endCondLst>
                                            <p:cond evt="onStopAudio" delay="0">
                                              <p:tgtEl>
                                                <p:sldTgt/>
                                              </p:tgtEl>
                                            </p:cond>
                                          </p:endCondLst>
                                        </p:cTn>
                                        <p:tgtEl>
                                          <p:sndTgt r:embed="rId2" name="cashreg.wav"/>
                                        </p:tgtEl>
                                      </p:cMediaNode>
                                    </p:audio>
                                  </p:subTnLst>
                                </p:cTn>
                              </p:par>
                              <p:par>
                                <p:cTn id="61" presetID="4" presetClass="entr" presetSubtype="16" repeatCount="5000" fill="hold" grpId="0" nodeType="withEffect">
                                  <p:stCondLst>
                                    <p:cond delay="0"/>
                                  </p:stCondLst>
                                  <p:childTnLst>
                                    <p:set>
                                      <p:cBhvr>
                                        <p:cTn id="62" dur="1" fill="hold">
                                          <p:stCondLst>
                                            <p:cond delay="0"/>
                                          </p:stCondLst>
                                        </p:cTn>
                                        <p:tgtEl>
                                          <p:spTgt spid="87062"/>
                                        </p:tgtEl>
                                        <p:attrNameLst>
                                          <p:attrName>style.visibility</p:attrName>
                                        </p:attrNameLst>
                                      </p:cBhvr>
                                      <p:to>
                                        <p:strVal val="visible"/>
                                      </p:to>
                                    </p:set>
                                    <p:animEffect transition="in" filter="box(in)">
                                      <p:cBhvr>
                                        <p:cTn id="63" dur="500"/>
                                        <p:tgtEl>
                                          <p:spTgt spid="87062"/>
                                        </p:tgtEl>
                                      </p:cBhvr>
                                    </p:animEffect>
                                  </p:childTnLst>
                                  <p:subTnLst>
                                    <p:audio>
                                      <p:cMediaNode>
                                        <p:cTn display="0" masterRel="sameClick">
                                          <p:stCondLst>
                                            <p:cond evt="begin" delay="0">
                                              <p:tn val="61"/>
                                            </p:cond>
                                          </p:stCondLst>
                                          <p:endCondLst>
                                            <p:cond evt="onStopAudio" delay="0">
                                              <p:tgtEl>
                                                <p:sldTgt/>
                                              </p:tgtEl>
                                            </p:cond>
                                          </p:endCondLst>
                                        </p:cTn>
                                        <p:tgtEl>
                                          <p:sndTgt r:embed="rId2" name="cashreg.wav"/>
                                        </p:tgtEl>
                                      </p:cMediaNode>
                                    </p:audio>
                                  </p:subTnLst>
                                </p:cTn>
                              </p:par>
                              <p:par>
                                <p:cTn id="64" presetID="4" presetClass="entr" presetSubtype="16" repeatCount="5000" fill="hold" grpId="0" nodeType="withEffect">
                                  <p:stCondLst>
                                    <p:cond delay="0"/>
                                  </p:stCondLst>
                                  <p:childTnLst>
                                    <p:set>
                                      <p:cBhvr>
                                        <p:cTn id="65" dur="1" fill="hold">
                                          <p:stCondLst>
                                            <p:cond delay="0"/>
                                          </p:stCondLst>
                                        </p:cTn>
                                        <p:tgtEl>
                                          <p:spTgt spid="87063"/>
                                        </p:tgtEl>
                                        <p:attrNameLst>
                                          <p:attrName>style.visibility</p:attrName>
                                        </p:attrNameLst>
                                      </p:cBhvr>
                                      <p:to>
                                        <p:strVal val="visible"/>
                                      </p:to>
                                    </p:set>
                                    <p:animEffect transition="in" filter="box(in)">
                                      <p:cBhvr>
                                        <p:cTn id="66" dur="500"/>
                                        <p:tgtEl>
                                          <p:spTgt spid="87063"/>
                                        </p:tgtEl>
                                      </p:cBhvr>
                                    </p:animEffect>
                                  </p:childTnLst>
                                  <p:subTnLst>
                                    <p:audio>
                                      <p:cMediaNode>
                                        <p:cTn display="0" masterRel="sameClick">
                                          <p:stCondLst>
                                            <p:cond evt="begin" delay="0">
                                              <p:tn val="64"/>
                                            </p:cond>
                                          </p:stCondLst>
                                          <p:endCondLst>
                                            <p:cond evt="onStopAudio" delay="0">
                                              <p:tgtEl>
                                                <p:sldTgt/>
                                              </p:tgtEl>
                                            </p:cond>
                                          </p:endCondLst>
                                        </p:cTn>
                                        <p:tgtEl>
                                          <p:sndTgt r:embed="rId2" name="cashreg.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7090"/>
                                        </p:tgtEl>
                                        <p:attrNameLst>
                                          <p:attrName>style.visibility</p:attrName>
                                        </p:attrNameLst>
                                      </p:cBhvr>
                                      <p:to>
                                        <p:strVal val="visible"/>
                                      </p:to>
                                    </p:set>
                                    <p:animEffect transition="in" filter="fade">
                                      <p:cBhvr>
                                        <p:cTn id="71" dur="500"/>
                                        <p:tgtEl>
                                          <p:spTgt spid="87090"/>
                                        </p:tgtEl>
                                      </p:cBhvr>
                                    </p:animEffect>
                                  </p:childTnLst>
                                </p:cTn>
                              </p:par>
                              <p:par>
                                <p:cTn id="72" presetID="4" presetClass="entr" presetSubtype="16" repeatCount="5000" fill="hold" grpId="0" nodeType="withEffect">
                                  <p:stCondLst>
                                    <p:cond delay="0"/>
                                  </p:stCondLst>
                                  <p:childTnLst>
                                    <p:set>
                                      <p:cBhvr>
                                        <p:cTn id="73" dur="1" fill="hold">
                                          <p:stCondLst>
                                            <p:cond delay="0"/>
                                          </p:stCondLst>
                                        </p:cTn>
                                        <p:tgtEl>
                                          <p:spTgt spid="87064"/>
                                        </p:tgtEl>
                                        <p:attrNameLst>
                                          <p:attrName>style.visibility</p:attrName>
                                        </p:attrNameLst>
                                      </p:cBhvr>
                                      <p:to>
                                        <p:strVal val="visible"/>
                                      </p:to>
                                    </p:set>
                                    <p:animEffect transition="in" filter="box(in)">
                                      <p:cBhvr>
                                        <p:cTn id="74" dur="500"/>
                                        <p:tgtEl>
                                          <p:spTgt spid="87064"/>
                                        </p:tgtEl>
                                      </p:cBhvr>
                                    </p:animEffect>
                                  </p:childTnLst>
                                  <p:subTnLst>
                                    <p:audio>
                                      <p:cMediaNode>
                                        <p:cTn display="0" masterRel="sameClick">
                                          <p:stCondLst>
                                            <p:cond evt="begin" delay="0">
                                              <p:tn val="72"/>
                                            </p:cond>
                                          </p:stCondLst>
                                          <p:endCondLst>
                                            <p:cond evt="onStopAudio" delay="0">
                                              <p:tgtEl>
                                                <p:sldTgt/>
                                              </p:tgtEl>
                                            </p:cond>
                                          </p:endCondLst>
                                        </p:cTn>
                                        <p:tgtEl>
                                          <p:sndTgt r:embed="rId2" name="cashreg.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0" fill="hold" nodeType="clickEffect">
                                  <p:stCondLst>
                                    <p:cond delay="0"/>
                                  </p:stCondLst>
                                  <p:childTnLst>
                                    <p:set>
                                      <p:cBhvr>
                                        <p:cTn id="78" dur="1" fill="hold">
                                          <p:stCondLst>
                                            <p:cond delay="0"/>
                                          </p:stCondLst>
                                        </p:cTn>
                                        <p:tgtEl>
                                          <p:spTgt spid="87091"/>
                                        </p:tgtEl>
                                        <p:attrNameLst>
                                          <p:attrName>style.visibility</p:attrName>
                                        </p:attrNameLst>
                                      </p:cBhvr>
                                      <p:to>
                                        <p:strVal val="visible"/>
                                      </p:to>
                                    </p:set>
                                    <p:anim calcmode="lin" valueType="num">
                                      <p:cBhvr>
                                        <p:cTn id="79" dur="500" fill="hold"/>
                                        <p:tgtEl>
                                          <p:spTgt spid="87091"/>
                                        </p:tgtEl>
                                        <p:attrNameLst>
                                          <p:attrName>ppt_w</p:attrName>
                                        </p:attrNameLst>
                                      </p:cBhvr>
                                      <p:tavLst>
                                        <p:tav tm="0">
                                          <p:val>
                                            <p:fltVal val="0"/>
                                          </p:val>
                                        </p:tav>
                                        <p:tav tm="100000">
                                          <p:val>
                                            <p:strVal val="#ppt_w"/>
                                          </p:val>
                                        </p:tav>
                                      </p:tavLst>
                                    </p:anim>
                                    <p:anim calcmode="lin" valueType="num">
                                      <p:cBhvr>
                                        <p:cTn id="80" dur="500" fill="hold"/>
                                        <p:tgtEl>
                                          <p:spTgt spid="87091"/>
                                        </p:tgtEl>
                                        <p:attrNameLst>
                                          <p:attrName>ppt_h</p:attrName>
                                        </p:attrNameLst>
                                      </p:cBhvr>
                                      <p:tavLst>
                                        <p:tav tm="0">
                                          <p:val>
                                            <p:fltVal val="0"/>
                                          </p:val>
                                        </p:tav>
                                        <p:tav tm="100000">
                                          <p:val>
                                            <p:strVal val="#ppt_h"/>
                                          </p:val>
                                        </p:tav>
                                      </p:tavLst>
                                    </p:anim>
                                    <p:animEffect transition="in" filter="fade">
                                      <p:cBhvr>
                                        <p:cTn id="81" dur="500"/>
                                        <p:tgtEl>
                                          <p:spTgt spid="87091"/>
                                        </p:tgtEl>
                                      </p:cBhvr>
                                    </p:animEffect>
                                  </p:childTnLst>
                                </p:cTn>
                              </p:par>
                              <p:par>
                                <p:cTn id="82" presetID="4" presetClass="entr" presetSubtype="16" repeatCount="5000" fill="hold" grpId="0" nodeType="withEffect">
                                  <p:stCondLst>
                                    <p:cond delay="0"/>
                                  </p:stCondLst>
                                  <p:childTnLst>
                                    <p:set>
                                      <p:cBhvr>
                                        <p:cTn id="83" dur="1" fill="hold">
                                          <p:stCondLst>
                                            <p:cond delay="0"/>
                                          </p:stCondLst>
                                        </p:cTn>
                                        <p:tgtEl>
                                          <p:spTgt spid="87065"/>
                                        </p:tgtEl>
                                        <p:attrNameLst>
                                          <p:attrName>style.visibility</p:attrName>
                                        </p:attrNameLst>
                                      </p:cBhvr>
                                      <p:to>
                                        <p:strVal val="visible"/>
                                      </p:to>
                                    </p:set>
                                    <p:animEffect transition="in" filter="box(in)">
                                      <p:cBhvr>
                                        <p:cTn id="84" dur="500"/>
                                        <p:tgtEl>
                                          <p:spTgt spid="87065"/>
                                        </p:tgtEl>
                                      </p:cBhvr>
                                    </p:animEffect>
                                  </p:childTnLst>
                                  <p:subTnLst>
                                    <p:audio>
                                      <p:cMediaNode>
                                        <p:cTn display="0" masterRel="sameClick">
                                          <p:stCondLst>
                                            <p:cond evt="begin" delay="0">
                                              <p:tn val="82"/>
                                            </p:cond>
                                          </p:stCondLst>
                                          <p:endCondLst>
                                            <p:cond evt="onStopAudio" delay="0">
                                              <p:tgtEl>
                                                <p:sldTgt/>
                                              </p:tgtEl>
                                            </p:cond>
                                          </p:endCondLst>
                                        </p:cTn>
                                        <p:tgtEl>
                                          <p:sndTgt r:embed="rId2" name="cashreg.wav"/>
                                        </p:tgtEl>
                                      </p:cMediaNode>
                                    </p:audio>
                                  </p:subTnLst>
                                </p:cTn>
                              </p:par>
                              <p:par>
                                <p:cTn id="85" presetID="4" presetClass="entr" presetSubtype="16" repeatCount="5000" fill="hold" grpId="0" nodeType="withEffect">
                                  <p:stCondLst>
                                    <p:cond delay="0"/>
                                  </p:stCondLst>
                                  <p:childTnLst>
                                    <p:set>
                                      <p:cBhvr>
                                        <p:cTn id="86" dur="1" fill="hold">
                                          <p:stCondLst>
                                            <p:cond delay="0"/>
                                          </p:stCondLst>
                                        </p:cTn>
                                        <p:tgtEl>
                                          <p:spTgt spid="87066"/>
                                        </p:tgtEl>
                                        <p:attrNameLst>
                                          <p:attrName>style.visibility</p:attrName>
                                        </p:attrNameLst>
                                      </p:cBhvr>
                                      <p:to>
                                        <p:strVal val="visible"/>
                                      </p:to>
                                    </p:set>
                                    <p:animEffect transition="in" filter="box(in)">
                                      <p:cBhvr>
                                        <p:cTn id="87" dur="500"/>
                                        <p:tgtEl>
                                          <p:spTgt spid="87066"/>
                                        </p:tgtEl>
                                      </p:cBhvr>
                                    </p:animEffect>
                                  </p:childTnLst>
                                  <p:subTnLst>
                                    <p:audio>
                                      <p:cMediaNode>
                                        <p:cTn display="0" masterRel="sameClick">
                                          <p:stCondLst>
                                            <p:cond evt="begin" delay="0">
                                              <p:tn val="85"/>
                                            </p:cond>
                                          </p:stCondLst>
                                          <p:endCondLst>
                                            <p:cond evt="onStopAudio" delay="0">
                                              <p:tgtEl>
                                                <p:sldTgt/>
                                              </p:tgtEl>
                                            </p:cond>
                                          </p:endCondLst>
                                        </p:cTn>
                                        <p:tgtEl>
                                          <p:sndTgt r:embed="rId2" name="cashreg.wav"/>
                                        </p:tgtEl>
                                      </p:cMediaNode>
                                    </p:audio>
                                  </p:subTnLst>
                                </p:cTn>
                              </p:par>
                            </p:childTnLst>
                          </p:cTn>
                        </p:par>
                      </p:childTnLst>
                    </p:cTn>
                  </p:par>
                  <p:par>
                    <p:cTn id="88" fill="hold">
                      <p:stCondLst>
                        <p:cond delay="indefinite"/>
                      </p:stCondLst>
                      <p:childTnLst>
                        <p:par>
                          <p:cTn id="89" fill="hold">
                            <p:stCondLst>
                              <p:cond delay="0"/>
                            </p:stCondLst>
                            <p:childTnLst>
                              <p:par>
                                <p:cTn id="90" presetID="53" presetClass="entr" presetSubtype="0" fill="hold" nodeType="clickEffect">
                                  <p:stCondLst>
                                    <p:cond delay="0"/>
                                  </p:stCondLst>
                                  <p:childTnLst>
                                    <p:set>
                                      <p:cBhvr>
                                        <p:cTn id="91" dur="1" fill="hold">
                                          <p:stCondLst>
                                            <p:cond delay="0"/>
                                          </p:stCondLst>
                                        </p:cTn>
                                        <p:tgtEl>
                                          <p:spTgt spid="87092"/>
                                        </p:tgtEl>
                                        <p:attrNameLst>
                                          <p:attrName>style.visibility</p:attrName>
                                        </p:attrNameLst>
                                      </p:cBhvr>
                                      <p:to>
                                        <p:strVal val="visible"/>
                                      </p:to>
                                    </p:set>
                                    <p:anim calcmode="lin" valueType="num">
                                      <p:cBhvr>
                                        <p:cTn id="92" dur="500" fill="hold"/>
                                        <p:tgtEl>
                                          <p:spTgt spid="87092"/>
                                        </p:tgtEl>
                                        <p:attrNameLst>
                                          <p:attrName>ppt_w</p:attrName>
                                        </p:attrNameLst>
                                      </p:cBhvr>
                                      <p:tavLst>
                                        <p:tav tm="0">
                                          <p:val>
                                            <p:fltVal val="0"/>
                                          </p:val>
                                        </p:tav>
                                        <p:tav tm="100000">
                                          <p:val>
                                            <p:strVal val="#ppt_w"/>
                                          </p:val>
                                        </p:tav>
                                      </p:tavLst>
                                    </p:anim>
                                    <p:anim calcmode="lin" valueType="num">
                                      <p:cBhvr>
                                        <p:cTn id="93" dur="500" fill="hold"/>
                                        <p:tgtEl>
                                          <p:spTgt spid="87092"/>
                                        </p:tgtEl>
                                        <p:attrNameLst>
                                          <p:attrName>ppt_h</p:attrName>
                                        </p:attrNameLst>
                                      </p:cBhvr>
                                      <p:tavLst>
                                        <p:tav tm="0">
                                          <p:val>
                                            <p:fltVal val="0"/>
                                          </p:val>
                                        </p:tav>
                                        <p:tav tm="100000">
                                          <p:val>
                                            <p:strVal val="#ppt_h"/>
                                          </p:val>
                                        </p:tav>
                                      </p:tavLst>
                                    </p:anim>
                                    <p:animEffect transition="in" filter="fade">
                                      <p:cBhvr>
                                        <p:cTn id="94" dur="500"/>
                                        <p:tgtEl>
                                          <p:spTgt spid="87092"/>
                                        </p:tgtEl>
                                      </p:cBhvr>
                                    </p:animEffect>
                                  </p:childTnLst>
                                </p:cTn>
                              </p:par>
                              <p:par>
                                <p:cTn id="95" presetID="4" presetClass="entr" presetSubtype="16" repeatCount="5000" fill="hold" grpId="0" nodeType="withEffect">
                                  <p:stCondLst>
                                    <p:cond delay="0"/>
                                  </p:stCondLst>
                                  <p:childTnLst>
                                    <p:set>
                                      <p:cBhvr>
                                        <p:cTn id="96" dur="1" fill="hold">
                                          <p:stCondLst>
                                            <p:cond delay="0"/>
                                          </p:stCondLst>
                                        </p:cTn>
                                        <p:tgtEl>
                                          <p:spTgt spid="87069"/>
                                        </p:tgtEl>
                                        <p:attrNameLst>
                                          <p:attrName>style.visibility</p:attrName>
                                        </p:attrNameLst>
                                      </p:cBhvr>
                                      <p:to>
                                        <p:strVal val="visible"/>
                                      </p:to>
                                    </p:set>
                                    <p:animEffect transition="in" filter="box(in)">
                                      <p:cBhvr>
                                        <p:cTn id="97" dur="500"/>
                                        <p:tgtEl>
                                          <p:spTgt spid="87069"/>
                                        </p:tgtEl>
                                      </p:cBhvr>
                                    </p:animEffect>
                                  </p:childTnLst>
                                  <p:subTnLst>
                                    <p:audio>
                                      <p:cMediaNode>
                                        <p:cTn display="0" masterRel="sameClick">
                                          <p:stCondLst>
                                            <p:cond evt="begin" delay="0">
                                              <p:tn val="95"/>
                                            </p:cond>
                                          </p:stCondLst>
                                          <p:endCondLst>
                                            <p:cond evt="onStopAudio" delay="0">
                                              <p:tgtEl>
                                                <p:sldTgt/>
                                              </p:tgtEl>
                                            </p:cond>
                                          </p:endCondLst>
                                        </p:cTn>
                                        <p:tgtEl>
                                          <p:sndTgt r:embed="rId2" name="cashreg.wav"/>
                                        </p:tgtEl>
                                      </p:cMediaNode>
                                    </p:audio>
                                  </p:subTnLst>
                                </p:cTn>
                              </p:par>
                              <p:par>
                                <p:cTn id="98" presetID="4" presetClass="entr" presetSubtype="16" repeatCount="5000" fill="hold" grpId="0" nodeType="withEffect">
                                  <p:stCondLst>
                                    <p:cond delay="0"/>
                                  </p:stCondLst>
                                  <p:childTnLst>
                                    <p:set>
                                      <p:cBhvr>
                                        <p:cTn id="99" dur="1" fill="hold">
                                          <p:stCondLst>
                                            <p:cond delay="0"/>
                                          </p:stCondLst>
                                        </p:cTn>
                                        <p:tgtEl>
                                          <p:spTgt spid="87068"/>
                                        </p:tgtEl>
                                        <p:attrNameLst>
                                          <p:attrName>style.visibility</p:attrName>
                                        </p:attrNameLst>
                                      </p:cBhvr>
                                      <p:to>
                                        <p:strVal val="visible"/>
                                      </p:to>
                                    </p:set>
                                    <p:animEffect transition="in" filter="box(in)">
                                      <p:cBhvr>
                                        <p:cTn id="100" dur="500"/>
                                        <p:tgtEl>
                                          <p:spTgt spid="87068"/>
                                        </p:tgtEl>
                                      </p:cBhvr>
                                    </p:animEffect>
                                  </p:childTnLst>
                                  <p:subTnLst>
                                    <p:audio>
                                      <p:cMediaNode>
                                        <p:cTn display="0" masterRel="sameClick">
                                          <p:stCondLst>
                                            <p:cond evt="begin" delay="0">
                                              <p:tn val="98"/>
                                            </p:cond>
                                          </p:stCondLst>
                                          <p:endCondLst>
                                            <p:cond evt="onStopAudio" delay="0">
                                              <p:tgtEl>
                                                <p:sldTgt/>
                                              </p:tgtEl>
                                            </p:cond>
                                          </p:endCondLst>
                                        </p:cTn>
                                        <p:tgtEl>
                                          <p:sndTgt r:embed="rId2" name="cashreg.wav"/>
                                        </p:tgtEl>
                                      </p:cMediaNode>
                                    </p:audio>
                                  </p:subTnLst>
                                </p:cTn>
                              </p:par>
                              <p:par>
                                <p:cTn id="101" presetID="4" presetClass="entr" presetSubtype="16" repeatCount="5000" fill="hold" grpId="0" nodeType="withEffect">
                                  <p:stCondLst>
                                    <p:cond delay="0"/>
                                  </p:stCondLst>
                                  <p:childTnLst>
                                    <p:set>
                                      <p:cBhvr>
                                        <p:cTn id="102" dur="1" fill="hold">
                                          <p:stCondLst>
                                            <p:cond delay="0"/>
                                          </p:stCondLst>
                                        </p:cTn>
                                        <p:tgtEl>
                                          <p:spTgt spid="87067"/>
                                        </p:tgtEl>
                                        <p:attrNameLst>
                                          <p:attrName>style.visibility</p:attrName>
                                        </p:attrNameLst>
                                      </p:cBhvr>
                                      <p:to>
                                        <p:strVal val="visible"/>
                                      </p:to>
                                    </p:set>
                                    <p:animEffect transition="in" filter="box(in)">
                                      <p:cBhvr>
                                        <p:cTn id="103" dur="500"/>
                                        <p:tgtEl>
                                          <p:spTgt spid="87067"/>
                                        </p:tgtEl>
                                      </p:cBhvr>
                                    </p:animEffect>
                                  </p:childTnLst>
                                  <p:subTnLst>
                                    <p:audio>
                                      <p:cMediaNode>
                                        <p:cTn display="0" masterRel="sameClick">
                                          <p:stCondLst>
                                            <p:cond evt="begin" delay="0">
                                              <p:tn val="101"/>
                                            </p:cond>
                                          </p:stCondLst>
                                          <p:endCondLst>
                                            <p:cond evt="onStopAudio" delay="0">
                                              <p:tgtEl>
                                                <p:sldTgt/>
                                              </p:tgtEl>
                                            </p:cond>
                                          </p:endCondLst>
                                        </p:cTn>
                                        <p:tgtEl>
                                          <p:sndTgt r:embed="rId2" name="cashreg.wav"/>
                                        </p:tgtEl>
                                      </p:cMediaNode>
                                    </p:audio>
                                  </p:subTnLst>
                                </p:cTn>
                              </p:par>
                            </p:childTnLst>
                          </p:cTn>
                        </p:par>
                      </p:childTnLst>
                    </p:cTn>
                  </p:par>
                  <p:par>
                    <p:cTn id="104" fill="hold">
                      <p:stCondLst>
                        <p:cond delay="indefinite"/>
                      </p:stCondLst>
                      <p:childTnLst>
                        <p:par>
                          <p:cTn id="105" fill="hold">
                            <p:stCondLst>
                              <p:cond delay="0"/>
                            </p:stCondLst>
                            <p:childTnLst>
                              <p:par>
                                <p:cTn id="106" presetID="53" presetClass="entr" presetSubtype="0" fill="hold" nodeType="clickEffect">
                                  <p:stCondLst>
                                    <p:cond delay="0"/>
                                  </p:stCondLst>
                                  <p:childTnLst>
                                    <p:set>
                                      <p:cBhvr>
                                        <p:cTn id="107" dur="1" fill="hold">
                                          <p:stCondLst>
                                            <p:cond delay="0"/>
                                          </p:stCondLst>
                                        </p:cTn>
                                        <p:tgtEl>
                                          <p:spTgt spid="87093"/>
                                        </p:tgtEl>
                                        <p:attrNameLst>
                                          <p:attrName>style.visibility</p:attrName>
                                        </p:attrNameLst>
                                      </p:cBhvr>
                                      <p:to>
                                        <p:strVal val="visible"/>
                                      </p:to>
                                    </p:set>
                                    <p:anim calcmode="lin" valueType="num">
                                      <p:cBhvr>
                                        <p:cTn id="108" dur="500" fill="hold"/>
                                        <p:tgtEl>
                                          <p:spTgt spid="87093"/>
                                        </p:tgtEl>
                                        <p:attrNameLst>
                                          <p:attrName>ppt_w</p:attrName>
                                        </p:attrNameLst>
                                      </p:cBhvr>
                                      <p:tavLst>
                                        <p:tav tm="0">
                                          <p:val>
                                            <p:fltVal val="0"/>
                                          </p:val>
                                        </p:tav>
                                        <p:tav tm="100000">
                                          <p:val>
                                            <p:strVal val="#ppt_w"/>
                                          </p:val>
                                        </p:tav>
                                      </p:tavLst>
                                    </p:anim>
                                    <p:anim calcmode="lin" valueType="num">
                                      <p:cBhvr>
                                        <p:cTn id="109" dur="500" fill="hold"/>
                                        <p:tgtEl>
                                          <p:spTgt spid="87093"/>
                                        </p:tgtEl>
                                        <p:attrNameLst>
                                          <p:attrName>ppt_h</p:attrName>
                                        </p:attrNameLst>
                                      </p:cBhvr>
                                      <p:tavLst>
                                        <p:tav tm="0">
                                          <p:val>
                                            <p:fltVal val="0"/>
                                          </p:val>
                                        </p:tav>
                                        <p:tav tm="100000">
                                          <p:val>
                                            <p:strVal val="#ppt_h"/>
                                          </p:val>
                                        </p:tav>
                                      </p:tavLst>
                                    </p:anim>
                                    <p:animEffect transition="in" filter="fade">
                                      <p:cBhvr>
                                        <p:cTn id="110" dur="500"/>
                                        <p:tgtEl>
                                          <p:spTgt spid="87093"/>
                                        </p:tgtEl>
                                      </p:cBhvr>
                                    </p:animEffect>
                                  </p:childTnLst>
                                </p:cTn>
                              </p:par>
                              <p:par>
                                <p:cTn id="111" presetID="4" presetClass="entr" presetSubtype="16" repeatCount="5000" fill="hold" grpId="0" nodeType="withEffect">
                                  <p:stCondLst>
                                    <p:cond delay="0"/>
                                  </p:stCondLst>
                                  <p:childTnLst>
                                    <p:set>
                                      <p:cBhvr>
                                        <p:cTn id="112" dur="1" fill="hold">
                                          <p:stCondLst>
                                            <p:cond delay="0"/>
                                          </p:stCondLst>
                                        </p:cTn>
                                        <p:tgtEl>
                                          <p:spTgt spid="87071"/>
                                        </p:tgtEl>
                                        <p:attrNameLst>
                                          <p:attrName>style.visibility</p:attrName>
                                        </p:attrNameLst>
                                      </p:cBhvr>
                                      <p:to>
                                        <p:strVal val="visible"/>
                                      </p:to>
                                    </p:set>
                                    <p:animEffect transition="in" filter="box(in)">
                                      <p:cBhvr>
                                        <p:cTn id="113" dur="500"/>
                                        <p:tgtEl>
                                          <p:spTgt spid="87071"/>
                                        </p:tgtEl>
                                      </p:cBhvr>
                                    </p:animEffect>
                                  </p:childTnLst>
                                  <p:subTnLst>
                                    <p:audio>
                                      <p:cMediaNode>
                                        <p:cTn display="0" masterRel="sameClick">
                                          <p:stCondLst>
                                            <p:cond evt="begin" delay="0">
                                              <p:tn val="111"/>
                                            </p:cond>
                                          </p:stCondLst>
                                          <p:endCondLst>
                                            <p:cond evt="onStopAudio" delay="0">
                                              <p:tgtEl>
                                                <p:sldTgt/>
                                              </p:tgtEl>
                                            </p:cond>
                                          </p:endCondLst>
                                        </p:cTn>
                                        <p:tgtEl>
                                          <p:sndTgt r:embed="rId2" name="cashreg.wav"/>
                                        </p:tgtEl>
                                      </p:cMediaNode>
                                    </p:audio>
                                  </p:subTnLst>
                                </p:cTn>
                              </p:par>
                              <p:par>
                                <p:cTn id="114" presetID="4" presetClass="entr" presetSubtype="16" repeatCount="5000" fill="hold" grpId="0" nodeType="withEffect">
                                  <p:stCondLst>
                                    <p:cond delay="0"/>
                                  </p:stCondLst>
                                  <p:childTnLst>
                                    <p:set>
                                      <p:cBhvr>
                                        <p:cTn id="115" dur="1" fill="hold">
                                          <p:stCondLst>
                                            <p:cond delay="0"/>
                                          </p:stCondLst>
                                        </p:cTn>
                                        <p:tgtEl>
                                          <p:spTgt spid="87072"/>
                                        </p:tgtEl>
                                        <p:attrNameLst>
                                          <p:attrName>style.visibility</p:attrName>
                                        </p:attrNameLst>
                                      </p:cBhvr>
                                      <p:to>
                                        <p:strVal val="visible"/>
                                      </p:to>
                                    </p:set>
                                    <p:animEffect transition="in" filter="box(in)">
                                      <p:cBhvr>
                                        <p:cTn id="116" dur="500"/>
                                        <p:tgtEl>
                                          <p:spTgt spid="87072"/>
                                        </p:tgtEl>
                                      </p:cBhvr>
                                    </p:animEffect>
                                  </p:childTnLst>
                                  <p:subTnLst>
                                    <p:audio>
                                      <p:cMediaNode>
                                        <p:cTn display="0" masterRel="sameClick">
                                          <p:stCondLst>
                                            <p:cond evt="begin" delay="0">
                                              <p:tn val="114"/>
                                            </p:cond>
                                          </p:stCondLst>
                                          <p:endCondLst>
                                            <p:cond evt="onStopAudio" delay="0">
                                              <p:tgtEl>
                                                <p:sldTgt/>
                                              </p:tgtEl>
                                            </p:cond>
                                          </p:endCondLst>
                                        </p:cTn>
                                        <p:tgtEl>
                                          <p:sndTgt r:embed="rId2" name="cashreg.wav"/>
                                        </p:tgtEl>
                                      </p:cMediaNode>
                                    </p:audio>
                                  </p:subTnLst>
                                </p:cTn>
                              </p:par>
                              <p:par>
                                <p:cTn id="117" presetID="4" presetClass="entr" presetSubtype="16" repeatCount="5000" fill="hold" grpId="0" nodeType="withEffect">
                                  <p:stCondLst>
                                    <p:cond delay="0"/>
                                  </p:stCondLst>
                                  <p:childTnLst>
                                    <p:set>
                                      <p:cBhvr>
                                        <p:cTn id="118" dur="1" fill="hold">
                                          <p:stCondLst>
                                            <p:cond delay="0"/>
                                          </p:stCondLst>
                                        </p:cTn>
                                        <p:tgtEl>
                                          <p:spTgt spid="87073"/>
                                        </p:tgtEl>
                                        <p:attrNameLst>
                                          <p:attrName>style.visibility</p:attrName>
                                        </p:attrNameLst>
                                      </p:cBhvr>
                                      <p:to>
                                        <p:strVal val="visible"/>
                                      </p:to>
                                    </p:set>
                                    <p:animEffect transition="in" filter="box(in)">
                                      <p:cBhvr>
                                        <p:cTn id="119" dur="500"/>
                                        <p:tgtEl>
                                          <p:spTgt spid="87073"/>
                                        </p:tgtEl>
                                      </p:cBhvr>
                                    </p:animEffect>
                                  </p:childTnLst>
                                  <p:subTnLst>
                                    <p:audio>
                                      <p:cMediaNode>
                                        <p:cTn display="0" masterRel="sameClick">
                                          <p:stCondLst>
                                            <p:cond evt="begin" delay="0">
                                              <p:tn val="117"/>
                                            </p:cond>
                                          </p:stCondLst>
                                          <p:endCondLst>
                                            <p:cond evt="onStopAudio" delay="0">
                                              <p:tgtEl>
                                                <p:sldTgt/>
                                              </p:tgtEl>
                                            </p:cond>
                                          </p:endCondLst>
                                        </p:cTn>
                                        <p:tgtEl>
                                          <p:sndTgt r:embed="rId2" name="cashreg.wav"/>
                                        </p:tgtEl>
                                      </p:cMediaNode>
                                    </p:audio>
                                  </p:subTnLst>
                                </p:cTn>
                              </p:par>
                              <p:par>
                                <p:cTn id="120" presetID="4" presetClass="entr" presetSubtype="16" repeatCount="5000" fill="hold" grpId="0" nodeType="withEffect">
                                  <p:stCondLst>
                                    <p:cond delay="0"/>
                                  </p:stCondLst>
                                  <p:childTnLst>
                                    <p:set>
                                      <p:cBhvr>
                                        <p:cTn id="121" dur="1" fill="hold">
                                          <p:stCondLst>
                                            <p:cond delay="0"/>
                                          </p:stCondLst>
                                        </p:cTn>
                                        <p:tgtEl>
                                          <p:spTgt spid="87074"/>
                                        </p:tgtEl>
                                        <p:attrNameLst>
                                          <p:attrName>style.visibility</p:attrName>
                                        </p:attrNameLst>
                                      </p:cBhvr>
                                      <p:to>
                                        <p:strVal val="visible"/>
                                      </p:to>
                                    </p:set>
                                    <p:animEffect transition="in" filter="box(in)">
                                      <p:cBhvr>
                                        <p:cTn id="122" dur="500"/>
                                        <p:tgtEl>
                                          <p:spTgt spid="87074"/>
                                        </p:tgtEl>
                                      </p:cBhvr>
                                    </p:animEffect>
                                  </p:childTnLst>
                                  <p:subTnLst>
                                    <p:audio>
                                      <p:cMediaNode>
                                        <p:cTn display="0" masterRel="sameClick">
                                          <p:stCondLst>
                                            <p:cond evt="begin" delay="0">
                                              <p:tn val="120"/>
                                            </p:cond>
                                          </p:stCondLst>
                                          <p:endCondLst>
                                            <p:cond evt="onStopAudio" delay="0">
                                              <p:tgtEl>
                                                <p:sldTgt/>
                                              </p:tgtEl>
                                            </p:cond>
                                          </p:endCondLst>
                                        </p:cTn>
                                        <p:tgtEl>
                                          <p:sndTgt r:embed="rId2" name="cashreg.wav"/>
                                        </p:tgtEl>
                                      </p:cMediaNode>
                                    </p:audio>
                                  </p:subTnLst>
                                </p:cTn>
                              </p:par>
                              <p:par>
                                <p:cTn id="123" presetID="4" presetClass="entr" presetSubtype="16" repeatCount="5000" fill="hold" grpId="0" nodeType="withEffect">
                                  <p:stCondLst>
                                    <p:cond delay="0"/>
                                  </p:stCondLst>
                                  <p:childTnLst>
                                    <p:set>
                                      <p:cBhvr>
                                        <p:cTn id="124" dur="1" fill="hold">
                                          <p:stCondLst>
                                            <p:cond delay="0"/>
                                          </p:stCondLst>
                                        </p:cTn>
                                        <p:tgtEl>
                                          <p:spTgt spid="87075"/>
                                        </p:tgtEl>
                                        <p:attrNameLst>
                                          <p:attrName>style.visibility</p:attrName>
                                        </p:attrNameLst>
                                      </p:cBhvr>
                                      <p:to>
                                        <p:strVal val="visible"/>
                                      </p:to>
                                    </p:set>
                                    <p:animEffect transition="in" filter="box(in)">
                                      <p:cBhvr>
                                        <p:cTn id="125" dur="500"/>
                                        <p:tgtEl>
                                          <p:spTgt spid="87075"/>
                                        </p:tgtEl>
                                      </p:cBhvr>
                                    </p:animEffect>
                                  </p:childTnLst>
                                  <p:subTnLst>
                                    <p:audio>
                                      <p:cMediaNode>
                                        <p:cTn display="0" masterRel="sameClick">
                                          <p:stCondLst>
                                            <p:cond evt="begin" delay="0">
                                              <p:tn val="123"/>
                                            </p:cond>
                                          </p:stCondLst>
                                          <p:endCondLst>
                                            <p:cond evt="onStopAudio" delay="0">
                                              <p:tgtEl>
                                                <p:sldTgt/>
                                              </p:tgtEl>
                                            </p:cond>
                                          </p:endCondLst>
                                        </p:cTn>
                                        <p:tgtEl>
                                          <p:sndTgt r:embed="rId2" name="cashreg.wav"/>
                                        </p:tgtEl>
                                      </p:cMediaNode>
                                    </p:audio>
                                  </p:subTnLst>
                                </p:cTn>
                              </p:par>
                              <p:par>
                                <p:cTn id="126" presetID="4" presetClass="entr" presetSubtype="16" repeatCount="5000" fill="hold" grpId="0" nodeType="withEffect">
                                  <p:stCondLst>
                                    <p:cond delay="0"/>
                                  </p:stCondLst>
                                  <p:childTnLst>
                                    <p:set>
                                      <p:cBhvr>
                                        <p:cTn id="127" dur="1" fill="hold">
                                          <p:stCondLst>
                                            <p:cond delay="0"/>
                                          </p:stCondLst>
                                        </p:cTn>
                                        <p:tgtEl>
                                          <p:spTgt spid="87076"/>
                                        </p:tgtEl>
                                        <p:attrNameLst>
                                          <p:attrName>style.visibility</p:attrName>
                                        </p:attrNameLst>
                                      </p:cBhvr>
                                      <p:to>
                                        <p:strVal val="visible"/>
                                      </p:to>
                                    </p:set>
                                    <p:animEffect transition="in" filter="box(in)">
                                      <p:cBhvr>
                                        <p:cTn id="128" dur="500"/>
                                        <p:tgtEl>
                                          <p:spTgt spid="87076"/>
                                        </p:tgtEl>
                                      </p:cBhvr>
                                    </p:animEffect>
                                  </p:childTnLst>
                                  <p:subTnLst>
                                    <p:audio>
                                      <p:cMediaNode>
                                        <p:cTn display="0" masterRel="sameClick">
                                          <p:stCondLst>
                                            <p:cond evt="begin" delay="0">
                                              <p:tn val="126"/>
                                            </p:cond>
                                          </p:stCondLst>
                                          <p:endCondLst>
                                            <p:cond evt="onStopAudio" delay="0">
                                              <p:tgtEl>
                                                <p:sldTgt/>
                                              </p:tgtEl>
                                            </p:cond>
                                          </p:endCondLst>
                                        </p:cTn>
                                        <p:tgtEl>
                                          <p:sndTgt r:embed="rId2" name="cashreg.wav"/>
                                        </p:tgtEl>
                                      </p:cMediaNode>
                                    </p:audio>
                                  </p:subTnLst>
                                </p:cTn>
                              </p:par>
                              <p:par>
                                <p:cTn id="129" presetID="4" presetClass="entr" presetSubtype="16" repeatCount="5000" fill="hold" grpId="0" nodeType="withEffect">
                                  <p:stCondLst>
                                    <p:cond delay="0"/>
                                  </p:stCondLst>
                                  <p:childTnLst>
                                    <p:set>
                                      <p:cBhvr>
                                        <p:cTn id="130" dur="1" fill="hold">
                                          <p:stCondLst>
                                            <p:cond delay="0"/>
                                          </p:stCondLst>
                                        </p:cTn>
                                        <p:tgtEl>
                                          <p:spTgt spid="87077"/>
                                        </p:tgtEl>
                                        <p:attrNameLst>
                                          <p:attrName>style.visibility</p:attrName>
                                        </p:attrNameLst>
                                      </p:cBhvr>
                                      <p:to>
                                        <p:strVal val="visible"/>
                                      </p:to>
                                    </p:set>
                                    <p:animEffect transition="in" filter="box(in)">
                                      <p:cBhvr>
                                        <p:cTn id="131" dur="500"/>
                                        <p:tgtEl>
                                          <p:spTgt spid="87077"/>
                                        </p:tgtEl>
                                      </p:cBhvr>
                                    </p:animEffect>
                                  </p:childTnLst>
                                  <p:subTnLst>
                                    <p:audio>
                                      <p:cMediaNode>
                                        <p:cTn display="0" masterRel="sameClick">
                                          <p:stCondLst>
                                            <p:cond evt="begin" delay="0">
                                              <p:tn val="129"/>
                                            </p:cond>
                                          </p:stCondLst>
                                          <p:endCondLst>
                                            <p:cond evt="onStopAudio" delay="0">
                                              <p:tgtEl>
                                                <p:sldTgt/>
                                              </p:tgtEl>
                                            </p:cond>
                                          </p:endCondLst>
                                        </p:cTn>
                                        <p:tgtEl>
                                          <p:sndTgt r:embed="rId2" name="cashreg.wav"/>
                                        </p:tgtEl>
                                      </p:cMediaNode>
                                    </p:audio>
                                  </p:subTnLst>
                                </p:cTn>
                              </p:par>
                              <p:par>
                                <p:cTn id="132" presetID="5" presetClass="entr" presetSubtype="10" repeatCount="5000" fill="hold" nodeType="withEffect">
                                  <p:stCondLst>
                                    <p:cond delay="0"/>
                                  </p:stCondLst>
                                  <p:childTnLst>
                                    <p:set>
                                      <p:cBhvr>
                                        <p:cTn id="133" dur="1" fill="hold">
                                          <p:stCondLst>
                                            <p:cond delay="0"/>
                                          </p:stCondLst>
                                        </p:cTn>
                                        <p:tgtEl>
                                          <p:spTgt spid="87085"/>
                                        </p:tgtEl>
                                        <p:attrNameLst>
                                          <p:attrName>style.visibility</p:attrName>
                                        </p:attrNameLst>
                                      </p:cBhvr>
                                      <p:to>
                                        <p:strVal val="visible"/>
                                      </p:to>
                                    </p:set>
                                    <p:animEffect transition="in" filter="checkerboard(across)">
                                      <p:cBhvr>
                                        <p:cTn id="134" dur="500"/>
                                        <p:tgtEl>
                                          <p:spTgt spid="87085"/>
                                        </p:tgtEl>
                                      </p:cBhvr>
                                    </p:animEffect>
                                  </p:childTnLst>
                                  <p:subTnLst>
                                    <p:audio>
                                      <p:cMediaNode>
                                        <p:cTn display="0" masterRel="sameClick">
                                          <p:stCondLst>
                                            <p:cond evt="begin" delay="0">
                                              <p:tn val="132"/>
                                            </p:cond>
                                          </p:stCondLst>
                                          <p:endCondLst>
                                            <p:cond evt="onStopAudio" delay="0">
                                              <p:tgtEl>
                                                <p:sldTgt/>
                                              </p:tgtEl>
                                            </p:cond>
                                          </p:endCondLst>
                                        </p:cTn>
                                        <p:tgtEl>
                                          <p:sndTgt r:embed="rId2" name="cashreg.wav"/>
                                        </p:tgtEl>
                                      </p:cMediaNode>
                                    </p:audio>
                                  </p:subTnLst>
                                </p:cTn>
                              </p:par>
                              <p:par>
                                <p:cTn id="135" presetID="22" presetClass="entr" presetSubtype="4" repeatCount="5000" fill="hold" grpId="0" nodeType="withEffect">
                                  <p:stCondLst>
                                    <p:cond delay="0"/>
                                  </p:stCondLst>
                                  <p:childTnLst>
                                    <p:set>
                                      <p:cBhvr>
                                        <p:cTn id="136" dur="1" fill="hold">
                                          <p:stCondLst>
                                            <p:cond delay="0"/>
                                          </p:stCondLst>
                                        </p:cTn>
                                        <p:tgtEl>
                                          <p:spTgt spid="87086"/>
                                        </p:tgtEl>
                                        <p:attrNameLst>
                                          <p:attrName>style.visibility</p:attrName>
                                        </p:attrNameLst>
                                      </p:cBhvr>
                                      <p:to>
                                        <p:strVal val="visible"/>
                                      </p:to>
                                    </p:set>
                                    <p:animEffect transition="in" filter="wipe(down)">
                                      <p:cBhvr>
                                        <p:cTn id="137" dur="500"/>
                                        <p:tgtEl>
                                          <p:spTgt spid="87086"/>
                                        </p:tgtEl>
                                      </p:cBhvr>
                                    </p:animEffect>
                                  </p:childTnLst>
                                </p:cTn>
                              </p:par>
                              <p:par>
                                <p:cTn id="138" presetID="4" presetClass="entr" presetSubtype="16" repeatCount="5000" fill="hold" grpId="0" nodeType="withEffect">
                                  <p:stCondLst>
                                    <p:cond delay="0"/>
                                  </p:stCondLst>
                                  <p:childTnLst>
                                    <p:set>
                                      <p:cBhvr>
                                        <p:cTn id="139" dur="1" fill="hold">
                                          <p:stCondLst>
                                            <p:cond delay="0"/>
                                          </p:stCondLst>
                                        </p:cTn>
                                        <p:tgtEl>
                                          <p:spTgt spid="87078"/>
                                        </p:tgtEl>
                                        <p:attrNameLst>
                                          <p:attrName>style.visibility</p:attrName>
                                        </p:attrNameLst>
                                      </p:cBhvr>
                                      <p:to>
                                        <p:strVal val="visible"/>
                                      </p:to>
                                    </p:set>
                                    <p:animEffect transition="in" filter="box(in)">
                                      <p:cBhvr>
                                        <p:cTn id="140" dur="500"/>
                                        <p:tgtEl>
                                          <p:spTgt spid="87078"/>
                                        </p:tgtEl>
                                      </p:cBhvr>
                                    </p:animEffect>
                                  </p:childTnLst>
                                  <p:subTnLst>
                                    <p:audio>
                                      <p:cMediaNode>
                                        <p:cTn display="0" masterRel="sameClick">
                                          <p:stCondLst>
                                            <p:cond evt="begin" delay="0">
                                              <p:tn val="138"/>
                                            </p:cond>
                                          </p:stCondLst>
                                          <p:endCondLst>
                                            <p:cond evt="onStopAudio" delay="0">
                                              <p:tgtEl>
                                                <p:sldTgt/>
                                              </p:tgtEl>
                                            </p:cond>
                                          </p:endCondLst>
                                        </p:cTn>
                                        <p:tgtEl>
                                          <p:sndTgt r:embed="rId2" name="cashreg.wav"/>
                                        </p:tgtEl>
                                      </p:cMediaNode>
                                    </p:audio>
                                  </p:subTnLst>
                                </p:cTn>
                              </p:par>
                              <p:par>
                                <p:cTn id="141" presetID="4" presetClass="entr" presetSubtype="16" repeatCount="5000" fill="hold" grpId="0" nodeType="withEffect">
                                  <p:stCondLst>
                                    <p:cond delay="0"/>
                                  </p:stCondLst>
                                  <p:childTnLst>
                                    <p:set>
                                      <p:cBhvr>
                                        <p:cTn id="142" dur="1" fill="hold">
                                          <p:stCondLst>
                                            <p:cond delay="0"/>
                                          </p:stCondLst>
                                        </p:cTn>
                                        <p:tgtEl>
                                          <p:spTgt spid="87079"/>
                                        </p:tgtEl>
                                        <p:attrNameLst>
                                          <p:attrName>style.visibility</p:attrName>
                                        </p:attrNameLst>
                                      </p:cBhvr>
                                      <p:to>
                                        <p:strVal val="visible"/>
                                      </p:to>
                                    </p:set>
                                    <p:animEffect transition="in" filter="box(in)">
                                      <p:cBhvr>
                                        <p:cTn id="143" dur="500"/>
                                        <p:tgtEl>
                                          <p:spTgt spid="87079"/>
                                        </p:tgtEl>
                                      </p:cBhvr>
                                    </p:animEffect>
                                  </p:childTnLst>
                                  <p:subTnLst>
                                    <p:audio>
                                      <p:cMediaNode>
                                        <p:cTn display="0" masterRel="sameClick">
                                          <p:stCondLst>
                                            <p:cond evt="begin" delay="0">
                                              <p:tn val="141"/>
                                            </p:cond>
                                          </p:stCondLst>
                                          <p:endCondLst>
                                            <p:cond evt="onStopAudio" delay="0">
                                              <p:tgtEl>
                                                <p:sldTgt/>
                                              </p:tgtEl>
                                            </p:cond>
                                          </p:endCondLst>
                                        </p:cTn>
                                        <p:tgtEl>
                                          <p:sndTgt r:embed="rId2" name="cashreg.wav"/>
                                        </p:tgtEl>
                                      </p:cMediaNode>
                                    </p:audio>
                                  </p:subTnLst>
                                </p:cTn>
                              </p:par>
                              <p:par>
                                <p:cTn id="144" presetID="4" presetClass="entr" presetSubtype="16" repeatCount="5000" fill="hold" grpId="0" nodeType="withEffect">
                                  <p:stCondLst>
                                    <p:cond delay="0"/>
                                  </p:stCondLst>
                                  <p:childTnLst>
                                    <p:set>
                                      <p:cBhvr>
                                        <p:cTn id="145" dur="1" fill="hold">
                                          <p:stCondLst>
                                            <p:cond delay="0"/>
                                          </p:stCondLst>
                                        </p:cTn>
                                        <p:tgtEl>
                                          <p:spTgt spid="87080"/>
                                        </p:tgtEl>
                                        <p:attrNameLst>
                                          <p:attrName>style.visibility</p:attrName>
                                        </p:attrNameLst>
                                      </p:cBhvr>
                                      <p:to>
                                        <p:strVal val="visible"/>
                                      </p:to>
                                    </p:set>
                                    <p:animEffect transition="in" filter="box(in)">
                                      <p:cBhvr>
                                        <p:cTn id="146" dur="500"/>
                                        <p:tgtEl>
                                          <p:spTgt spid="87080"/>
                                        </p:tgtEl>
                                      </p:cBhvr>
                                    </p:animEffect>
                                  </p:childTnLst>
                                  <p:subTnLst>
                                    <p:audio>
                                      <p:cMediaNode>
                                        <p:cTn display="0" masterRel="sameClick">
                                          <p:stCondLst>
                                            <p:cond evt="begin" delay="0">
                                              <p:tn val="144"/>
                                            </p:cond>
                                          </p:stCondLst>
                                          <p:endCondLst>
                                            <p:cond evt="onStopAudio" delay="0">
                                              <p:tgtEl>
                                                <p:sldTgt/>
                                              </p:tgtEl>
                                            </p:cond>
                                          </p:endCondLst>
                                        </p:cTn>
                                        <p:tgtEl>
                                          <p:sndTgt r:embed="rId2" name="cashreg.wav"/>
                                        </p:tgtEl>
                                      </p:cMediaNode>
                                    </p:audio>
                                  </p:subTnLst>
                                </p:cTn>
                              </p:par>
                              <p:par>
                                <p:cTn id="147" presetID="4" presetClass="entr" presetSubtype="16" repeatCount="5000" fill="hold" grpId="0" nodeType="withEffect">
                                  <p:stCondLst>
                                    <p:cond delay="0"/>
                                  </p:stCondLst>
                                  <p:childTnLst>
                                    <p:set>
                                      <p:cBhvr>
                                        <p:cTn id="148" dur="1" fill="hold">
                                          <p:stCondLst>
                                            <p:cond delay="0"/>
                                          </p:stCondLst>
                                        </p:cTn>
                                        <p:tgtEl>
                                          <p:spTgt spid="87081"/>
                                        </p:tgtEl>
                                        <p:attrNameLst>
                                          <p:attrName>style.visibility</p:attrName>
                                        </p:attrNameLst>
                                      </p:cBhvr>
                                      <p:to>
                                        <p:strVal val="visible"/>
                                      </p:to>
                                    </p:set>
                                    <p:animEffect transition="in" filter="box(in)">
                                      <p:cBhvr>
                                        <p:cTn id="149" dur="500"/>
                                        <p:tgtEl>
                                          <p:spTgt spid="87081"/>
                                        </p:tgtEl>
                                      </p:cBhvr>
                                    </p:animEffect>
                                  </p:childTnLst>
                                  <p:subTnLst>
                                    <p:audio>
                                      <p:cMediaNode>
                                        <p:cTn display="0" masterRel="sameClick">
                                          <p:stCondLst>
                                            <p:cond evt="begin" delay="0">
                                              <p:tn val="147"/>
                                            </p:cond>
                                          </p:stCondLst>
                                          <p:endCondLst>
                                            <p:cond evt="onStopAudio" delay="0">
                                              <p:tgtEl>
                                                <p:sldTgt/>
                                              </p:tgtEl>
                                            </p:cond>
                                          </p:endCondLst>
                                        </p:cTn>
                                        <p:tgtEl>
                                          <p:sndTgt r:embed="rId2" name="cashreg.wav"/>
                                        </p:tgtEl>
                                      </p:cMediaNode>
                                    </p:audio>
                                  </p:subTnLst>
                                </p:cTn>
                              </p:par>
                              <p:par>
                                <p:cTn id="150" presetID="4" presetClass="entr" presetSubtype="16" repeatCount="5000" fill="hold" grpId="0" nodeType="withEffect">
                                  <p:stCondLst>
                                    <p:cond delay="0"/>
                                  </p:stCondLst>
                                  <p:childTnLst>
                                    <p:set>
                                      <p:cBhvr>
                                        <p:cTn id="151" dur="1" fill="hold">
                                          <p:stCondLst>
                                            <p:cond delay="0"/>
                                          </p:stCondLst>
                                        </p:cTn>
                                        <p:tgtEl>
                                          <p:spTgt spid="87070"/>
                                        </p:tgtEl>
                                        <p:attrNameLst>
                                          <p:attrName>style.visibility</p:attrName>
                                        </p:attrNameLst>
                                      </p:cBhvr>
                                      <p:to>
                                        <p:strVal val="visible"/>
                                      </p:to>
                                    </p:set>
                                    <p:animEffect transition="in" filter="box(in)">
                                      <p:cBhvr>
                                        <p:cTn id="152" dur="500"/>
                                        <p:tgtEl>
                                          <p:spTgt spid="87070"/>
                                        </p:tgtEl>
                                      </p:cBhvr>
                                    </p:animEffect>
                                  </p:childTnLst>
                                  <p:subTnLst>
                                    <p:audio>
                                      <p:cMediaNode>
                                        <p:cTn display="0" masterRel="sameClick">
                                          <p:stCondLst>
                                            <p:cond evt="begin" delay="0">
                                              <p:tn val="150"/>
                                            </p:cond>
                                          </p:stCondLst>
                                          <p:endCondLst>
                                            <p:cond evt="onStopAudio" delay="0">
                                              <p:tgtEl>
                                                <p:sldTgt/>
                                              </p:tgtEl>
                                            </p:cond>
                                          </p:endCondLst>
                                        </p:cTn>
                                        <p:tgtEl>
                                          <p:sndTgt r:embed="rId2" name="cashreg.wav"/>
                                        </p:tgtEl>
                                      </p:cMediaNode>
                                    </p:audio>
                                  </p:subTnLst>
                                </p:cTn>
                              </p:par>
                            </p:childTnLst>
                          </p:cTn>
                        </p:par>
                      </p:childTnLst>
                    </p:cTn>
                  </p:par>
                  <p:par>
                    <p:cTn id="153" fill="hold">
                      <p:stCondLst>
                        <p:cond delay="indefinite"/>
                      </p:stCondLst>
                      <p:childTnLst>
                        <p:par>
                          <p:cTn id="154" fill="hold">
                            <p:stCondLst>
                              <p:cond delay="0"/>
                            </p:stCondLst>
                            <p:childTnLst>
                              <p:par>
                                <p:cTn id="155" presetID="53" presetClass="entr" presetSubtype="0" fill="hold" grpId="0" nodeType="clickEffect">
                                  <p:stCondLst>
                                    <p:cond delay="0"/>
                                  </p:stCondLst>
                                  <p:childTnLst>
                                    <p:set>
                                      <p:cBhvr>
                                        <p:cTn id="156" dur="1" fill="hold">
                                          <p:stCondLst>
                                            <p:cond delay="0"/>
                                          </p:stCondLst>
                                        </p:cTn>
                                        <p:tgtEl>
                                          <p:spTgt spid="87094"/>
                                        </p:tgtEl>
                                        <p:attrNameLst>
                                          <p:attrName>style.visibility</p:attrName>
                                        </p:attrNameLst>
                                      </p:cBhvr>
                                      <p:to>
                                        <p:strVal val="visible"/>
                                      </p:to>
                                    </p:set>
                                    <p:anim calcmode="lin" valueType="num">
                                      <p:cBhvr>
                                        <p:cTn id="157" dur="500" fill="hold"/>
                                        <p:tgtEl>
                                          <p:spTgt spid="87094"/>
                                        </p:tgtEl>
                                        <p:attrNameLst>
                                          <p:attrName>ppt_w</p:attrName>
                                        </p:attrNameLst>
                                      </p:cBhvr>
                                      <p:tavLst>
                                        <p:tav tm="0">
                                          <p:val>
                                            <p:fltVal val="0"/>
                                          </p:val>
                                        </p:tav>
                                        <p:tav tm="100000">
                                          <p:val>
                                            <p:strVal val="#ppt_w"/>
                                          </p:val>
                                        </p:tav>
                                      </p:tavLst>
                                    </p:anim>
                                    <p:anim calcmode="lin" valueType="num">
                                      <p:cBhvr>
                                        <p:cTn id="158" dur="500" fill="hold"/>
                                        <p:tgtEl>
                                          <p:spTgt spid="87094"/>
                                        </p:tgtEl>
                                        <p:attrNameLst>
                                          <p:attrName>ppt_h</p:attrName>
                                        </p:attrNameLst>
                                      </p:cBhvr>
                                      <p:tavLst>
                                        <p:tav tm="0">
                                          <p:val>
                                            <p:fltVal val="0"/>
                                          </p:val>
                                        </p:tav>
                                        <p:tav tm="100000">
                                          <p:val>
                                            <p:strVal val="#ppt_h"/>
                                          </p:val>
                                        </p:tav>
                                      </p:tavLst>
                                    </p:anim>
                                    <p:animEffect transition="in" filter="fade">
                                      <p:cBhvr>
                                        <p:cTn id="159" dur="500"/>
                                        <p:tgtEl>
                                          <p:spTgt spid="87094"/>
                                        </p:tgtEl>
                                      </p:cBhvr>
                                    </p:animEffect>
                                  </p:childTnLst>
                                </p:cTn>
                              </p:par>
                              <p:par>
                                <p:cTn id="160" presetID="4" presetClass="entr" presetSubtype="16" repeatCount="5000" fill="hold" grpId="0" nodeType="withEffect">
                                  <p:stCondLst>
                                    <p:cond delay="0"/>
                                  </p:stCondLst>
                                  <p:childTnLst>
                                    <p:set>
                                      <p:cBhvr>
                                        <p:cTn id="161" dur="1" fill="hold">
                                          <p:stCondLst>
                                            <p:cond delay="0"/>
                                          </p:stCondLst>
                                        </p:cTn>
                                        <p:tgtEl>
                                          <p:spTgt spid="87082"/>
                                        </p:tgtEl>
                                        <p:attrNameLst>
                                          <p:attrName>style.visibility</p:attrName>
                                        </p:attrNameLst>
                                      </p:cBhvr>
                                      <p:to>
                                        <p:strVal val="visible"/>
                                      </p:to>
                                    </p:set>
                                    <p:animEffect transition="in" filter="box(in)">
                                      <p:cBhvr>
                                        <p:cTn id="162" dur="500"/>
                                        <p:tgtEl>
                                          <p:spTgt spid="87082"/>
                                        </p:tgtEl>
                                      </p:cBhvr>
                                    </p:animEffect>
                                  </p:childTnLst>
                                  <p:subTnLst>
                                    <p:audio>
                                      <p:cMediaNode>
                                        <p:cTn display="0" masterRel="sameClick">
                                          <p:stCondLst>
                                            <p:cond evt="begin" delay="0">
                                              <p:tn val="160"/>
                                            </p:cond>
                                          </p:stCondLst>
                                          <p:endCondLst>
                                            <p:cond evt="onStopAudio" delay="0">
                                              <p:tgtEl>
                                                <p:sldTgt/>
                                              </p:tgtEl>
                                            </p:cond>
                                          </p:endCondLst>
                                        </p:cTn>
                                        <p:tgtEl>
                                          <p:sndTgt r:embed="rId2" name="cashreg.wav"/>
                                        </p:tgtEl>
                                      </p:cMediaNode>
                                    </p:audio>
                                  </p:subTnLst>
                                </p:cTn>
                              </p:par>
                              <p:par>
                                <p:cTn id="163" presetID="4" presetClass="entr" presetSubtype="16" repeatCount="5000" fill="hold" grpId="0" nodeType="withEffect">
                                  <p:stCondLst>
                                    <p:cond delay="0"/>
                                  </p:stCondLst>
                                  <p:childTnLst>
                                    <p:set>
                                      <p:cBhvr>
                                        <p:cTn id="164" dur="1" fill="hold">
                                          <p:stCondLst>
                                            <p:cond delay="0"/>
                                          </p:stCondLst>
                                        </p:cTn>
                                        <p:tgtEl>
                                          <p:spTgt spid="87083"/>
                                        </p:tgtEl>
                                        <p:attrNameLst>
                                          <p:attrName>style.visibility</p:attrName>
                                        </p:attrNameLst>
                                      </p:cBhvr>
                                      <p:to>
                                        <p:strVal val="visible"/>
                                      </p:to>
                                    </p:set>
                                    <p:animEffect transition="in" filter="box(in)">
                                      <p:cBhvr>
                                        <p:cTn id="165" dur="500"/>
                                        <p:tgtEl>
                                          <p:spTgt spid="87083"/>
                                        </p:tgtEl>
                                      </p:cBhvr>
                                    </p:animEffect>
                                  </p:childTnLst>
                                  <p:subTnLst>
                                    <p:audio>
                                      <p:cMediaNode>
                                        <p:cTn display="0" masterRel="sameClick">
                                          <p:stCondLst>
                                            <p:cond evt="begin" delay="0">
                                              <p:tn val="163"/>
                                            </p:cond>
                                          </p:stCondLst>
                                          <p:endCondLst>
                                            <p:cond evt="onStopAudio" delay="0">
                                              <p:tgtEl>
                                                <p:sldTgt/>
                                              </p:tgtEl>
                                            </p:cond>
                                          </p:endCondLst>
                                        </p:cTn>
                                        <p:tgtEl>
                                          <p:sndTgt r:embed="rId2" name="cashreg.wav"/>
                                        </p:tgtEl>
                                      </p:cMediaNode>
                                    </p:audio>
                                  </p:subTnLst>
                                </p:cTn>
                              </p:par>
                            </p:childTnLst>
                          </p:cTn>
                        </p:par>
                      </p:childTnLst>
                    </p:cTn>
                  </p:par>
                  <p:par>
                    <p:cTn id="166" fill="hold">
                      <p:stCondLst>
                        <p:cond delay="indefinite"/>
                      </p:stCondLst>
                      <p:childTnLst>
                        <p:par>
                          <p:cTn id="167" fill="hold">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87095"/>
                                        </p:tgtEl>
                                        <p:attrNameLst>
                                          <p:attrName>style.visibility</p:attrName>
                                        </p:attrNameLst>
                                      </p:cBhvr>
                                      <p:to>
                                        <p:strVal val="visible"/>
                                      </p:to>
                                    </p:set>
                                    <p:anim calcmode="lin" valueType="num">
                                      <p:cBhvr additive="base">
                                        <p:cTn id="170" dur="500" fill="hold"/>
                                        <p:tgtEl>
                                          <p:spTgt spid="87095"/>
                                        </p:tgtEl>
                                        <p:attrNameLst>
                                          <p:attrName>ppt_x</p:attrName>
                                        </p:attrNameLst>
                                      </p:cBhvr>
                                      <p:tavLst>
                                        <p:tav tm="0">
                                          <p:val>
                                            <p:strVal val="#ppt_x"/>
                                          </p:val>
                                        </p:tav>
                                        <p:tav tm="100000">
                                          <p:val>
                                            <p:strVal val="#ppt_x"/>
                                          </p:val>
                                        </p:tav>
                                      </p:tavLst>
                                    </p:anim>
                                    <p:anim calcmode="lin" valueType="num">
                                      <p:cBhvr additive="base">
                                        <p:cTn id="171" dur="500" fill="hold"/>
                                        <p:tgtEl>
                                          <p:spTgt spid="87095"/>
                                        </p:tgtEl>
                                        <p:attrNameLst>
                                          <p:attrName>ppt_y</p:attrName>
                                        </p:attrNameLst>
                                      </p:cBhvr>
                                      <p:tavLst>
                                        <p:tav tm="0">
                                          <p:val>
                                            <p:strVal val="1+#ppt_h/2"/>
                                          </p:val>
                                        </p:tav>
                                        <p:tav tm="100000">
                                          <p:val>
                                            <p:strVal val="#ppt_y"/>
                                          </p:val>
                                        </p:tav>
                                      </p:tavLst>
                                    </p:anim>
                                  </p:childTnLst>
                                </p:cTn>
                              </p:par>
                              <p:par>
                                <p:cTn id="172" presetID="5" presetClass="entr" presetSubtype="10" fill="hold" grpId="0" nodeType="withEffect">
                                  <p:stCondLst>
                                    <p:cond delay="0"/>
                                  </p:stCondLst>
                                  <p:childTnLst>
                                    <p:set>
                                      <p:cBhvr>
                                        <p:cTn id="173" dur="1" fill="hold">
                                          <p:stCondLst>
                                            <p:cond delay="0"/>
                                          </p:stCondLst>
                                        </p:cTn>
                                        <p:tgtEl>
                                          <p:spTgt spid="87096"/>
                                        </p:tgtEl>
                                        <p:attrNameLst>
                                          <p:attrName>style.visibility</p:attrName>
                                        </p:attrNameLst>
                                      </p:cBhvr>
                                      <p:to>
                                        <p:strVal val="visible"/>
                                      </p:to>
                                    </p:set>
                                    <p:animEffect transition="in" filter="checkerboard(across)">
                                      <p:cBhvr>
                                        <p:cTn id="174" dur="500"/>
                                        <p:tgtEl>
                                          <p:spTgt spid="87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5" grpId="0" animBg="1"/>
      <p:bldP spid="87055" grpId="1" animBg="1"/>
      <p:bldP spid="87056" grpId="0" animBg="1"/>
      <p:bldP spid="87056" grpId="1" animBg="1"/>
      <p:bldP spid="87057" grpId="0" animBg="1"/>
      <p:bldP spid="87057" grpId="1" animBg="1"/>
      <p:bldP spid="87058" grpId="0" animBg="1"/>
      <p:bldP spid="87058" grpId="1" animBg="1"/>
      <p:bldP spid="87059" grpId="0" animBg="1"/>
      <p:bldP spid="87059" grpId="1" animBg="1"/>
      <p:bldP spid="87060" grpId="0" animBg="1"/>
      <p:bldP spid="87060" grpId="1" animBg="1"/>
      <p:bldP spid="87061" grpId="0" animBg="1"/>
      <p:bldP spid="87062" grpId="0" animBg="1"/>
      <p:bldP spid="87063" grpId="0" animBg="1"/>
      <p:bldP spid="87064" grpId="0" animBg="1"/>
      <p:bldP spid="87065" grpId="0" animBg="1"/>
      <p:bldP spid="87066" grpId="0" animBg="1"/>
      <p:bldP spid="87067" grpId="0" animBg="1"/>
      <p:bldP spid="87068" grpId="0" animBg="1"/>
      <p:bldP spid="87069" grpId="0" animBg="1"/>
      <p:bldP spid="87070" grpId="0" animBg="1"/>
      <p:bldP spid="87071" grpId="0" animBg="1"/>
      <p:bldP spid="87072" grpId="0" animBg="1"/>
      <p:bldP spid="87073" grpId="0" animBg="1"/>
      <p:bldP spid="87074" grpId="0" animBg="1"/>
      <p:bldP spid="87075" grpId="0" animBg="1"/>
      <p:bldP spid="87076" grpId="0" animBg="1"/>
      <p:bldP spid="87077" grpId="0" animBg="1"/>
      <p:bldP spid="87078" grpId="0" animBg="1"/>
      <p:bldP spid="87079" grpId="0" animBg="1"/>
      <p:bldP spid="87080" grpId="0" animBg="1"/>
      <p:bldP spid="87081" grpId="0" animBg="1"/>
      <p:bldP spid="87082" grpId="0" animBg="1"/>
      <p:bldP spid="87083" grpId="0" animBg="1"/>
      <p:bldP spid="87086" grpId="0" animBg="1"/>
      <p:bldP spid="87090" grpId="0" animBg="1"/>
      <p:bldP spid="87094" grpId="0" animBg="1"/>
      <p:bldP spid="87095" grpId="0" animBg="1"/>
      <p:bldP spid="8709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76200"/>
            <a:ext cx="8839200" cy="2308324"/>
          </a:xfrm>
          <a:prstGeom prst="rect">
            <a:avLst/>
          </a:prstGeom>
        </p:spPr>
        <p:txBody>
          <a:bodyPr wrap="square">
            <a:spAutoFit/>
          </a:bodyPr>
          <a:lstStyle/>
          <a:p>
            <a:pPr algn="just"/>
            <a:r>
              <a:rPr lang="en-US" sz="4000" b="1" i="1" u="sng" dirty="0" smtClean="0">
                <a:latin typeface="Times New Roman" panose="02020603050405020304" pitchFamily="18" charset="0"/>
                <a:cs typeface="Times New Roman" panose="02020603050405020304" pitchFamily="18" charset="0"/>
              </a:rPr>
              <a:t>2. </a:t>
            </a:r>
            <a:r>
              <a:rPr lang="en-US" sz="4000" b="1" i="1" u="sng" dirty="0" err="1" smtClean="0">
                <a:latin typeface="Times New Roman" panose="02020603050405020304" pitchFamily="18" charset="0"/>
                <a:cs typeface="Times New Roman" panose="02020603050405020304" pitchFamily="18" charset="0"/>
              </a:rPr>
              <a:t>Mục</a:t>
            </a:r>
            <a:r>
              <a:rPr lang="en-US" sz="4000" b="1" i="1" u="sng" dirty="0" smtClean="0">
                <a:latin typeface="Times New Roman" panose="02020603050405020304" pitchFamily="18" charset="0"/>
                <a:cs typeface="Times New Roman" panose="02020603050405020304" pitchFamily="18" charset="0"/>
              </a:rPr>
              <a:t> </a:t>
            </a:r>
            <a:r>
              <a:rPr lang="en-US" sz="4000" b="1" i="1" u="sng" dirty="0" err="1" smtClean="0">
                <a:latin typeface="Times New Roman" panose="02020603050405020304" pitchFamily="18" charset="0"/>
                <a:cs typeface="Times New Roman" panose="02020603050405020304" pitchFamily="18" charset="0"/>
              </a:rPr>
              <a:t>tiêu</a:t>
            </a:r>
            <a:r>
              <a:rPr lang="en-US" sz="4000" b="1" i="1" u="sng" dirty="0" smtClean="0">
                <a:latin typeface="Times New Roman" panose="02020603050405020304" pitchFamily="18" charset="0"/>
                <a:cs typeface="Times New Roman" panose="02020603050405020304" pitchFamily="18" charset="0"/>
              </a:rPr>
              <a:t>:</a:t>
            </a:r>
          </a:p>
          <a:p>
            <a:pPr algn="just"/>
            <a:r>
              <a:rPr lang="en-US" sz="3600"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Hợp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liên</a:t>
            </a:r>
            <a:r>
              <a:rPr lang="en-US" sz="3200" b="1" dirty="0" smtClean="0">
                <a:latin typeface="Times New Roman" panose="02020603050405020304" pitchFamily="18" charset="0"/>
                <a:cs typeface="Times New Roman" panose="02020603050405020304" pitchFamily="18" charset="0"/>
              </a:rPr>
              <a:t> minh </a:t>
            </a:r>
            <a:r>
              <a:rPr lang="en-US" sz="3200" b="1" dirty="0" err="1" smtClean="0">
                <a:latin typeface="Times New Roman" panose="02020603050405020304" pitchFamily="18" charset="0"/>
                <a:cs typeface="Times New Roman" panose="02020603050405020304" pitchFamily="18" charset="0"/>
              </a:rPr>
              <a:t>giữa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nước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thành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viên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về</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kinh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tế</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tiền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tệ</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ngoại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an </a:t>
            </a:r>
            <a:r>
              <a:rPr lang="en-US" sz="3200" b="1" dirty="0" err="1" smtClean="0">
                <a:latin typeface="Times New Roman" panose="02020603050405020304" pitchFamily="18" charset="0"/>
                <a:cs typeface="Times New Roman" panose="02020603050405020304" pitchFamily="18" charset="0"/>
              </a:rPr>
              <a:t>ninh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chung</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a:t>
            </a:r>
            <a:endParaRPr lang="vi-VN" sz="3200" b="1" u="sng" dirty="0" smtClean="0">
              <a:latin typeface="Times New Roman" panose="02020603050405020304" pitchFamily="18" charset="0"/>
              <a:cs typeface="Times New Roman" panose="02020603050405020304" pitchFamily="18" charset="0"/>
            </a:endParaRPr>
          </a:p>
          <a:p>
            <a:pPr algn="just"/>
            <a:endParaRPr lang="en-US" sz="3600" b="1" i="1" u="sng"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65314" y="838200"/>
            <a:ext cx="8850086" cy="6085820"/>
            <a:chOff x="228600" y="762000"/>
            <a:chExt cx="8534400" cy="6085820"/>
          </a:xfrm>
        </p:grpSpPr>
        <p:pic>
          <p:nvPicPr>
            <p:cNvPr id="5" name="Picture 4"/>
            <p:cNvPicPr>
              <a:picLocks noChangeAspect="1"/>
            </p:cNvPicPr>
            <p:nvPr/>
          </p:nvPicPr>
          <p:blipFill>
            <a:blip r:embed="rId2"/>
            <a:stretch>
              <a:fillRect/>
            </a:stretch>
          </p:blipFill>
          <p:spPr>
            <a:xfrm>
              <a:off x="228600" y="762000"/>
              <a:ext cx="8534400" cy="5486400"/>
            </a:xfrm>
            <a:prstGeom prst="rect">
              <a:avLst/>
            </a:prstGeom>
          </p:spPr>
        </p:pic>
        <p:sp>
          <p:nvSpPr>
            <p:cNvPr id="6" name="Rectangle 5"/>
            <p:cNvSpPr/>
            <p:nvPr/>
          </p:nvSpPr>
          <p:spPr>
            <a:xfrm>
              <a:off x="304800" y="6324600"/>
              <a:ext cx="8458200" cy="523220"/>
            </a:xfrm>
            <a:prstGeom prst="rect">
              <a:avLst/>
            </a:prstGeom>
          </p:spPr>
          <p:txBody>
            <a:bodyPr wrap="square">
              <a:spAutoFit/>
            </a:bodyPr>
            <a:lstStyle/>
            <a:p>
              <a:pPr algn="ctr"/>
              <a:r>
                <a:rPr lang="en-US" sz="2800" dirty="0" err="1" smtClean="0">
                  <a:latin typeface="Times New Roman" panose="02020603050405020304" pitchFamily="18" charset="0"/>
                  <a:cs typeface="Times New Roman" panose="02020603050405020304" pitchFamily="18" charset="0"/>
                </a:rPr>
                <a:t>Phiên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15466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145">
                                          <p:stCondLst>
                                            <p:cond delay="0"/>
                                          </p:stCondLst>
                                        </p:cTn>
                                        <p:tgtEl>
                                          <p:spTgt spid="4">
                                            <p:txEl>
                                              <p:pRg st="0" end="0"/>
                                            </p:txEl>
                                          </p:spTgt>
                                        </p:tgtEl>
                                      </p:cBhvr>
                                    </p:animEffect>
                                    <p:anim calcmode="lin" valueType="num">
                                      <p:cBhvr>
                                        <p:cTn id="8" dur="456"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7">
                                          <p:stCondLst>
                                            <p:cond delay="162"/>
                                          </p:stCondLst>
                                        </p:cTn>
                                        <p:tgtEl>
                                          <p:spTgt spid="4">
                                            <p:txEl>
                                              <p:pRg st="0" end="0"/>
                                            </p:txEl>
                                          </p:spTgt>
                                        </p:tgtEl>
                                      </p:cBhvr>
                                      <p:to x="100000" y="60000"/>
                                    </p:animScale>
                                    <p:animScale>
                                      <p:cBhvr>
                                        <p:cTn id="14" dur="41" decel="50000">
                                          <p:stCondLst>
                                            <p:cond delay="169"/>
                                          </p:stCondLst>
                                        </p:cTn>
                                        <p:tgtEl>
                                          <p:spTgt spid="4">
                                            <p:txEl>
                                              <p:pRg st="0" end="0"/>
                                            </p:txEl>
                                          </p:spTgt>
                                        </p:tgtEl>
                                      </p:cBhvr>
                                      <p:to x="100000" y="100000"/>
                                    </p:animScale>
                                    <p:animScale>
                                      <p:cBhvr>
                                        <p:cTn id="15" dur="7">
                                          <p:stCondLst>
                                            <p:cond delay="328"/>
                                          </p:stCondLst>
                                        </p:cTn>
                                        <p:tgtEl>
                                          <p:spTgt spid="4">
                                            <p:txEl>
                                              <p:pRg st="0" end="0"/>
                                            </p:txEl>
                                          </p:spTgt>
                                        </p:tgtEl>
                                      </p:cBhvr>
                                      <p:to x="100000" y="80000"/>
                                    </p:animScale>
                                    <p:animScale>
                                      <p:cBhvr>
                                        <p:cTn id="16" dur="41" decel="50000">
                                          <p:stCondLst>
                                            <p:cond delay="335"/>
                                          </p:stCondLst>
                                        </p:cTn>
                                        <p:tgtEl>
                                          <p:spTgt spid="4">
                                            <p:txEl>
                                              <p:pRg st="0" end="0"/>
                                            </p:txEl>
                                          </p:spTgt>
                                        </p:tgtEl>
                                      </p:cBhvr>
                                      <p:to x="100000" y="100000"/>
                                    </p:animScale>
                                    <p:animScale>
                                      <p:cBhvr>
                                        <p:cTn id="17" dur="7">
                                          <p:stCondLst>
                                            <p:cond delay="410"/>
                                          </p:stCondLst>
                                        </p:cTn>
                                        <p:tgtEl>
                                          <p:spTgt spid="4">
                                            <p:txEl>
                                              <p:pRg st="0" end="0"/>
                                            </p:txEl>
                                          </p:spTgt>
                                        </p:tgtEl>
                                      </p:cBhvr>
                                      <p:to x="100000" y="90000"/>
                                    </p:animScale>
                                    <p:animScale>
                                      <p:cBhvr>
                                        <p:cTn id="18" dur="41" decel="50000">
                                          <p:stCondLst>
                                            <p:cond delay="417"/>
                                          </p:stCondLst>
                                        </p:cTn>
                                        <p:tgtEl>
                                          <p:spTgt spid="4">
                                            <p:txEl>
                                              <p:pRg st="0" end="0"/>
                                            </p:txEl>
                                          </p:spTgt>
                                        </p:tgtEl>
                                      </p:cBhvr>
                                      <p:to x="100000" y="100000"/>
                                    </p:animScale>
                                    <p:animScale>
                                      <p:cBhvr>
                                        <p:cTn id="19" dur="7">
                                          <p:stCondLst>
                                            <p:cond delay="452"/>
                                          </p:stCondLst>
                                        </p:cTn>
                                        <p:tgtEl>
                                          <p:spTgt spid="4">
                                            <p:txEl>
                                              <p:pRg st="0" end="0"/>
                                            </p:txEl>
                                          </p:spTgt>
                                        </p:tgtEl>
                                      </p:cBhvr>
                                      <p:to x="100000" y="95000"/>
                                    </p:animScale>
                                    <p:animScale>
                                      <p:cBhvr>
                                        <p:cTn id="20" dur="41" decel="50000">
                                          <p:stCondLst>
                                            <p:cond delay="459"/>
                                          </p:stCondLst>
                                        </p:cTn>
                                        <p:tgtEl>
                                          <p:spTgt spid="4">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145">
                                          <p:stCondLst>
                                            <p:cond delay="0"/>
                                          </p:stCondLst>
                                        </p:cTn>
                                        <p:tgtEl>
                                          <p:spTgt spid="4">
                                            <p:txEl>
                                              <p:pRg st="1" end="1"/>
                                            </p:txEl>
                                          </p:spTgt>
                                        </p:tgtEl>
                                      </p:cBhvr>
                                    </p:animEffect>
                                    <p:anim calcmode="lin" valueType="num">
                                      <p:cBhvr>
                                        <p:cTn id="24" dur="456"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4">
                                            <p:txEl>
                                              <p:pRg st="1" end="1"/>
                                            </p:txEl>
                                          </p:spTgt>
                                        </p:tgtEl>
                                        <p:attrNameLst>
                                          <p:attrName>ppt_y</p:attrName>
                                        </p:attrNameLst>
                                      </p:cBhvr>
                                      <p:tavLst>
                                        <p:tav tm="0" fmla="#ppt_y-sin(pi*$)/81">
                                          <p:val>
                                            <p:fltVal val="0"/>
                                          </p:val>
                                        </p:tav>
                                        <p:tav tm="100000">
                                          <p:val>
                                            <p:fltVal val="1"/>
                                          </p:val>
                                        </p:tav>
                                      </p:tavLst>
                                    </p:anim>
                                    <p:animScale>
                                      <p:cBhvr>
                                        <p:cTn id="29" dur="7">
                                          <p:stCondLst>
                                            <p:cond delay="162"/>
                                          </p:stCondLst>
                                        </p:cTn>
                                        <p:tgtEl>
                                          <p:spTgt spid="4">
                                            <p:txEl>
                                              <p:pRg st="1" end="1"/>
                                            </p:txEl>
                                          </p:spTgt>
                                        </p:tgtEl>
                                      </p:cBhvr>
                                      <p:to x="100000" y="60000"/>
                                    </p:animScale>
                                    <p:animScale>
                                      <p:cBhvr>
                                        <p:cTn id="30" dur="41" decel="50000">
                                          <p:stCondLst>
                                            <p:cond delay="169"/>
                                          </p:stCondLst>
                                        </p:cTn>
                                        <p:tgtEl>
                                          <p:spTgt spid="4">
                                            <p:txEl>
                                              <p:pRg st="1" end="1"/>
                                            </p:txEl>
                                          </p:spTgt>
                                        </p:tgtEl>
                                      </p:cBhvr>
                                      <p:to x="100000" y="100000"/>
                                    </p:animScale>
                                    <p:animScale>
                                      <p:cBhvr>
                                        <p:cTn id="31" dur="7">
                                          <p:stCondLst>
                                            <p:cond delay="328"/>
                                          </p:stCondLst>
                                        </p:cTn>
                                        <p:tgtEl>
                                          <p:spTgt spid="4">
                                            <p:txEl>
                                              <p:pRg st="1" end="1"/>
                                            </p:txEl>
                                          </p:spTgt>
                                        </p:tgtEl>
                                      </p:cBhvr>
                                      <p:to x="100000" y="80000"/>
                                    </p:animScale>
                                    <p:animScale>
                                      <p:cBhvr>
                                        <p:cTn id="32" dur="41" decel="50000">
                                          <p:stCondLst>
                                            <p:cond delay="335"/>
                                          </p:stCondLst>
                                        </p:cTn>
                                        <p:tgtEl>
                                          <p:spTgt spid="4">
                                            <p:txEl>
                                              <p:pRg st="1" end="1"/>
                                            </p:txEl>
                                          </p:spTgt>
                                        </p:tgtEl>
                                      </p:cBhvr>
                                      <p:to x="100000" y="100000"/>
                                    </p:animScale>
                                    <p:animScale>
                                      <p:cBhvr>
                                        <p:cTn id="33" dur="7">
                                          <p:stCondLst>
                                            <p:cond delay="410"/>
                                          </p:stCondLst>
                                        </p:cTn>
                                        <p:tgtEl>
                                          <p:spTgt spid="4">
                                            <p:txEl>
                                              <p:pRg st="1" end="1"/>
                                            </p:txEl>
                                          </p:spTgt>
                                        </p:tgtEl>
                                      </p:cBhvr>
                                      <p:to x="100000" y="90000"/>
                                    </p:animScale>
                                    <p:animScale>
                                      <p:cBhvr>
                                        <p:cTn id="34" dur="41" decel="50000">
                                          <p:stCondLst>
                                            <p:cond delay="417"/>
                                          </p:stCondLst>
                                        </p:cTn>
                                        <p:tgtEl>
                                          <p:spTgt spid="4">
                                            <p:txEl>
                                              <p:pRg st="1" end="1"/>
                                            </p:txEl>
                                          </p:spTgt>
                                        </p:tgtEl>
                                      </p:cBhvr>
                                      <p:to x="100000" y="100000"/>
                                    </p:animScale>
                                    <p:animScale>
                                      <p:cBhvr>
                                        <p:cTn id="35" dur="7">
                                          <p:stCondLst>
                                            <p:cond delay="452"/>
                                          </p:stCondLst>
                                        </p:cTn>
                                        <p:tgtEl>
                                          <p:spTgt spid="4">
                                            <p:txEl>
                                              <p:pRg st="1" end="1"/>
                                            </p:txEl>
                                          </p:spTgt>
                                        </p:tgtEl>
                                      </p:cBhvr>
                                      <p:to x="100000" y="95000"/>
                                    </p:animScale>
                                    <p:animScale>
                                      <p:cBhvr>
                                        <p:cTn id="36" dur="41" decel="50000">
                                          <p:stCondLst>
                                            <p:cond delay="459"/>
                                          </p:stCondLst>
                                        </p:cTn>
                                        <p:tgtEl>
                                          <p:spTgt spid="4">
                                            <p:txEl>
                                              <p:pRg st="1" end="1"/>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Text Box 4"/>
          <p:cNvSpPr txBox="1">
            <a:spLocks noChangeArrowheads="1"/>
          </p:cNvSpPr>
          <p:nvPr/>
        </p:nvSpPr>
        <p:spPr bwMode="auto">
          <a:xfrm>
            <a:off x="32656" y="108696"/>
            <a:ext cx="9035143" cy="193899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spcBef>
                <a:spcPct val="50000"/>
              </a:spcBef>
            </a:pPr>
            <a:r>
              <a:rPr lang="en-US" sz="4000" b="1" i="0" dirty="0" err="1">
                <a:solidFill>
                  <a:srgbClr val="0070C0"/>
                </a:solidFill>
                <a:latin typeface="Times New Roman" panose="02020603050405020304" pitchFamily="18" charset="0"/>
                <a:cs typeface="Times New Roman" panose="02020603050405020304" pitchFamily="18" charset="0"/>
              </a:rPr>
              <a:t>Sự</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thành</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lập</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Liên</a:t>
            </a:r>
            <a:r>
              <a:rPr lang="en-US" sz="4000" b="1" i="0" dirty="0">
                <a:solidFill>
                  <a:srgbClr val="0070C0"/>
                </a:solidFill>
                <a:latin typeface="Times New Roman" panose="02020603050405020304" pitchFamily="18" charset="0"/>
                <a:cs typeface="Times New Roman" panose="02020603050405020304" pitchFamily="18" charset="0"/>
              </a:rPr>
              <a:t> minh </a:t>
            </a:r>
            <a:r>
              <a:rPr lang="en-US" sz="4000" b="1" i="0" dirty="0" err="1">
                <a:solidFill>
                  <a:srgbClr val="0070C0"/>
                </a:solidFill>
                <a:latin typeface="Times New Roman" panose="02020603050405020304" pitchFamily="18" charset="0"/>
                <a:cs typeface="Times New Roman" panose="02020603050405020304" pitchFamily="18" charset="0"/>
              </a:rPr>
              <a:t>châu</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Âu</a:t>
            </a:r>
            <a:r>
              <a:rPr lang="en-US" sz="4000" b="1" i="0" dirty="0">
                <a:solidFill>
                  <a:srgbClr val="0070C0"/>
                </a:solidFill>
                <a:latin typeface="Times New Roman" panose="02020603050405020304" pitchFamily="18" charset="0"/>
                <a:cs typeface="Times New Roman" panose="02020603050405020304" pitchFamily="18" charset="0"/>
              </a:rPr>
              <a:t> (EU) </a:t>
            </a:r>
            <a:r>
              <a:rPr lang="en-US" sz="4000" b="1" i="0" dirty="0" err="1">
                <a:solidFill>
                  <a:srgbClr val="0070C0"/>
                </a:solidFill>
                <a:latin typeface="Times New Roman" panose="02020603050405020304" pitchFamily="18" charset="0"/>
                <a:cs typeface="Times New Roman" panose="02020603050405020304" pitchFamily="18" charset="0"/>
              </a:rPr>
              <a:t>mang</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lại</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những</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lợi</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ích</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gì</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cho</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các</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nước</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thành</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viên</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tham</a:t>
            </a:r>
            <a:r>
              <a:rPr lang="en-US" sz="4000" b="1" i="0" dirty="0">
                <a:solidFill>
                  <a:srgbClr val="0070C0"/>
                </a:solidFill>
                <a:latin typeface="Times New Roman" panose="02020603050405020304" pitchFamily="18" charset="0"/>
                <a:cs typeface="Times New Roman" panose="02020603050405020304" pitchFamily="18" charset="0"/>
              </a:rPr>
              <a:t> </a:t>
            </a:r>
            <a:r>
              <a:rPr lang="en-US" sz="4000" b="1" i="0" dirty="0" err="1">
                <a:solidFill>
                  <a:srgbClr val="0070C0"/>
                </a:solidFill>
                <a:latin typeface="Times New Roman" panose="02020603050405020304" pitchFamily="18" charset="0"/>
                <a:cs typeface="Times New Roman" panose="02020603050405020304" pitchFamily="18" charset="0"/>
              </a:rPr>
              <a:t>gia</a:t>
            </a:r>
            <a:r>
              <a:rPr lang="en-US" sz="4000" b="1" i="0" dirty="0">
                <a:solidFill>
                  <a:srgbClr val="0070C0"/>
                </a:solidFill>
                <a:latin typeface="Times New Roman" panose="02020603050405020304" pitchFamily="18" charset="0"/>
                <a:cs typeface="Times New Roman" panose="02020603050405020304" pitchFamily="18" charset="0"/>
              </a:rPr>
              <a:t>?</a:t>
            </a:r>
          </a:p>
        </p:txBody>
      </p:sp>
      <p:sp>
        <p:nvSpPr>
          <p:cNvPr id="139271" name="Text Box 7"/>
          <p:cNvSpPr txBox="1">
            <a:spLocks noChangeArrowheads="1"/>
          </p:cNvSpPr>
          <p:nvPr/>
        </p:nvSpPr>
        <p:spPr bwMode="auto">
          <a:xfrm>
            <a:off x="381000" y="3050738"/>
            <a:ext cx="8534400" cy="1477328"/>
          </a:xfrm>
          <a:prstGeom prst="rect">
            <a:avLst/>
          </a:prstGeom>
          <a:noFill/>
          <a:ln w="9525">
            <a:noFill/>
            <a:miter lim="800000"/>
            <a:headEnd/>
            <a:tailEnd/>
          </a:ln>
          <a:effectLst/>
        </p:spPr>
        <p:txBody>
          <a:bodyPr wrap="square">
            <a:spAutoFit/>
          </a:bodyPr>
          <a:lstStyle/>
          <a:p>
            <a:pPr>
              <a:spcBef>
                <a:spcPct val="50000"/>
              </a:spcBef>
            </a:pPr>
            <a:r>
              <a:rPr lang="en-US" sz="3600" b="1" dirty="0" smtClean="0">
                <a:latin typeface="Times New Roman" panose="02020603050405020304" pitchFamily="18" charset="0"/>
                <a:cs typeface="Times New Roman" panose="02020603050405020304" pitchFamily="18" charset="0"/>
              </a:rPr>
              <a:t>b</a:t>
            </a:r>
            <a:r>
              <a:rPr lang="en-US" sz="3600" b="1" i="0" dirty="0" smtClean="0">
                <a:latin typeface="Times New Roman" panose="02020603050405020304" pitchFamily="18" charset="0"/>
                <a:cs typeface="Times New Roman" panose="02020603050405020304" pitchFamily="18" charset="0"/>
              </a:rPr>
              <a:t>. </a:t>
            </a:r>
            <a:r>
              <a:rPr lang="en-US" sz="3600" b="1" i="0" dirty="0" smtClean="0">
                <a:latin typeface="Times New Roman" panose="02020603050405020304" pitchFamily="18" charset="0"/>
                <a:cs typeface="Times New Roman" panose="02020603050405020304" pitchFamily="18" charset="0"/>
              </a:rPr>
              <a:t>H</a:t>
            </a:r>
            <a:r>
              <a:rPr lang="vi-VN" sz="3600" b="1" dirty="0">
                <a:latin typeface="Times New Roman" panose="02020603050405020304" pitchFamily="18" charset="0"/>
                <a:cs typeface="Times New Roman" panose="02020603050405020304" pitchFamily="18" charset="0"/>
              </a:rPr>
              <a:t>ợ</a:t>
            </a:r>
            <a:r>
              <a:rPr lang="en-US" sz="3600" b="1" i="0" dirty="0" smtClean="0">
                <a:latin typeface="Times New Roman" panose="02020603050405020304" pitchFamily="18" charset="0"/>
                <a:cs typeface="Times New Roman" panose="02020603050405020304" pitchFamily="18" charset="0"/>
              </a:rPr>
              <a:t>p </a:t>
            </a:r>
            <a:r>
              <a:rPr lang="en-US" sz="3600" b="1" i="0" dirty="0" smtClean="0">
                <a:latin typeface="Times New Roman" panose="02020603050405020304" pitchFamily="18" charset="0"/>
                <a:cs typeface="Times New Roman" panose="02020603050405020304" pitchFamily="18" charset="0"/>
              </a:rPr>
              <a:t>tác </a:t>
            </a:r>
            <a:r>
              <a:rPr lang="en-US" sz="3600" b="1" i="0" dirty="0">
                <a:latin typeface="Times New Roman" panose="02020603050405020304" pitchFamily="18" charset="0"/>
                <a:cs typeface="Times New Roman" panose="02020603050405020304" pitchFamily="18" charset="0"/>
              </a:rPr>
              <a:t>phát triển phát triển </a:t>
            </a:r>
          </a:p>
          <a:p>
            <a:pPr>
              <a:spcBef>
                <a:spcPct val="50000"/>
              </a:spcBef>
            </a:pPr>
            <a:r>
              <a:rPr lang="en-US" sz="3600" b="1" i="0" dirty="0">
                <a:latin typeface="Times New Roman" panose="02020603050405020304" pitchFamily="18" charset="0"/>
                <a:cs typeface="Times New Roman" panose="02020603050405020304" pitchFamily="18" charset="0"/>
              </a:rPr>
              <a:t>(</a:t>
            </a:r>
            <a:r>
              <a:rPr lang="en-US" sz="3600" b="1" i="0" dirty="0" err="1">
                <a:latin typeface="Times New Roman" panose="02020603050405020304" pitchFamily="18" charset="0"/>
                <a:cs typeface="Times New Roman" panose="02020603050405020304" pitchFamily="18" charset="0"/>
              </a:rPr>
              <a:t>nguồn</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vốn</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nhân</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lực</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tiềm</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lực</a:t>
            </a:r>
            <a:r>
              <a:rPr lang="en-US" sz="3600" b="1" i="0" dirty="0">
                <a:latin typeface="Times New Roman" panose="02020603050405020304" pitchFamily="18" charset="0"/>
                <a:cs typeface="Times New Roman" panose="02020603050405020304" pitchFamily="18" charset="0"/>
              </a:rPr>
              <a:t> KHKT…)</a:t>
            </a:r>
          </a:p>
        </p:txBody>
      </p:sp>
      <p:sp>
        <p:nvSpPr>
          <p:cNvPr id="139272" name="Text Box 8"/>
          <p:cNvSpPr txBox="1">
            <a:spLocks noChangeArrowheads="1"/>
          </p:cNvSpPr>
          <p:nvPr/>
        </p:nvSpPr>
        <p:spPr bwMode="auto">
          <a:xfrm>
            <a:off x="381000" y="5174397"/>
            <a:ext cx="8153400" cy="1200329"/>
          </a:xfrm>
          <a:prstGeom prst="rect">
            <a:avLst/>
          </a:prstGeom>
          <a:noFill/>
          <a:ln w="9525">
            <a:noFill/>
            <a:miter lim="800000"/>
            <a:headEnd/>
            <a:tailEnd/>
          </a:ln>
          <a:effectLst/>
        </p:spPr>
        <p:txBody>
          <a:bodyPr wrap="square">
            <a:spAutoFit/>
          </a:bodyPr>
          <a:lstStyle/>
          <a:p>
            <a:pPr>
              <a:spcBef>
                <a:spcPct val="50000"/>
              </a:spcBef>
            </a:pPr>
            <a:r>
              <a:rPr lang="en-US" sz="3600" b="1" dirty="0" smtClean="0">
                <a:latin typeface="Times New Roman" panose="02020603050405020304" pitchFamily="18" charset="0"/>
                <a:cs typeface="Times New Roman" panose="02020603050405020304" pitchFamily="18" charset="0"/>
              </a:rPr>
              <a:t>d</a:t>
            </a:r>
            <a:r>
              <a:rPr lang="en-US" sz="3600" b="1" i="0" dirty="0" smtClean="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Tăng</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sức</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cạnh</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tranh</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tránh</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bị</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phụ</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thuộc</a:t>
            </a:r>
            <a:r>
              <a:rPr lang="en-US" sz="3600" b="1" i="0" dirty="0">
                <a:latin typeface="Times New Roman" panose="02020603050405020304" pitchFamily="18" charset="0"/>
                <a:cs typeface="Times New Roman" panose="02020603050405020304" pitchFamily="18" charset="0"/>
              </a:rPr>
              <a:t>, chi </a:t>
            </a:r>
            <a:r>
              <a:rPr lang="en-US" sz="3600" b="1" i="0" dirty="0" err="1">
                <a:latin typeface="Times New Roman" panose="02020603050405020304" pitchFamily="18" charset="0"/>
                <a:cs typeface="Times New Roman" panose="02020603050405020304" pitchFamily="18" charset="0"/>
              </a:rPr>
              <a:t>phối</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từ</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bên</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ngoài</a:t>
            </a:r>
            <a:endParaRPr lang="en-US" sz="3600" b="1" i="0" dirty="0">
              <a:latin typeface="Times New Roman" panose="02020603050405020304" pitchFamily="18" charset="0"/>
              <a:cs typeface="Times New Roman" panose="02020603050405020304" pitchFamily="18" charset="0"/>
            </a:endParaRPr>
          </a:p>
        </p:txBody>
      </p:sp>
      <p:sp>
        <p:nvSpPr>
          <p:cNvPr id="139273" name="Text Box 9"/>
          <p:cNvSpPr txBox="1">
            <a:spLocks noChangeArrowheads="1"/>
          </p:cNvSpPr>
          <p:nvPr/>
        </p:nvSpPr>
        <p:spPr bwMode="auto">
          <a:xfrm>
            <a:off x="381000" y="4528066"/>
            <a:ext cx="7315200" cy="646331"/>
          </a:xfrm>
          <a:prstGeom prst="rect">
            <a:avLst/>
          </a:prstGeom>
          <a:noFill/>
          <a:ln w="9525">
            <a:noFill/>
            <a:miter lim="800000"/>
            <a:headEnd/>
            <a:tailEnd/>
          </a:ln>
          <a:effectLst/>
        </p:spPr>
        <p:txBody>
          <a:bodyPr wrap="square">
            <a:spAutoFit/>
          </a:bodyPr>
          <a:lstStyle/>
          <a:p>
            <a:pPr>
              <a:spcBef>
                <a:spcPct val="50000"/>
              </a:spcBef>
            </a:pPr>
            <a:r>
              <a:rPr lang="en-US" sz="3600" b="1" dirty="0" smtClean="0">
                <a:latin typeface="Times New Roman" panose="02020603050405020304" pitchFamily="18" charset="0"/>
                <a:cs typeface="Times New Roman" panose="02020603050405020304" pitchFamily="18" charset="0"/>
              </a:rPr>
              <a:t>c</a:t>
            </a:r>
            <a:r>
              <a:rPr lang="en-US" sz="3600" b="1" i="0" dirty="0" smtClean="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Giúp</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đỡ</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nhau</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khi</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gặp</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khó</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khăn</a:t>
            </a:r>
            <a:endParaRPr lang="en-US" sz="3600" b="1" i="0" dirty="0">
              <a:latin typeface="Times New Roman" panose="02020603050405020304" pitchFamily="18" charset="0"/>
              <a:cs typeface="Times New Roman" panose="02020603050405020304" pitchFamily="18" charset="0"/>
            </a:endParaRPr>
          </a:p>
        </p:txBody>
      </p:sp>
      <p:sp>
        <p:nvSpPr>
          <p:cNvPr id="139274" name="Text Box 10"/>
          <p:cNvSpPr txBox="1">
            <a:spLocks noChangeArrowheads="1"/>
          </p:cNvSpPr>
          <p:nvPr/>
        </p:nvSpPr>
        <p:spPr bwMode="auto">
          <a:xfrm>
            <a:off x="381000" y="2262778"/>
            <a:ext cx="5791200" cy="646331"/>
          </a:xfrm>
          <a:prstGeom prst="rect">
            <a:avLst/>
          </a:prstGeom>
          <a:noFill/>
          <a:ln w="9525">
            <a:noFill/>
            <a:miter lim="800000"/>
            <a:headEnd/>
            <a:tailEnd/>
          </a:ln>
          <a:effectLst/>
        </p:spPr>
        <p:txBody>
          <a:bodyPr wrap="square">
            <a:spAutoFit/>
          </a:bodyPr>
          <a:lstStyle/>
          <a:p>
            <a:pPr>
              <a:spcBef>
                <a:spcPct val="50000"/>
              </a:spcBef>
            </a:pPr>
            <a:r>
              <a:rPr lang="en-US" sz="3600" b="1" i="0" dirty="0">
                <a:latin typeface="Times New Roman" panose="02020603050405020304" pitchFamily="18" charset="0"/>
                <a:cs typeface="Times New Roman" panose="02020603050405020304" pitchFamily="18" charset="0"/>
              </a:rPr>
              <a:t>a. </a:t>
            </a:r>
            <a:r>
              <a:rPr lang="en-US" sz="3600" b="1" i="0" dirty="0" err="1">
                <a:latin typeface="Times New Roman" panose="02020603050405020304" pitchFamily="18" charset="0"/>
                <a:cs typeface="Times New Roman" panose="02020603050405020304" pitchFamily="18" charset="0"/>
              </a:rPr>
              <a:t>Mở</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rộng</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thị</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trường</a:t>
            </a:r>
            <a:endParaRPr lang="en-US" sz="36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96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9268"/>
                                        </p:tgtEl>
                                        <p:attrNameLst>
                                          <p:attrName>style.visibility</p:attrName>
                                        </p:attrNameLst>
                                      </p:cBhvr>
                                      <p:to>
                                        <p:strVal val="visible"/>
                                      </p:to>
                                    </p:set>
                                    <p:animEffect transition="in" filter="checkerboard(across)">
                                      <p:cBhvr>
                                        <p:cTn id="7" dur="500"/>
                                        <p:tgtEl>
                                          <p:spTgt spid="13926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9274"/>
                                        </p:tgtEl>
                                        <p:attrNameLst>
                                          <p:attrName>style.visibility</p:attrName>
                                        </p:attrNameLst>
                                      </p:cBhvr>
                                      <p:to>
                                        <p:strVal val="visible"/>
                                      </p:to>
                                    </p:set>
                                    <p:animEffect transition="in" filter="checkerboard(across)">
                                      <p:cBhvr>
                                        <p:cTn id="12" dur="500"/>
                                        <p:tgtEl>
                                          <p:spTgt spid="139274"/>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139271"/>
                                        </p:tgtEl>
                                        <p:attrNameLst>
                                          <p:attrName>style.visibility</p:attrName>
                                        </p:attrNameLst>
                                      </p:cBhvr>
                                      <p:to>
                                        <p:strVal val="visible"/>
                                      </p:to>
                                    </p:set>
                                    <p:animEffect transition="in" filter="checkerboard(across)">
                                      <p:cBhvr>
                                        <p:cTn id="16" dur="500"/>
                                        <p:tgtEl>
                                          <p:spTgt spid="139271"/>
                                        </p:tgtEl>
                                      </p:cBhvr>
                                    </p:animEffect>
                                  </p:childTnLst>
                                </p:cTn>
                              </p:par>
                            </p:childTnLst>
                          </p:cTn>
                        </p:par>
                        <p:par>
                          <p:cTn id="17" fill="hold">
                            <p:stCondLst>
                              <p:cond delay="1000"/>
                            </p:stCondLst>
                            <p:childTnLst>
                              <p:par>
                                <p:cTn id="18" presetID="5" presetClass="entr" presetSubtype="10" fill="hold" grpId="0" nodeType="afterEffect">
                                  <p:stCondLst>
                                    <p:cond delay="0"/>
                                  </p:stCondLst>
                                  <p:childTnLst>
                                    <p:set>
                                      <p:cBhvr>
                                        <p:cTn id="19" dur="1" fill="hold">
                                          <p:stCondLst>
                                            <p:cond delay="0"/>
                                          </p:stCondLst>
                                        </p:cTn>
                                        <p:tgtEl>
                                          <p:spTgt spid="139273"/>
                                        </p:tgtEl>
                                        <p:attrNameLst>
                                          <p:attrName>style.visibility</p:attrName>
                                        </p:attrNameLst>
                                      </p:cBhvr>
                                      <p:to>
                                        <p:strVal val="visible"/>
                                      </p:to>
                                    </p:set>
                                    <p:animEffect transition="in" filter="checkerboard(across)">
                                      <p:cBhvr>
                                        <p:cTn id="20" dur="500"/>
                                        <p:tgtEl>
                                          <p:spTgt spid="139273"/>
                                        </p:tgtEl>
                                      </p:cBhvr>
                                    </p:animEffect>
                                  </p:childTnLst>
                                </p:cTn>
                              </p:par>
                            </p:childTnLst>
                          </p:cTn>
                        </p:par>
                        <p:par>
                          <p:cTn id="21" fill="hold">
                            <p:stCondLst>
                              <p:cond delay="1500"/>
                            </p:stCondLst>
                            <p:childTnLst>
                              <p:par>
                                <p:cTn id="22" presetID="5" presetClass="entr" presetSubtype="10" fill="hold" grpId="0" nodeType="afterEffect">
                                  <p:stCondLst>
                                    <p:cond delay="0"/>
                                  </p:stCondLst>
                                  <p:childTnLst>
                                    <p:set>
                                      <p:cBhvr>
                                        <p:cTn id="23" dur="1" fill="hold">
                                          <p:stCondLst>
                                            <p:cond delay="0"/>
                                          </p:stCondLst>
                                        </p:cTn>
                                        <p:tgtEl>
                                          <p:spTgt spid="139272"/>
                                        </p:tgtEl>
                                        <p:attrNameLst>
                                          <p:attrName>style.visibility</p:attrName>
                                        </p:attrNameLst>
                                      </p:cBhvr>
                                      <p:to>
                                        <p:strVal val="visible"/>
                                      </p:to>
                                    </p:set>
                                    <p:animEffect transition="in" filter="checkerboard(across)">
                                      <p:cBhvr>
                                        <p:cTn id="24" dur="500"/>
                                        <p:tgtEl>
                                          <p:spTgt spid="139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nimBg="1"/>
      <p:bldP spid="139271" grpId="0"/>
      <p:bldP spid="139272" grpId="0"/>
      <p:bldP spid="139273" grpId="0"/>
      <p:bldP spid="1392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685800"/>
            <a:ext cx="9111343" cy="769441"/>
          </a:xfrm>
          <a:prstGeom prst="rect">
            <a:avLst/>
          </a:prstGeom>
          <a:noFill/>
        </p:spPr>
        <p:txBody>
          <a:bodyPr wrap="square" rtlCol="0">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QUAN HỆ VIỆT NAM- EU</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2657" y="2057400"/>
            <a:ext cx="8958944" cy="1323439"/>
          </a:xfrm>
          <a:prstGeom prst="rect">
            <a:avLst/>
          </a:prstGeom>
        </p:spPr>
        <p:txBody>
          <a:bodyPr wrap="square">
            <a:spAutoFit/>
          </a:bodyPr>
          <a:lstStyle/>
          <a:p>
            <a:pPr algn="just">
              <a:spcBef>
                <a:spcPct val="20000"/>
              </a:spcBef>
              <a:buClr>
                <a:schemeClr val="hlink"/>
              </a:buClr>
              <a:buSzPct val="65000"/>
            </a:pPr>
            <a:r>
              <a:rPr lang="fr-FR" sz="4000" b="1" dirty="0" smtClean="0">
                <a:latin typeface="Times New Roman" panose="02020603050405020304" pitchFamily="18" charset="0"/>
                <a:cs typeface="Times New Roman" panose="02020603050405020304" pitchFamily="18" charset="0"/>
              </a:rPr>
              <a:t>- 10-1990, </a:t>
            </a:r>
            <a:r>
              <a:rPr lang="fr-FR" sz="4000" b="1" dirty="0" err="1" smtClean="0">
                <a:latin typeface="Times New Roman" panose="02020603050405020304" pitchFamily="18" charset="0"/>
                <a:cs typeface="Times New Roman" panose="02020603050405020304" pitchFamily="18" charset="0"/>
              </a:rPr>
              <a:t>Việt</a:t>
            </a:r>
            <a:r>
              <a:rPr lang="fr-FR" sz="4000" b="1" dirty="0" smtClean="0">
                <a:latin typeface="Times New Roman" panose="02020603050405020304" pitchFamily="18" charset="0"/>
                <a:cs typeface="Times New Roman" panose="02020603050405020304" pitchFamily="18" charset="0"/>
              </a:rPr>
              <a:t> </a:t>
            </a:r>
            <a:r>
              <a:rPr lang="fr-FR" sz="4000" b="1" dirty="0">
                <a:latin typeface="Times New Roman" panose="02020603050405020304" pitchFamily="18" charset="0"/>
                <a:cs typeface="Times New Roman" panose="02020603050405020304" pitchFamily="18" charset="0"/>
              </a:rPr>
              <a:t>Nam </a:t>
            </a:r>
            <a:r>
              <a:rPr lang="fr-FR" sz="4000" b="1" dirty="0" err="1">
                <a:latin typeface="Times New Roman" panose="02020603050405020304" pitchFamily="18" charset="0"/>
                <a:cs typeface="Times New Roman" panose="02020603050405020304" pitchFamily="18" charset="0"/>
              </a:rPr>
              <a:t>và</a:t>
            </a:r>
            <a:r>
              <a:rPr lang="fr-FR" sz="4000" b="1" dirty="0">
                <a:latin typeface="Times New Roman" panose="02020603050405020304" pitchFamily="18" charset="0"/>
                <a:cs typeface="Times New Roman" panose="02020603050405020304" pitchFamily="18" charset="0"/>
              </a:rPr>
              <a:t> EU </a:t>
            </a:r>
            <a:r>
              <a:rPr lang="fr-FR" sz="4000" b="1" dirty="0" err="1">
                <a:latin typeface="Times New Roman" panose="02020603050405020304" pitchFamily="18" charset="0"/>
                <a:cs typeface="Times New Roman" panose="02020603050405020304" pitchFamily="18" charset="0"/>
              </a:rPr>
              <a:t>đặt</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quan</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hệ</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ngoại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giao</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chính</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thức</a:t>
            </a:r>
            <a:r>
              <a:rPr lang="fr-FR" sz="4000" b="1"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7987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Việt Nam chú trọng thúc đẩy quan hệ hợp tác với EU"/>
          <p:cNvPicPr>
            <a:picLocks noChangeAspect="1" noChangeArrowheads="1"/>
          </p:cNvPicPr>
          <p:nvPr/>
        </p:nvPicPr>
        <p:blipFill>
          <a:blip r:embed="rId2"/>
          <a:srcRect/>
          <a:stretch>
            <a:fillRect/>
          </a:stretch>
        </p:blipFill>
        <p:spPr bwMode="auto">
          <a:xfrm>
            <a:off x="76200" y="0"/>
            <a:ext cx="8839200" cy="5562600"/>
          </a:xfrm>
          <a:prstGeom prst="rect">
            <a:avLst/>
          </a:prstGeom>
          <a:noFill/>
          <a:ln w="9525">
            <a:noFill/>
            <a:miter lim="800000"/>
            <a:headEnd/>
            <a:tailEnd/>
          </a:ln>
        </p:spPr>
      </p:pic>
      <p:sp>
        <p:nvSpPr>
          <p:cNvPr id="58371" name="Rectangle 3"/>
          <p:cNvSpPr>
            <a:spLocks noChangeArrowheads="1"/>
          </p:cNvSpPr>
          <p:nvPr/>
        </p:nvSpPr>
        <p:spPr bwMode="auto">
          <a:xfrm>
            <a:off x="57150" y="5638800"/>
            <a:ext cx="8858250" cy="707886"/>
          </a:xfrm>
          <a:prstGeom prst="rect">
            <a:avLst/>
          </a:prstGeom>
          <a:solidFill>
            <a:schemeClr val="tx2"/>
          </a:solidFill>
          <a:ln w="9525">
            <a:noFill/>
            <a:miter lim="800000"/>
            <a:headEnd/>
            <a:tailEnd/>
          </a:ln>
          <a:effectLst/>
        </p:spPr>
        <p:txBody>
          <a:bodyPr wrap="square" anchor="ctr">
            <a:spAutoFit/>
          </a:bodyPr>
          <a:lstStyle/>
          <a:p>
            <a:r>
              <a:rPr lang="en-US" sz="2000" b="1" i="0" dirty="0" err="1">
                <a:solidFill>
                  <a:schemeClr val="bg1"/>
                </a:solidFill>
                <a:latin typeface="Arial" charset="0"/>
                <a:cs typeface="Arial" charset="0"/>
              </a:rPr>
              <a:t>Thủ</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tướng</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Nguyễn</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Tấn</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Dũng</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va</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ông</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Karel</a:t>
            </a:r>
            <a:r>
              <a:rPr lang="en-US" sz="2000" b="1" i="0" dirty="0">
                <a:solidFill>
                  <a:schemeClr val="bg1"/>
                </a:solidFill>
                <a:latin typeface="Arial" charset="0"/>
                <a:cs typeface="Arial" charset="0"/>
              </a:rPr>
              <a:t> De </a:t>
            </a:r>
            <a:r>
              <a:rPr lang="en-US" sz="2000" b="1" i="0" dirty="0" err="1">
                <a:solidFill>
                  <a:schemeClr val="bg1"/>
                </a:solidFill>
                <a:latin typeface="Arial" charset="0"/>
                <a:cs typeface="Arial" charset="0"/>
              </a:rPr>
              <a:t>Gucht</a:t>
            </a:r>
            <a:r>
              <a:rPr lang="en-US" sz="2000" b="1" i="0" dirty="0">
                <a:solidFill>
                  <a:schemeClr val="bg1"/>
                </a:solidFill>
                <a:latin typeface="Arial" charset="0"/>
                <a:cs typeface="Arial" charset="0"/>
              </a:rPr>
              <a:t> - Cao </a:t>
            </a:r>
            <a:r>
              <a:rPr lang="en-US" sz="2000" b="1" i="0" dirty="0" err="1">
                <a:solidFill>
                  <a:schemeClr val="bg1"/>
                </a:solidFill>
                <a:latin typeface="Arial" charset="0"/>
                <a:cs typeface="Arial" charset="0"/>
              </a:rPr>
              <a:t>uỷ</a:t>
            </a:r>
            <a:r>
              <a:rPr lang="en-US" sz="2000" b="1" i="0" dirty="0">
                <a:solidFill>
                  <a:schemeClr val="bg1"/>
                </a:solidFill>
                <a:latin typeface="Arial" charset="0"/>
                <a:cs typeface="Arial" charset="0"/>
              </a:rPr>
              <a:t> </a:t>
            </a:r>
            <a:r>
              <a:rPr lang="en-US" sz="2000" b="1" i="0" dirty="0" err="1" smtClean="0">
                <a:solidFill>
                  <a:schemeClr val="bg1"/>
                </a:solidFill>
                <a:latin typeface="Arial" charset="0"/>
                <a:cs typeface="Arial" charset="0"/>
              </a:rPr>
              <a:t>Thương</a:t>
            </a:r>
            <a:r>
              <a:rPr lang="en-US" sz="2000" b="1" i="0" dirty="0" smtClean="0">
                <a:solidFill>
                  <a:schemeClr val="bg1"/>
                </a:solidFill>
                <a:latin typeface="Arial" charset="0"/>
                <a:cs typeface="Arial" charset="0"/>
              </a:rPr>
              <a:t> </a:t>
            </a:r>
            <a:r>
              <a:rPr lang="en-US" sz="2000" b="1" i="0" dirty="0" err="1">
                <a:solidFill>
                  <a:schemeClr val="bg1"/>
                </a:solidFill>
                <a:latin typeface="Arial" charset="0"/>
                <a:cs typeface="Arial" charset="0"/>
              </a:rPr>
              <a:t>mại</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của</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Uỷ</a:t>
            </a:r>
            <a:r>
              <a:rPr lang="en-US" sz="2000" b="1" i="0" dirty="0">
                <a:solidFill>
                  <a:schemeClr val="bg1"/>
                </a:solidFill>
                <a:latin typeface="Arial" charset="0"/>
                <a:cs typeface="Arial" charset="0"/>
              </a:rPr>
              <a:t> ban </a:t>
            </a:r>
            <a:r>
              <a:rPr lang="en-US" sz="2000" b="1" i="0" dirty="0" err="1">
                <a:solidFill>
                  <a:schemeClr val="bg1"/>
                </a:solidFill>
                <a:latin typeface="Arial" charset="0"/>
                <a:cs typeface="Arial" charset="0"/>
              </a:rPr>
              <a:t>châu</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Âu</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đang</a:t>
            </a:r>
            <a:r>
              <a:rPr lang="en-US" sz="2000" b="1" i="0" dirty="0">
                <a:solidFill>
                  <a:schemeClr val="bg1"/>
                </a:solidFill>
                <a:latin typeface="Arial" charset="0"/>
                <a:cs typeface="Arial" charset="0"/>
              </a:rPr>
              <a:t> ở </a:t>
            </a:r>
            <a:r>
              <a:rPr lang="en-US" sz="2000" b="1" i="0" dirty="0" err="1">
                <a:solidFill>
                  <a:schemeClr val="bg1"/>
                </a:solidFill>
                <a:latin typeface="Arial" charset="0"/>
                <a:cs typeface="Arial" charset="0"/>
              </a:rPr>
              <a:t>thăm</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và</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làm</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việc</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tại</a:t>
            </a:r>
            <a:r>
              <a:rPr lang="en-US" sz="2000" b="1" i="0" dirty="0">
                <a:solidFill>
                  <a:schemeClr val="bg1"/>
                </a:solidFill>
                <a:latin typeface="Arial" charset="0"/>
                <a:cs typeface="Arial" charset="0"/>
              </a:rPr>
              <a:t> </a:t>
            </a:r>
            <a:r>
              <a:rPr lang="en-US" sz="2000" b="1" i="0" dirty="0" err="1">
                <a:solidFill>
                  <a:schemeClr val="bg1"/>
                </a:solidFill>
                <a:latin typeface="Arial" charset="0"/>
                <a:cs typeface="Arial" charset="0"/>
              </a:rPr>
              <a:t>Việt</a:t>
            </a:r>
            <a:r>
              <a:rPr lang="en-US" sz="2000" b="1" i="0" dirty="0">
                <a:solidFill>
                  <a:schemeClr val="bg1"/>
                </a:solidFill>
                <a:latin typeface="Arial" charset="0"/>
                <a:cs typeface="Arial" charset="0"/>
              </a:rPr>
              <a:t> Nam 2/3/2010</a:t>
            </a:r>
            <a:r>
              <a:rPr lang="en-US" i="0" dirty="0">
                <a:latin typeface="Arial" charset="0"/>
                <a:cs typeface="Arial" charset="0"/>
              </a:rPr>
              <a:t> </a:t>
            </a:r>
          </a:p>
        </p:txBody>
      </p:sp>
      <p:sp>
        <p:nvSpPr>
          <p:cNvPr id="58373" name="Text Box 5"/>
          <p:cNvSpPr txBox="1">
            <a:spLocks noChangeArrowheads="1"/>
          </p:cNvSpPr>
          <p:nvPr/>
        </p:nvSpPr>
        <p:spPr bwMode="auto">
          <a:xfrm>
            <a:off x="0" y="5638800"/>
            <a:ext cx="8915400" cy="830997"/>
          </a:xfrm>
          <a:prstGeom prst="rect">
            <a:avLst/>
          </a:prstGeom>
          <a:solidFill>
            <a:srgbClr val="008000"/>
          </a:solidFill>
          <a:ln w="9525">
            <a:noFill/>
            <a:miter lim="800000"/>
            <a:headEnd/>
            <a:tailEnd/>
          </a:ln>
          <a:effectLst/>
        </p:spPr>
        <p:txBody>
          <a:bodyPr wrap="square">
            <a:spAutoFit/>
          </a:bodyPr>
          <a:lstStyle/>
          <a:p>
            <a:pPr defTabSz="912813">
              <a:spcBef>
                <a:spcPct val="50000"/>
              </a:spcBef>
            </a:pPr>
            <a:r>
              <a:rPr lang="en-US" sz="2400" b="1" i="0" dirty="0" err="1">
                <a:solidFill>
                  <a:srgbClr val="FFFF00"/>
                </a:solidFill>
                <a:latin typeface="Arial" charset="0"/>
                <a:cs typeface="Arial" charset="0"/>
              </a:rPr>
              <a:t>Việt</a:t>
            </a:r>
            <a:r>
              <a:rPr lang="en-US" sz="2400" b="1" i="0" dirty="0">
                <a:solidFill>
                  <a:srgbClr val="FFFF00"/>
                </a:solidFill>
                <a:latin typeface="Arial" charset="0"/>
                <a:cs typeface="Arial" charset="0"/>
              </a:rPr>
              <a:t> Nam </a:t>
            </a:r>
            <a:r>
              <a:rPr lang="en-US" sz="2400" b="1" i="0" dirty="0" err="1">
                <a:solidFill>
                  <a:srgbClr val="FFFF00"/>
                </a:solidFill>
                <a:latin typeface="Arial" charset="0"/>
                <a:cs typeface="Arial" charset="0"/>
              </a:rPr>
              <a:t>và</a:t>
            </a:r>
            <a:r>
              <a:rPr lang="en-US" sz="2400" b="1" i="0" dirty="0">
                <a:solidFill>
                  <a:srgbClr val="FFFF00"/>
                </a:solidFill>
                <a:latin typeface="Arial" charset="0"/>
                <a:cs typeface="Arial" charset="0"/>
              </a:rPr>
              <a:t> EU </a:t>
            </a:r>
            <a:r>
              <a:rPr lang="en-US" sz="2400" b="1" i="0" dirty="0" err="1">
                <a:solidFill>
                  <a:srgbClr val="FFFF00"/>
                </a:solidFill>
                <a:latin typeface="Arial" charset="0"/>
                <a:cs typeface="Arial" charset="0"/>
              </a:rPr>
              <a:t>ký</a:t>
            </a:r>
            <a:r>
              <a:rPr lang="en-US" sz="2400" b="1" i="0" dirty="0">
                <a:solidFill>
                  <a:srgbClr val="FFFF00"/>
                </a:solidFill>
                <a:latin typeface="Arial" charset="0"/>
                <a:cs typeface="Arial" charset="0"/>
              </a:rPr>
              <a:t> </a:t>
            </a:r>
            <a:r>
              <a:rPr lang="en-US" sz="2400" b="1" i="0" dirty="0" err="1">
                <a:solidFill>
                  <a:srgbClr val="FFFF00"/>
                </a:solidFill>
                <a:latin typeface="Arial" charset="0"/>
                <a:cs typeface="Arial" charset="0"/>
              </a:rPr>
              <a:t>hiệp</a:t>
            </a:r>
            <a:r>
              <a:rPr lang="en-US" sz="2400" b="1" i="0" dirty="0">
                <a:solidFill>
                  <a:srgbClr val="FFFF00"/>
                </a:solidFill>
                <a:latin typeface="Arial" charset="0"/>
                <a:cs typeface="Arial" charset="0"/>
              </a:rPr>
              <a:t> </a:t>
            </a:r>
            <a:r>
              <a:rPr lang="en-US" sz="2400" b="1" i="0" dirty="0" err="1">
                <a:solidFill>
                  <a:srgbClr val="FFFF00"/>
                </a:solidFill>
                <a:latin typeface="Arial" charset="0"/>
                <a:cs typeface="Arial" charset="0"/>
              </a:rPr>
              <a:t>định</a:t>
            </a:r>
            <a:r>
              <a:rPr lang="en-US" sz="2400" b="1" i="0" dirty="0">
                <a:solidFill>
                  <a:srgbClr val="FFFF00"/>
                </a:solidFill>
                <a:latin typeface="Arial" charset="0"/>
                <a:cs typeface="Arial" charset="0"/>
              </a:rPr>
              <a:t> </a:t>
            </a:r>
            <a:r>
              <a:rPr lang="en-US" sz="2400" b="1" i="0" dirty="0" err="1">
                <a:solidFill>
                  <a:srgbClr val="FFFF00"/>
                </a:solidFill>
                <a:latin typeface="Arial" charset="0"/>
                <a:cs typeface="Arial" charset="0"/>
              </a:rPr>
              <a:t>khung</a:t>
            </a:r>
            <a:r>
              <a:rPr lang="en-US" sz="2400" b="1" i="0" dirty="0">
                <a:solidFill>
                  <a:srgbClr val="FFFF00"/>
                </a:solidFill>
                <a:latin typeface="Arial" charset="0"/>
                <a:cs typeface="Arial" charset="0"/>
              </a:rPr>
              <a:t> </a:t>
            </a:r>
            <a:r>
              <a:rPr lang="en-US" sz="2400" b="1" i="0" dirty="0" err="1">
                <a:solidFill>
                  <a:srgbClr val="FFFF00"/>
                </a:solidFill>
                <a:latin typeface="Arial" charset="0"/>
                <a:cs typeface="Arial" charset="0"/>
              </a:rPr>
              <a:t>tháng</a:t>
            </a:r>
            <a:r>
              <a:rPr lang="en-US" sz="2400" b="1" i="0" dirty="0">
                <a:solidFill>
                  <a:srgbClr val="FFFF00"/>
                </a:solidFill>
                <a:latin typeface="Arial" charset="0"/>
                <a:cs typeface="Arial" charset="0"/>
              </a:rPr>
              <a:t> 10 /2010  </a:t>
            </a:r>
            <a:r>
              <a:rPr lang="en-US" sz="2400" b="1" i="0" dirty="0" err="1">
                <a:solidFill>
                  <a:srgbClr val="FFFF00"/>
                </a:solidFill>
                <a:latin typeface="Arial" charset="0"/>
                <a:cs typeface="Arial" charset="0"/>
              </a:rPr>
              <a:t>bên</a:t>
            </a:r>
            <a:r>
              <a:rPr lang="en-US" sz="2400" b="1" i="0" dirty="0">
                <a:solidFill>
                  <a:srgbClr val="FFFF00"/>
                </a:solidFill>
                <a:latin typeface="Arial" charset="0"/>
                <a:cs typeface="Arial" charset="0"/>
              </a:rPr>
              <a:t> </a:t>
            </a:r>
            <a:r>
              <a:rPr lang="en-US" sz="2400" b="1" i="0" dirty="0" err="1">
                <a:solidFill>
                  <a:srgbClr val="FFFF00"/>
                </a:solidFill>
                <a:latin typeface="Arial" charset="0"/>
                <a:cs typeface="Arial" charset="0"/>
              </a:rPr>
              <a:t>lề</a:t>
            </a:r>
            <a:r>
              <a:rPr lang="en-US" sz="2400" b="1" i="0" dirty="0">
                <a:solidFill>
                  <a:srgbClr val="FFFF00"/>
                </a:solidFill>
                <a:latin typeface="Arial" charset="0"/>
                <a:cs typeface="Arial" charset="0"/>
              </a:rPr>
              <a:t> </a:t>
            </a:r>
            <a:r>
              <a:rPr lang="en-US" sz="2400" b="1" i="0" dirty="0" err="1">
                <a:solidFill>
                  <a:srgbClr val="FFFF00"/>
                </a:solidFill>
                <a:latin typeface="Arial" charset="0"/>
                <a:cs typeface="Arial" charset="0"/>
              </a:rPr>
              <a:t>Hội</a:t>
            </a:r>
            <a:r>
              <a:rPr lang="en-US" sz="2400" b="1" i="0" dirty="0">
                <a:solidFill>
                  <a:srgbClr val="FFFF00"/>
                </a:solidFill>
                <a:latin typeface="Arial" charset="0"/>
                <a:cs typeface="Arial" charset="0"/>
              </a:rPr>
              <a:t> </a:t>
            </a:r>
            <a:r>
              <a:rPr lang="en-US" sz="2400" b="1" i="0" dirty="0" err="1">
                <a:solidFill>
                  <a:srgbClr val="FFFF00"/>
                </a:solidFill>
                <a:latin typeface="Arial" charset="0"/>
                <a:cs typeface="Arial" charset="0"/>
              </a:rPr>
              <a:t>nghị</a:t>
            </a:r>
            <a:r>
              <a:rPr lang="en-US" sz="2400" b="1" i="0" dirty="0">
                <a:solidFill>
                  <a:srgbClr val="FFFF00"/>
                </a:solidFill>
                <a:latin typeface="Arial" charset="0"/>
                <a:cs typeface="Arial" charset="0"/>
              </a:rPr>
              <a:t> </a:t>
            </a:r>
            <a:r>
              <a:rPr lang="en-US" sz="2400" b="1" i="0" dirty="0" err="1">
                <a:solidFill>
                  <a:srgbClr val="FFFF00"/>
                </a:solidFill>
                <a:latin typeface="Arial" charset="0"/>
                <a:cs typeface="Arial" charset="0"/>
              </a:rPr>
              <a:t>cấp</a:t>
            </a:r>
            <a:r>
              <a:rPr lang="en-US" sz="2400" b="1" i="0" dirty="0">
                <a:solidFill>
                  <a:srgbClr val="FFFF00"/>
                </a:solidFill>
                <a:latin typeface="Arial" charset="0"/>
                <a:cs typeface="Arial" charset="0"/>
              </a:rPr>
              <a:t> </a:t>
            </a:r>
            <a:r>
              <a:rPr lang="en-US" sz="2400" b="1" i="0" dirty="0" err="1">
                <a:solidFill>
                  <a:srgbClr val="FFFF00"/>
                </a:solidFill>
                <a:latin typeface="Arial" charset="0"/>
                <a:cs typeface="Arial" charset="0"/>
              </a:rPr>
              <a:t>cao</a:t>
            </a:r>
            <a:r>
              <a:rPr lang="en-US" sz="2400" b="1" i="0" dirty="0">
                <a:solidFill>
                  <a:srgbClr val="FFFF00"/>
                </a:solidFill>
                <a:latin typeface="Arial" charset="0"/>
                <a:cs typeface="Arial" charset="0"/>
              </a:rPr>
              <a:t> ASEM 8 </a:t>
            </a:r>
            <a:r>
              <a:rPr lang="en-US" sz="2400" b="1" i="0" dirty="0" err="1">
                <a:solidFill>
                  <a:srgbClr val="FFFF00"/>
                </a:solidFill>
                <a:latin typeface="Arial" charset="0"/>
                <a:cs typeface="Arial" charset="0"/>
              </a:rPr>
              <a:t>tại</a:t>
            </a:r>
            <a:r>
              <a:rPr lang="en-US" sz="2400" b="1" i="0" dirty="0">
                <a:solidFill>
                  <a:srgbClr val="FFFF00"/>
                </a:solidFill>
                <a:latin typeface="Arial" charset="0"/>
                <a:cs typeface="Arial" charset="0"/>
              </a:rPr>
              <a:t> Brussels. </a:t>
            </a:r>
          </a:p>
        </p:txBody>
      </p:sp>
      <p:pic>
        <p:nvPicPr>
          <p:cNvPr id="1028" name="Picture 4" descr="Káº¿t quáº£ hÃ¬nh áº£nh cho viá»t nam EU kÃ½ hiá»p Äá»nh thÃ¡ng 10/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19" y="224432"/>
            <a:ext cx="8745281" cy="538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90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p:cTn id="7" dur="500" fill="hold"/>
                                        <p:tgtEl>
                                          <p:spTgt spid="58370"/>
                                        </p:tgtEl>
                                        <p:attrNameLst>
                                          <p:attrName>ppt_w</p:attrName>
                                        </p:attrNameLst>
                                      </p:cBhvr>
                                      <p:tavLst>
                                        <p:tav tm="0">
                                          <p:val>
                                            <p:fltVal val="0"/>
                                          </p:val>
                                        </p:tav>
                                        <p:tav tm="100000">
                                          <p:val>
                                            <p:strVal val="#ppt_w"/>
                                          </p:val>
                                        </p:tav>
                                      </p:tavLst>
                                    </p:anim>
                                    <p:anim calcmode="lin" valueType="num">
                                      <p:cBhvr>
                                        <p:cTn id="8" dur="500" fill="hold"/>
                                        <p:tgtEl>
                                          <p:spTgt spid="5837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58371"/>
                                        </p:tgtEl>
                                        <p:attrNameLst>
                                          <p:attrName>style.visibility</p:attrName>
                                        </p:attrNameLst>
                                      </p:cBhvr>
                                      <p:to>
                                        <p:strVal val="visible"/>
                                      </p:to>
                                    </p:set>
                                    <p:anim calcmode="lin" valueType="num">
                                      <p:cBhvr>
                                        <p:cTn id="11" dur="500" fill="hold"/>
                                        <p:tgtEl>
                                          <p:spTgt spid="58371"/>
                                        </p:tgtEl>
                                        <p:attrNameLst>
                                          <p:attrName>ppt_w</p:attrName>
                                        </p:attrNameLst>
                                      </p:cBhvr>
                                      <p:tavLst>
                                        <p:tav tm="0">
                                          <p:val>
                                            <p:fltVal val="0"/>
                                          </p:val>
                                        </p:tav>
                                        <p:tav tm="100000">
                                          <p:val>
                                            <p:strVal val="#ppt_w"/>
                                          </p:val>
                                        </p:tav>
                                      </p:tavLst>
                                    </p:anim>
                                    <p:anim calcmode="lin" valueType="num">
                                      <p:cBhvr>
                                        <p:cTn id="12" dur="500" fill="hold"/>
                                        <p:tgtEl>
                                          <p:spTgt spid="5837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1" nodeType="clickEffect">
                                  <p:stCondLst>
                                    <p:cond delay="0"/>
                                  </p:stCondLst>
                                  <p:childTnLst>
                                    <p:animEffect transition="out" filter="checkerboard(across)">
                                      <p:cBhvr>
                                        <p:cTn id="16" dur="500"/>
                                        <p:tgtEl>
                                          <p:spTgt spid="58371"/>
                                        </p:tgtEl>
                                      </p:cBhvr>
                                    </p:animEffect>
                                    <p:set>
                                      <p:cBhvr>
                                        <p:cTn id="17" dur="1" fill="hold">
                                          <p:stCondLst>
                                            <p:cond delay="499"/>
                                          </p:stCondLst>
                                        </p:cTn>
                                        <p:tgtEl>
                                          <p:spTgt spid="58371"/>
                                        </p:tgtEl>
                                        <p:attrNameLst>
                                          <p:attrName>style.visibility</p:attrName>
                                        </p:attrNameLst>
                                      </p:cBhvr>
                                      <p:to>
                                        <p:strVal val="hidden"/>
                                      </p:to>
                                    </p:set>
                                  </p:childTnLst>
                                </p:cTn>
                              </p:par>
                            </p:childTnLst>
                          </p:cTn>
                        </p:par>
                        <p:par>
                          <p:cTn id="18" fill="hold">
                            <p:stCondLst>
                              <p:cond delay="500"/>
                            </p:stCondLst>
                            <p:childTnLst>
                              <p:par>
                                <p:cTn id="19" presetID="17" presetClass="entr" presetSubtype="10" fill="hold" grpId="0" nodeType="afterEffect">
                                  <p:stCondLst>
                                    <p:cond delay="0"/>
                                  </p:stCondLst>
                                  <p:childTnLst>
                                    <p:set>
                                      <p:cBhvr>
                                        <p:cTn id="20" dur="1" fill="hold">
                                          <p:stCondLst>
                                            <p:cond delay="0"/>
                                          </p:stCondLst>
                                        </p:cTn>
                                        <p:tgtEl>
                                          <p:spTgt spid="58373"/>
                                        </p:tgtEl>
                                        <p:attrNameLst>
                                          <p:attrName>style.visibility</p:attrName>
                                        </p:attrNameLst>
                                      </p:cBhvr>
                                      <p:to>
                                        <p:strVal val="visible"/>
                                      </p:to>
                                    </p:set>
                                    <p:anim calcmode="lin" valueType="num">
                                      <p:cBhvr>
                                        <p:cTn id="21" dur="500" fill="hold"/>
                                        <p:tgtEl>
                                          <p:spTgt spid="58373"/>
                                        </p:tgtEl>
                                        <p:attrNameLst>
                                          <p:attrName>ppt_w</p:attrName>
                                        </p:attrNameLst>
                                      </p:cBhvr>
                                      <p:tavLst>
                                        <p:tav tm="0">
                                          <p:val>
                                            <p:fltVal val="0"/>
                                          </p:val>
                                        </p:tav>
                                        <p:tav tm="100000">
                                          <p:val>
                                            <p:strVal val="#ppt_w"/>
                                          </p:val>
                                        </p:tav>
                                      </p:tavLst>
                                    </p:anim>
                                    <p:anim calcmode="lin" valueType="num">
                                      <p:cBhvr>
                                        <p:cTn id="22" dur="500" fill="hold"/>
                                        <p:tgtEl>
                                          <p:spTgt spid="58373"/>
                                        </p:tgtEl>
                                        <p:attrNameLst>
                                          <p:attrName>ppt_h</p:attrName>
                                        </p:attrNameLst>
                                      </p:cBhvr>
                                      <p:tavLst>
                                        <p:tav tm="0">
                                          <p:val>
                                            <p:strVal val="#ppt_h"/>
                                          </p:val>
                                        </p:tav>
                                        <p:tav tm="100000">
                                          <p:val>
                                            <p:strVal val="#ppt_h"/>
                                          </p:val>
                                        </p:tav>
                                      </p:tavLst>
                                    </p:anim>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1" grpId="1" animBg="1"/>
      <p:bldP spid="583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00525443_product"/>
          <p:cNvPicPr>
            <a:picLocks noChangeAspect="1" noChangeArrowheads="1"/>
          </p:cNvPicPr>
          <p:nvPr/>
        </p:nvPicPr>
        <p:blipFill>
          <a:blip r:embed="rId2"/>
          <a:srcRect/>
          <a:stretch>
            <a:fillRect/>
          </a:stretch>
        </p:blipFill>
        <p:spPr bwMode="auto">
          <a:xfrm>
            <a:off x="685800" y="-228600"/>
            <a:ext cx="2590800" cy="2819400"/>
          </a:xfrm>
          <a:prstGeom prst="rect">
            <a:avLst/>
          </a:prstGeom>
          <a:noFill/>
          <a:ln w="9525">
            <a:noFill/>
            <a:miter lim="800000"/>
            <a:headEnd/>
            <a:tailEnd/>
          </a:ln>
        </p:spPr>
      </p:pic>
      <p:pic>
        <p:nvPicPr>
          <p:cNvPr id="59395" name="Picture 3" descr="00532107_product"/>
          <p:cNvPicPr>
            <a:picLocks noChangeAspect="1" noChangeArrowheads="1"/>
          </p:cNvPicPr>
          <p:nvPr/>
        </p:nvPicPr>
        <p:blipFill>
          <a:blip r:embed="rId3"/>
          <a:srcRect/>
          <a:stretch>
            <a:fillRect/>
          </a:stretch>
        </p:blipFill>
        <p:spPr bwMode="auto">
          <a:xfrm>
            <a:off x="609600" y="2895600"/>
            <a:ext cx="7010400" cy="3743325"/>
          </a:xfrm>
          <a:prstGeom prst="rect">
            <a:avLst/>
          </a:prstGeom>
          <a:noFill/>
          <a:ln w="9525">
            <a:noFill/>
            <a:miter lim="800000"/>
            <a:headEnd/>
            <a:tailEnd/>
          </a:ln>
        </p:spPr>
      </p:pic>
      <p:sp>
        <p:nvSpPr>
          <p:cNvPr id="59396" name="Text Box 4"/>
          <p:cNvSpPr txBox="1">
            <a:spLocks noChangeArrowheads="1"/>
          </p:cNvSpPr>
          <p:nvPr/>
        </p:nvSpPr>
        <p:spPr bwMode="auto">
          <a:xfrm>
            <a:off x="3200400" y="228600"/>
            <a:ext cx="5943600" cy="1958975"/>
          </a:xfrm>
          <a:prstGeom prst="rect">
            <a:avLst/>
          </a:prstGeom>
          <a:solidFill>
            <a:srgbClr val="008000"/>
          </a:solidFill>
          <a:ln w="38100" cap="rnd">
            <a:solidFill>
              <a:srgbClr val="FF0000"/>
            </a:solidFill>
            <a:prstDash val="sysDot"/>
            <a:miter lim="800000"/>
            <a:headEnd/>
            <a:tailEnd/>
          </a:ln>
          <a:effectLst/>
        </p:spPr>
        <p:txBody>
          <a:bodyPr>
            <a:spAutoFit/>
          </a:bodyPr>
          <a:lstStyle/>
          <a:p>
            <a:pPr defTabSz="912813">
              <a:spcBef>
                <a:spcPct val="50000"/>
              </a:spcBef>
            </a:pPr>
            <a:endParaRPr lang="en-US" sz="2000" b="1" i="0">
              <a:latin typeface="Arial" charset="0"/>
              <a:cs typeface="Arial" charset="0"/>
            </a:endParaRPr>
          </a:p>
          <a:p>
            <a:pPr defTabSz="912813">
              <a:spcBef>
                <a:spcPct val="50000"/>
              </a:spcBef>
            </a:pPr>
            <a:r>
              <a:rPr lang="en-US" sz="2000" b="1" i="0">
                <a:solidFill>
                  <a:srgbClr val="FFFF00"/>
                </a:solidFill>
                <a:latin typeface="Arial" charset="0"/>
                <a:cs typeface="Arial" charset="0"/>
              </a:rPr>
              <a:t>Nhân dịp kỉ niệm 15 năm (1990-2006),  Bộ Bưu chính  Viễn thông phát hành bộ tem “Quan hệ hợp tác Việt Nam - EU”    1/10/2006</a:t>
            </a:r>
          </a:p>
          <a:p>
            <a:pPr defTabSz="912813">
              <a:spcBef>
                <a:spcPct val="50000"/>
              </a:spcBef>
            </a:pPr>
            <a:endParaRPr lang="en-US" sz="2000" b="1" i="0">
              <a:solidFill>
                <a:srgbClr val="FFFF00"/>
              </a:solidFill>
              <a:latin typeface="Arial" charset="0"/>
              <a:cs typeface="Arial" charset="0"/>
            </a:endParaRPr>
          </a:p>
        </p:txBody>
      </p:sp>
      <p:pic>
        <p:nvPicPr>
          <p:cNvPr id="59397" name="Picture 5"/>
          <p:cNvPicPr>
            <a:picLocks noChangeAspect="1" noChangeArrowheads="1"/>
          </p:cNvPicPr>
          <p:nvPr/>
        </p:nvPicPr>
        <p:blipFill>
          <a:blip r:embed="rId4"/>
          <a:srcRect/>
          <a:stretch>
            <a:fillRect/>
          </a:stretch>
        </p:blipFill>
        <p:spPr bwMode="auto">
          <a:xfrm>
            <a:off x="685800" y="2722562"/>
            <a:ext cx="8458200" cy="4135438"/>
          </a:xfrm>
          <a:prstGeom prst="rect">
            <a:avLst/>
          </a:prstGeom>
          <a:noFill/>
          <a:ln w="9525">
            <a:noFill/>
            <a:miter lim="800000"/>
            <a:headEnd/>
            <a:tailEnd/>
          </a:ln>
          <a:effectLst/>
        </p:spPr>
      </p:pic>
      <p:pic>
        <p:nvPicPr>
          <p:cNvPr id="59398" name="Picture 6"/>
          <p:cNvPicPr>
            <a:picLocks noChangeAspect="1" noChangeArrowheads="1"/>
          </p:cNvPicPr>
          <p:nvPr/>
        </p:nvPicPr>
        <p:blipFill>
          <a:blip r:embed="rId5"/>
          <a:srcRect/>
          <a:stretch>
            <a:fillRect/>
          </a:stretch>
        </p:blipFill>
        <p:spPr bwMode="auto">
          <a:xfrm>
            <a:off x="3657600" y="457200"/>
            <a:ext cx="2286000" cy="1714500"/>
          </a:xfrm>
          <a:prstGeom prst="rect">
            <a:avLst/>
          </a:prstGeom>
          <a:noFill/>
          <a:ln w="9525">
            <a:noFill/>
            <a:miter lim="800000"/>
            <a:headEnd/>
            <a:tailEnd/>
          </a:ln>
          <a:effectLst/>
        </p:spPr>
      </p:pic>
      <p:pic>
        <p:nvPicPr>
          <p:cNvPr id="7" name="Picture 2" descr="http://www.vnu.edu.vn/upload/2012/10/13762/image/EU-Vietnam%208.jpg"/>
          <p:cNvPicPr>
            <a:picLocks noChangeAspect="1" noChangeArrowheads="1"/>
          </p:cNvPicPr>
          <p:nvPr/>
        </p:nvPicPr>
        <p:blipFill>
          <a:blip r:embed="rId6"/>
          <a:srcRect/>
          <a:stretch>
            <a:fillRect/>
          </a:stretch>
        </p:blipFill>
        <p:spPr bwMode="auto">
          <a:xfrm>
            <a:off x="2057400" y="2514600"/>
            <a:ext cx="4667250" cy="3505200"/>
          </a:xfrm>
          <a:prstGeom prst="rect">
            <a:avLst/>
          </a:prstGeom>
          <a:noFill/>
        </p:spPr>
      </p:pic>
    </p:spTree>
    <p:extLst>
      <p:ext uri="{BB962C8B-B14F-4D97-AF65-F5344CB8AC3E}">
        <p14:creationId xmlns:p14="http://schemas.microsoft.com/office/powerpoint/2010/main" val="220822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p:cTn id="7" dur="1000" fill="hold"/>
                                        <p:tgtEl>
                                          <p:spTgt spid="59394"/>
                                        </p:tgtEl>
                                        <p:attrNameLst>
                                          <p:attrName>ppt_x</p:attrName>
                                        </p:attrNameLst>
                                      </p:cBhvr>
                                      <p:tavLst>
                                        <p:tav tm="0">
                                          <p:val>
                                            <p:strVal val="#ppt_x-.2"/>
                                          </p:val>
                                        </p:tav>
                                        <p:tav tm="100000">
                                          <p:val>
                                            <p:strVal val="#ppt_x"/>
                                          </p:val>
                                        </p:tav>
                                      </p:tavLst>
                                    </p:anim>
                                    <p:anim calcmode="lin" valueType="num">
                                      <p:cBhvr>
                                        <p:cTn id="8" dur="1000" fill="hold"/>
                                        <p:tgtEl>
                                          <p:spTgt spid="5939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939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9396"/>
                                        </p:tgtEl>
                                        <p:attrNameLst>
                                          <p:attrName>style.visibility</p:attrName>
                                        </p:attrNameLst>
                                      </p:cBhvr>
                                      <p:to>
                                        <p:strVal val="visible"/>
                                      </p:to>
                                    </p:set>
                                    <p:anim calcmode="lin" valueType="num">
                                      <p:cBhvr>
                                        <p:cTn id="12" dur="1000" fill="hold"/>
                                        <p:tgtEl>
                                          <p:spTgt spid="59396"/>
                                        </p:tgtEl>
                                        <p:attrNameLst>
                                          <p:attrName>ppt_x</p:attrName>
                                        </p:attrNameLst>
                                      </p:cBhvr>
                                      <p:tavLst>
                                        <p:tav tm="0">
                                          <p:val>
                                            <p:strVal val="#ppt_x-.2"/>
                                          </p:val>
                                        </p:tav>
                                        <p:tav tm="100000">
                                          <p:val>
                                            <p:strVal val="#ppt_x"/>
                                          </p:val>
                                        </p:tav>
                                      </p:tavLst>
                                    </p:anim>
                                    <p:anim calcmode="lin" valueType="num">
                                      <p:cBhvr>
                                        <p:cTn id="13" dur="1000" fill="hold"/>
                                        <p:tgtEl>
                                          <p:spTgt spid="5939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9396"/>
                                        </p:tgtEl>
                                      </p:cBhvr>
                                    </p:animEffect>
                                  </p:childTnLst>
                                </p:cTn>
                              </p:par>
                              <p:par>
                                <p:cTn id="15" presetID="29" presetClass="entr" presetSubtype="0" fill="hold" nodeType="withEffect">
                                  <p:stCondLst>
                                    <p:cond delay="0"/>
                                  </p:stCondLst>
                                  <p:childTnLst>
                                    <p:set>
                                      <p:cBhvr>
                                        <p:cTn id="16" dur="1" fill="hold">
                                          <p:stCondLst>
                                            <p:cond delay="0"/>
                                          </p:stCondLst>
                                        </p:cTn>
                                        <p:tgtEl>
                                          <p:spTgt spid="59395"/>
                                        </p:tgtEl>
                                        <p:attrNameLst>
                                          <p:attrName>style.visibility</p:attrName>
                                        </p:attrNameLst>
                                      </p:cBhvr>
                                      <p:to>
                                        <p:strVal val="visible"/>
                                      </p:to>
                                    </p:set>
                                    <p:anim calcmode="lin" valueType="num">
                                      <p:cBhvr>
                                        <p:cTn id="17" dur="1000" fill="hold"/>
                                        <p:tgtEl>
                                          <p:spTgt spid="59395"/>
                                        </p:tgtEl>
                                        <p:attrNameLst>
                                          <p:attrName>ppt_x</p:attrName>
                                        </p:attrNameLst>
                                      </p:cBhvr>
                                      <p:tavLst>
                                        <p:tav tm="0">
                                          <p:val>
                                            <p:strVal val="#ppt_x-.2"/>
                                          </p:val>
                                        </p:tav>
                                        <p:tav tm="100000">
                                          <p:val>
                                            <p:strVal val="#ppt_x"/>
                                          </p:val>
                                        </p:tav>
                                      </p:tavLst>
                                    </p:anim>
                                    <p:anim calcmode="lin" valueType="num">
                                      <p:cBhvr>
                                        <p:cTn id="18" dur="1000" fill="hold"/>
                                        <p:tgtEl>
                                          <p:spTgt spid="5939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9395"/>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59397"/>
                                        </p:tgtEl>
                                        <p:attrNameLst>
                                          <p:attrName>style.visibility</p:attrName>
                                        </p:attrNameLst>
                                      </p:cBhvr>
                                      <p:to>
                                        <p:strVal val="visible"/>
                                      </p:to>
                                    </p:set>
                                    <p:animEffect transition="in" filter="checkerboard(across)">
                                      <p:cBhvr>
                                        <p:cTn id="24" dur="500"/>
                                        <p:tgtEl>
                                          <p:spTgt spid="59397"/>
                                        </p:tgtEl>
                                      </p:cBhvr>
                                    </p:animEffect>
                                  </p:childTnLst>
                                </p:cTn>
                              </p:par>
                              <p:par>
                                <p:cTn id="25" presetID="5" presetClass="entr" presetSubtype="10" fill="hold" nodeType="withEffect">
                                  <p:stCondLst>
                                    <p:cond delay="0"/>
                                  </p:stCondLst>
                                  <p:childTnLst>
                                    <p:set>
                                      <p:cBhvr>
                                        <p:cTn id="26" dur="1" fill="hold">
                                          <p:stCondLst>
                                            <p:cond delay="0"/>
                                          </p:stCondLst>
                                        </p:cTn>
                                        <p:tgtEl>
                                          <p:spTgt spid="59398"/>
                                        </p:tgtEl>
                                        <p:attrNameLst>
                                          <p:attrName>style.visibility</p:attrName>
                                        </p:attrNameLst>
                                      </p:cBhvr>
                                      <p:to>
                                        <p:strVal val="visible"/>
                                      </p:to>
                                    </p:set>
                                    <p:animEffect transition="in" filter="checkerboard(across)">
                                      <p:cBhvr>
                                        <p:cTn id="27" dur="500"/>
                                        <p:tgtEl>
                                          <p:spTgt spid="59398"/>
                                        </p:tgtEl>
                                      </p:cBhvr>
                                    </p:animEffect>
                                  </p:childTnLst>
                                </p:cTn>
                              </p:par>
                              <p:par>
                                <p:cTn id="28" presetID="1" presetClass="exit" presetSubtype="0" fill="hold" grpId="1" nodeType="withEffect">
                                  <p:stCondLst>
                                    <p:cond delay="0"/>
                                  </p:stCondLst>
                                  <p:childTnLst>
                                    <p:set>
                                      <p:cBhvr>
                                        <p:cTn id="29" dur="1" fill="hold">
                                          <p:stCondLst>
                                            <p:cond delay="0"/>
                                          </p:stCondLst>
                                        </p:cTn>
                                        <p:tgtEl>
                                          <p:spTgt spid="5939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5939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 presetClass="exit" presetSubtype="10" fill="hold" nodeType="clickEffect">
                                  <p:stCondLst>
                                    <p:cond delay="0"/>
                                  </p:stCondLst>
                                  <p:childTnLst>
                                    <p:animEffect transition="out" filter="checkerboard(across)">
                                      <p:cBhvr>
                                        <p:cTn id="35" dur="500"/>
                                        <p:tgtEl>
                                          <p:spTgt spid="59397"/>
                                        </p:tgtEl>
                                      </p:cBhvr>
                                    </p:animEffect>
                                    <p:set>
                                      <p:cBhvr>
                                        <p:cTn id="36" dur="1" fill="hold">
                                          <p:stCondLst>
                                            <p:cond delay="499"/>
                                          </p:stCondLst>
                                        </p:cTn>
                                        <p:tgtEl>
                                          <p:spTgt spid="59397"/>
                                        </p:tgtEl>
                                        <p:attrNameLst>
                                          <p:attrName>style.visibility</p:attrName>
                                        </p:attrNameLst>
                                      </p:cBhvr>
                                      <p:to>
                                        <p:strVal val="hidden"/>
                                      </p:to>
                                    </p:set>
                                  </p:childTnLst>
                                </p:cTn>
                              </p:par>
                              <p:par>
                                <p:cTn id="37" presetID="5" presetClass="exit" presetSubtype="10" fill="hold" nodeType="withEffect">
                                  <p:stCondLst>
                                    <p:cond delay="0"/>
                                  </p:stCondLst>
                                  <p:childTnLst>
                                    <p:animEffect transition="out" filter="checkerboard(across)">
                                      <p:cBhvr>
                                        <p:cTn id="38" dur="500"/>
                                        <p:tgtEl>
                                          <p:spTgt spid="59395"/>
                                        </p:tgtEl>
                                      </p:cBhvr>
                                    </p:animEffect>
                                    <p:set>
                                      <p:cBhvr>
                                        <p:cTn id="39" dur="1" fill="hold">
                                          <p:stCondLst>
                                            <p:cond delay="499"/>
                                          </p:stCondLst>
                                        </p:cTn>
                                        <p:tgtEl>
                                          <p:spTgt spid="59395"/>
                                        </p:tgtEl>
                                        <p:attrNameLst>
                                          <p:attrName>style.visibility</p:attrName>
                                        </p:attrNameLst>
                                      </p:cBhvr>
                                      <p:to>
                                        <p:strVal val="hidden"/>
                                      </p:to>
                                    </p:set>
                                  </p:childTnLst>
                                </p:cTn>
                              </p:par>
                              <p:par>
                                <p:cTn id="40" presetID="5" presetClass="exit" presetSubtype="10" fill="hold" nodeType="withEffect">
                                  <p:stCondLst>
                                    <p:cond delay="0"/>
                                  </p:stCondLst>
                                  <p:childTnLst>
                                    <p:animEffect transition="out" filter="checkerboard(across)">
                                      <p:cBhvr>
                                        <p:cTn id="41" dur="500"/>
                                        <p:tgtEl>
                                          <p:spTgt spid="59398"/>
                                        </p:tgtEl>
                                      </p:cBhvr>
                                    </p:animEffect>
                                    <p:set>
                                      <p:cBhvr>
                                        <p:cTn id="42" dur="1" fill="hold">
                                          <p:stCondLst>
                                            <p:cond delay="499"/>
                                          </p:stCondLst>
                                        </p:cTn>
                                        <p:tgtEl>
                                          <p:spTgt spid="5939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heckerboard(across)">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nimBg="1"/>
      <p:bldP spid="5939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371600" y="274638"/>
            <a:ext cx="5943600" cy="1143000"/>
          </a:xfrm>
          <a:solidFill>
            <a:srgbClr val="EBECB2"/>
          </a:solidFill>
          <a:ln w="28575">
            <a:solidFill>
              <a:srgbClr val="FF0000"/>
            </a:solidFill>
          </a:ln>
        </p:spPr>
        <p:txBody>
          <a:bodyPr>
            <a:normAutofit fontScale="90000"/>
          </a:bodyPr>
          <a:lstStyle/>
          <a:p>
            <a:r>
              <a:rPr lang="af-ZA" sz="4000" dirty="0">
                <a:solidFill>
                  <a:srgbClr val="FF0000"/>
                </a:solidFill>
                <a:latin typeface="Times New Roman" pitchFamily="18" charset="0"/>
                <a:cs typeface="Times New Roman" pitchFamily="18" charset="0"/>
              </a:rPr>
              <a:t>Ý nghĩa lá cờ chung</a:t>
            </a:r>
            <a:br>
              <a:rPr lang="af-ZA" sz="4000" dirty="0">
                <a:solidFill>
                  <a:srgbClr val="FF0000"/>
                </a:solidFill>
                <a:latin typeface="Times New Roman" pitchFamily="18" charset="0"/>
                <a:cs typeface="Times New Roman" pitchFamily="18" charset="0"/>
              </a:rPr>
            </a:br>
            <a:r>
              <a:rPr lang="af-ZA" sz="4000" dirty="0">
                <a:solidFill>
                  <a:srgbClr val="FF0000"/>
                </a:solidFill>
                <a:latin typeface="Times New Roman" pitchFamily="18" charset="0"/>
                <a:cs typeface="Times New Roman" pitchFamily="18" charset="0"/>
              </a:rPr>
              <a:t> của Liên minh châu Âu</a:t>
            </a:r>
          </a:p>
        </p:txBody>
      </p:sp>
      <p:sp>
        <p:nvSpPr>
          <p:cNvPr id="149507" name="Rectangle 3"/>
          <p:cNvSpPr>
            <a:spLocks noGrp="1" noChangeArrowheads="1"/>
          </p:cNvSpPr>
          <p:nvPr>
            <p:ph idx="1"/>
          </p:nvPr>
        </p:nvSpPr>
        <p:spPr>
          <a:xfrm>
            <a:off x="3200400" y="1524000"/>
            <a:ext cx="5943600" cy="4953000"/>
          </a:xfrm>
        </p:spPr>
        <p:txBody>
          <a:bodyPr/>
          <a:lstStyle/>
          <a:p>
            <a:pPr algn="just">
              <a:lnSpc>
                <a:spcPct val="90000"/>
              </a:lnSpc>
              <a:buFontTx/>
              <a:buNone/>
            </a:pPr>
            <a:r>
              <a:rPr lang="af-ZA" sz="2800" dirty="0">
                <a:latin typeface="Times New Roman" pitchFamily="18" charset="0"/>
                <a:cs typeface="Times New Roman" pitchFamily="18" charset="0"/>
              </a:rPr>
              <a:t>Lá cờ châu Âu là biểu tượng cho sự Liên hiệp các nước Âu châu. Một vòng tròn gồm những ngôi sao vàng tượng trưng cho sự liên kết và sự hài hòa giữa các dân tộc Âu châu. Số ngôi sao không liên hệ gì với số quốc gia hợp thành. 12 ngôi sao tượng trưng cho sự hoàn hảo, trọn vẹn và nhất quán, cũng như lá cờ sẽ giữ mãi không đổi cho dù số thành viên có tăng lên.  </a:t>
            </a:r>
          </a:p>
          <a:p>
            <a:pPr algn="just">
              <a:lnSpc>
                <a:spcPct val="90000"/>
              </a:lnSpc>
            </a:pPr>
            <a:endParaRPr lang="af-ZA" sz="2800" dirty="0">
              <a:latin typeface="Times New Roman" pitchFamily="18" charset="0"/>
              <a:cs typeface="Times New Roman" pitchFamily="18" charset="0"/>
            </a:endParaRPr>
          </a:p>
        </p:txBody>
      </p:sp>
      <p:sp>
        <p:nvSpPr>
          <p:cNvPr id="149508" name="Rectangle 4" descr="ls9tr040th01"/>
          <p:cNvSpPr>
            <a:spLocks noGrp="1" noChangeAspect="1" noChangeArrowheads="1"/>
          </p:cNvSpPr>
          <p:nvPr isPhoto="1"/>
        </p:nvSpPr>
        <p:spPr bwMode="auto">
          <a:xfrm>
            <a:off x="304800" y="2057400"/>
            <a:ext cx="3124200" cy="3733800"/>
          </a:xfrm>
          <a:prstGeom prst="rect">
            <a:avLst/>
          </a:prstGeom>
          <a:blipFill dpi="0" rotWithShape="1">
            <a:blip r:embed="rId2"/>
            <a:srcRect/>
            <a:stretch>
              <a:fillRect r="-71896"/>
            </a:stretch>
          </a:blipFill>
          <a:ln w="9525">
            <a:solidFill>
              <a:schemeClr val="tx1"/>
            </a:solidFill>
            <a:miter lim="800000"/>
            <a:headEnd/>
            <a:tailEnd/>
          </a:ln>
          <a:effectLst/>
        </p:spPr>
        <p:txBody>
          <a:bodyPr/>
          <a:lstStyle/>
          <a:p>
            <a:endParaRPr lang="en-US"/>
          </a:p>
        </p:txBody>
      </p:sp>
    </p:spTree>
    <p:extLst>
      <p:ext uri="{BB962C8B-B14F-4D97-AF65-F5344CB8AC3E}">
        <p14:creationId xmlns:p14="http://schemas.microsoft.com/office/powerpoint/2010/main" val="4095601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wedge">
                                      <p:cBhvr>
                                        <p:cTn id="7" dur="1000"/>
                                        <p:tgtEl>
                                          <p:spTgt spid="14950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9507">
                                            <p:txEl>
                                              <p:pRg st="0" end="0"/>
                                            </p:txEl>
                                          </p:spTgt>
                                        </p:tgtEl>
                                        <p:attrNameLst>
                                          <p:attrName>style.visibility</p:attrName>
                                        </p:attrNameLst>
                                      </p:cBhvr>
                                      <p:to>
                                        <p:strVal val="visible"/>
                                      </p:to>
                                    </p:set>
                                    <p:animEffect transition="in" filter="circle(in)">
                                      <p:cBhvr>
                                        <p:cTn id="12" dur="2000"/>
                                        <p:tgtEl>
                                          <p:spTgt spid="149507">
                                            <p:txEl>
                                              <p:pRg st="0" end="0"/>
                                            </p:txEl>
                                          </p:spTgt>
                                        </p:tgtEl>
                                      </p:cBhvr>
                                    </p:animEffect>
                                  </p:childTnLst>
                                </p:cTn>
                              </p:par>
                            </p:childTnLst>
                          </p:cTn>
                        </p:par>
                        <p:par>
                          <p:cTn id="13" fill="hold">
                            <p:stCondLst>
                              <p:cond delay="2000"/>
                            </p:stCondLst>
                            <p:childTnLst>
                              <p:par>
                                <p:cTn id="14" presetID="5" presetClass="entr" presetSubtype="10" fill="hold" grpId="0" nodeType="afterEffect">
                                  <p:stCondLst>
                                    <p:cond delay="0"/>
                                  </p:stCondLst>
                                  <p:childTnLst>
                                    <p:set>
                                      <p:cBhvr>
                                        <p:cTn id="15" dur="1" fill="hold">
                                          <p:stCondLst>
                                            <p:cond delay="0"/>
                                          </p:stCondLst>
                                        </p:cTn>
                                        <p:tgtEl>
                                          <p:spTgt spid="149508"/>
                                        </p:tgtEl>
                                        <p:attrNameLst>
                                          <p:attrName>style.visibility</p:attrName>
                                        </p:attrNameLst>
                                      </p:cBhvr>
                                      <p:to>
                                        <p:strVal val="visible"/>
                                      </p:to>
                                    </p:set>
                                    <p:animEffect transition="in" filter="checkerboard(across)">
                                      <p:cBhvr>
                                        <p:cTn id="16" dur="500"/>
                                        <p:tgtEl>
                                          <p:spTgt spid="149508"/>
                                        </p:tgtEl>
                                      </p:cBhvr>
                                    </p:animEffect>
                                  </p:childTnLst>
                                </p:cTn>
                              </p:par>
                            </p:childTnLst>
                          </p:cTn>
                        </p:par>
                        <p:par>
                          <p:cTn id="17" fill="hold">
                            <p:stCondLst>
                              <p:cond delay="2500"/>
                            </p:stCondLst>
                            <p:childTnLst>
                              <p:par>
                                <p:cTn id="18" presetID="5" presetClass="entr" presetSubtype="10" fill="hold" grpId="1" nodeType="afterEffect">
                                  <p:stCondLst>
                                    <p:cond delay="0"/>
                                  </p:stCondLst>
                                  <p:childTnLst>
                                    <p:set>
                                      <p:cBhvr>
                                        <p:cTn id="19" dur="1" fill="hold">
                                          <p:stCondLst>
                                            <p:cond delay="0"/>
                                          </p:stCondLst>
                                        </p:cTn>
                                        <p:tgtEl>
                                          <p:spTgt spid="149508"/>
                                        </p:tgtEl>
                                        <p:attrNameLst>
                                          <p:attrName>style.visibility</p:attrName>
                                        </p:attrNameLst>
                                      </p:cBhvr>
                                      <p:to>
                                        <p:strVal val="visible"/>
                                      </p:to>
                                    </p:set>
                                    <p:animEffect transition="in" filter="checkerboard(across)">
                                      <p:cBhvr>
                                        <p:cTn id="20" dur="500"/>
                                        <p:tgtEl>
                                          <p:spTgt spid="149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animBg="1"/>
      <p:bldP spid="149508" grpId="0" animBg="1"/>
      <p:bldP spid="14950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1979453" y="1668976"/>
            <a:ext cx="4971380" cy="3527477"/>
          </a:xfrm>
          <a:custGeom>
            <a:avLst/>
            <a:gdLst>
              <a:gd name="connsiteX0" fmla="*/ 0 w 4267189"/>
              <a:gd name="connsiteY0" fmla="*/ 1585020 h 3170039"/>
              <a:gd name="connsiteX1" fmla="*/ 2133595 w 4267189"/>
              <a:gd name="connsiteY1" fmla="*/ 0 h 3170039"/>
              <a:gd name="connsiteX2" fmla="*/ 4267190 w 4267189"/>
              <a:gd name="connsiteY2" fmla="*/ 1585020 h 3170039"/>
              <a:gd name="connsiteX3" fmla="*/ 2133595 w 4267189"/>
              <a:gd name="connsiteY3" fmla="*/ 3170040 h 3170039"/>
              <a:gd name="connsiteX4" fmla="*/ 0 w 4267189"/>
              <a:gd name="connsiteY4" fmla="*/ 1585020 h 317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189" h="3170039">
                <a:moveTo>
                  <a:pt x="0" y="1585020"/>
                </a:moveTo>
                <a:cubicBezTo>
                  <a:pt x="0" y="709638"/>
                  <a:pt x="955243" y="0"/>
                  <a:pt x="2133595" y="0"/>
                </a:cubicBezTo>
                <a:cubicBezTo>
                  <a:pt x="3311947" y="0"/>
                  <a:pt x="4267190" y="709638"/>
                  <a:pt x="4267190" y="1585020"/>
                </a:cubicBezTo>
                <a:cubicBezTo>
                  <a:pt x="4267190" y="2460402"/>
                  <a:pt x="3311947" y="3170040"/>
                  <a:pt x="2133595" y="3170040"/>
                </a:cubicBezTo>
                <a:cubicBezTo>
                  <a:pt x="955243" y="3170040"/>
                  <a:pt x="0" y="2460402"/>
                  <a:pt x="0" y="1585020"/>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701115" tIns="540441" rIns="701115" bIns="540441" numCol="1" spcCol="1270" anchor="ctr" anchorCtr="0">
            <a:noAutofit/>
          </a:bodyPr>
          <a:lstStyle/>
          <a:p>
            <a:pPr lvl="0" algn="ctr" defTabSz="2667000">
              <a:lnSpc>
                <a:spcPct val="90000"/>
              </a:lnSpc>
              <a:spcBef>
                <a:spcPct val="0"/>
              </a:spcBef>
              <a:spcAft>
                <a:spcPct val="35000"/>
              </a:spcAft>
            </a:pPr>
            <a:r>
              <a:rPr lang="en-US" sz="7200" b="1" kern="1200"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TÂY</a:t>
            </a:r>
            <a:r>
              <a:rPr lang="en-US" sz="72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kern="1200"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ÂU</a:t>
            </a:r>
            <a:endParaRPr lang="en-US" sz="72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Freeform 6"/>
          <p:cNvSpPr/>
          <p:nvPr/>
        </p:nvSpPr>
        <p:spPr>
          <a:xfrm>
            <a:off x="6400800" y="1668976"/>
            <a:ext cx="2161295" cy="3020400"/>
          </a:xfrm>
          <a:custGeom>
            <a:avLst/>
            <a:gdLst>
              <a:gd name="connsiteX0" fmla="*/ 0 w 1321525"/>
              <a:gd name="connsiteY0" fmla="*/ 1105535 h 2211070"/>
              <a:gd name="connsiteX1" fmla="*/ 660763 w 1321525"/>
              <a:gd name="connsiteY1" fmla="*/ 0 h 2211070"/>
              <a:gd name="connsiteX2" fmla="*/ 1321526 w 1321525"/>
              <a:gd name="connsiteY2" fmla="*/ 1105535 h 2211070"/>
              <a:gd name="connsiteX3" fmla="*/ 660763 w 1321525"/>
              <a:gd name="connsiteY3" fmla="*/ 2211070 h 2211070"/>
              <a:gd name="connsiteX4" fmla="*/ 0 w 1321525"/>
              <a:gd name="connsiteY4" fmla="*/ 1105535 h 22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525" h="2211070">
                <a:moveTo>
                  <a:pt x="0" y="1105535"/>
                </a:moveTo>
                <a:cubicBezTo>
                  <a:pt x="0" y="494965"/>
                  <a:pt x="295834" y="0"/>
                  <a:pt x="660763" y="0"/>
                </a:cubicBezTo>
                <a:cubicBezTo>
                  <a:pt x="1025692" y="0"/>
                  <a:pt x="1321526" y="494965"/>
                  <a:pt x="1321526" y="1105535"/>
                </a:cubicBezTo>
                <a:cubicBezTo>
                  <a:pt x="1321526" y="1716105"/>
                  <a:pt x="1025692" y="2211070"/>
                  <a:pt x="660763" y="2211070"/>
                </a:cubicBezTo>
                <a:cubicBezTo>
                  <a:pt x="295834" y="2211070"/>
                  <a:pt x="0" y="1716105"/>
                  <a:pt x="0" y="1105535"/>
                </a:cubicBezTo>
                <a:close/>
              </a:path>
            </a:pathLst>
          </a:custGeom>
        </p:spPr>
        <p:style>
          <a:lnRef idx="2">
            <a:schemeClr val="lt1">
              <a:hueOff val="0"/>
              <a:satOff val="0"/>
              <a:lumOff val="0"/>
              <a:alphaOff val="0"/>
            </a:schemeClr>
          </a:lnRef>
          <a:fillRef idx="1">
            <a:schemeClr val="accent5">
              <a:alpha val="50000"/>
              <a:hueOff val="-4966938"/>
              <a:satOff val="19906"/>
              <a:lumOff val="4314"/>
              <a:alphaOff val="0"/>
            </a:schemeClr>
          </a:fillRef>
          <a:effectRef idx="0">
            <a:schemeClr val="accent5">
              <a:alpha val="50000"/>
              <a:hueOff val="-4966938"/>
              <a:satOff val="19906"/>
              <a:lumOff val="4314"/>
              <a:alphaOff val="0"/>
            </a:schemeClr>
          </a:effectRef>
          <a:fontRef idx="minor">
            <a:schemeClr val="tx1"/>
          </a:fontRef>
        </p:style>
        <p:txBody>
          <a:bodyPr spcFirstLastPara="0" vert="horz" wrap="square" lIns="229093" tIns="359364" rIns="229093" bIns="359364" numCol="1" spcCol="1270" anchor="ctr" anchorCtr="0">
            <a:noAutofit/>
          </a:bodyPr>
          <a:lstStyle/>
          <a:p>
            <a:pPr lvl="0" algn="ctr" defTabSz="1244600">
              <a:lnSpc>
                <a:spcPct val="90000"/>
              </a:lnSpc>
              <a:spcBef>
                <a:spcPct val="0"/>
              </a:spcBef>
              <a:spcAft>
                <a:spcPct val="35000"/>
              </a:spcAft>
            </a:pPr>
            <a:r>
              <a:rPr lang="en-US" sz="2800" kern="1200" dirty="0" err="1" smtClean="0">
                <a:solidFill>
                  <a:srgbClr val="002060"/>
                </a:solidFill>
                <a:latin typeface="Times New Roman" panose="02020603050405020304" pitchFamily="18" charset="0"/>
                <a:cs typeface="Times New Roman" panose="02020603050405020304" pitchFamily="18" charset="0"/>
              </a:rPr>
              <a:t>NĂM</a:t>
            </a:r>
            <a:r>
              <a:rPr lang="en-US" sz="2800" kern="1200" dirty="0" smtClean="0">
                <a:solidFill>
                  <a:srgbClr val="002060"/>
                </a:solidFill>
                <a:latin typeface="Times New Roman" panose="02020603050405020304" pitchFamily="18" charset="0"/>
                <a:cs typeface="Times New Roman" panose="02020603050405020304" pitchFamily="18" charset="0"/>
              </a:rPr>
              <a:t> 1950-1973</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04800" y="575858"/>
            <a:ext cx="7924800" cy="5715000"/>
          </a:xfrm>
          <a:prstGeom prst="rect">
            <a:avLst/>
          </a:prstGeom>
          <a:noFill/>
        </p:spPr>
      </p:sp>
      <p:sp>
        <p:nvSpPr>
          <p:cNvPr id="6" name="Freeform 5"/>
          <p:cNvSpPr/>
          <p:nvPr/>
        </p:nvSpPr>
        <p:spPr>
          <a:xfrm>
            <a:off x="2605764" y="302630"/>
            <a:ext cx="3718758" cy="1721028"/>
          </a:xfrm>
          <a:custGeom>
            <a:avLst/>
            <a:gdLst>
              <a:gd name="connsiteX0" fmla="*/ 0 w 3047992"/>
              <a:gd name="connsiteY0" fmla="*/ 579095 h 1158189"/>
              <a:gd name="connsiteX1" fmla="*/ 1523996 w 3047992"/>
              <a:gd name="connsiteY1" fmla="*/ 0 h 1158189"/>
              <a:gd name="connsiteX2" fmla="*/ 3047992 w 3047992"/>
              <a:gd name="connsiteY2" fmla="*/ 579095 h 1158189"/>
              <a:gd name="connsiteX3" fmla="*/ 1523996 w 3047992"/>
              <a:gd name="connsiteY3" fmla="*/ 1158190 h 1158189"/>
              <a:gd name="connsiteX4" fmla="*/ 0 w 3047992"/>
              <a:gd name="connsiteY4" fmla="*/ 579095 h 1158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92" h="1158189">
                <a:moveTo>
                  <a:pt x="0" y="579095"/>
                </a:moveTo>
                <a:cubicBezTo>
                  <a:pt x="0" y="259270"/>
                  <a:pt x="682316" y="0"/>
                  <a:pt x="1523996" y="0"/>
                </a:cubicBezTo>
                <a:cubicBezTo>
                  <a:pt x="2365676" y="0"/>
                  <a:pt x="3047992" y="259270"/>
                  <a:pt x="3047992" y="579095"/>
                </a:cubicBezTo>
                <a:cubicBezTo>
                  <a:pt x="3047992" y="898920"/>
                  <a:pt x="2365676" y="1158190"/>
                  <a:pt x="1523996" y="1158190"/>
                </a:cubicBezTo>
                <a:cubicBezTo>
                  <a:pt x="682316" y="1158190"/>
                  <a:pt x="0" y="898920"/>
                  <a:pt x="0" y="579095"/>
                </a:cubicBezTo>
                <a:close/>
              </a:path>
            </a:pathLst>
          </a:custGeom>
        </p:spPr>
        <p:style>
          <a:lnRef idx="2">
            <a:schemeClr val="lt1">
              <a:hueOff val="0"/>
              <a:satOff val="0"/>
              <a:lumOff val="0"/>
              <a:alphaOff val="0"/>
            </a:schemeClr>
          </a:lnRef>
          <a:fillRef idx="1">
            <a:schemeClr val="accent5">
              <a:alpha val="50000"/>
              <a:hueOff val="-2483469"/>
              <a:satOff val="9953"/>
              <a:lumOff val="2157"/>
              <a:alphaOff val="0"/>
            </a:schemeClr>
          </a:fillRef>
          <a:effectRef idx="0">
            <a:schemeClr val="accent5">
              <a:alpha val="50000"/>
              <a:hueOff val="-2483469"/>
              <a:satOff val="9953"/>
              <a:lumOff val="2157"/>
              <a:alphaOff val="0"/>
            </a:schemeClr>
          </a:effectRef>
          <a:fontRef idx="minor">
            <a:schemeClr val="tx1"/>
          </a:fontRef>
        </p:style>
        <p:txBody>
          <a:bodyPr spcFirstLastPara="0" vert="horz" wrap="square" lIns="481928" tIns="205173" rIns="481928" bIns="205173" numCol="1" spcCol="1270" anchor="ctr" anchorCtr="0">
            <a:noAutofit/>
          </a:bodyPr>
          <a:lstStyle/>
          <a:p>
            <a:pPr lvl="0" algn="ctr" defTabSz="1244600">
              <a:lnSpc>
                <a:spcPct val="90000"/>
              </a:lnSpc>
              <a:spcBef>
                <a:spcPct val="0"/>
              </a:spcBef>
              <a:spcAft>
                <a:spcPct val="35000"/>
              </a:spcAft>
            </a:pPr>
            <a:r>
              <a:rPr lang="en-US" sz="2800" kern="1200" dirty="0" err="1" smtClean="0">
                <a:solidFill>
                  <a:srgbClr val="002060"/>
                </a:solidFill>
                <a:latin typeface="Times New Roman" panose="02020603050405020304" pitchFamily="18" charset="0"/>
                <a:cs typeface="Times New Roman" panose="02020603050405020304" pitchFamily="18" charset="0"/>
              </a:rPr>
              <a:t>NĂM</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smtClean="0">
                <a:solidFill>
                  <a:srgbClr val="002060"/>
                </a:solidFill>
                <a:latin typeface="Times New Roman" panose="02020603050405020304" pitchFamily="18" charset="0"/>
                <a:cs typeface="Times New Roman" panose="02020603050405020304" pitchFamily="18" charset="0"/>
              </a:rPr>
              <a:t>1945-1950</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8" name="Freeform 7"/>
          <p:cNvSpPr/>
          <p:nvPr/>
        </p:nvSpPr>
        <p:spPr>
          <a:xfrm>
            <a:off x="2605764" y="4789723"/>
            <a:ext cx="3718758" cy="1839677"/>
          </a:xfrm>
          <a:custGeom>
            <a:avLst/>
            <a:gdLst>
              <a:gd name="connsiteX0" fmla="*/ 0 w 2804200"/>
              <a:gd name="connsiteY0" fmla="*/ 580379 h 1160757"/>
              <a:gd name="connsiteX1" fmla="*/ 1402100 w 2804200"/>
              <a:gd name="connsiteY1" fmla="*/ 0 h 1160757"/>
              <a:gd name="connsiteX2" fmla="*/ 2804200 w 2804200"/>
              <a:gd name="connsiteY2" fmla="*/ 580379 h 1160757"/>
              <a:gd name="connsiteX3" fmla="*/ 1402100 w 2804200"/>
              <a:gd name="connsiteY3" fmla="*/ 1160758 h 1160757"/>
              <a:gd name="connsiteX4" fmla="*/ 0 w 2804200"/>
              <a:gd name="connsiteY4" fmla="*/ 580379 h 1160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4200" h="1160757">
                <a:moveTo>
                  <a:pt x="0" y="580379"/>
                </a:moveTo>
                <a:cubicBezTo>
                  <a:pt x="0" y="259845"/>
                  <a:pt x="627742" y="0"/>
                  <a:pt x="1402100" y="0"/>
                </a:cubicBezTo>
                <a:cubicBezTo>
                  <a:pt x="2176458" y="0"/>
                  <a:pt x="2804200" y="259845"/>
                  <a:pt x="2804200" y="580379"/>
                </a:cubicBezTo>
                <a:cubicBezTo>
                  <a:pt x="2804200" y="900913"/>
                  <a:pt x="2176458" y="1160758"/>
                  <a:pt x="1402100" y="1160758"/>
                </a:cubicBezTo>
                <a:cubicBezTo>
                  <a:pt x="627742" y="1160758"/>
                  <a:pt x="0" y="900913"/>
                  <a:pt x="0" y="580379"/>
                </a:cubicBezTo>
                <a:close/>
              </a:path>
            </a:pathLst>
          </a:custGeom>
        </p:spPr>
        <p:style>
          <a:lnRef idx="2">
            <a:schemeClr val="lt1">
              <a:hueOff val="0"/>
              <a:satOff val="0"/>
              <a:lumOff val="0"/>
              <a:alphaOff val="0"/>
            </a:schemeClr>
          </a:lnRef>
          <a:fillRef idx="1">
            <a:schemeClr val="accent5">
              <a:alpha val="50000"/>
              <a:hueOff val="-7450407"/>
              <a:satOff val="29858"/>
              <a:lumOff val="6471"/>
              <a:alphaOff val="0"/>
            </a:schemeClr>
          </a:fillRef>
          <a:effectRef idx="0">
            <a:schemeClr val="accent5">
              <a:alpha val="50000"/>
              <a:hueOff val="-7450407"/>
              <a:satOff val="29858"/>
              <a:lumOff val="6471"/>
              <a:alphaOff val="0"/>
            </a:schemeClr>
          </a:effectRef>
          <a:fontRef idx="minor">
            <a:schemeClr val="tx1"/>
          </a:fontRef>
        </p:style>
        <p:txBody>
          <a:bodyPr spcFirstLastPara="0" vert="horz" wrap="square" lIns="446226" tIns="205549" rIns="446226" bIns="205549" numCol="1" spcCol="1270" anchor="ctr" anchorCtr="0">
            <a:noAutofit/>
          </a:bodyPr>
          <a:lstStyle/>
          <a:p>
            <a:pPr lvl="0" algn="ctr" defTabSz="1244600">
              <a:lnSpc>
                <a:spcPct val="90000"/>
              </a:lnSpc>
              <a:spcBef>
                <a:spcPct val="0"/>
              </a:spcBef>
              <a:spcAft>
                <a:spcPct val="35000"/>
              </a:spcAft>
            </a:pPr>
            <a:r>
              <a:rPr lang="en-US" sz="2800" kern="1200" dirty="0" err="1" smtClean="0">
                <a:solidFill>
                  <a:srgbClr val="002060"/>
                </a:solidFill>
                <a:latin typeface="Times New Roman" panose="02020603050405020304" pitchFamily="18" charset="0"/>
                <a:cs typeface="Times New Roman" panose="02020603050405020304" pitchFamily="18" charset="0"/>
              </a:rPr>
              <a:t>NĂM</a:t>
            </a:r>
            <a:r>
              <a:rPr lang="en-US" sz="2800" kern="1200" dirty="0" smtClean="0">
                <a:solidFill>
                  <a:srgbClr val="002060"/>
                </a:solidFill>
                <a:latin typeface="Times New Roman" panose="02020603050405020304" pitchFamily="18" charset="0"/>
                <a:cs typeface="Times New Roman" panose="02020603050405020304" pitchFamily="18" charset="0"/>
              </a:rPr>
              <a:t> 1973-1991</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9" name="Freeform 8"/>
          <p:cNvSpPr/>
          <p:nvPr/>
        </p:nvSpPr>
        <p:spPr>
          <a:xfrm>
            <a:off x="294646" y="1668976"/>
            <a:ext cx="2143754" cy="3020400"/>
          </a:xfrm>
          <a:custGeom>
            <a:avLst/>
            <a:gdLst>
              <a:gd name="connsiteX0" fmla="*/ 0 w 1395070"/>
              <a:gd name="connsiteY0" fmla="*/ 1180459 h 2360918"/>
              <a:gd name="connsiteX1" fmla="*/ 697535 w 1395070"/>
              <a:gd name="connsiteY1" fmla="*/ 0 h 2360918"/>
              <a:gd name="connsiteX2" fmla="*/ 1395070 w 1395070"/>
              <a:gd name="connsiteY2" fmla="*/ 1180459 h 2360918"/>
              <a:gd name="connsiteX3" fmla="*/ 697535 w 1395070"/>
              <a:gd name="connsiteY3" fmla="*/ 2360918 h 2360918"/>
              <a:gd name="connsiteX4" fmla="*/ 0 w 1395070"/>
              <a:gd name="connsiteY4" fmla="*/ 1180459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070" h="2360918">
                <a:moveTo>
                  <a:pt x="0" y="1180459"/>
                </a:moveTo>
                <a:cubicBezTo>
                  <a:pt x="0" y="528509"/>
                  <a:pt x="312297" y="0"/>
                  <a:pt x="697535" y="0"/>
                </a:cubicBezTo>
                <a:cubicBezTo>
                  <a:pt x="1082773" y="0"/>
                  <a:pt x="1395070" y="528509"/>
                  <a:pt x="1395070" y="1180459"/>
                </a:cubicBezTo>
                <a:cubicBezTo>
                  <a:pt x="1395070" y="1832409"/>
                  <a:pt x="1082773" y="2360918"/>
                  <a:pt x="697535" y="2360918"/>
                </a:cubicBezTo>
                <a:cubicBezTo>
                  <a:pt x="312297" y="2360918"/>
                  <a:pt x="0" y="1832409"/>
                  <a:pt x="0" y="1180459"/>
                </a:cubicBezTo>
                <a:close/>
              </a:path>
            </a:pathLst>
          </a:custGeom>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txBody>
          <a:bodyPr spcFirstLastPara="0" vert="horz" wrap="square" lIns="239863" tIns="381308" rIns="239863" bIns="381308" numCol="1" spcCol="1270" anchor="ctr" anchorCtr="0">
            <a:noAutofit/>
          </a:bodyPr>
          <a:lstStyle/>
          <a:p>
            <a:pPr lvl="0" algn="ctr" defTabSz="1244600">
              <a:lnSpc>
                <a:spcPct val="90000"/>
              </a:lnSpc>
              <a:spcBef>
                <a:spcPct val="0"/>
              </a:spcBef>
              <a:spcAft>
                <a:spcPct val="35000"/>
              </a:spcAft>
            </a:pPr>
            <a:r>
              <a:rPr lang="en-US" sz="2800" kern="1200" dirty="0" err="1" smtClean="0">
                <a:solidFill>
                  <a:srgbClr val="002060"/>
                </a:solidFill>
                <a:latin typeface="Times New Roman" panose="02020603050405020304" pitchFamily="18" charset="0"/>
                <a:cs typeface="Times New Roman" panose="02020603050405020304" pitchFamily="18" charset="0"/>
              </a:rPr>
              <a:t>NĂM</a:t>
            </a:r>
            <a:r>
              <a:rPr lang="en-US" sz="2800" kern="1200" dirty="0" smtClean="0">
                <a:solidFill>
                  <a:srgbClr val="002060"/>
                </a:solidFill>
                <a:latin typeface="Times New Roman" panose="02020603050405020304" pitchFamily="18" charset="0"/>
                <a:cs typeface="Times New Roman" panose="02020603050405020304" pitchFamily="18" charset="0"/>
              </a:rPr>
              <a:t> 1991-2000</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219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1" nodeType="withEffect">
                                  <p:stCondLst>
                                    <p:cond delay="0"/>
                                  </p:stCondLst>
                                  <p:childTnLst>
                                    <p:animEffect transition="out" filter="randombar(horizont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4" presetClass="exit" presetSubtype="10" fill="hold" grpId="1" nodeType="withEffect">
                                  <p:stCondLst>
                                    <p:cond delay="0"/>
                                  </p:stCondLst>
                                  <p:childTnLst>
                                    <p:animEffect transition="out" filter="randombar(horizontal)">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4" presetClass="exit" presetSubtype="10" fill="hold" grpId="1" nodeType="withEffect">
                                  <p:stCondLst>
                                    <p:cond delay="0"/>
                                  </p:stCondLst>
                                  <p:childTnLst>
                                    <p:animEffect transition="out" filter="randombar(horizontal)">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4" presetClass="exit" presetSubtype="10" fill="hold" grpId="0" nodeType="withEffect">
                                  <p:stCondLst>
                                    <p:cond delay="0"/>
                                  </p:stCondLst>
                                  <p:childTnLst>
                                    <p:animEffect transition="out" filter="randombar(horizontal)">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par>
                          <p:cTn id="39" fill="hold">
                            <p:stCondLst>
                              <p:cond delay="500"/>
                            </p:stCondLst>
                            <p:childTnLst>
                              <p:par>
                                <p:cTn id="40" presetID="14" presetClass="exit" presetSubtype="10" fill="hold" grpId="1" nodeType="afterEffect">
                                  <p:stCondLst>
                                    <p:cond delay="0"/>
                                  </p:stCondLst>
                                  <p:childTnLst>
                                    <p:animEffect transition="out" filter="randombar(horizontal)">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animBg="1"/>
      <p:bldP spid="7" grpId="0" animBg="1"/>
      <p:bldP spid="7" grpId="1" animBg="1"/>
      <p:bldP spid="6" grpId="0" uiExpand="1" animBg="1"/>
      <p:bldP spid="6" grpId="1" animBg="1"/>
      <p:bldP spid="8" grpId="0" animBg="1"/>
      <p:bldP spid="8" grpId="1" animBg="1"/>
      <p:bldP spid="9" grpId="0"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Káº¿t quáº£ hÃ¬nh áº£nh cho thanks for listening sh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2867"/>
            <a:ext cx="8077200" cy="605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959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
            <a:ext cx="9144000" cy="769441"/>
          </a:xfrm>
          <a:prstGeom prst="rect">
            <a:avLst/>
          </a:prstGeom>
        </p:spPr>
        <p:txBody>
          <a:bodyPr wrap="square">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I. </a:t>
            </a:r>
            <a:r>
              <a:rPr lang="en-US" sz="4400" b="1" dirty="0" err="1">
                <a:solidFill>
                  <a:srgbClr val="FF0000"/>
                </a:solidFill>
                <a:latin typeface="Times New Roman" panose="02020603050405020304" pitchFamily="18" charset="0"/>
                <a:cs typeface="Times New Roman" panose="02020603050405020304" pitchFamily="18" charset="0"/>
              </a:rPr>
              <a:t>Tây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Âu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từ</a:t>
            </a:r>
            <a:r>
              <a:rPr lang="en-US" sz="4400" b="1" dirty="0">
                <a:solidFill>
                  <a:srgbClr val="FF0000"/>
                </a:solidFill>
                <a:latin typeface="Times New Roman" panose="02020603050405020304" pitchFamily="18" charset="0"/>
                <a:cs typeface="Times New Roman" panose="02020603050405020304" pitchFamily="18" charset="0"/>
              </a:rPr>
              <a:t> 1945-1950</a:t>
            </a:r>
            <a:endParaRPr lang="en-US" sz="4400" b="1" u="sng"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6200" y="845641"/>
            <a:ext cx="8915400" cy="4524315"/>
          </a:xfrm>
          <a:prstGeom prst="rect">
            <a:avLst/>
          </a:prstGeom>
        </p:spPr>
        <p:txBody>
          <a:bodyPr wrap="square">
            <a:spAutoFit/>
          </a:bodyPr>
          <a:lstStyle/>
          <a:p>
            <a:pPr algn="just"/>
            <a:r>
              <a:rPr lang="en-US" sz="3600" b="1" i="1" u="sng" dirty="0" smtClean="0">
                <a:latin typeface="Times New Roman" panose="02020603050405020304" pitchFamily="18" charset="0"/>
                <a:cs typeface="Times New Roman" panose="02020603050405020304" pitchFamily="18" charset="0"/>
              </a:rPr>
              <a:t>1. </a:t>
            </a:r>
            <a:r>
              <a:rPr lang="en-US" sz="3600" b="1" i="1" u="sng" dirty="0" err="1" smtClean="0">
                <a:latin typeface="Times New Roman" panose="02020603050405020304" pitchFamily="18" charset="0"/>
                <a:cs typeface="Times New Roman" panose="02020603050405020304" pitchFamily="18" charset="0"/>
              </a:rPr>
              <a:t>Kinh</a:t>
            </a:r>
            <a:r>
              <a:rPr lang="en-US" sz="3600" b="1" i="1" u="sng" dirty="0" smtClean="0">
                <a:latin typeface="Times New Roman" panose="02020603050405020304" pitchFamily="18" charset="0"/>
                <a:cs typeface="Times New Roman" panose="02020603050405020304" pitchFamily="18" charset="0"/>
              </a:rPr>
              <a:t> </a:t>
            </a:r>
            <a:r>
              <a:rPr lang="en-US" sz="3600" b="1" i="1" u="sng" dirty="0" err="1">
                <a:latin typeface="Times New Roman" panose="02020603050405020304" pitchFamily="18" charset="0"/>
                <a:cs typeface="Times New Roman" panose="02020603050405020304" pitchFamily="18" charset="0"/>
              </a:rPr>
              <a:t>tế</a:t>
            </a:r>
            <a:r>
              <a:rPr lang="en-US" sz="3600" b="1" i="1" u="sng" dirty="0" smtClean="0">
                <a:latin typeface="Times New Roman" panose="02020603050405020304" pitchFamily="18" charset="0"/>
                <a:cs typeface="Times New Roman" panose="02020603050405020304" pitchFamily="18" charset="0"/>
              </a:rPr>
              <a:t>:</a:t>
            </a:r>
          </a:p>
          <a:p>
            <a:pPr algn="just"/>
            <a:r>
              <a:rPr lang="en-US" sz="3600" b="1" i="1"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phá</a:t>
            </a:r>
            <a:r>
              <a:rPr lang="en-US" sz="3600" dirty="0" smtClean="0">
                <a:latin typeface="Times New Roman" panose="02020603050405020304" pitchFamily="18" charset="0"/>
                <a:cs typeface="Times New Roman" panose="02020603050405020304" pitchFamily="18" charset="0"/>
              </a:rPr>
              <a:t>.</a:t>
            </a:r>
            <a:endParaRPr lang="en-US" sz="3600" u="sng" dirty="0">
              <a:latin typeface="Times New Roman" panose="02020603050405020304" pitchFamily="18" charset="0"/>
              <a:cs typeface="Times New Roman" panose="02020603050405020304" pitchFamily="18" charset="0"/>
            </a:endParaRPr>
          </a:p>
          <a:p>
            <a:pPr algn="just"/>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Dựa</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Mĩ</a:t>
            </a:r>
            <a:r>
              <a:rPr lang="en-US" sz="3600" dirty="0">
                <a:latin typeface="Times New Roman" panose="02020603050405020304" pitchFamily="18" charset="0"/>
                <a:cs typeface="Times New Roman" panose="02020603050405020304" pitchFamily="18" charset="0"/>
              </a:rPr>
              <a:t>  qua </a:t>
            </a:r>
            <a:r>
              <a:rPr lang="en-US" sz="3600" dirty="0" err="1">
                <a:latin typeface="Times New Roman" panose="02020603050405020304" pitchFamily="18" charset="0"/>
                <a:cs typeface="Times New Roman" panose="02020603050405020304" pitchFamily="18" charset="0"/>
              </a:rPr>
              <a:t>kế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hoạch</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Mac-san</a:t>
            </a:r>
          </a:p>
          <a:p>
            <a:pPr algn="just"/>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tế</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hồi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phục</a:t>
            </a:r>
            <a:r>
              <a:rPr lang="en-US" sz="3600" dirty="0" smtClean="0">
                <a:latin typeface="Times New Roman" panose="02020603050405020304" pitchFamily="18" charset="0"/>
                <a:cs typeface="Times New Roman" panose="02020603050405020304" pitchFamily="18" charset="0"/>
              </a:rPr>
              <a:t>(1950</a:t>
            </a:r>
            <a:r>
              <a:rPr lang="en-US" sz="3600" dirty="0">
                <a:latin typeface="Times New Roman" panose="02020603050405020304" pitchFamily="18" charset="0"/>
                <a:cs typeface="Times New Roman" panose="02020603050405020304" pitchFamily="18" charset="0"/>
              </a:rPr>
              <a:t>)</a:t>
            </a:r>
            <a:endParaRPr lang="en-US" sz="3600" u="sng" dirty="0">
              <a:latin typeface="Times New Roman" panose="02020603050405020304" pitchFamily="18" charset="0"/>
              <a:cs typeface="Times New Roman" panose="02020603050405020304" pitchFamily="18" charset="0"/>
            </a:endParaRPr>
          </a:p>
          <a:p>
            <a:pPr algn="just"/>
            <a:r>
              <a:rPr lang="en-US" sz="3600" b="1" i="1" u="sng" dirty="0">
                <a:latin typeface="Times New Roman" panose="02020603050405020304" pitchFamily="18" charset="0"/>
                <a:cs typeface="Times New Roman" panose="02020603050405020304" pitchFamily="18" charset="0"/>
              </a:rPr>
              <a:t>2. </a:t>
            </a:r>
            <a:r>
              <a:rPr lang="en-US" sz="3600" b="1" i="1" u="sng" dirty="0" err="1">
                <a:latin typeface="Times New Roman" panose="02020603050405020304" pitchFamily="18" charset="0"/>
                <a:cs typeface="Times New Roman" panose="02020603050405020304" pitchFamily="18" charset="0"/>
              </a:rPr>
              <a:t>Đối</a:t>
            </a:r>
            <a:r>
              <a:rPr lang="en-US" sz="3600" b="1" i="1" u="sng" dirty="0">
                <a:latin typeface="Times New Roman" panose="02020603050405020304" pitchFamily="18" charset="0"/>
                <a:cs typeface="Times New Roman" panose="02020603050405020304" pitchFamily="18" charset="0"/>
              </a:rPr>
              <a:t> </a:t>
            </a:r>
            <a:r>
              <a:rPr lang="en-US" sz="3600" b="1" i="1" u="sng" dirty="0" err="1">
                <a:latin typeface="Times New Roman" panose="02020603050405020304" pitchFamily="18" charset="0"/>
                <a:cs typeface="Times New Roman" panose="02020603050405020304" pitchFamily="18" charset="0"/>
              </a:rPr>
              <a:t>ngoại</a:t>
            </a:r>
            <a:r>
              <a:rPr lang="en-US" sz="3600" b="1" i="1" dirty="0">
                <a:latin typeface="Times New Roman" panose="02020603050405020304" pitchFamily="18" charset="0"/>
                <a:cs typeface="Times New Roman" panose="02020603050405020304" pitchFamily="18" charset="0"/>
              </a:rPr>
              <a:t>:</a:t>
            </a:r>
          </a:p>
          <a:p>
            <a:pPr algn="just"/>
            <a:r>
              <a:rPr lang="en-US" sz="3600" b="1" i="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minh </a:t>
            </a:r>
            <a:r>
              <a:rPr lang="en-US" sz="3600" dirty="0" err="1">
                <a:latin typeface="Times New Roman" panose="02020603050405020304" pitchFamily="18" charset="0"/>
                <a:cs typeface="Times New Roman" panose="02020603050405020304" pitchFamily="18" charset="0"/>
              </a:rPr>
              <a:t>chặt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Mĩ</a:t>
            </a:r>
            <a:endParaRPr lang="en-US" sz="3600" u="sng" dirty="0">
              <a:latin typeface="Times New Roman" panose="02020603050405020304" pitchFamily="18" charset="0"/>
              <a:cs typeface="Times New Roman" panose="02020603050405020304" pitchFamily="18" charset="0"/>
            </a:endParaRPr>
          </a:p>
          <a:p>
            <a:pPr algn="just"/>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Tìm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trở</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cũ</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nhưng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bại</a:t>
            </a:r>
            <a:r>
              <a:rPr lang="en-US" sz="3600" dirty="0" smtClean="0">
                <a:latin typeface="Times New Roman" panose="02020603050405020304" pitchFamily="18" charset="0"/>
                <a:cs typeface="Times New Roman" panose="02020603050405020304" pitchFamily="18" charset="0"/>
              </a:rPr>
              <a:t>.</a:t>
            </a:r>
            <a:r>
              <a:rPr lang="en-US" sz="3600" u="sng"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pPr algn="just"/>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Trở</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thành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đối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trọng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đối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với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nước</a:t>
            </a:r>
            <a:r>
              <a:rPr lang="en-US" sz="3600" dirty="0" smtClean="0">
                <a:latin typeface="Times New Roman" panose="02020603050405020304" pitchFamily="18" charset="0"/>
                <a:cs typeface="Times New Roman" panose="02020603050405020304" pitchFamily="18" charset="0"/>
              </a:rPr>
              <a:t> XHCN.</a:t>
            </a:r>
          </a:p>
        </p:txBody>
      </p:sp>
      <p:sp>
        <p:nvSpPr>
          <p:cNvPr id="6" name="Rectangle 5"/>
          <p:cNvSpPr/>
          <p:nvPr/>
        </p:nvSpPr>
        <p:spPr>
          <a:xfrm>
            <a:off x="65314" y="3499628"/>
            <a:ext cx="9078686" cy="102512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600" i="1" dirty="0" err="1" smtClean="0">
                <a:latin typeface="Times New Roman" panose="02020603050405020304" pitchFamily="18" charset="0"/>
                <a:cs typeface="Times New Roman" panose="02020603050405020304" pitchFamily="18" charset="0"/>
              </a:rPr>
              <a:t>Vì</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sao</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các</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nước</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Tây</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Âu</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phải</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phụ</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thuộc</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vào</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Mĩ</a:t>
            </a:r>
            <a:r>
              <a:rPr lang="en-US" sz="3600" i="1" dirty="0" smtClean="0">
                <a:latin typeface="Times New Roman" panose="02020603050405020304" pitchFamily="18" charset="0"/>
                <a:cs typeface="Times New Roman" panose="02020603050405020304" pitchFamily="18" charset="0"/>
              </a:rPr>
              <a:t>?</a:t>
            </a:r>
            <a:endParaRPr lang="en-US" sz="3600" i="1"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32657" y="4842271"/>
            <a:ext cx="9111343" cy="1729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spcBef>
                <a:spcPct val="0"/>
              </a:spcBef>
            </a:pPr>
            <a:endParaRPr lang="en-US" sz="3200" dirty="0" smtClean="0">
              <a:solidFill>
                <a:srgbClr val="002060"/>
              </a:solidFill>
              <a:latin typeface="Times New Roman" panose="02020603050405020304" pitchFamily="18" charset="0"/>
              <a:cs typeface="Times New Roman" panose="02020603050405020304" pitchFamily="18" charset="0"/>
            </a:endParaRPr>
          </a:p>
          <a:p>
            <a:pPr>
              <a:spcBef>
                <a:spcPct val="0"/>
              </a:spcBef>
            </a:pP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Vì</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suy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yếu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phải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viện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với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điều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kiện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Mĩ</a:t>
            </a:r>
            <a:r>
              <a:rPr lang="en-US" sz="3200" dirty="0">
                <a:solidFill>
                  <a:srgbClr val="002060"/>
                </a:solidFill>
                <a:latin typeface="Times New Roman" panose="02020603050405020304" pitchFamily="18" charset="0"/>
                <a:cs typeface="Times New Roman" panose="02020603050405020304" pitchFamily="18" charset="0"/>
              </a:rPr>
              <a:t>.</a:t>
            </a:r>
          </a:p>
          <a:p>
            <a:pPr>
              <a:spcBef>
                <a:spcPct val="0"/>
              </a:spcBef>
            </a:pPr>
            <a:r>
              <a:rPr lang="en-US" sz="3200" dirty="0" smtClean="0">
                <a:solidFill>
                  <a:srgbClr val="002060"/>
                </a:solidFill>
                <a:latin typeface="Times New Roman" panose="02020603050405020304" pitchFamily="18" charset="0"/>
                <a:cs typeface="Times New Roman" panose="02020603050405020304" pitchFamily="18" charset="0"/>
              </a:rPr>
              <a:t>- Lo </a:t>
            </a:r>
            <a:r>
              <a:rPr lang="en-US" sz="3200" dirty="0" err="1">
                <a:solidFill>
                  <a:srgbClr val="002060"/>
                </a:solidFill>
                <a:latin typeface="Times New Roman" panose="02020603050405020304" pitchFamily="18" charset="0"/>
                <a:cs typeface="Times New Roman" panose="02020603050405020304" pitchFamily="18" charset="0"/>
              </a:rPr>
              <a:t>ngại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hưởng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Xô</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nước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Âu</a:t>
            </a:r>
            <a:r>
              <a:rPr lang="en-US" sz="3200" dirty="0">
                <a:solidFill>
                  <a:srgbClr val="002060"/>
                </a:solidFill>
                <a:latin typeface="Times New Roman" panose="02020603050405020304" pitchFamily="18" charset="0"/>
                <a:cs typeface="Times New Roman" panose="02020603050405020304" pitchFamily="18" charset="0"/>
              </a:rPr>
              <a:t>.</a:t>
            </a:r>
          </a:p>
          <a:p>
            <a:endParaRPr lang="en-US" sz="3200" dirty="0">
              <a:solidFill>
                <a:srgbClr val="002060"/>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108856" y="1447800"/>
            <a:ext cx="8837839" cy="5355409"/>
            <a:chOff x="0" y="876548"/>
            <a:chExt cx="8837839" cy="5355409"/>
          </a:xfrm>
        </p:grpSpPr>
        <p:pic>
          <p:nvPicPr>
            <p:cNvPr id="8" name="Picture 7"/>
            <p:cNvPicPr>
              <a:picLocks noChangeAspect="1"/>
            </p:cNvPicPr>
            <p:nvPr/>
          </p:nvPicPr>
          <p:blipFill>
            <a:blip r:embed="rId2"/>
            <a:stretch>
              <a:fillRect/>
            </a:stretch>
          </p:blipFill>
          <p:spPr>
            <a:xfrm>
              <a:off x="229960" y="876548"/>
              <a:ext cx="8607879" cy="4859287"/>
            </a:xfrm>
            <a:prstGeom prst="rect">
              <a:avLst/>
            </a:prstGeom>
          </p:spPr>
        </p:pic>
        <p:sp>
          <p:nvSpPr>
            <p:cNvPr id="9" name="TextBox 8"/>
            <p:cNvSpPr txBox="1"/>
            <p:nvPr/>
          </p:nvSpPr>
          <p:spPr>
            <a:xfrm>
              <a:off x="0" y="5708737"/>
              <a:ext cx="8607879"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Ngoại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Mĩ</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George Catlett </a:t>
              </a:r>
              <a:r>
                <a:rPr lang="en-US" sz="2800" dirty="0" smtClean="0">
                  <a:latin typeface="Times New Roman" panose="02020603050405020304" pitchFamily="18" charset="0"/>
                  <a:cs typeface="Times New Roman" panose="02020603050405020304" pitchFamily="18" charset="0"/>
                </a:rPr>
                <a:t>Marshall (1880-1959)</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9004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up)">
                                      <p:cBhvr>
                                        <p:cTn id="13" dur="500"/>
                                        <p:tgtEl>
                                          <p:spTgt spid="5">
                                            <p:txEl>
                                              <p:pRg st="0" end="0"/>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500"/>
                                        <p:tgtEl>
                                          <p:spTgt spid="5">
                                            <p:txEl>
                                              <p:pRg st="1" end="1"/>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up)">
                                      <p:cBhvr>
                                        <p:cTn id="19" dur="500"/>
                                        <p:tgtEl>
                                          <p:spTgt spid="5">
                                            <p:txEl>
                                              <p:pRg st="2" end="2"/>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xit" presetSubtype="32" fill="hold" grpId="1" nodeType="clickEffect">
                                  <p:stCondLst>
                                    <p:cond delay="0"/>
                                  </p:stCondLst>
                                  <p:childTnLst>
                                    <p:animEffect transition="out" filter="box(out)">
                                      <p:cBhvr>
                                        <p:cTn id="40" dur="250"/>
                                        <p:tgtEl>
                                          <p:spTgt spid="6"/>
                                        </p:tgtEl>
                                      </p:cBhvr>
                                    </p:animEffect>
                                    <p:set>
                                      <p:cBhvr>
                                        <p:cTn id="41" dur="1" fill="hold">
                                          <p:stCondLst>
                                            <p:cond delay="249"/>
                                          </p:stCondLst>
                                        </p:cTn>
                                        <p:tgtEl>
                                          <p:spTgt spid="6"/>
                                        </p:tgtEl>
                                        <p:attrNameLst>
                                          <p:attrName>style.visibility</p:attrName>
                                        </p:attrNameLst>
                                      </p:cBhvr>
                                      <p:to>
                                        <p:strVal val="hidden"/>
                                      </p:to>
                                    </p:set>
                                  </p:childTnLst>
                                </p:cTn>
                              </p:par>
                              <p:par>
                                <p:cTn id="42" presetID="4" presetClass="exit" presetSubtype="32" fill="hold" grpId="1" nodeType="withEffect">
                                  <p:stCondLst>
                                    <p:cond delay="0"/>
                                  </p:stCondLst>
                                  <p:childTnLst>
                                    <p:animEffect transition="out" filter="box(out)">
                                      <p:cBhvr>
                                        <p:cTn id="43" dur="250"/>
                                        <p:tgtEl>
                                          <p:spTgt spid="7"/>
                                        </p:tgtEl>
                                      </p:cBhvr>
                                    </p:animEffect>
                                    <p:set>
                                      <p:cBhvr>
                                        <p:cTn id="44" dur="1" fill="hold">
                                          <p:stCondLst>
                                            <p:cond delay="24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xit" presetSubtype="10" fill="hold" nodeType="clickEffect">
                                  <p:stCondLst>
                                    <p:cond delay="0"/>
                                  </p:stCondLst>
                                  <p:childTnLst>
                                    <p:animEffect transition="out" filter="randombar(horizontal)">
                                      <p:cBhvr>
                                        <p:cTn id="53" dur="250"/>
                                        <p:tgtEl>
                                          <p:spTgt spid="10"/>
                                        </p:tgtEl>
                                      </p:cBhvr>
                                    </p:animEffect>
                                    <p:set>
                                      <p:cBhvr>
                                        <p:cTn id="54" dur="1" fill="hold">
                                          <p:stCondLst>
                                            <p:cond delay="249"/>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animEffect transition="in" filter="wipe(down)">
                                      <p:cBhvr>
                                        <p:cTn id="59" dur="500"/>
                                        <p:tgtEl>
                                          <p:spTgt spid="5">
                                            <p:txEl>
                                              <p:pRg st="4" end="4"/>
                                            </p:txEl>
                                          </p:spTgt>
                                        </p:tgtEl>
                                      </p:cBhvr>
                                    </p:animEffect>
                                  </p:childTnLst>
                                </p:cTn>
                              </p:par>
                              <p:par>
                                <p:cTn id="60" presetID="22" presetClass="entr" presetSubtype="4" fill="hold" nodeType="withEffect">
                                  <p:stCondLst>
                                    <p:cond delay="0"/>
                                  </p:stCondLst>
                                  <p:childTnLst>
                                    <p:set>
                                      <p:cBhvr>
                                        <p:cTn id="61" dur="1" fill="hold">
                                          <p:stCondLst>
                                            <p:cond delay="0"/>
                                          </p:stCondLst>
                                        </p:cTn>
                                        <p:tgtEl>
                                          <p:spTgt spid="5">
                                            <p:txEl>
                                              <p:pRg st="5" end="5"/>
                                            </p:txEl>
                                          </p:spTgt>
                                        </p:tgtEl>
                                        <p:attrNameLst>
                                          <p:attrName>style.visibility</p:attrName>
                                        </p:attrNameLst>
                                      </p:cBhvr>
                                      <p:to>
                                        <p:strVal val="visible"/>
                                      </p:to>
                                    </p:set>
                                    <p:animEffect transition="in" filter="wipe(down)">
                                      <p:cBhvr>
                                        <p:cTn id="62" dur="500"/>
                                        <p:tgtEl>
                                          <p:spTgt spid="5">
                                            <p:txEl>
                                              <p:pRg st="5" end="5"/>
                                            </p:txEl>
                                          </p:spTgt>
                                        </p:tgtEl>
                                      </p:cBhvr>
                                    </p:animEffect>
                                  </p:childTnLst>
                                </p:cTn>
                              </p:par>
                              <p:par>
                                <p:cTn id="63" presetID="22" presetClass="entr" presetSubtype="4" fill="hold" nodeType="withEffect">
                                  <p:stCondLst>
                                    <p:cond delay="0"/>
                                  </p:stCondLst>
                                  <p:childTnLst>
                                    <p:set>
                                      <p:cBhvr>
                                        <p:cTn id="64" dur="1" fill="hold">
                                          <p:stCondLst>
                                            <p:cond delay="0"/>
                                          </p:stCondLst>
                                        </p:cTn>
                                        <p:tgtEl>
                                          <p:spTgt spid="5">
                                            <p:txEl>
                                              <p:pRg st="6" end="6"/>
                                            </p:txEl>
                                          </p:spTgt>
                                        </p:tgtEl>
                                        <p:attrNameLst>
                                          <p:attrName>style.visibility</p:attrName>
                                        </p:attrNameLst>
                                      </p:cBhvr>
                                      <p:to>
                                        <p:strVal val="visible"/>
                                      </p:to>
                                    </p:set>
                                    <p:animEffect transition="in" filter="wipe(down)">
                                      <p:cBhvr>
                                        <p:cTn id="65" dur="500"/>
                                        <p:tgtEl>
                                          <p:spTgt spid="5">
                                            <p:txEl>
                                              <p:pRg st="6" end="6"/>
                                            </p:txEl>
                                          </p:spTgt>
                                        </p:tgtEl>
                                      </p:cBhvr>
                                    </p:animEffect>
                                  </p:childTnLst>
                                </p:cTn>
                              </p:par>
                              <p:par>
                                <p:cTn id="66" presetID="22" presetClass="entr" presetSubtype="4" fill="hold" nodeType="withEffect">
                                  <p:stCondLst>
                                    <p:cond delay="0"/>
                                  </p:stCondLst>
                                  <p:childTnLst>
                                    <p:set>
                                      <p:cBhvr>
                                        <p:cTn id="67" dur="1" fill="hold">
                                          <p:stCondLst>
                                            <p:cond delay="0"/>
                                          </p:stCondLst>
                                        </p:cTn>
                                        <p:tgtEl>
                                          <p:spTgt spid="5">
                                            <p:txEl>
                                              <p:pRg st="7" end="7"/>
                                            </p:txEl>
                                          </p:spTgt>
                                        </p:tgtEl>
                                        <p:attrNameLst>
                                          <p:attrName>style.visibility</p:attrName>
                                        </p:attrNameLst>
                                      </p:cBhvr>
                                      <p:to>
                                        <p:strVal val="visible"/>
                                      </p:to>
                                    </p:set>
                                    <p:animEffect transition="in" filter="wipe(down)">
                                      <p:cBhvr>
                                        <p:cTn id="6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915400" cy="769441"/>
          </a:xfrm>
          <a:prstGeom prst="rect">
            <a:avLst/>
          </a:prstGeom>
        </p:spPr>
        <p:txBody>
          <a:bodyPr wrap="square">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II. </a:t>
            </a:r>
            <a:r>
              <a:rPr lang="en-US" sz="4400" b="1" dirty="0" err="1">
                <a:solidFill>
                  <a:srgbClr val="FF0000"/>
                </a:solidFill>
                <a:latin typeface="Times New Roman" panose="02020603050405020304" pitchFamily="18" charset="0"/>
                <a:cs typeface="Times New Roman" panose="02020603050405020304" pitchFamily="18" charset="0"/>
              </a:rPr>
              <a:t>Tây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Âu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từ</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smtClean="0">
                <a:solidFill>
                  <a:srgbClr val="FF0000"/>
                </a:solidFill>
                <a:latin typeface="Times New Roman" panose="02020603050405020304" pitchFamily="18" charset="0"/>
                <a:cs typeface="Times New Roman" panose="02020603050405020304" pitchFamily="18" charset="0"/>
              </a:rPr>
              <a:t>1950-1973</a:t>
            </a:r>
            <a:endParaRPr lang="en-US" sz="4400" b="1" u="sng"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6200" y="769441"/>
            <a:ext cx="8915400" cy="5078313"/>
          </a:xfrm>
          <a:prstGeom prst="rect">
            <a:avLst/>
          </a:prstGeom>
        </p:spPr>
        <p:txBody>
          <a:bodyPr wrap="square">
            <a:spAutoFit/>
          </a:bodyPr>
          <a:lstStyle/>
          <a:p>
            <a:pPr algn="just"/>
            <a:r>
              <a:rPr lang="en-US" sz="3600" b="1" i="1" u="sng" dirty="0" smtClean="0">
                <a:latin typeface="Times New Roman" panose="02020603050405020304" pitchFamily="18" charset="0"/>
                <a:cs typeface="Times New Roman" panose="02020603050405020304" pitchFamily="18" charset="0"/>
              </a:rPr>
              <a:t>1. </a:t>
            </a:r>
            <a:r>
              <a:rPr lang="en-US" sz="3600" b="1" i="1" u="sng" dirty="0" err="1" smtClean="0">
                <a:latin typeface="Times New Roman" panose="02020603050405020304" pitchFamily="18" charset="0"/>
                <a:cs typeface="Times New Roman" panose="02020603050405020304" pitchFamily="18" charset="0"/>
              </a:rPr>
              <a:t>Kinh</a:t>
            </a:r>
            <a:r>
              <a:rPr lang="en-US" sz="3600" b="1" i="1" u="sng" dirty="0" smtClean="0">
                <a:latin typeface="Times New Roman" panose="02020603050405020304" pitchFamily="18" charset="0"/>
                <a:cs typeface="Times New Roman" panose="02020603050405020304" pitchFamily="18" charset="0"/>
              </a:rPr>
              <a:t> </a:t>
            </a:r>
            <a:r>
              <a:rPr lang="en-US" sz="3600" b="1" i="1" u="sng" dirty="0" err="1" smtClean="0">
                <a:latin typeface="Times New Roman" panose="02020603050405020304" pitchFamily="18" charset="0"/>
                <a:cs typeface="Times New Roman" panose="02020603050405020304" pitchFamily="18" charset="0"/>
              </a:rPr>
              <a:t>tế</a:t>
            </a:r>
            <a:r>
              <a:rPr lang="en-US" sz="3600" b="1" i="1" u="sng" dirty="0" smtClean="0">
                <a:latin typeface="Times New Roman" panose="02020603050405020304" pitchFamily="18" charset="0"/>
                <a:cs typeface="Times New Roman" panose="02020603050405020304" pitchFamily="18" charset="0"/>
              </a:rPr>
              <a:t>:</a:t>
            </a:r>
          </a:p>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nhanh</a:t>
            </a:r>
            <a:endParaRPr lang="en-US" sz="3600" u="sng"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kỉ</a:t>
            </a:r>
            <a:r>
              <a:rPr lang="en-US" sz="3600" dirty="0">
                <a:latin typeface="Times New Roman" panose="02020603050405020304" pitchFamily="18" charset="0"/>
                <a:cs typeface="Times New Roman" panose="02020603050405020304" pitchFamily="18" charset="0"/>
              </a:rPr>
              <a:t> 70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kinh</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tế,tài</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học-kĩ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đại</a:t>
            </a:r>
            <a:endParaRPr lang="en-US" sz="3600" u="sng" dirty="0">
              <a:latin typeface="Times New Roman" panose="02020603050405020304" pitchFamily="18" charset="0"/>
              <a:cs typeface="Times New Roman" panose="02020603050405020304" pitchFamily="18" charset="0"/>
            </a:endParaRPr>
          </a:p>
          <a:p>
            <a:pPr algn="just"/>
            <a:r>
              <a:rPr lang="en-US" sz="3600" b="1" i="1" u="sng" dirty="0">
                <a:latin typeface="Times New Roman" panose="02020603050405020304" pitchFamily="18" charset="0"/>
                <a:cs typeface="Times New Roman" panose="02020603050405020304" pitchFamily="18" charset="0"/>
              </a:rPr>
              <a:t>2. </a:t>
            </a:r>
            <a:r>
              <a:rPr lang="en-US" sz="3600" b="1" i="1" u="sng" dirty="0" err="1">
                <a:latin typeface="Times New Roman" panose="02020603050405020304" pitchFamily="18" charset="0"/>
                <a:cs typeface="Times New Roman" panose="02020603050405020304" pitchFamily="18" charset="0"/>
              </a:rPr>
              <a:t>Đối</a:t>
            </a:r>
            <a:r>
              <a:rPr lang="en-US" sz="3600" b="1" i="1" u="sng" dirty="0">
                <a:latin typeface="Times New Roman" panose="02020603050405020304" pitchFamily="18" charset="0"/>
                <a:cs typeface="Times New Roman" panose="02020603050405020304" pitchFamily="18" charset="0"/>
              </a:rPr>
              <a:t> </a:t>
            </a:r>
            <a:r>
              <a:rPr lang="en-US" sz="3600" b="1" i="1" u="sng" dirty="0" err="1">
                <a:latin typeface="Times New Roman" panose="02020603050405020304" pitchFamily="18" charset="0"/>
                <a:cs typeface="Times New Roman" panose="02020603050405020304" pitchFamily="18" charset="0"/>
              </a:rPr>
              <a:t>ngoại</a:t>
            </a:r>
            <a:r>
              <a:rPr lang="en-US" sz="3600" b="1" i="1" u="sng" dirty="0">
                <a:latin typeface="Times New Roman" panose="02020603050405020304" pitchFamily="18" charset="0"/>
                <a:cs typeface="Times New Roman" panose="02020603050405020304" pitchFamily="18" charset="0"/>
              </a:rPr>
              <a:t>: </a:t>
            </a:r>
          </a:p>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t>
            </a:r>
            <a:r>
              <a:rPr lang="en-US" sz="3600" dirty="0" err="1" smtClean="0">
                <a:latin typeface="Times New Roman" panose="02020603050405020304" pitchFamily="18" charset="0"/>
                <a:cs typeface="Times New Roman" panose="02020603050405020304" pitchFamily="18" charset="0"/>
              </a:rPr>
              <a:t>iếp</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minh </a:t>
            </a:r>
            <a:r>
              <a:rPr lang="en-US" sz="3600" dirty="0" err="1">
                <a:latin typeface="Times New Roman" panose="02020603050405020304" pitchFamily="18" charset="0"/>
                <a:cs typeface="Times New Roman" panose="02020603050405020304" pitchFamily="18" charset="0"/>
              </a:rPr>
              <a:t>chặt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Mĩ</a:t>
            </a:r>
            <a:endParaRPr lang="en-US" sz="3600" u="sng"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hóa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thoát</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sự</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Mĩ</a:t>
            </a:r>
            <a:r>
              <a:rPr lang="en-US" sz="3600" dirty="0">
                <a:latin typeface="Times New Roman" panose="02020603050405020304" pitchFamily="18" charset="0"/>
                <a:cs typeface="Times New Roman" panose="02020603050405020304" pitchFamily="18" charset="0"/>
              </a:rPr>
              <a:t>.</a:t>
            </a:r>
            <a:endParaRPr lang="en-US" sz="3600" u="sng" dirty="0">
              <a:latin typeface="Times New Roman" panose="02020603050405020304" pitchFamily="18" charset="0"/>
              <a:cs typeface="Times New Roman" panose="02020603050405020304" pitchFamily="18" charset="0"/>
            </a:endParaRPr>
          </a:p>
          <a:p>
            <a:pPr algn="just"/>
            <a:endParaRPr lang="en-US" sz="3600" u="sng" dirty="0">
              <a:latin typeface="Times New Roman" panose="02020603050405020304" pitchFamily="18" charset="0"/>
              <a:cs typeface="Times New Roman" panose="02020603050405020304" pitchFamily="18" charset="0"/>
            </a:endParaRPr>
          </a:p>
        </p:txBody>
      </p:sp>
      <p:sp>
        <p:nvSpPr>
          <p:cNvPr id="6" name="Rectangle 5"/>
          <p:cNvSpPr/>
          <p:nvPr/>
        </p:nvSpPr>
        <p:spPr>
          <a:xfrm>
            <a:off x="76200" y="3048000"/>
            <a:ext cx="8915400" cy="990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US" sz="3200" i="1" dirty="0" smtClean="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r>
              <a:rPr lang="en-US" sz="3600" i="1" dirty="0" err="1" smtClean="0">
                <a:solidFill>
                  <a:schemeClr val="tx1"/>
                </a:solidFill>
                <a:latin typeface="Times New Roman" panose="02020603050405020304" pitchFamily="18" charset="0"/>
                <a:cs typeface="Times New Roman" panose="02020603050405020304" pitchFamily="18" charset="0"/>
              </a:rPr>
              <a:t>Vì</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sao</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kinh</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tế</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Tây</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Âu</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phát</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triển</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nhanh</a:t>
            </a:r>
            <a:r>
              <a:rPr lang="en-US" sz="3600" i="1" dirty="0">
                <a:solidFill>
                  <a:schemeClr val="tx1"/>
                </a:solidFill>
                <a:latin typeface="Times New Roman" panose="02020603050405020304" pitchFamily="18" charset="0"/>
                <a:cs typeface="Times New Roman" panose="02020603050405020304" pitchFamily="18" charset="0"/>
              </a:rPr>
              <a:t> ?</a:t>
            </a:r>
          </a:p>
          <a:p>
            <a:endParaRPr lang="en-US" sz="3600" i="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1771" y="3968522"/>
            <a:ext cx="9067800" cy="288815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US" altLang="en-US" sz="3500" dirty="0" smtClean="0">
              <a:latin typeface="Times New Roman" panose="02020603050405020304" pitchFamily="18" charset="0"/>
              <a:cs typeface="Times New Roman" panose="02020603050405020304" pitchFamily="18" charset="0"/>
            </a:endParaRPr>
          </a:p>
          <a:p>
            <a:r>
              <a:rPr lang="en-US" altLang="en-US" sz="3500" dirty="0" smtClean="0">
                <a:latin typeface="Times New Roman" panose="02020603050405020304" pitchFamily="18" charset="0"/>
                <a:cs typeface="Times New Roman" panose="02020603050405020304" pitchFamily="18" charset="0"/>
              </a:rPr>
              <a:t>1.Áp </a:t>
            </a:r>
            <a:r>
              <a:rPr lang="en-US" altLang="en-US" sz="3500" dirty="0" err="1">
                <a:latin typeface="Times New Roman" panose="02020603050405020304" pitchFamily="18" charset="0"/>
                <a:cs typeface="Times New Roman" panose="02020603050405020304" pitchFamily="18" charset="0"/>
              </a:rPr>
              <a:t>dụng</a:t>
            </a:r>
            <a:r>
              <a:rPr lang="en-US" altLang="en-US" sz="3500" dirty="0">
                <a:latin typeface="Times New Roman" panose="02020603050405020304" pitchFamily="18" charset="0"/>
                <a:cs typeface="Times New Roman" panose="02020603050405020304" pitchFamily="18" charset="0"/>
              </a:rPr>
              <a:t> KHKT. </a:t>
            </a:r>
            <a:endParaRPr lang="en-US" altLang="en-US" sz="3500" dirty="0" smtClean="0">
              <a:latin typeface="Times New Roman" panose="02020603050405020304" pitchFamily="18" charset="0"/>
              <a:cs typeface="Times New Roman" panose="02020603050405020304" pitchFamily="18" charset="0"/>
            </a:endParaRPr>
          </a:p>
          <a:p>
            <a:r>
              <a:rPr lang="en-US" altLang="en-US" sz="3500" dirty="0" smtClean="0">
                <a:latin typeface="Times New Roman" panose="02020603050405020304" pitchFamily="18" charset="0"/>
                <a:cs typeface="Times New Roman" panose="02020603050405020304" pitchFamily="18" charset="0"/>
              </a:rPr>
              <a:t>2.Vai </a:t>
            </a:r>
            <a:r>
              <a:rPr lang="en-US" altLang="en-US" sz="3500" dirty="0" err="1">
                <a:latin typeface="Times New Roman" panose="02020603050405020304" pitchFamily="18" charset="0"/>
                <a:cs typeface="Times New Roman" panose="02020603050405020304" pitchFamily="18" charset="0"/>
              </a:rPr>
              <a:t>trò</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của</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nhà</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nước</a:t>
            </a:r>
            <a:r>
              <a:rPr lang="en-US" altLang="en-US" sz="3500" dirty="0">
                <a:latin typeface="Times New Roman" panose="02020603050405020304" pitchFamily="18" charset="0"/>
                <a:cs typeface="Times New Roman" panose="02020603050405020304" pitchFamily="18" charset="0"/>
              </a:rPr>
              <a:t> </a:t>
            </a:r>
            <a:endParaRPr lang="en-US" altLang="en-US" sz="3500" dirty="0" smtClean="0">
              <a:latin typeface="Times New Roman" panose="02020603050405020304" pitchFamily="18" charset="0"/>
              <a:cs typeface="Times New Roman" panose="02020603050405020304" pitchFamily="18" charset="0"/>
            </a:endParaRPr>
          </a:p>
          <a:p>
            <a:r>
              <a:rPr lang="en-US" altLang="en-US" sz="3500" dirty="0" smtClean="0">
                <a:latin typeface="Times New Roman" panose="02020603050405020304" pitchFamily="18" charset="0"/>
                <a:cs typeface="Times New Roman" panose="02020603050405020304" pitchFamily="18" charset="0"/>
              </a:rPr>
              <a:t>3.Tận </a:t>
            </a:r>
            <a:r>
              <a:rPr lang="en-US" altLang="en-US" sz="3500" dirty="0" err="1">
                <a:latin typeface="Times New Roman" panose="02020603050405020304" pitchFamily="18" charset="0"/>
                <a:cs typeface="Times New Roman" panose="02020603050405020304" pitchFamily="18" charset="0"/>
              </a:rPr>
              <a:t>dụng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viện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trợ</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Mĩ</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giá</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nguyên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liệu</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rẻ</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hợp</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tác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trong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khuôn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khổ</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Cộng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đồng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châu</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Âu</a:t>
            </a:r>
            <a:r>
              <a:rPr lang="en-US" altLang="en-US" sz="3500" dirty="0">
                <a:latin typeface="Times New Roman" panose="02020603050405020304" pitchFamily="18" charset="0"/>
                <a:cs typeface="Times New Roman" panose="02020603050405020304" pitchFamily="18" charset="0"/>
              </a:rPr>
              <a:t> (EC)</a:t>
            </a:r>
          </a:p>
          <a:p>
            <a:endParaRPr lang="en-US"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44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500"/>
                                        <p:tgtEl>
                                          <p:spTgt spid="5">
                                            <p:txEl>
                                              <p:pRg st="1" end="1"/>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xit" presetSubtype="32" fill="hold" grpId="1" nodeType="clickEffect">
                                  <p:stCondLst>
                                    <p:cond delay="0"/>
                                  </p:stCondLst>
                                  <p:childTnLst>
                                    <p:animEffect transition="out" filter="diamond(out)">
                                      <p:cBhvr>
                                        <p:cTn id="37" dur="250"/>
                                        <p:tgtEl>
                                          <p:spTgt spid="6"/>
                                        </p:tgtEl>
                                      </p:cBhvr>
                                    </p:animEffect>
                                    <p:set>
                                      <p:cBhvr>
                                        <p:cTn id="38" dur="1" fill="hold">
                                          <p:stCondLst>
                                            <p:cond delay="249"/>
                                          </p:stCondLst>
                                        </p:cTn>
                                        <p:tgtEl>
                                          <p:spTgt spid="6"/>
                                        </p:tgtEl>
                                        <p:attrNameLst>
                                          <p:attrName>style.visibility</p:attrName>
                                        </p:attrNameLst>
                                      </p:cBhvr>
                                      <p:to>
                                        <p:strVal val="hidden"/>
                                      </p:to>
                                    </p:set>
                                  </p:childTnLst>
                                </p:cTn>
                              </p:par>
                              <p:par>
                                <p:cTn id="39" presetID="8" presetClass="exit" presetSubtype="32" fill="hold" grpId="1" nodeType="withEffect">
                                  <p:stCondLst>
                                    <p:cond delay="0"/>
                                  </p:stCondLst>
                                  <p:childTnLst>
                                    <p:animEffect transition="out" filter="diamond(out)">
                                      <p:cBhvr>
                                        <p:cTn id="40" dur="250"/>
                                        <p:tgtEl>
                                          <p:spTgt spid="7"/>
                                        </p:tgtEl>
                                      </p:cBhvr>
                                    </p:animEffect>
                                    <p:set>
                                      <p:cBhvr>
                                        <p:cTn id="41" dur="1" fill="hold">
                                          <p:stCondLst>
                                            <p:cond delay="249"/>
                                          </p:stCondLst>
                                        </p:cTn>
                                        <p:tgtEl>
                                          <p:spTgt spid="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wipe(left)">
                                      <p:cBhvr>
                                        <p:cTn id="46" dur="500"/>
                                        <p:tgtEl>
                                          <p:spTgt spid="5">
                                            <p:txEl>
                                              <p:pRg st="3" end="3"/>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wipe(left)">
                                      <p:cBhvr>
                                        <p:cTn id="49" dur="500"/>
                                        <p:tgtEl>
                                          <p:spTgt spid="5">
                                            <p:txEl>
                                              <p:pRg st="4" end="4"/>
                                            </p:txEl>
                                          </p:spTgt>
                                        </p:tgtEl>
                                      </p:cBhvr>
                                    </p:animEffect>
                                  </p:childTnLst>
                                </p:cTn>
                              </p:par>
                              <p:par>
                                <p:cTn id="50" presetID="22" presetClass="entr" presetSubtype="8" fill="hold" nodeType="with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animEffect transition="in" filter="wipe(left)">
                                      <p:cBhvr>
                                        <p:cTn id="5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9441"/>
          </a:xfrm>
          <a:prstGeom prst="rect">
            <a:avLst/>
          </a:prstGeom>
        </p:spPr>
        <p:txBody>
          <a:bodyPr wrap="square">
            <a:spAutoFit/>
          </a:bodyPr>
          <a:lstStyle/>
          <a:p>
            <a:r>
              <a:rPr lang="en-US" sz="4400" b="1" dirty="0">
                <a:solidFill>
                  <a:srgbClr val="FF0000"/>
                </a:solidFill>
                <a:latin typeface="Times New Roman" panose="02020603050405020304" pitchFamily="18" charset="0"/>
                <a:cs typeface="Times New Roman" panose="02020603050405020304" pitchFamily="18" charset="0"/>
              </a:rPr>
              <a:t>III. </a:t>
            </a:r>
            <a:r>
              <a:rPr lang="en-US" sz="4400" b="1" dirty="0" err="1">
                <a:solidFill>
                  <a:srgbClr val="FF0000"/>
                </a:solidFill>
                <a:latin typeface="Times New Roman" panose="02020603050405020304" pitchFamily="18" charset="0"/>
                <a:cs typeface="Times New Roman" panose="02020603050405020304" pitchFamily="18" charset="0"/>
              </a:rPr>
              <a:t>Tây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Âu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từ</a:t>
            </a:r>
            <a:r>
              <a:rPr lang="en-US" sz="4400" b="1" dirty="0">
                <a:solidFill>
                  <a:srgbClr val="FF0000"/>
                </a:solidFill>
                <a:latin typeface="Times New Roman" panose="02020603050405020304" pitchFamily="18" charset="0"/>
                <a:cs typeface="Times New Roman" panose="02020603050405020304" pitchFamily="18" charset="0"/>
              </a:rPr>
              <a:t> 1973-1991</a:t>
            </a:r>
            <a:endParaRPr lang="en-US" sz="4400" dirty="0">
              <a:latin typeface="Times New Roman" panose="02020603050405020304" pitchFamily="18" charset="0"/>
              <a:cs typeface="Times New Roman" panose="02020603050405020304" pitchFamily="18" charset="0"/>
            </a:endParaRPr>
          </a:p>
        </p:txBody>
      </p:sp>
      <p:sp>
        <p:nvSpPr>
          <p:cNvPr id="5" name="Rectangle 4"/>
          <p:cNvSpPr/>
          <p:nvPr/>
        </p:nvSpPr>
        <p:spPr>
          <a:xfrm>
            <a:off x="10886" y="685800"/>
            <a:ext cx="8991600" cy="7294305"/>
          </a:xfrm>
          <a:prstGeom prst="rect">
            <a:avLst/>
          </a:prstGeom>
        </p:spPr>
        <p:txBody>
          <a:bodyPr wrap="square">
            <a:spAutoFit/>
          </a:bodyPr>
          <a:lstStyle/>
          <a:p>
            <a:pPr algn="just"/>
            <a:r>
              <a:rPr lang="en-US" sz="3600" b="1" i="1" u="sng" dirty="0" smtClean="0">
                <a:latin typeface="Times New Roman" panose="02020603050405020304" pitchFamily="18" charset="0"/>
                <a:cs typeface="Times New Roman" panose="02020603050405020304" pitchFamily="18" charset="0"/>
              </a:rPr>
              <a:t>1.Kinh </a:t>
            </a:r>
            <a:r>
              <a:rPr lang="en-US" sz="3600" b="1" i="1" u="sng" dirty="0" err="1">
                <a:latin typeface="Times New Roman" panose="02020603050405020304" pitchFamily="18" charset="0"/>
                <a:cs typeface="Times New Roman" panose="02020603050405020304" pitchFamily="18" charset="0"/>
              </a:rPr>
              <a:t>tế</a:t>
            </a:r>
            <a:r>
              <a:rPr lang="en-US" sz="3600" b="1" i="1" u="sng" dirty="0" smtClean="0">
                <a:latin typeface="Times New Roman" panose="02020603050405020304" pitchFamily="18" charset="0"/>
                <a:cs typeface="Times New Roman" panose="02020603050405020304" pitchFamily="18" charset="0"/>
              </a:rPr>
              <a:t>:</a:t>
            </a:r>
          </a:p>
          <a:p>
            <a:pPr algn="just"/>
            <a:r>
              <a:rPr lang="en-US" altLang="en-US" sz="3600" dirty="0" smtClean="0">
                <a:latin typeface="Times New Roman" panose="02020603050405020304" pitchFamily="18" charset="0"/>
                <a:cs typeface="Times New Roman" panose="02020603050405020304" pitchFamily="18" charset="0"/>
              </a:rPr>
              <a:t>- Do </a:t>
            </a:r>
            <a:r>
              <a:rPr lang="en-US" altLang="en-US" sz="3600" dirty="0" err="1">
                <a:latin typeface="Times New Roman" panose="02020603050405020304" pitchFamily="18" charset="0"/>
                <a:cs typeface="Times New Roman" panose="02020603050405020304" pitchFamily="18" charset="0"/>
              </a:rPr>
              <a:t>tác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động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khủng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hoảng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dầu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mỏ</a:t>
            </a:r>
            <a:r>
              <a:rPr lang="en-US" altLang="en-US" sz="3600" dirty="0">
                <a:latin typeface="Times New Roman" panose="02020603050405020304" pitchFamily="18" charset="0"/>
                <a:cs typeface="Times New Roman" panose="02020603050405020304" pitchFamily="18" charset="0"/>
              </a:rPr>
              <a:t> </a:t>
            </a:r>
            <a:r>
              <a:rPr lang="en-US" altLang="en-US" sz="3600" dirty="0" smtClean="0">
                <a:latin typeface="Times New Roman" panose="02020603050405020304" pitchFamily="18" charset="0"/>
                <a:cs typeface="Times New Roman" panose="02020603050405020304" pitchFamily="18" charset="0"/>
              </a:rPr>
              <a:t>1973 </a:t>
            </a:r>
          </a:p>
          <a:p>
            <a:pPr algn="just"/>
            <a:r>
              <a:rPr lang="en-US" altLang="en-US" sz="3600" dirty="0" smtClean="0">
                <a:latin typeface="Times New Roman" panose="02020603050405020304" pitchFamily="18" charset="0"/>
                <a:cs typeface="Times New Roman" panose="02020603050405020304" pitchFamily="18" charset="0"/>
              </a:rPr>
              <a:t>-&gt;</a:t>
            </a:r>
            <a:r>
              <a:rPr lang="en-US" altLang="en-US" sz="3600" dirty="0" err="1" smtClean="0">
                <a:latin typeface="Times New Roman" panose="02020603050405020304" pitchFamily="18" charset="0"/>
                <a:cs typeface="Times New Roman" panose="02020603050405020304" pitchFamily="18" charset="0"/>
              </a:rPr>
              <a:t>nhiều</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nước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lâm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suy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thoái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mất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ổn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định</a:t>
            </a:r>
            <a:endParaRPr lang="en-US" altLang="en-US" sz="3600" dirty="0">
              <a:latin typeface="Times New Roman" panose="02020603050405020304" pitchFamily="18" charset="0"/>
              <a:cs typeface="Times New Roman" panose="02020603050405020304" pitchFamily="18" charset="0"/>
            </a:endParaRPr>
          </a:p>
          <a:p>
            <a:pPr algn="just"/>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Gặp</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nhiều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khăn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lạm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phát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thất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nghiệp</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bị</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nước</a:t>
            </a:r>
            <a:r>
              <a:rPr lang="en-US" altLang="en-US" sz="3600" dirty="0">
                <a:latin typeface="Times New Roman" panose="02020603050405020304" pitchFamily="18" charset="0"/>
                <a:cs typeface="Times New Roman" panose="02020603050405020304" pitchFamily="18" charset="0"/>
              </a:rPr>
              <a:t> </a:t>
            </a:r>
            <a:r>
              <a:rPr lang="en-US" altLang="en-US" sz="3600" dirty="0" smtClean="0">
                <a:latin typeface="Times New Roman" panose="02020603050405020304" pitchFamily="18" charset="0"/>
                <a:cs typeface="Times New Roman" panose="02020603050405020304" pitchFamily="18" charset="0"/>
              </a:rPr>
              <a:t>NICs, </a:t>
            </a:r>
            <a:r>
              <a:rPr lang="en-US" altLang="en-US" sz="3600" dirty="0" err="1">
                <a:latin typeface="Times New Roman" panose="02020603050405020304" pitchFamily="18" charset="0"/>
                <a:cs typeface="Times New Roman" panose="02020603050405020304" pitchFamily="18" charset="0"/>
              </a:rPr>
              <a:t>Mĩ</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Nhật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cạnh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tranh</a:t>
            </a:r>
            <a:r>
              <a:rPr lang="en-US" altLang="en-US" sz="3600" dirty="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quyết</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liệt</a:t>
            </a:r>
            <a:r>
              <a:rPr lang="en-US" altLang="en-US" sz="3600" dirty="0">
                <a:latin typeface="Times New Roman" panose="02020603050405020304" pitchFamily="18" charset="0"/>
                <a:cs typeface="Times New Roman" panose="02020603050405020304" pitchFamily="18" charset="0"/>
              </a:rPr>
              <a:t> </a:t>
            </a:r>
          </a:p>
          <a:p>
            <a:pPr algn="just"/>
            <a:r>
              <a:rPr lang="en-US" sz="3600" b="1" i="1" u="sng" dirty="0">
                <a:latin typeface="Times New Roman" panose="02020603050405020304" pitchFamily="18" charset="0"/>
                <a:cs typeface="Times New Roman" panose="02020603050405020304" pitchFamily="18" charset="0"/>
              </a:rPr>
              <a:t>2. </a:t>
            </a:r>
            <a:r>
              <a:rPr lang="en-US" sz="3600" b="1" i="1" u="sng" dirty="0" err="1">
                <a:latin typeface="Times New Roman" panose="02020603050405020304" pitchFamily="18" charset="0"/>
                <a:cs typeface="Times New Roman" panose="02020603050405020304" pitchFamily="18" charset="0"/>
              </a:rPr>
              <a:t>Đối</a:t>
            </a:r>
            <a:r>
              <a:rPr lang="en-US" sz="3600" b="1" i="1" u="sng" dirty="0">
                <a:latin typeface="Times New Roman" panose="02020603050405020304" pitchFamily="18" charset="0"/>
                <a:cs typeface="Times New Roman" panose="02020603050405020304" pitchFamily="18" charset="0"/>
              </a:rPr>
              <a:t> </a:t>
            </a:r>
            <a:r>
              <a:rPr lang="en-US" sz="3600" b="1" i="1" u="sng" dirty="0" err="1">
                <a:latin typeface="Times New Roman" panose="02020603050405020304" pitchFamily="18" charset="0"/>
                <a:cs typeface="Times New Roman" panose="02020603050405020304" pitchFamily="18" charset="0"/>
              </a:rPr>
              <a:t>ngoại</a:t>
            </a:r>
            <a:r>
              <a:rPr lang="en-US" sz="3600" b="1" i="1" dirty="0" smtClean="0">
                <a:latin typeface="Times New Roman" panose="02020603050405020304" pitchFamily="18" charset="0"/>
                <a:cs typeface="Times New Roman" panose="02020603050405020304" pitchFamily="18" charset="0"/>
              </a:rPr>
              <a:t>:</a:t>
            </a:r>
          </a:p>
          <a:p>
            <a:r>
              <a:rPr lang="en-US" sz="3600" dirty="0" smtClean="0">
                <a:latin typeface="Times New Roman" panose="02020603050405020304" pitchFamily="18" charset="0"/>
                <a:cs typeface="Times New Roman" panose="02020603050405020304" pitchFamily="18" charset="0"/>
              </a:rPr>
              <a:t>- C</a:t>
            </a:r>
            <a:r>
              <a:rPr lang="vi-VN" sz="3600" dirty="0" smtClean="0">
                <a:latin typeface="Times New Roman" panose="02020603050405020304" pitchFamily="18" charset="0"/>
                <a:cs typeface="Times New Roman" panose="02020603050405020304" pitchFamily="18" charset="0"/>
              </a:rPr>
              <a:t>ăng </a:t>
            </a:r>
            <a:r>
              <a:rPr lang="vi-VN" sz="3600" dirty="0">
                <a:latin typeface="Times New Roman" panose="02020603050405020304" pitchFamily="18" charset="0"/>
                <a:cs typeface="Times New Roman" panose="02020603050405020304" pitchFamily="18" charset="0"/>
              </a:rPr>
              <a:t>thẳng dịu đi rõ rệt.</a:t>
            </a:r>
          </a:p>
          <a:p>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Năm </a:t>
            </a:r>
            <a:r>
              <a:rPr lang="vi-VN" sz="3600" dirty="0">
                <a:latin typeface="Times New Roman" panose="02020603050405020304" pitchFamily="18" charset="0"/>
                <a:cs typeface="Times New Roman" panose="02020603050405020304" pitchFamily="18" charset="0"/>
              </a:rPr>
              <a:t>1975: định ước Henxinki về an ninh và hợp tác châu Âu được ký kết</a:t>
            </a:r>
          </a:p>
          <a:p>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Năm </a:t>
            </a:r>
            <a:r>
              <a:rPr lang="vi-VN" sz="3600" dirty="0">
                <a:latin typeface="Times New Roman" panose="02020603050405020304" pitchFamily="18" charset="0"/>
                <a:cs typeface="Times New Roman" panose="02020603050405020304" pitchFamily="18" charset="0"/>
              </a:rPr>
              <a:t>1989: “Bức tường Berlin” bị xóa bỏ, sau đó các nước Đức tái thống nhất (10/1990).</a:t>
            </a:r>
            <a:endParaRPr lang="en-US" sz="3600" dirty="0">
              <a:latin typeface="Times New Roman" panose="02020603050405020304" pitchFamily="18" charset="0"/>
              <a:cs typeface="Times New Roman" panose="02020603050405020304" pitchFamily="18" charset="0"/>
            </a:endParaRPr>
          </a:p>
          <a:p>
            <a:pPr algn="just"/>
            <a:endParaRPr lang="en-US" sz="3600" b="1" i="1" dirty="0">
              <a:latin typeface="Times New Roman" panose="02020603050405020304" pitchFamily="18" charset="0"/>
              <a:cs typeface="Times New Roman" panose="02020603050405020304" pitchFamily="18" charset="0"/>
            </a:endParaRPr>
          </a:p>
          <a:p>
            <a:pPr algn="just"/>
            <a:endParaRPr lang="en-US" sz="3600" b="1" i="1" u="sng"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57200" y="685800"/>
            <a:ext cx="7892144" cy="5869782"/>
          </a:xfrm>
          <a:prstGeom prst="rect">
            <a:avLst/>
          </a:prstGeom>
        </p:spPr>
      </p:pic>
      <p:grpSp>
        <p:nvGrpSpPr>
          <p:cNvPr id="10" name="Group 9"/>
          <p:cNvGrpSpPr/>
          <p:nvPr/>
        </p:nvGrpSpPr>
        <p:grpSpPr>
          <a:xfrm>
            <a:off x="522514" y="685800"/>
            <a:ext cx="7935686" cy="5869782"/>
            <a:chOff x="76200" y="769441"/>
            <a:chExt cx="5715000" cy="4859179"/>
          </a:xfrm>
        </p:grpSpPr>
        <p:pic>
          <p:nvPicPr>
            <p:cNvPr id="8" name="Picture 7"/>
            <p:cNvPicPr>
              <a:picLocks noChangeAspect="1"/>
            </p:cNvPicPr>
            <p:nvPr/>
          </p:nvPicPr>
          <p:blipFill>
            <a:blip r:embed="rId3"/>
            <a:stretch>
              <a:fillRect/>
            </a:stretch>
          </p:blipFill>
          <p:spPr>
            <a:xfrm>
              <a:off x="76200" y="769441"/>
              <a:ext cx="5715000" cy="4286250"/>
            </a:xfrm>
            <a:prstGeom prst="rect">
              <a:avLst/>
            </a:prstGeom>
          </p:spPr>
        </p:pic>
        <p:sp>
          <p:nvSpPr>
            <p:cNvPr id="9" name="TextBox 8"/>
            <p:cNvSpPr txBox="1"/>
            <p:nvPr/>
          </p:nvSpPr>
          <p:spPr>
            <a:xfrm>
              <a:off x="152400" y="5105400"/>
              <a:ext cx="5606143"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Bức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Bec-lin</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5947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
                                            <p:txEl>
                                              <p:pRg st="0" end="0"/>
                                            </p:txEl>
                                          </p:spTgt>
                                        </p:tgtEl>
                                      </p:cBhvr>
                                    </p:animEffect>
                                    <p:set>
                                      <p:cBhvr>
                                        <p:cTn id="41" dur="1" fill="hold">
                                          <p:stCondLst>
                                            <p:cond delay="499"/>
                                          </p:stCondLst>
                                        </p:cTn>
                                        <p:tgtEl>
                                          <p:spTgt spid="5">
                                            <p:txEl>
                                              <p:pRg st="0" end="0"/>
                                            </p:txEl>
                                          </p:spTgt>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5">
                                            <p:txEl>
                                              <p:pRg st="1" end="1"/>
                                            </p:txEl>
                                          </p:spTgt>
                                        </p:tgtEl>
                                      </p:cBhvr>
                                    </p:animEffect>
                                    <p:set>
                                      <p:cBhvr>
                                        <p:cTn id="44" dur="1" fill="hold">
                                          <p:stCondLst>
                                            <p:cond delay="499"/>
                                          </p:stCondLst>
                                        </p:cTn>
                                        <p:tgtEl>
                                          <p:spTgt spid="5">
                                            <p:txEl>
                                              <p:pRg st="1" end="1"/>
                                            </p:txEl>
                                          </p:spTgt>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5">
                                            <p:txEl>
                                              <p:pRg st="2" end="2"/>
                                            </p:txEl>
                                          </p:spTgt>
                                        </p:tgtEl>
                                      </p:cBhvr>
                                    </p:animEffect>
                                    <p:set>
                                      <p:cBhvr>
                                        <p:cTn id="47" dur="1" fill="hold">
                                          <p:stCondLst>
                                            <p:cond delay="499"/>
                                          </p:stCondLst>
                                        </p:cTn>
                                        <p:tgtEl>
                                          <p:spTgt spid="5">
                                            <p:txEl>
                                              <p:pRg st="2" end="2"/>
                                            </p:txEl>
                                          </p:spTgt>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5">
                                            <p:txEl>
                                              <p:pRg st="3" end="3"/>
                                            </p:txEl>
                                          </p:spTgt>
                                        </p:tgtEl>
                                      </p:cBhvr>
                                    </p:animEffect>
                                    <p:set>
                                      <p:cBhvr>
                                        <p:cTn id="50" dur="1" fill="hold">
                                          <p:stCondLst>
                                            <p:cond delay="499"/>
                                          </p:stCondLst>
                                        </p:cTn>
                                        <p:tgtEl>
                                          <p:spTgt spid="5">
                                            <p:txEl>
                                              <p:pRg st="3" end="3"/>
                                            </p:txEl>
                                          </p:spTgt>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5">
                                            <p:txEl>
                                              <p:pRg st="4" end="4"/>
                                            </p:txEl>
                                          </p:spTgt>
                                        </p:tgtEl>
                                      </p:cBhvr>
                                    </p:animEffect>
                                    <p:set>
                                      <p:cBhvr>
                                        <p:cTn id="53" dur="1" fill="hold">
                                          <p:stCondLst>
                                            <p:cond delay="499"/>
                                          </p:stCondLst>
                                        </p:cTn>
                                        <p:tgtEl>
                                          <p:spTgt spid="5">
                                            <p:txEl>
                                              <p:pRg st="4" end="4"/>
                                            </p:txEl>
                                          </p:spTgt>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5">
                                            <p:txEl>
                                              <p:pRg st="5" end="5"/>
                                            </p:txEl>
                                          </p:spTgt>
                                        </p:tgtEl>
                                      </p:cBhvr>
                                    </p:animEffect>
                                    <p:set>
                                      <p:cBhvr>
                                        <p:cTn id="56" dur="1" fill="hold">
                                          <p:stCondLst>
                                            <p:cond delay="499"/>
                                          </p:stCondLst>
                                        </p:cTn>
                                        <p:tgtEl>
                                          <p:spTgt spid="5">
                                            <p:txEl>
                                              <p:pRg st="5" end="5"/>
                                            </p:txEl>
                                          </p:spTgt>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5">
                                            <p:txEl>
                                              <p:pRg st="6" end="6"/>
                                            </p:txEl>
                                          </p:spTgt>
                                        </p:tgtEl>
                                      </p:cBhvr>
                                    </p:animEffect>
                                    <p:set>
                                      <p:cBhvr>
                                        <p:cTn id="59" dur="1" fill="hold">
                                          <p:stCondLst>
                                            <p:cond delay="499"/>
                                          </p:stCondLst>
                                        </p:cTn>
                                        <p:tgtEl>
                                          <p:spTgt spid="5">
                                            <p:txEl>
                                              <p:pRg st="6" end="6"/>
                                            </p:txEl>
                                          </p:spTgt>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5">
                                            <p:txEl>
                                              <p:pRg st="7" end="7"/>
                                            </p:txEl>
                                          </p:spTgt>
                                        </p:tgtEl>
                                      </p:cBhvr>
                                    </p:animEffect>
                                    <p:set>
                                      <p:cBhvr>
                                        <p:cTn id="62" dur="1" fill="hold">
                                          <p:stCondLst>
                                            <p:cond delay="499"/>
                                          </p:stCondLst>
                                        </p:cTn>
                                        <p:tgtEl>
                                          <p:spTgt spid="5">
                                            <p:txEl>
                                              <p:pRg st="7" end="7"/>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randombar(horizontal)">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nodeType="clickEffect">
                                  <p:stCondLst>
                                    <p:cond delay="0"/>
                                  </p:stCondLst>
                                  <p:childTnLst>
                                    <p:animEffect transition="out" filter="randombar(horizontal)">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childTnLst>
                          </p:cTn>
                        </p:par>
                        <p:par>
                          <p:cTn id="73" fill="hold">
                            <p:stCondLst>
                              <p:cond delay="500"/>
                            </p:stCondLst>
                            <p:childTnLst>
                              <p:par>
                                <p:cTn id="74" presetID="14" presetClass="entr" presetSubtype="10" fill="hold" nodeType="after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randombar(horizontal)">
                                      <p:cBhvr>
                                        <p:cTn id="7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vi-VN" sz="4400" b="1" dirty="0" smtClean="0">
                <a:solidFill>
                  <a:srgbClr val="FF0000"/>
                </a:solidFill>
                <a:latin typeface="+mj-lt"/>
              </a:rPr>
              <a:t>IV. Tây Âu</a:t>
            </a:r>
            <a:r>
              <a:rPr lang="en-US" sz="4400" b="1" dirty="0" smtClean="0">
                <a:solidFill>
                  <a:srgbClr val="FF0000"/>
                </a:solidFill>
                <a:latin typeface="+mj-lt"/>
              </a:rPr>
              <a:t> </a:t>
            </a:r>
            <a:r>
              <a:rPr lang="en-US" sz="4400" b="1" dirty="0" err="1" smtClean="0">
                <a:solidFill>
                  <a:srgbClr val="FF0000"/>
                </a:solidFill>
                <a:latin typeface="Times New Roman" panose="02020603050405020304" pitchFamily="18" charset="0"/>
                <a:cs typeface="Times New Roman" panose="02020603050405020304" pitchFamily="18" charset="0"/>
              </a:rPr>
              <a:t>từ</a:t>
            </a:r>
            <a:r>
              <a:rPr lang="vi-VN" sz="4400" b="1" dirty="0" smtClean="0">
                <a:solidFill>
                  <a:srgbClr val="FF0000"/>
                </a:solidFill>
                <a:latin typeface="Times New Roman" panose="02020603050405020304" pitchFamily="18" charset="0"/>
                <a:cs typeface="Times New Roman" panose="02020603050405020304" pitchFamily="18" charset="0"/>
              </a:rPr>
              <a:t> </a:t>
            </a:r>
            <a:r>
              <a:rPr lang="vi-VN" sz="4400" b="1" dirty="0" smtClean="0">
                <a:solidFill>
                  <a:srgbClr val="FF0000"/>
                </a:solidFill>
                <a:latin typeface="+mj-lt"/>
              </a:rPr>
              <a:t>1991 </a:t>
            </a:r>
            <a:r>
              <a:rPr lang="en-US" sz="4400" b="1" dirty="0" smtClean="0">
                <a:solidFill>
                  <a:srgbClr val="FF0000"/>
                </a:solidFill>
                <a:latin typeface="+mj-lt"/>
              </a:rPr>
              <a:t>-</a:t>
            </a:r>
            <a:r>
              <a:rPr lang="vi-VN" sz="4400" b="1" dirty="0" smtClean="0">
                <a:solidFill>
                  <a:srgbClr val="FF0000"/>
                </a:solidFill>
                <a:latin typeface="+mj-lt"/>
              </a:rPr>
              <a:t>2000</a:t>
            </a:r>
          </a:p>
          <a:p>
            <a:pPr marL="0" indent="0">
              <a:buNone/>
            </a:pPr>
            <a:r>
              <a:rPr lang="vi-VN" sz="3600" b="1" i="1" u="sng" dirty="0" smtClean="0">
                <a:latin typeface="+mj-lt"/>
              </a:rPr>
              <a:t>1. Kinh Tế</a:t>
            </a:r>
            <a:r>
              <a:rPr lang="en-US" sz="3600" b="1" i="1" u="sng" dirty="0" smtClean="0">
                <a:latin typeface="+mj-lt"/>
              </a:rPr>
              <a:t>:</a:t>
            </a:r>
            <a:endParaRPr lang="vi-VN" sz="3600" b="1" i="1" u="sng" dirty="0" smtClean="0">
              <a:latin typeface="+mj-lt"/>
            </a:endParaRPr>
          </a:p>
          <a:p>
            <a:pPr marL="0" indent="0" algn="just">
              <a:buNone/>
            </a:pPr>
            <a:r>
              <a:rPr lang="en-US" sz="3600" dirty="0">
                <a:latin typeface="+mj-lt"/>
              </a:rPr>
              <a:t>-</a:t>
            </a:r>
            <a:r>
              <a:rPr lang="vi-VN" sz="3600" dirty="0" smtClean="0">
                <a:latin typeface="+mj-lt"/>
              </a:rPr>
              <a:t> Kinh tế phục hồi và phát triển trở lại, vẫn là một trong 3 trung tâm kinh tế –tài chính lớn nhất thế giới, chiếm </a:t>
            </a:r>
            <a:r>
              <a:rPr lang="vi-VN" sz="3600" dirty="0" smtClean="0">
                <a:solidFill>
                  <a:srgbClr val="FF0000"/>
                </a:solidFill>
                <a:latin typeface="+mj-lt"/>
              </a:rPr>
              <a:t>1/3</a:t>
            </a:r>
            <a:r>
              <a:rPr lang="vi-VN" sz="3600" dirty="0" smtClean="0">
                <a:latin typeface="+mj-lt"/>
              </a:rPr>
              <a:t> tổng sản phẩm CN thế giới</a:t>
            </a:r>
          </a:p>
          <a:p>
            <a:pPr marL="0" indent="0">
              <a:buNone/>
            </a:pPr>
            <a:r>
              <a:rPr lang="vi-VN" sz="3600" b="1" i="1" u="sng" dirty="0" smtClean="0">
                <a:latin typeface="+mj-lt"/>
              </a:rPr>
              <a:t>2. Đối ngoại</a:t>
            </a:r>
            <a:r>
              <a:rPr lang="en-US" sz="3600" b="1" i="1" u="sng" dirty="0" smtClean="0">
                <a:latin typeface="+mj-lt"/>
              </a:rPr>
              <a:t>:</a:t>
            </a:r>
            <a:endParaRPr lang="vi-VN" sz="3600" b="1" i="1" u="sng" dirty="0" smtClean="0">
              <a:latin typeface="+mj-lt"/>
            </a:endParaRPr>
          </a:p>
          <a:p>
            <a:pPr marL="0" indent="0">
              <a:buNone/>
            </a:pPr>
            <a:r>
              <a:rPr lang="vi-VN" sz="3600" dirty="0" smtClean="0">
                <a:latin typeface="+mj-lt"/>
              </a:rPr>
              <a:t>– </a:t>
            </a:r>
            <a:r>
              <a:rPr lang="en-US" sz="3600" dirty="0" smtClean="0">
                <a:latin typeface="+mj-lt"/>
              </a:rPr>
              <a:t>M</a:t>
            </a:r>
            <a:r>
              <a:rPr lang="vi-VN" sz="3600" dirty="0" smtClean="0">
                <a:latin typeface="+mj-lt"/>
              </a:rPr>
              <a:t>ở rộng quan hệ với các nước đang phát triển ở châu Á, châu Phi, Châu Mỹ La-tinh, các nước thuộc Đông Âu và SNG.</a:t>
            </a:r>
            <a:endParaRPr lang="en-US" sz="3600" dirty="0">
              <a:latin typeface="+mj-lt"/>
            </a:endParaRPr>
          </a:p>
        </p:txBody>
      </p:sp>
    </p:spTree>
    <p:extLst>
      <p:ext uri="{BB962C8B-B14F-4D97-AF65-F5344CB8AC3E}">
        <p14:creationId xmlns:p14="http://schemas.microsoft.com/office/powerpoint/2010/main" val="329172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1732116" y="1828786"/>
            <a:ext cx="5671889" cy="3699562"/>
          </a:xfrm>
          <a:custGeom>
            <a:avLst/>
            <a:gdLst>
              <a:gd name="connsiteX0" fmla="*/ 0 w 5671889"/>
              <a:gd name="connsiteY0" fmla="*/ 1849781 h 3699562"/>
              <a:gd name="connsiteX1" fmla="*/ 2835945 w 5671889"/>
              <a:gd name="connsiteY1" fmla="*/ 0 h 3699562"/>
              <a:gd name="connsiteX2" fmla="*/ 5671890 w 5671889"/>
              <a:gd name="connsiteY2" fmla="*/ 1849781 h 3699562"/>
              <a:gd name="connsiteX3" fmla="*/ 2835945 w 5671889"/>
              <a:gd name="connsiteY3" fmla="*/ 3699562 h 3699562"/>
              <a:gd name="connsiteX4" fmla="*/ 0 w 5671889"/>
              <a:gd name="connsiteY4" fmla="*/ 1849781 h 369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1889" h="3699562">
                <a:moveTo>
                  <a:pt x="0" y="1849781"/>
                </a:moveTo>
                <a:cubicBezTo>
                  <a:pt x="0" y="828175"/>
                  <a:pt x="1269696" y="0"/>
                  <a:pt x="2835945" y="0"/>
                </a:cubicBezTo>
                <a:cubicBezTo>
                  <a:pt x="4402194" y="0"/>
                  <a:pt x="5671890" y="828175"/>
                  <a:pt x="5671890" y="1849781"/>
                </a:cubicBezTo>
                <a:cubicBezTo>
                  <a:pt x="5671890" y="2871387"/>
                  <a:pt x="4402194" y="3699562"/>
                  <a:pt x="2835945" y="3699562"/>
                </a:cubicBezTo>
                <a:cubicBezTo>
                  <a:pt x="1269696" y="3699562"/>
                  <a:pt x="0" y="2871387"/>
                  <a:pt x="0" y="1849781"/>
                </a:cubicBez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998269" tIns="709428" rIns="998269" bIns="709428" numCol="1" spcCol="1270" anchor="ctr" anchorCtr="0">
            <a:noAutofit/>
          </a:bodyPr>
          <a:lstStyle/>
          <a:p>
            <a:pPr lvl="0" algn="ctr" defTabSz="1955800">
              <a:lnSpc>
                <a:spcPct val="90000"/>
              </a:lnSpc>
              <a:spcBef>
                <a:spcPct val="0"/>
              </a:spcBef>
              <a:spcAft>
                <a:spcPct val="35000"/>
              </a:spcAft>
            </a:pPr>
            <a:r>
              <a:rPr lang="en-US" sz="4400" kern="1200" dirty="0" smtClean="0">
                <a:solidFill>
                  <a:schemeClr val="accent6">
                    <a:lumMod val="60000"/>
                    <a:lumOff val="40000"/>
                  </a:schemeClr>
                </a:solidFill>
                <a:latin typeface="Times New Roman" panose="02020603050405020304" pitchFamily="18" charset="0"/>
                <a:cs typeface="Times New Roman" panose="02020603050405020304" pitchFamily="18" charset="0"/>
              </a:rPr>
              <a:t>V. </a:t>
            </a:r>
            <a:r>
              <a:rPr lang="en-US" sz="4400" kern="1200" dirty="0" err="1" smtClean="0">
                <a:solidFill>
                  <a:schemeClr val="accent6">
                    <a:lumMod val="60000"/>
                    <a:lumOff val="40000"/>
                  </a:schemeClr>
                </a:solidFill>
                <a:latin typeface="Times New Roman" panose="02020603050405020304" pitchFamily="18" charset="0"/>
                <a:cs typeface="Times New Roman" panose="02020603050405020304" pitchFamily="18" charset="0"/>
              </a:rPr>
              <a:t>LIÊN</a:t>
            </a:r>
            <a:r>
              <a:rPr lang="en-US" sz="4400" kern="1200" dirty="0" smtClean="0">
                <a:solidFill>
                  <a:schemeClr val="accent6">
                    <a:lumMod val="60000"/>
                    <a:lumOff val="40000"/>
                  </a:schemeClr>
                </a:solidFill>
                <a:latin typeface="Times New Roman" panose="02020603050405020304" pitchFamily="18" charset="0"/>
                <a:cs typeface="Times New Roman" panose="02020603050405020304" pitchFamily="18" charset="0"/>
              </a:rPr>
              <a:t> MINH </a:t>
            </a:r>
            <a:r>
              <a:rPr lang="en-US" sz="4400" kern="1200" dirty="0" err="1" smtClean="0">
                <a:solidFill>
                  <a:schemeClr val="accent6">
                    <a:lumMod val="60000"/>
                    <a:lumOff val="40000"/>
                  </a:schemeClr>
                </a:solidFill>
                <a:latin typeface="Times New Roman" panose="02020603050405020304" pitchFamily="18" charset="0"/>
                <a:cs typeface="Times New Roman" panose="02020603050405020304" pitchFamily="18" charset="0"/>
              </a:rPr>
              <a:t>CHÂU</a:t>
            </a:r>
            <a:r>
              <a:rPr lang="en-US" sz="4400" kern="1200" dirty="0" smtClean="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sz="4400" kern="1200" dirty="0" err="1" smtClean="0">
                <a:solidFill>
                  <a:schemeClr val="accent6">
                    <a:lumMod val="60000"/>
                    <a:lumOff val="40000"/>
                  </a:schemeClr>
                </a:solidFill>
                <a:latin typeface="Times New Roman" panose="02020603050405020304" pitchFamily="18" charset="0"/>
                <a:cs typeface="Times New Roman" panose="02020603050405020304" pitchFamily="18" charset="0"/>
              </a:rPr>
              <a:t>ÂU</a:t>
            </a:r>
            <a:r>
              <a:rPr lang="en-US" sz="4400" kern="1200" dirty="0" smtClean="0">
                <a:solidFill>
                  <a:schemeClr val="accent6">
                    <a:lumMod val="60000"/>
                    <a:lumOff val="40000"/>
                  </a:schemeClr>
                </a:solidFill>
                <a:latin typeface="Times New Roman" panose="02020603050405020304" pitchFamily="18" charset="0"/>
                <a:cs typeface="Times New Roman" panose="02020603050405020304" pitchFamily="18" charset="0"/>
              </a:rPr>
              <a:t> (EU)</a:t>
            </a:r>
            <a:endParaRPr lang="en-US" sz="4400" kern="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5" name="Oval 4"/>
          <p:cNvSpPr/>
          <p:nvPr/>
        </p:nvSpPr>
        <p:spPr>
          <a:xfrm>
            <a:off x="4419813" y="575929"/>
            <a:ext cx="546811" cy="546802"/>
          </a:xfrm>
          <a:prstGeom prst="ellipse">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8" name="Oval 7"/>
          <p:cNvSpPr/>
          <p:nvPr/>
        </p:nvSpPr>
        <p:spPr>
          <a:xfrm>
            <a:off x="6847545" y="2795301"/>
            <a:ext cx="395935" cy="396316"/>
          </a:xfrm>
          <a:prstGeom prst="ellipse">
            <a:avLst/>
          </a:prstGeom>
        </p:spPr>
        <p:style>
          <a:lnRef idx="3">
            <a:schemeClr val="lt1">
              <a:hueOff val="0"/>
              <a:satOff val="0"/>
              <a:lumOff val="0"/>
              <a:alphaOff val="0"/>
            </a:schemeClr>
          </a:lnRef>
          <a:fillRef idx="1">
            <a:schemeClr val="accent5">
              <a:hueOff val="-1655646"/>
              <a:satOff val="6635"/>
              <a:lumOff val="1438"/>
              <a:alphaOff val="0"/>
            </a:schemeClr>
          </a:fillRef>
          <a:effectRef idx="1">
            <a:schemeClr val="accent5">
              <a:hueOff val="-1655646"/>
              <a:satOff val="6635"/>
              <a:lumOff val="1438"/>
              <a:alphaOff val="0"/>
            </a:schemeClr>
          </a:effectRef>
          <a:fontRef idx="minor">
            <a:schemeClr val="lt1"/>
          </a:fontRef>
        </p:style>
      </p:sp>
      <p:sp>
        <p:nvSpPr>
          <p:cNvPr id="9" name="Oval 8"/>
          <p:cNvSpPr/>
          <p:nvPr/>
        </p:nvSpPr>
        <p:spPr>
          <a:xfrm>
            <a:off x="4952908" y="5772845"/>
            <a:ext cx="546811" cy="546802"/>
          </a:xfrm>
          <a:prstGeom prst="ellipse">
            <a:avLst/>
          </a:prstGeom>
        </p:spPr>
        <p:style>
          <a:lnRef idx="3">
            <a:schemeClr val="lt1">
              <a:hueOff val="0"/>
              <a:satOff val="0"/>
              <a:lumOff val="0"/>
              <a:alphaOff val="0"/>
            </a:schemeClr>
          </a:lnRef>
          <a:fillRef idx="1">
            <a:schemeClr val="accent5">
              <a:hueOff val="-2483469"/>
              <a:satOff val="9953"/>
              <a:lumOff val="2157"/>
              <a:alphaOff val="0"/>
            </a:schemeClr>
          </a:fillRef>
          <a:effectRef idx="1">
            <a:schemeClr val="accent5">
              <a:hueOff val="-2483469"/>
              <a:satOff val="9953"/>
              <a:lumOff val="2157"/>
              <a:alphaOff val="0"/>
            </a:schemeClr>
          </a:effectRef>
          <a:fontRef idx="minor">
            <a:schemeClr val="lt1"/>
          </a:fontRef>
        </p:style>
      </p:sp>
      <p:sp>
        <p:nvSpPr>
          <p:cNvPr id="10" name="Oval 9"/>
          <p:cNvSpPr/>
          <p:nvPr/>
        </p:nvSpPr>
        <p:spPr>
          <a:xfrm>
            <a:off x="3237494" y="1353054"/>
            <a:ext cx="395935" cy="396316"/>
          </a:xfrm>
          <a:prstGeom prst="ellipse">
            <a:avLst/>
          </a:prstGeom>
        </p:spPr>
        <p:style>
          <a:lnRef idx="3">
            <a:schemeClr val="lt1">
              <a:hueOff val="0"/>
              <a:satOff val="0"/>
              <a:lumOff val="0"/>
              <a:alphaOff val="0"/>
            </a:schemeClr>
          </a:lnRef>
          <a:fillRef idx="1">
            <a:schemeClr val="accent5">
              <a:hueOff val="-3311292"/>
              <a:satOff val="13270"/>
              <a:lumOff val="2876"/>
              <a:alphaOff val="0"/>
            </a:schemeClr>
          </a:fillRef>
          <a:effectRef idx="1">
            <a:schemeClr val="accent5">
              <a:hueOff val="-3311292"/>
              <a:satOff val="13270"/>
              <a:lumOff val="2876"/>
              <a:alphaOff val="0"/>
            </a:schemeClr>
          </a:effectRef>
          <a:fontRef idx="minor">
            <a:schemeClr val="lt1"/>
          </a:fontRef>
        </p:style>
      </p:sp>
      <p:sp>
        <p:nvSpPr>
          <p:cNvPr id="11" name="Oval 10"/>
          <p:cNvSpPr/>
          <p:nvPr/>
        </p:nvSpPr>
        <p:spPr>
          <a:xfrm>
            <a:off x="1989338" y="3620099"/>
            <a:ext cx="395935" cy="396316"/>
          </a:xfrm>
          <a:prstGeom prst="ellipse">
            <a:avLst/>
          </a:prstGeom>
        </p:spPr>
        <p:style>
          <a:lnRef idx="3">
            <a:schemeClr val="lt1">
              <a:hueOff val="0"/>
              <a:satOff val="0"/>
              <a:lumOff val="0"/>
              <a:alphaOff val="0"/>
            </a:schemeClr>
          </a:lnRef>
          <a:fillRef idx="1">
            <a:schemeClr val="accent5">
              <a:hueOff val="-4139115"/>
              <a:satOff val="16588"/>
              <a:lumOff val="3595"/>
              <a:alphaOff val="0"/>
            </a:schemeClr>
          </a:fillRef>
          <a:effectRef idx="1">
            <a:schemeClr val="accent5">
              <a:hueOff val="-4139115"/>
              <a:satOff val="16588"/>
              <a:lumOff val="3595"/>
              <a:alphaOff val="0"/>
            </a:schemeClr>
          </a:effectRef>
          <a:fontRef idx="minor">
            <a:schemeClr val="lt1"/>
          </a:fontRef>
        </p:style>
      </p:sp>
      <p:sp>
        <p:nvSpPr>
          <p:cNvPr id="12" name="Freeform 11"/>
          <p:cNvSpPr/>
          <p:nvPr/>
        </p:nvSpPr>
        <p:spPr>
          <a:xfrm>
            <a:off x="106482" y="4479042"/>
            <a:ext cx="3962396" cy="2098611"/>
          </a:xfrm>
          <a:custGeom>
            <a:avLst/>
            <a:gdLst>
              <a:gd name="connsiteX0" fmla="*/ 0 w 3962396"/>
              <a:gd name="connsiteY0" fmla="*/ 1049306 h 2098611"/>
              <a:gd name="connsiteX1" fmla="*/ 1981198 w 3962396"/>
              <a:gd name="connsiteY1" fmla="*/ 0 h 2098611"/>
              <a:gd name="connsiteX2" fmla="*/ 3962396 w 3962396"/>
              <a:gd name="connsiteY2" fmla="*/ 1049306 h 2098611"/>
              <a:gd name="connsiteX3" fmla="*/ 1981198 w 3962396"/>
              <a:gd name="connsiteY3" fmla="*/ 2098612 h 2098611"/>
              <a:gd name="connsiteX4" fmla="*/ 0 w 3962396"/>
              <a:gd name="connsiteY4" fmla="*/ 1049306 h 20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396" h="2098611">
                <a:moveTo>
                  <a:pt x="0" y="1049306"/>
                </a:moveTo>
                <a:cubicBezTo>
                  <a:pt x="0" y="469790"/>
                  <a:pt x="887013" y="0"/>
                  <a:pt x="1981198" y="0"/>
                </a:cubicBezTo>
                <a:cubicBezTo>
                  <a:pt x="3075383" y="0"/>
                  <a:pt x="3962396" y="469790"/>
                  <a:pt x="3962396" y="1049306"/>
                </a:cubicBezTo>
                <a:cubicBezTo>
                  <a:pt x="3962396" y="1628822"/>
                  <a:pt x="3075383" y="2098612"/>
                  <a:pt x="1981198" y="2098612"/>
                </a:cubicBezTo>
                <a:cubicBezTo>
                  <a:pt x="887013" y="2098612"/>
                  <a:pt x="0" y="1628822"/>
                  <a:pt x="0" y="1049306"/>
                </a:cubicBezTo>
                <a:close/>
              </a:path>
            </a:pathLst>
          </a:custGeom>
        </p:spPr>
        <p:style>
          <a:lnRef idx="3">
            <a:schemeClr val="lt1">
              <a:hueOff val="0"/>
              <a:satOff val="0"/>
              <a:lumOff val="0"/>
              <a:alphaOff val="0"/>
            </a:schemeClr>
          </a:lnRef>
          <a:fillRef idx="1">
            <a:schemeClr val="accent5">
              <a:hueOff val="-4966938"/>
              <a:satOff val="19906"/>
              <a:lumOff val="4314"/>
              <a:alphaOff val="0"/>
            </a:schemeClr>
          </a:fillRef>
          <a:effectRef idx="1">
            <a:schemeClr val="accent5">
              <a:hueOff val="-4966938"/>
              <a:satOff val="19906"/>
              <a:lumOff val="4314"/>
              <a:alphaOff val="0"/>
            </a:schemeClr>
          </a:effectRef>
          <a:fontRef idx="minor">
            <a:schemeClr val="lt1"/>
          </a:fontRef>
        </p:style>
        <p:txBody>
          <a:bodyPr spcFirstLastPara="0" vert="horz" wrap="square" lIns="671719" tIns="398774" rIns="671719" bIns="398774"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latin typeface="Times New Roman" panose="02020603050405020304" pitchFamily="18" charset="0"/>
                <a:cs typeface="Times New Roman" panose="02020603050405020304" pitchFamily="18" charset="0"/>
              </a:rPr>
              <a:t>1, </a:t>
            </a:r>
            <a:r>
              <a:rPr lang="en-US" sz="2400" kern="1200" dirty="0" err="1" smtClean="0">
                <a:solidFill>
                  <a:schemeClr val="tx1"/>
                </a:solidFill>
                <a:latin typeface="Times New Roman" panose="02020603050405020304" pitchFamily="18" charset="0"/>
                <a:cs typeface="Times New Roman" panose="02020603050405020304" pitchFamily="18" charset="0"/>
              </a:rPr>
              <a:t>QUÁ</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TRÌNH</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HÌNH</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THÀNH</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VÀ</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PHÁT</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TRIỂN</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13" name="Oval 12"/>
          <p:cNvSpPr/>
          <p:nvPr/>
        </p:nvSpPr>
        <p:spPr>
          <a:xfrm>
            <a:off x="3866601" y="1370285"/>
            <a:ext cx="546811" cy="546802"/>
          </a:xfrm>
          <a:prstGeom prst="ellipse">
            <a:avLst/>
          </a:prstGeom>
        </p:spPr>
        <p:style>
          <a:lnRef idx="3">
            <a:schemeClr val="lt1">
              <a:hueOff val="0"/>
              <a:satOff val="0"/>
              <a:lumOff val="0"/>
              <a:alphaOff val="0"/>
            </a:schemeClr>
          </a:lnRef>
          <a:fillRef idx="1">
            <a:schemeClr val="accent5">
              <a:hueOff val="-5794761"/>
              <a:satOff val="23223"/>
              <a:lumOff val="5033"/>
              <a:alphaOff val="0"/>
            </a:schemeClr>
          </a:fillRef>
          <a:effectRef idx="1">
            <a:schemeClr val="accent5">
              <a:hueOff val="-5794761"/>
              <a:satOff val="23223"/>
              <a:lumOff val="5033"/>
              <a:alphaOff val="0"/>
            </a:schemeClr>
          </a:effectRef>
          <a:fontRef idx="minor">
            <a:schemeClr val="lt1"/>
          </a:fontRef>
        </p:style>
      </p:sp>
      <p:sp>
        <p:nvSpPr>
          <p:cNvPr id="14" name="Oval 13"/>
          <p:cNvSpPr/>
          <p:nvPr/>
        </p:nvSpPr>
        <p:spPr>
          <a:xfrm>
            <a:off x="172867" y="3047998"/>
            <a:ext cx="988466" cy="988493"/>
          </a:xfrm>
          <a:prstGeom prst="ellipse">
            <a:avLst/>
          </a:prstGeom>
        </p:spPr>
        <p:style>
          <a:lnRef idx="3">
            <a:schemeClr val="lt1">
              <a:hueOff val="0"/>
              <a:satOff val="0"/>
              <a:lumOff val="0"/>
              <a:alphaOff val="0"/>
            </a:schemeClr>
          </a:lnRef>
          <a:fillRef idx="1">
            <a:schemeClr val="accent5">
              <a:hueOff val="-6622584"/>
              <a:satOff val="26541"/>
              <a:lumOff val="5752"/>
              <a:alphaOff val="0"/>
            </a:schemeClr>
          </a:fillRef>
          <a:effectRef idx="1">
            <a:schemeClr val="accent5">
              <a:hueOff val="-6622584"/>
              <a:satOff val="26541"/>
              <a:lumOff val="5752"/>
              <a:alphaOff val="0"/>
            </a:schemeClr>
          </a:effectRef>
          <a:fontRef idx="minor">
            <a:schemeClr val="lt1"/>
          </a:fontRef>
        </p:style>
      </p:sp>
      <p:sp>
        <p:nvSpPr>
          <p:cNvPr id="15" name="Freeform 14"/>
          <p:cNvSpPr/>
          <p:nvPr/>
        </p:nvSpPr>
        <p:spPr>
          <a:xfrm>
            <a:off x="4893944" y="91206"/>
            <a:ext cx="4026160" cy="2351068"/>
          </a:xfrm>
          <a:custGeom>
            <a:avLst/>
            <a:gdLst>
              <a:gd name="connsiteX0" fmla="*/ 0 w 4026160"/>
              <a:gd name="connsiteY0" fmla="*/ 1175534 h 2351068"/>
              <a:gd name="connsiteX1" fmla="*/ 2013080 w 4026160"/>
              <a:gd name="connsiteY1" fmla="*/ 0 h 2351068"/>
              <a:gd name="connsiteX2" fmla="*/ 4026160 w 4026160"/>
              <a:gd name="connsiteY2" fmla="*/ 1175534 h 2351068"/>
              <a:gd name="connsiteX3" fmla="*/ 2013080 w 4026160"/>
              <a:gd name="connsiteY3" fmla="*/ 2351068 h 2351068"/>
              <a:gd name="connsiteX4" fmla="*/ 0 w 4026160"/>
              <a:gd name="connsiteY4" fmla="*/ 1175534 h 23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6160" h="2351068">
                <a:moveTo>
                  <a:pt x="0" y="1175534"/>
                </a:moveTo>
                <a:cubicBezTo>
                  <a:pt x="0" y="526304"/>
                  <a:pt x="901287" y="0"/>
                  <a:pt x="2013080" y="0"/>
                </a:cubicBezTo>
                <a:cubicBezTo>
                  <a:pt x="3124873" y="0"/>
                  <a:pt x="4026160" y="526304"/>
                  <a:pt x="4026160" y="1175534"/>
                </a:cubicBezTo>
                <a:cubicBezTo>
                  <a:pt x="4026160" y="1824764"/>
                  <a:pt x="3124873" y="2351068"/>
                  <a:pt x="2013080" y="2351068"/>
                </a:cubicBezTo>
                <a:cubicBezTo>
                  <a:pt x="901287" y="2351068"/>
                  <a:pt x="0" y="1824764"/>
                  <a:pt x="0" y="1175534"/>
                </a:cubicBezTo>
                <a:close/>
              </a:path>
            </a:pathLst>
          </a:custGeom>
        </p:spPr>
        <p:style>
          <a:lnRef idx="3">
            <a:schemeClr val="lt1">
              <a:hueOff val="0"/>
              <a:satOff val="0"/>
              <a:lumOff val="0"/>
              <a:alphaOff val="0"/>
            </a:schemeClr>
          </a:lnRef>
          <a:fillRef idx="1">
            <a:schemeClr val="accent5">
              <a:hueOff val="-7450407"/>
              <a:satOff val="29858"/>
              <a:lumOff val="6471"/>
              <a:alphaOff val="0"/>
            </a:schemeClr>
          </a:fillRef>
          <a:effectRef idx="1">
            <a:schemeClr val="accent5">
              <a:hueOff val="-7450407"/>
              <a:satOff val="29858"/>
              <a:lumOff val="6471"/>
              <a:alphaOff val="0"/>
            </a:schemeClr>
          </a:effectRef>
          <a:fontRef idx="minor">
            <a:schemeClr val="lt1"/>
          </a:fontRef>
        </p:style>
        <p:txBody>
          <a:bodyPr spcFirstLastPara="0" vert="horz" wrap="square" lIns="696297" tIns="450986" rIns="696297" bIns="45098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2, </a:t>
            </a:r>
            <a:r>
              <a:rPr lang="en-US" sz="2800" kern="1200" dirty="0" err="1" smtClean="0">
                <a:solidFill>
                  <a:schemeClr val="tx1"/>
                </a:solidFill>
                <a:latin typeface="Times New Roman" panose="02020603050405020304" pitchFamily="18" charset="0"/>
                <a:cs typeface="Times New Roman" panose="02020603050405020304" pitchFamily="18" charset="0"/>
              </a:rPr>
              <a:t>TỔ</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CHỨC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THÀNH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TỰU</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6143457" y="2126733"/>
            <a:ext cx="546811" cy="546802"/>
          </a:xfrm>
          <a:prstGeom prst="ellipse">
            <a:avLst/>
          </a:prstGeom>
        </p:spPr>
        <p:style>
          <a:lnRef idx="3">
            <a:schemeClr val="lt1">
              <a:hueOff val="0"/>
              <a:satOff val="0"/>
              <a:lumOff val="0"/>
              <a:alphaOff val="0"/>
            </a:schemeClr>
          </a:lnRef>
          <a:fillRef idx="1">
            <a:schemeClr val="accent5">
              <a:hueOff val="-8278230"/>
              <a:satOff val="33176"/>
              <a:lumOff val="7190"/>
              <a:alphaOff val="0"/>
            </a:schemeClr>
          </a:fillRef>
          <a:effectRef idx="1">
            <a:schemeClr val="accent5">
              <a:hueOff val="-8278230"/>
              <a:satOff val="33176"/>
              <a:lumOff val="7190"/>
              <a:alphaOff val="0"/>
            </a:schemeClr>
          </a:effectRef>
          <a:fontRef idx="minor">
            <a:schemeClr val="lt1"/>
          </a:fontRef>
        </p:style>
      </p:sp>
      <p:sp>
        <p:nvSpPr>
          <p:cNvPr id="17" name="Oval 16"/>
          <p:cNvSpPr/>
          <p:nvPr/>
        </p:nvSpPr>
        <p:spPr>
          <a:xfrm>
            <a:off x="-110124" y="5447751"/>
            <a:ext cx="395935" cy="396316"/>
          </a:xfrm>
          <a:prstGeom prst="ellipse">
            <a:avLst/>
          </a:prstGeom>
        </p:spPr>
        <p:style>
          <a:lnRef idx="3">
            <a:schemeClr val="lt1">
              <a:hueOff val="0"/>
              <a:satOff val="0"/>
              <a:lumOff val="0"/>
              <a:alphaOff val="0"/>
            </a:schemeClr>
          </a:lnRef>
          <a:fillRef idx="1">
            <a:schemeClr val="accent5">
              <a:hueOff val="-9106054"/>
              <a:satOff val="36493"/>
              <a:lumOff val="7909"/>
              <a:alphaOff val="0"/>
            </a:schemeClr>
          </a:fillRef>
          <a:effectRef idx="1">
            <a:schemeClr val="accent5">
              <a:hueOff val="-9106054"/>
              <a:satOff val="36493"/>
              <a:lumOff val="7909"/>
              <a:alphaOff val="0"/>
            </a:schemeClr>
          </a:effectRef>
          <a:fontRef idx="minor">
            <a:schemeClr val="lt1"/>
          </a:fontRef>
        </p:style>
      </p:sp>
      <p:sp>
        <p:nvSpPr>
          <p:cNvPr id="18" name="Oval 17"/>
          <p:cNvSpPr/>
          <p:nvPr/>
        </p:nvSpPr>
        <p:spPr>
          <a:xfrm>
            <a:off x="3838254" y="4883718"/>
            <a:ext cx="395935" cy="396316"/>
          </a:xfrm>
          <a:prstGeom prst="ellipse">
            <a:avLst/>
          </a:prstGeom>
        </p:spPr>
        <p:style>
          <a:lnRef idx="3">
            <a:schemeClr val="lt1">
              <a:hueOff val="0"/>
              <a:satOff val="0"/>
              <a:lumOff val="0"/>
              <a:alphaOff val="0"/>
            </a:schemeClr>
          </a:lnRef>
          <a:fillRef idx="1">
            <a:schemeClr val="accent5">
              <a:hueOff val="-9933876"/>
              <a:satOff val="39811"/>
              <a:lumOff val="8628"/>
              <a:alphaOff val="0"/>
            </a:schemeClr>
          </a:fillRef>
          <a:effectRef idx="1">
            <a:schemeClr val="accent5">
              <a:hueOff val="-9933876"/>
              <a:satOff val="39811"/>
              <a:lumOff val="8628"/>
              <a:alphaOff val="0"/>
            </a:schemeClr>
          </a:effectRef>
          <a:fontRef idx="minor">
            <a:schemeClr val="lt1"/>
          </a:fontRef>
        </p:style>
      </p:sp>
    </p:spTree>
    <p:extLst>
      <p:ext uri="{BB962C8B-B14F-4D97-AF65-F5344CB8AC3E}">
        <p14:creationId xmlns:p14="http://schemas.microsoft.com/office/powerpoint/2010/main" val="153528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par>
                                <p:cTn id="23" presetID="53"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par>
                                <p:cTn id="54" presetID="53" presetClass="entr" presetSubtype="16"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par>
                                <p:cTn id="59" presetID="53" presetClass="entr" presetSubtype="16"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6" presetClass="exit" presetSubtype="32" fill="hold" grpId="1" nodeType="clickEffect">
                                  <p:stCondLst>
                                    <p:cond delay="0"/>
                                  </p:stCondLst>
                                  <p:childTnLst>
                                    <p:animEffect transition="out" filter="circle(out)">
                                      <p:cBhvr>
                                        <p:cTn id="73" dur="500"/>
                                        <p:tgtEl>
                                          <p:spTgt spid="4"/>
                                        </p:tgtEl>
                                      </p:cBhvr>
                                    </p:animEffect>
                                    <p:set>
                                      <p:cBhvr>
                                        <p:cTn id="74" dur="1" fill="hold">
                                          <p:stCondLst>
                                            <p:cond delay="499"/>
                                          </p:stCondLst>
                                        </p:cTn>
                                        <p:tgtEl>
                                          <p:spTgt spid="4"/>
                                        </p:tgtEl>
                                        <p:attrNameLst>
                                          <p:attrName>style.visibility</p:attrName>
                                        </p:attrNameLst>
                                      </p:cBhvr>
                                      <p:to>
                                        <p:strVal val="hidden"/>
                                      </p:to>
                                    </p:set>
                                  </p:childTnLst>
                                </p:cTn>
                              </p:par>
                              <p:par>
                                <p:cTn id="75" presetID="6" presetClass="exit" presetSubtype="32" fill="hold" nodeType="withEffect">
                                  <p:stCondLst>
                                    <p:cond delay="0"/>
                                  </p:stCondLst>
                                  <p:childTnLst>
                                    <p:animEffect transition="out" filter="circle(out)">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6" presetClass="exit" presetSubtype="32" fill="hold" nodeType="withEffect">
                                  <p:stCondLst>
                                    <p:cond delay="0"/>
                                  </p:stCondLst>
                                  <p:childTnLst>
                                    <p:animEffect transition="out" filter="circle(out)">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6" presetClass="exit" presetSubtype="32" fill="hold" nodeType="withEffect">
                                  <p:stCondLst>
                                    <p:cond delay="0"/>
                                  </p:stCondLst>
                                  <p:childTnLst>
                                    <p:animEffect transition="out" filter="circle(out)">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6" presetClass="exit" presetSubtype="32" fill="hold" nodeType="withEffect">
                                  <p:stCondLst>
                                    <p:cond delay="0"/>
                                  </p:stCondLst>
                                  <p:childTnLst>
                                    <p:animEffect transition="out" filter="circle(out)">
                                      <p:cBhvr>
                                        <p:cTn id="85" dur="500"/>
                                        <p:tgtEl>
                                          <p:spTgt spid="9"/>
                                        </p:tgtEl>
                                      </p:cBhvr>
                                    </p:animEffect>
                                    <p:set>
                                      <p:cBhvr>
                                        <p:cTn id="86" dur="1" fill="hold">
                                          <p:stCondLst>
                                            <p:cond delay="499"/>
                                          </p:stCondLst>
                                        </p:cTn>
                                        <p:tgtEl>
                                          <p:spTgt spid="9"/>
                                        </p:tgtEl>
                                        <p:attrNameLst>
                                          <p:attrName>style.visibility</p:attrName>
                                        </p:attrNameLst>
                                      </p:cBhvr>
                                      <p:to>
                                        <p:strVal val="hidden"/>
                                      </p:to>
                                    </p:set>
                                  </p:childTnLst>
                                </p:cTn>
                              </p:par>
                              <p:par>
                                <p:cTn id="87" presetID="6" presetClass="exit" presetSubtype="32" fill="hold" nodeType="withEffect">
                                  <p:stCondLst>
                                    <p:cond delay="0"/>
                                  </p:stCondLst>
                                  <p:childTnLst>
                                    <p:animEffect transition="out" filter="circle(out)">
                                      <p:cBhvr>
                                        <p:cTn id="88" dur="500"/>
                                        <p:tgtEl>
                                          <p:spTgt spid="17"/>
                                        </p:tgtEl>
                                      </p:cBhvr>
                                    </p:animEffect>
                                    <p:set>
                                      <p:cBhvr>
                                        <p:cTn id="89" dur="1" fill="hold">
                                          <p:stCondLst>
                                            <p:cond delay="499"/>
                                          </p:stCondLst>
                                        </p:cTn>
                                        <p:tgtEl>
                                          <p:spTgt spid="17"/>
                                        </p:tgtEl>
                                        <p:attrNameLst>
                                          <p:attrName>style.visibility</p:attrName>
                                        </p:attrNameLst>
                                      </p:cBhvr>
                                      <p:to>
                                        <p:strVal val="hidden"/>
                                      </p:to>
                                    </p:set>
                                  </p:childTnLst>
                                </p:cTn>
                              </p:par>
                              <p:par>
                                <p:cTn id="90" presetID="6" presetClass="exit" presetSubtype="32" fill="hold" grpId="1" nodeType="withEffect">
                                  <p:stCondLst>
                                    <p:cond delay="0"/>
                                  </p:stCondLst>
                                  <p:childTnLst>
                                    <p:animEffect transition="out" filter="circle(out)">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par>
                                <p:cTn id="93" presetID="6" presetClass="exit" presetSubtype="32" fill="hold" nodeType="withEffect">
                                  <p:stCondLst>
                                    <p:cond delay="0"/>
                                  </p:stCondLst>
                                  <p:childTnLst>
                                    <p:animEffect transition="out" filter="circle(out)">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par>
                                <p:cTn id="96" presetID="6" presetClass="exit" presetSubtype="32" fill="hold" nodeType="withEffect">
                                  <p:stCondLst>
                                    <p:cond delay="0"/>
                                  </p:stCondLst>
                                  <p:childTnLst>
                                    <p:animEffect transition="out" filter="circle(out)">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par>
                                <p:cTn id="99" presetID="6" presetClass="exit" presetSubtype="32" fill="hold" nodeType="withEffect">
                                  <p:stCondLst>
                                    <p:cond delay="0"/>
                                  </p:stCondLst>
                                  <p:childTnLst>
                                    <p:animEffect transition="out" filter="circle(out)">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par>
                                <p:cTn id="102" presetID="6" presetClass="exit" presetSubtype="32" fill="hold" nodeType="withEffect">
                                  <p:stCondLst>
                                    <p:cond delay="0"/>
                                  </p:stCondLst>
                                  <p:childTnLst>
                                    <p:animEffect transition="out" filter="circle(out)">
                                      <p:cBhvr>
                                        <p:cTn id="103" dur="500"/>
                                        <p:tgtEl>
                                          <p:spTgt spid="16"/>
                                        </p:tgtEl>
                                      </p:cBhvr>
                                    </p:animEffect>
                                    <p:set>
                                      <p:cBhvr>
                                        <p:cTn id="104" dur="1" fill="hold">
                                          <p:stCondLst>
                                            <p:cond delay="499"/>
                                          </p:stCondLst>
                                        </p:cTn>
                                        <p:tgtEl>
                                          <p:spTgt spid="16"/>
                                        </p:tgtEl>
                                        <p:attrNameLst>
                                          <p:attrName>style.visibility</p:attrName>
                                        </p:attrNameLst>
                                      </p:cBhvr>
                                      <p:to>
                                        <p:strVal val="hidden"/>
                                      </p:to>
                                    </p:set>
                                  </p:childTnLst>
                                </p:cTn>
                              </p:par>
                              <p:par>
                                <p:cTn id="105" presetID="6" presetClass="exit" presetSubtype="32" fill="hold" nodeType="withEffect">
                                  <p:stCondLst>
                                    <p:cond delay="0"/>
                                  </p:stCondLst>
                                  <p:childTnLst>
                                    <p:animEffect transition="out" filter="circle(out)">
                                      <p:cBhvr>
                                        <p:cTn id="106" dur="500"/>
                                        <p:tgtEl>
                                          <p:spTgt spid="8"/>
                                        </p:tgtEl>
                                      </p:cBhvr>
                                    </p:animEffect>
                                    <p:set>
                                      <p:cBhvr>
                                        <p:cTn id="107" dur="1" fill="hold">
                                          <p:stCondLst>
                                            <p:cond delay="499"/>
                                          </p:stCondLst>
                                        </p:cTn>
                                        <p:tgtEl>
                                          <p:spTgt spid="8"/>
                                        </p:tgtEl>
                                        <p:attrNameLst>
                                          <p:attrName>style.visibility</p:attrName>
                                        </p:attrNameLst>
                                      </p:cBhvr>
                                      <p:to>
                                        <p:strVal val="hidden"/>
                                      </p:to>
                                    </p:set>
                                  </p:childTnLst>
                                </p:cTn>
                              </p:par>
                              <p:par>
                                <p:cTn id="108" presetID="6" presetClass="exit" presetSubtype="32" fill="hold" grpId="1" nodeType="withEffect">
                                  <p:stCondLst>
                                    <p:cond delay="0"/>
                                  </p:stCondLst>
                                  <p:childTnLst>
                                    <p:animEffect transition="out" filter="circle(out)">
                                      <p:cBhvr>
                                        <p:cTn id="109" dur="500"/>
                                        <p:tgtEl>
                                          <p:spTgt spid="15"/>
                                        </p:tgtEl>
                                      </p:cBhvr>
                                    </p:animEffect>
                                    <p:set>
                                      <p:cBhvr>
                                        <p:cTn id="11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4" grpId="0" animBg="1"/>
      <p:bldP spid="4" grpId="1" animBg="1"/>
      <p:bldP spid="12" grpId="0" animBg="1"/>
      <p:bldP spid="12"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hidden="1"/>
          <p:cNvSpPr>
            <a:spLocks noGrp="1" noChangeArrowheads="1"/>
          </p:cNvSpPr>
          <p:nvPr>
            <p:ph type="title"/>
          </p:nvPr>
        </p:nvSpPr>
        <p:spPr/>
        <p:txBody>
          <a:bodyPr/>
          <a:lstStyle/>
          <a:p>
            <a:endParaRPr lang="en-US"/>
          </a:p>
        </p:txBody>
      </p:sp>
      <p:sp>
        <p:nvSpPr>
          <p:cNvPr id="41987" name="Rectangle 3" descr="ls9tr043h01"/>
          <p:cNvSpPr>
            <a:spLocks noGrp="1" noChangeAspect="1" noChangeArrowheads="1"/>
          </p:cNvSpPr>
          <p:nvPr isPhoto="1"/>
        </p:nvSpPr>
        <p:spPr bwMode="auto">
          <a:xfrm>
            <a:off x="0" y="0"/>
            <a:ext cx="9144000" cy="6858000"/>
          </a:xfrm>
          <a:prstGeom prst="rect">
            <a:avLst/>
          </a:prstGeom>
          <a:blipFill dpi="0" rotWithShape="1">
            <a:blip r:embed="rId3"/>
            <a:srcRect/>
            <a:stretch>
              <a:fillRect b="-12528"/>
            </a:stretch>
          </a:blipFill>
          <a:ln w="9525">
            <a:solidFill>
              <a:schemeClr val="tx1"/>
            </a:solidFill>
            <a:miter lim="800000"/>
            <a:headEnd/>
            <a:tailEnd/>
          </a:ln>
          <a:effectLst/>
        </p:spPr>
        <p:txBody>
          <a:bodyPr/>
          <a:lstStyle/>
          <a:p>
            <a:endParaRPr lang="en-US" sz="2800">
              <a:latin typeface="Times New Roman" panose="02020603050405020304" pitchFamily="18" charset="0"/>
              <a:cs typeface="Times New Roman" panose="02020603050405020304" pitchFamily="18" charset="0"/>
            </a:endParaRPr>
          </a:p>
        </p:txBody>
      </p:sp>
      <p:sp>
        <p:nvSpPr>
          <p:cNvPr id="41988" name="Text Box 4"/>
          <p:cNvSpPr txBox="1">
            <a:spLocks noChangeArrowheads="1"/>
          </p:cNvSpPr>
          <p:nvPr/>
        </p:nvSpPr>
        <p:spPr bwMode="auto">
          <a:xfrm rot="-3575335">
            <a:off x="647700" y="4448175"/>
            <a:ext cx="685800" cy="304800"/>
          </a:xfrm>
          <a:prstGeom prst="rect">
            <a:avLst/>
          </a:prstGeom>
          <a:noFill/>
          <a:ln w="9525">
            <a:noFill/>
            <a:miter lim="800000"/>
            <a:headEnd/>
            <a:tailEnd/>
          </a:ln>
          <a:effectLst/>
        </p:spPr>
        <p:txBody>
          <a:bodyPr>
            <a:spAutoFit/>
          </a:bodyPr>
          <a:lstStyle/>
          <a:p>
            <a:pPr defTabSz="912813">
              <a:spcBef>
                <a:spcPct val="50000"/>
              </a:spcBef>
            </a:pPr>
            <a:r>
              <a:rPr lang="en-US" sz="1400" b="1" i="0">
                <a:latin typeface="Times New Roman" panose="02020603050405020304" pitchFamily="18" charset="0"/>
                <a:cs typeface="Times New Roman" panose="02020603050405020304" pitchFamily="18" charset="0"/>
              </a:rPr>
              <a:t>1986</a:t>
            </a:r>
          </a:p>
        </p:txBody>
      </p:sp>
      <p:sp>
        <p:nvSpPr>
          <p:cNvPr id="41989" name="Text Box 5"/>
          <p:cNvSpPr txBox="1">
            <a:spLocks noChangeArrowheads="1"/>
          </p:cNvSpPr>
          <p:nvPr/>
        </p:nvSpPr>
        <p:spPr bwMode="auto">
          <a:xfrm>
            <a:off x="1143000" y="4953000"/>
            <a:ext cx="838200" cy="304800"/>
          </a:xfrm>
          <a:prstGeom prst="rect">
            <a:avLst/>
          </a:prstGeom>
          <a:noFill/>
          <a:ln w="9525">
            <a:noFill/>
            <a:miter lim="800000"/>
            <a:headEnd/>
            <a:tailEnd/>
          </a:ln>
          <a:effectLst/>
        </p:spPr>
        <p:txBody>
          <a:bodyPr>
            <a:spAutoFit/>
          </a:bodyPr>
          <a:lstStyle/>
          <a:p>
            <a:pPr defTabSz="912813">
              <a:spcBef>
                <a:spcPct val="50000"/>
              </a:spcBef>
            </a:pPr>
            <a:r>
              <a:rPr lang="en-US" sz="1400" b="1" i="0">
                <a:latin typeface="Times New Roman" panose="02020603050405020304" pitchFamily="18" charset="0"/>
                <a:cs typeface="Times New Roman" panose="02020603050405020304" pitchFamily="18" charset="0"/>
              </a:rPr>
              <a:t>1986</a:t>
            </a:r>
          </a:p>
        </p:txBody>
      </p:sp>
      <p:sp>
        <p:nvSpPr>
          <p:cNvPr id="41990" name="Text Box 6"/>
          <p:cNvSpPr txBox="1">
            <a:spLocks noChangeArrowheads="1"/>
          </p:cNvSpPr>
          <p:nvPr/>
        </p:nvSpPr>
        <p:spPr bwMode="auto">
          <a:xfrm>
            <a:off x="1524000" y="2590800"/>
            <a:ext cx="609600" cy="304800"/>
          </a:xfrm>
          <a:prstGeom prst="rect">
            <a:avLst/>
          </a:prstGeom>
          <a:noFill/>
          <a:ln w="9525">
            <a:noFill/>
            <a:miter lim="800000"/>
            <a:headEnd/>
            <a:tailEnd/>
          </a:ln>
          <a:effectLst/>
        </p:spPr>
        <p:txBody>
          <a:bodyPr>
            <a:spAutoFit/>
          </a:bodyPr>
          <a:lstStyle/>
          <a:p>
            <a:pPr defTabSz="912813">
              <a:spcBef>
                <a:spcPct val="50000"/>
              </a:spcBef>
            </a:pPr>
            <a:r>
              <a:rPr lang="en-US" sz="1400" b="1" i="0">
                <a:latin typeface="Times New Roman" panose="02020603050405020304" pitchFamily="18" charset="0"/>
                <a:cs typeface="Times New Roman" panose="02020603050405020304" pitchFamily="18" charset="0"/>
              </a:rPr>
              <a:t>1973</a:t>
            </a:r>
          </a:p>
        </p:txBody>
      </p:sp>
      <p:sp>
        <p:nvSpPr>
          <p:cNvPr id="41991" name="Text Box 7"/>
          <p:cNvSpPr txBox="1">
            <a:spLocks noChangeArrowheads="1"/>
          </p:cNvSpPr>
          <p:nvPr/>
        </p:nvSpPr>
        <p:spPr bwMode="auto">
          <a:xfrm>
            <a:off x="3657600" y="2590800"/>
            <a:ext cx="609600" cy="304800"/>
          </a:xfrm>
          <a:prstGeom prst="rect">
            <a:avLst/>
          </a:prstGeom>
          <a:noFill/>
          <a:ln w="9525">
            <a:noFill/>
            <a:miter lim="800000"/>
            <a:headEnd/>
            <a:tailEnd/>
          </a:ln>
          <a:effectLst/>
        </p:spPr>
        <p:txBody>
          <a:bodyPr>
            <a:spAutoFit/>
          </a:bodyPr>
          <a:lstStyle/>
          <a:p>
            <a:pPr defTabSz="912813">
              <a:spcBef>
                <a:spcPct val="50000"/>
              </a:spcBef>
            </a:pPr>
            <a:r>
              <a:rPr lang="en-US" sz="1400" b="1" i="0">
                <a:latin typeface="Times New Roman" panose="02020603050405020304" pitchFamily="18" charset="0"/>
                <a:cs typeface="Times New Roman" panose="02020603050405020304" pitchFamily="18" charset="0"/>
              </a:rPr>
              <a:t>1973</a:t>
            </a:r>
          </a:p>
        </p:txBody>
      </p:sp>
      <p:sp>
        <p:nvSpPr>
          <p:cNvPr id="41992" name="Text Box 8"/>
          <p:cNvSpPr txBox="1">
            <a:spLocks noChangeArrowheads="1"/>
          </p:cNvSpPr>
          <p:nvPr/>
        </p:nvSpPr>
        <p:spPr bwMode="auto">
          <a:xfrm>
            <a:off x="2362200" y="2895600"/>
            <a:ext cx="609600" cy="304800"/>
          </a:xfrm>
          <a:prstGeom prst="rect">
            <a:avLst/>
          </a:prstGeom>
          <a:noFill/>
          <a:ln w="9525">
            <a:noFill/>
            <a:miter lim="800000"/>
            <a:headEnd/>
            <a:tailEnd/>
          </a:ln>
          <a:effectLst/>
        </p:spPr>
        <p:txBody>
          <a:bodyPr>
            <a:spAutoFit/>
          </a:bodyPr>
          <a:lstStyle/>
          <a:p>
            <a:pPr defTabSz="912813">
              <a:spcBef>
                <a:spcPct val="50000"/>
              </a:spcBef>
            </a:pPr>
            <a:r>
              <a:rPr lang="en-US" sz="1400" b="1" i="0">
                <a:latin typeface="Times New Roman" panose="02020603050405020304" pitchFamily="18" charset="0"/>
                <a:cs typeface="Times New Roman" panose="02020603050405020304" pitchFamily="18" charset="0"/>
              </a:rPr>
              <a:t>1973</a:t>
            </a:r>
          </a:p>
        </p:txBody>
      </p:sp>
      <p:sp>
        <p:nvSpPr>
          <p:cNvPr id="41993" name="Text Box 9"/>
          <p:cNvSpPr txBox="1">
            <a:spLocks noChangeArrowheads="1"/>
          </p:cNvSpPr>
          <p:nvPr/>
        </p:nvSpPr>
        <p:spPr bwMode="auto">
          <a:xfrm>
            <a:off x="5715000" y="5638800"/>
            <a:ext cx="609600" cy="304800"/>
          </a:xfrm>
          <a:prstGeom prst="rect">
            <a:avLst/>
          </a:prstGeom>
          <a:noFill/>
          <a:ln w="9525">
            <a:noFill/>
            <a:miter lim="800000"/>
            <a:headEnd/>
            <a:tailEnd/>
          </a:ln>
          <a:effectLst/>
        </p:spPr>
        <p:txBody>
          <a:bodyPr>
            <a:spAutoFit/>
          </a:bodyPr>
          <a:lstStyle/>
          <a:p>
            <a:pPr defTabSz="912813">
              <a:spcBef>
                <a:spcPct val="50000"/>
              </a:spcBef>
            </a:pPr>
            <a:r>
              <a:rPr lang="en-US" sz="1400" b="1" i="0">
                <a:latin typeface="Times New Roman" panose="02020603050405020304" pitchFamily="18" charset="0"/>
                <a:cs typeface="Times New Roman" panose="02020603050405020304" pitchFamily="18" charset="0"/>
              </a:rPr>
              <a:t>1978</a:t>
            </a:r>
          </a:p>
        </p:txBody>
      </p:sp>
      <p:sp>
        <p:nvSpPr>
          <p:cNvPr id="41994" name="Text Box 10"/>
          <p:cNvSpPr txBox="1">
            <a:spLocks noChangeArrowheads="1"/>
          </p:cNvSpPr>
          <p:nvPr/>
        </p:nvSpPr>
        <p:spPr bwMode="auto">
          <a:xfrm>
            <a:off x="4267200" y="3886200"/>
            <a:ext cx="609600" cy="304800"/>
          </a:xfrm>
          <a:prstGeom prst="rect">
            <a:avLst/>
          </a:prstGeom>
          <a:noFill/>
          <a:ln w="9525">
            <a:noFill/>
            <a:miter lim="800000"/>
            <a:headEnd/>
            <a:tailEnd/>
          </a:ln>
          <a:effectLst/>
        </p:spPr>
        <p:txBody>
          <a:bodyPr>
            <a:spAutoFit/>
          </a:bodyPr>
          <a:lstStyle/>
          <a:p>
            <a:pPr defTabSz="912813">
              <a:spcBef>
                <a:spcPct val="50000"/>
              </a:spcBef>
            </a:pPr>
            <a:r>
              <a:rPr lang="en-US" sz="1400" b="1" i="0">
                <a:latin typeface="Times New Roman" panose="02020603050405020304" pitchFamily="18" charset="0"/>
                <a:cs typeface="Times New Roman" panose="02020603050405020304" pitchFamily="18" charset="0"/>
              </a:rPr>
              <a:t>1995</a:t>
            </a:r>
          </a:p>
        </p:txBody>
      </p:sp>
      <p:sp>
        <p:nvSpPr>
          <p:cNvPr id="41995" name="Text Box 11"/>
          <p:cNvSpPr txBox="1">
            <a:spLocks noChangeArrowheads="1"/>
          </p:cNvSpPr>
          <p:nvPr/>
        </p:nvSpPr>
        <p:spPr bwMode="auto">
          <a:xfrm>
            <a:off x="5943600" y="1524000"/>
            <a:ext cx="609600" cy="304800"/>
          </a:xfrm>
          <a:prstGeom prst="rect">
            <a:avLst/>
          </a:prstGeom>
          <a:noFill/>
          <a:ln w="9525">
            <a:noFill/>
            <a:miter lim="800000"/>
            <a:headEnd/>
            <a:tailEnd/>
          </a:ln>
          <a:effectLst/>
        </p:spPr>
        <p:txBody>
          <a:bodyPr>
            <a:spAutoFit/>
          </a:bodyPr>
          <a:lstStyle/>
          <a:p>
            <a:pPr defTabSz="912813">
              <a:spcBef>
                <a:spcPct val="50000"/>
              </a:spcBef>
            </a:pPr>
            <a:r>
              <a:rPr lang="en-US" sz="1400" b="1" i="0">
                <a:latin typeface="Times New Roman" panose="02020603050405020304" pitchFamily="18" charset="0"/>
                <a:cs typeface="Times New Roman" panose="02020603050405020304" pitchFamily="18" charset="0"/>
              </a:rPr>
              <a:t>1995</a:t>
            </a:r>
          </a:p>
        </p:txBody>
      </p:sp>
      <p:sp>
        <p:nvSpPr>
          <p:cNvPr id="41996" name="Text Box 12"/>
          <p:cNvSpPr txBox="1">
            <a:spLocks noChangeArrowheads="1"/>
          </p:cNvSpPr>
          <p:nvPr/>
        </p:nvSpPr>
        <p:spPr bwMode="auto">
          <a:xfrm>
            <a:off x="4800600" y="1905000"/>
            <a:ext cx="609600" cy="304800"/>
          </a:xfrm>
          <a:prstGeom prst="rect">
            <a:avLst/>
          </a:prstGeom>
          <a:noFill/>
          <a:ln w="9525">
            <a:noFill/>
            <a:miter lim="800000"/>
            <a:headEnd/>
            <a:tailEnd/>
          </a:ln>
          <a:effectLst/>
        </p:spPr>
        <p:txBody>
          <a:bodyPr>
            <a:spAutoFit/>
          </a:bodyPr>
          <a:lstStyle/>
          <a:p>
            <a:pPr defTabSz="912813">
              <a:spcBef>
                <a:spcPct val="50000"/>
              </a:spcBef>
            </a:pPr>
            <a:r>
              <a:rPr lang="en-US" sz="1400" b="1" i="0">
                <a:latin typeface="Times New Roman" panose="02020603050405020304" pitchFamily="18" charset="0"/>
                <a:cs typeface="Times New Roman" panose="02020603050405020304" pitchFamily="18" charset="0"/>
              </a:rPr>
              <a:t>1995</a:t>
            </a:r>
          </a:p>
        </p:txBody>
      </p:sp>
      <p:sp>
        <p:nvSpPr>
          <p:cNvPr id="41997" name="Text Box 13"/>
          <p:cNvSpPr txBox="1">
            <a:spLocks noChangeArrowheads="1"/>
          </p:cNvSpPr>
          <p:nvPr/>
        </p:nvSpPr>
        <p:spPr bwMode="auto">
          <a:xfrm>
            <a:off x="6096000" y="2743200"/>
            <a:ext cx="533400" cy="244475"/>
          </a:xfrm>
          <a:prstGeom prst="rect">
            <a:avLst/>
          </a:prstGeom>
          <a:noFill/>
          <a:ln w="9525">
            <a:noFill/>
            <a:miter lim="800000"/>
            <a:headEnd/>
            <a:tailEnd/>
          </a:ln>
          <a:effectLst/>
        </p:spPr>
        <p:txBody>
          <a:bodyPr>
            <a:spAutoFit/>
          </a:bodyPr>
          <a:lstStyle/>
          <a:p>
            <a:pPr defTabSz="912813">
              <a:spcBef>
                <a:spcPct val="50000"/>
              </a:spcBef>
            </a:pPr>
            <a:r>
              <a:rPr lang="en-US" sz="1000" b="1" i="0">
                <a:latin typeface="Times New Roman" panose="02020603050405020304" pitchFamily="18" charset="0"/>
                <a:cs typeface="Times New Roman" panose="02020603050405020304" pitchFamily="18" charset="0"/>
              </a:rPr>
              <a:t>2004</a:t>
            </a:r>
          </a:p>
        </p:txBody>
      </p:sp>
      <p:sp>
        <p:nvSpPr>
          <p:cNvPr id="41998" name="Text Box 14"/>
          <p:cNvSpPr txBox="1">
            <a:spLocks noChangeArrowheads="1"/>
          </p:cNvSpPr>
          <p:nvPr/>
        </p:nvSpPr>
        <p:spPr bwMode="auto">
          <a:xfrm>
            <a:off x="6705600" y="2362200"/>
            <a:ext cx="533400" cy="244475"/>
          </a:xfrm>
          <a:prstGeom prst="rect">
            <a:avLst/>
          </a:prstGeom>
          <a:noFill/>
          <a:ln w="9525">
            <a:noFill/>
            <a:miter lim="800000"/>
            <a:headEnd/>
            <a:tailEnd/>
          </a:ln>
          <a:effectLst/>
        </p:spPr>
        <p:txBody>
          <a:bodyPr>
            <a:spAutoFit/>
          </a:bodyPr>
          <a:lstStyle/>
          <a:p>
            <a:pPr defTabSz="912813">
              <a:spcBef>
                <a:spcPct val="50000"/>
              </a:spcBef>
            </a:pPr>
            <a:r>
              <a:rPr lang="en-US" sz="1000" b="1" i="0">
                <a:latin typeface="Times New Roman" panose="02020603050405020304" pitchFamily="18" charset="0"/>
                <a:cs typeface="Times New Roman" panose="02020603050405020304" pitchFamily="18" charset="0"/>
              </a:rPr>
              <a:t>2004</a:t>
            </a:r>
          </a:p>
        </p:txBody>
      </p:sp>
      <p:sp>
        <p:nvSpPr>
          <p:cNvPr id="41999" name="Text Box 15"/>
          <p:cNvSpPr txBox="1">
            <a:spLocks noChangeArrowheads="1"/>
          </p:cNvSpPr>
          <p:nvPr/>
        </p:nvSpPr>
        <p:spPr bwMode="auto">
          <a:xfrm>
            <a:off x="4495800" y="3581400"/>
            <a:ext cx="533400" cy="244475"/>
          </a:xfrm>
          <a:prstGeom prst="rect">
            <a:avLst/>
          </a:prstGeom>
          <a:noFill/>
          <a:ln w="9525">
            <a:noFill/>
            <a:miter lim="800000"/>
            <a:headEnd/>
            <a:tailEnd/>
          </a:ln>
          <a:effectLst/>
        </p:spPr>
        <p:txBody>
          <a:bodyPr>
            <a:spAutoFit/>
          </a:bodyPr>
          <a:lstStyle/>
          <a:p>
            <a:pPr defTabSz="912813">
              <a:spcBef>
                <a:spcPct val="50000"/>
              </a:spcBef>
            </a:pPr>
            <a:r>
              <a:rPr lang="en-US" sz="1000" b="1" i="0">
                <a:latin typeface="Times New Roman" panose="02020603050405020304" pitchFamily="18" charset="0"/>
                <a:cs typeface="Times New Roman" panose="02020603050405020304" pitchFamily="18" charset="0"/>
              </a:rPr>
              <a:t>2004</a:t>
            </a:r>
          </a:p>
        </p:txBody>
      </p:sp>
      <p:sp>
        <p:nvSpPr>
          <p:cNvPr id="42000" name="Text Box 16"/>
          <p:cNvSpPr txBox="1">
            <a:spLocks noChangeArrowheads="1"/>
          </p:cNvSpPr>
          <p:nvPr/>
        </p:nvSpPr>
        <p:spPr bwMode="auto">
          <a:xfrm>
            <a:off x="5334000" y="3276600"/>
            <a:ext cx="533400" cy="274638"/>
          </a:xfrm>
          <a:prstGeom prst="rect">
            <a:avLst/>
          </a:prstGeom>
          <a:noFill/>
          <a:ln w="9525">
            <a:noFill/>
            <a:miter lim="800000"/>
            <a:headEnd/>
            <a:tailEnd/>
          </a:ln>
          <a:effectLst/>
        </p:spPr>
        <p:txBody>
          <a:bodyPr>
            <a:spAutoFit/>
          </a:bodyPr>
          <a:lstStyle/>
          <a:p>
            <a:pPr defTabSz="912813">
              <a:spcBef>
                <a:spcPct val="50000"/>
              </a:spcBef>
            </a:pPr>
            <a:r>
              <a:rPr lang="en-US" sz="1200" b="1" i="0">
                <a:latin typeface="Times New Roman" panose="02020603050405020304" pitchFamily="18" charset="0"/>
                <a:cs typeface="Times New Roman" panose="02020603050405020304" pitchFamily="18" charset="0"/>
              </a:rPr>
              <a:t>2004</a:t>
            </a:r>
          </a:p>
        </p:txBody>
      </p:sp>
      <p:sp>
        <p:nvSpPr>
          <p:cNvPr id="42001" name="Text Box 17"/>
          <p:cNvSpPr txBox="1">
            <a:spLocks noChangeArrowheads="1"/>
          </p:cNvSpPr>
          <p:nvPr/>
        </p:nvSpPr>
        <p:spPr bwMode="auto">
          <a:xfrm>
            <a:off x="5181600" y="4267200"/>
            <a:ext cx="533400" cy="228600"/>
          </a:xfrm>
          <a:prstGeom prst="rect">
            <a:avLst/>
          </a:prstGeom>
          <a:noFill/>
          <a:ln w="9525">
            <a:noFill/>
            <a:miter lim="800000"/>
            <a:headEnd/>
            <a:tailEnd/>
          </a:ln>
          <a:effectLst/>
        </p:spPr>
        <p:txBody>
          <a:bodyPr>
            <a:spAutoFit/>
          </a:bodyPr>
          <a:lstStyle/>
          <a:p>
            <a:pPr defTabSz="912813">
              <a:spcBef>
                <a:spcPct val="50000"/>
              </a:spcBef>
            </a:pPr>
            <a:r>
              <a:rPr lang="en-US" sz="900" b="1" i="0">
                <a:latin typeface="Times New Roman" panose="02020603050405020304" pitchFamily="18" charset="0"/>
                <a:cs typeface="Times New Roman" panose="02020603050405020304" pitchFamily="18" charset="0"/>
              </a:rPr>
              <a:t>2004</a:t>
            </a:r>
          </a:p>
        </p:txBody>
      </p:sp>
      <p:sp>
        <p:nvSpPr>
          <p:cNvPr id="42002" name="Text Box 18"/>
          <p:cNvSpPr txBox="1">
            <a:spLocks noChangeArrowheads="1"/>
          </p:cNvSpPr>
          <p:nvPr/>
        </p:nvSpPr>
        <p:spPr bwMode="auto">
          <a:xfrm>
            <a:off x="5943600" y="3810000"/>
            <a:ext cx="533400" cy="228600"/>
          </a:xfrm>
          <a:prstGeom prst="rect">
            <a:avLst/>
          </a:prstGeom>
          <a:noFill/>
          <a:ln w="9525">
            <a:noFill/>
            <a:miter lim="800000"/>
            <a:headEnd/>
            <a:tailEnd/>
          </a:ln>
          <a:effectLst/>
        </p:spPr>
        <p:txBody>
          <a:bodyPr>
            <a:spAutoFit/>
          </a:bodyPr>
          <a:lstStyle/>
          <a:p>
            <a:pPr defTabSz="912813">
              <a:spcBef>
                <a:spcPct val="50000"/>
              </a:spcBef>
            </a:pPr>
            <a:r>
              <a:rPr lang="en-US" sz="900" b="1" i="0">
                <a:latin typeface="Times New Roman" panose="02020603050405020304" pitchFamily="18" charset="0"/>
                <a:cs typeface="Times New Roman" panose="02020603050405020304" pitchFamily="18" charset="0"/>
              </a:rPr>
              <a:t>2004</a:t>
            </a:r>
          </a:p>
        </p:txBody>
      </p:sp>
      <p:sp>
        <p:nvSpPr>
          <p:cNvPr id="42003" name="Text Box 19"/>
          <p:cNvSpPr txBox="1">
            <a:spLocks noChangeArrowheads="1"/>
          </p:cNvSpPr>
          <p:nvPr/>
        </p:nvSpPr>
        <p:spPr bwMode="auto">
          <a:xfrm>
            <a:off x="4724400" y="5943600"/>
            <a:ext cx="533400" cy="274638"/>
          </a:xfrm>
          <a:prstGeom prst="rect">
            <a:avLst/>
          </a:prstGeom>
          <a:noFill/>
          <a:ln w="9525">
            <a:noFill/>
            <a:miter lim="800000"/>
            <a:headEnd/>
            <a:tailEnd/>
          </a:ln>
          <a:effectLst/>
        </p:spPr>
        <p:txBody>
          <a:bodyPr>
            <a:spAutoFit/>
          </a:bodyPr>
          <a:lstStyle/>
          <a:p>
            <a:pPr defTabSz="912813">
              <a:spcBef>
                <a:spcPct val="50000"/>
              </a:spcBef>
            </a:pPr>
            <a:r>
              <a:rPr lang="en-US" sz="1200" b="1" i="0">
                <a:latin typeface="Times New Roman" panose="02020603050405020304" pitchFamily="18" charset="0"/>
                <a:cs typeface="Times New Roman" panose="02020603050405020304" pitchFamily="18" charset="0"/>
              </a:rPr>
              <a:t>2004</a:t>
            </a:r>
          </a:p>
        </p:txBody>
      </p:sp>
      <p:sp>
        <p:nvSpPr>
          <p:cNvPr id="42004" name="Text Box 20"/>
          <p:cNvSpPr txBox="1">
            <a:spLocks noChangeArrowheads="1"/>
          </p:cNvSpPr>
          <p:nvPr/>
        </p:nvSpPr>
        <p:spPr bwMode="auto">
          <a:xfrm>
            <a:off x="4267200" y="4267200"/>
            <a:ext cx="533400" cy="228600"/>
          </a:xfrm>
          <a:prstGeom prst="rect">
            <a:avLst/>
          </a:prstGeom>
          <a:noFill/>
          <a:ln w="9525">
            <a:noFill/>
            <a:miter lim="800000"/>
            <a:headEnd/>
            <a:tailEnd/>
          </a:ln>
          <a:effectLst/>
        </p:spPr>
        <p:txBody>
          <a:bodyPr>
            <a:spAutoFit/>
          </a:bodyPr>
          <a:lstStyle/>
          <a:p>
            <a:pPr defTabSz="912813">
              <a:spcBef>
                <a:spcPct val="50000"/>
              </a:spcBef>
            </a:pPr>
            <a:r>
              <a:rPr lang="en-US" sz="900" b="1" i="0">
                <a:latin typeface="Times New Roman" panose="02020603050405020304" pitchFamily="18" charset="0"/>
                <a:cs typeface="Times New Roman" panose="02020603050405020304" pitchFamily="18" charset="0"/>
              </a:rPr>
              <a:t>2004</a:t>
            </a:r>
          </a:p>
        </p:txBody>
      </p:sp>
      <p:sp>
        <p:nvSpPr>
          <p:cNvPr id="42005" name="Text Box 21"/>
          <p:cNvSpPr txBox="1">
            <a:spLocks noChangeArrowheads="1"/>
          </p:cNvSpPr>
          <p:nvPr/>
        </p:nvSpPr>
        <p:spPr bwMode="auto">
          <a:xfrm>
            <a:off x="6248400" y="4953000"/>
            <a:ext cx="533400" cy="274638"/>
          </a:xfrm>
          <a:prstGeom prst="rect">
            <a:avLst/>
          </a:prstGeom>
          <a:noFill/>
          <a:ln w="9525">
            <a:noFill/>
            <a:miter lim="800000"/>
            <a:headEnd/>
            <a:tailEnd/>
          </a:ln>
          <a:effectLst/>
        </p:spPr>
        <p:txBody>
          <a:bodyPr>
            <a:spAutoFit/>
          </a:bodyPr>
          <a:lstStyle/>
          <a:p>
            <a:pPr defTabSz="912813">
              <a:spcBef>
                <a:spcPct val="50000"/>
              </a:spcBef>
            </a:pPr>
            <a:r>
              <a:rPr lang="en-US" sz="1200" b="1" i="0">
                <a:latin typeface="Times New Roman" panose="02020603050405020304" pitchFamily="18" charset="0"/>
                <a:cs typeface="Times New Roman" panose="02020603050405020304" pitchFamily="18" charset="0"/>
              </a:rPr>
              <a:t>2007</a:t>
            </a:r>
          </a:p>
        </p:txBody>
      </p:sp>
      <p:sp>
        <p:nvSpPr>
          <p:cNvPr id="42006" name="Text Box 22"/>
          <p:cNvSpPr txBox="1">
            <a:spLocks noChangeArrowheads="1"/>
          </p:cNvSpPr>
          <p:nvPr/>
        </p:nvSpPr>
        <p:spPr bwMode="auto">
          <a:xfrm>
            <a:off x="7620000" y="6172200"/>
            <a:ext cx="533400" cy="274638"/>
          </a:xfrm>
          <a:prstGeom prst="rect">
            <a:avLst/>
          </a:prstGeom>
          <a:noFill/>
          <a:ln w="9525">
            <a:noFill/>
            <a:miter lim="800000"/>
            <a:headEnd/>
            <a:tailEnd/>
          </a:ln>
          <a:effectLst/>
        </p:spPr>
        <p:txBody>
          <a:bodyPr>
            <a:spAutoFit/>
          </a:bodyPr>
          <a:lstStyle/>
          <a:p>
            <a:pPr defTabSz="912813">
              <a:spcBef>
                <a:spcPct val="50000"/>
              </a:spcBef>
            </a:pPr>
            <a:r>
              <a:rPr lang="en-US" sz="1200" b="1" i="0">
                <a:latin typeface="Times New Roman" panose="02020603050405020304" pitchFamily="18" charset="0"/>
                <a:cs typeface="Times New Roman" panose="02020603050405020304" pitchFamily="18" charset="0"/>
              </a:rPr>
              <a:t>2004</a:t>
            </a:r>
          </a:p>
        </p:txBody>
      </p:sp>
      <p:sp>
        <p:nvSpPr>
          <p:cNvPr id="42007" name="Text Box 23"/>
          <p:cNvSpPr txBox="1">
            <a:spLocks noChangeArrowheads="1"/>
          </p:cNvSpPr>
          <p:nvPr/>
        </p:nvSpPr>
        <p:spPr bwMode="auto">
          <a:xfrm>
            <a:off x="6629400" y="2133600"/>
            <a:ext cx="533400" cy="274638"/>
          </a:xfrm>
          <a:prstGeom prst="rect">
            <a:avLst/>
          </a:prstGeom>
          <a:noFill/>
          <a:ln w="9525">
            <a:noFill/>
            <a:miter lim="800000"/>
            <a:headEnd/>
            <a:tailEnd/>
          </a:ln>
          <a:effectLst/>
        </p:spPr>
        <p:txBody>
          <a:bodyPr>
            <a:spAutoFit/>
          </a:bodyPr>
          <a:lstStyle/>
          <a:p>
            <a:pPr defTabSz="912813">
              <a:spcBef>
                <a:spcPct val="50000"/>
              </a:spcBef>
            </a:pPr>
            <a:r>
              <a:rPr lang="en-US" sz="1200" b="1" i="0">
                <a:latin typeface="Times New Roman" panose="02020603050405020304" pitchFamily="18" charset="0"/>
                <a:cs typeface="Times New Roman" panose="02020603050405020304" pitchFamily="18" charset="0"/>
              </a:rPr>
              <a:t>2004</a:t>
            </a:r>
          </a:p>
        </p:txBody>
      </p:sp>
      <p:sp>
        <p:nvSpPr>
          <p:cNvPr id="42008" name="Text Box 24"/>
          <p:cNvSpPr txBox="1">
            <a:spLocks noChangeArrowheads="1"/>
          </p:cNvSpPr>
          <p:nvPr/>
        </p:nvSpPr>
        <p:spPr bwMode="auto">
          <a:xfrm>
            <a:off x="6096000" y="4419600"/>
            <a:ext cx="533400" cy="274638"/>
          </a:xfrm>
          <a:prstGeom prst="rect">
            <a:avLst/>
          </a:prstGeom>
          <a:noFill/>
          <a:ln w="9525">
            <a:noFill/>
            <a:miter lim="800000"/>
            <a:headEnd/>
            <a:tailEnd/>
          </a:ln>
          <a:effectLst/>
        </p:spPr>
        <p:txBody>
          <a:bodyPr>
            <a:spAutoFit/>
          </a:bodyPr>
          <a:lstStyle/>
          <a:p>
            <a:pPr defTabSz="912813">
              <a:spcBef>
                <a:spcPct val="50000"/>
              </a:spcBef>
            </a:pPr>
            <a:r>
              <a:rPr lang="en-US" sz="1200" b="1" i="0">
                <a:latin typeface="Times New Roman" panose="02020603050405020304" pitchFamily="18" charset="0"/>
                <a:cs typeface="Times New Roman" panose="02020603050405020304" pitchFamily="18" charset="0"/>
              </a:rPr>
              <a:t>2007</a:t>
            </a:r>
          </a:p>
        </p:txBody>
      </p:sp>
      <p:sp>
        <p:nvSpPr>
          <p:cNvPr id="42009" name="Text Box 25"/>
          <p:cNvSpPr txBox="1">
            <a:spLocks noChangeArrowheads="1"/>
          </p:cNvSpPr>
          <p:nvPr/>
        </p:nvSpPr>
        <p:spPr bwMode="auto">
          <a:xfrm>
            <a:off x="2667000" y="4038600"/>
            <a:ext cx="533400" cy="274638"/>
          </a:xfrm>
          <a:prstGeom prst="rect">
            <a:avLst/>
          </a:prstGeom>
          <a:noFill/>
          <a:ln w="9525">
            <a:noFill/>
            <a:miter lim="800000"/>
            <a:headEnd/>
            <a:tailEnd/>
          </a:ln>
          <a:effectLst/>
        </p:spPr>
        <p:txBody>
          <a:bodyPr>
            <a:spAutoFit/>
          </a:bodyPr>
          <a:lstStyle/>
          <a:p>
            <a:pPr defTabSz="912813">
              <a:spcBef>
                <a:spcPct val="50000"/>
              </a:spcBef>
            </a:pPr>
            <a:r>
              <a:rPr lang="en-US" sz="1200" b="1" i="0">
                <a:latin typeface="Times New Roman" panose="02020603050405020304" pitchFamily="18" charset="0"/>
                <a:cs typeface="Times New Roman" panose="02020603050405020304" pitchFamily="18" charset="0"/>
              </a:rPr>
              <a:t>1951</a:t>
            </a:r>
          </a:p>
        </p:txBody>
      </p:sp>
      <p:sp>
        <p:nvSpPr>
          <p:cNvPr id="42010" name="Text Box 26"/>
          <p:cNvSpPr txBox="1">
            <a:spLocks noChangeArrowheads="1"/>
          </p:cNvSpPr>
          <p:nvPr/>
        </p:nvSpPr>
        <p:spPr bwMode="auto">
          <a:xfrm>
            <a:off x="2971800" y="3352800"/>
            <a:ext cx="533400" cy="228600"/>
          </a:xfrm>
          <a:prstGeom prst="rect">
            <a:avLst/>
          </a:prstGeom>
          <a:noFill/>
          <a:ln w="9525">
            <a:noFill/>
            <a:miter lim="800000"/>
            <a:headEnd/>
            <a:tailEnd/>
          </a:ln>
          <a:effectLst/>
        </p:spPr>
        <p:txBody>
          <a:bodyPr>
            <a:spAutoFit/>
          </a:bodyPr>
          <a:lstStyle/>
          <a:p>
            <a:pPr defTabSz="912813">
              <a:spcBef>
                <a:spcPct val="50000"/>
              </a:spcBef>
            </a:pPr>
            <a:r>
              <a:rPr lang="en-US" sz="900" b="1" i="0">
                <a:latin typeface="Times New Roman" panose="02020603050405020304" pitchFamily="18" charset="0"/>
                <a:cs typeface="Times New Roman" panose="02020603050405020304" pitchFamily="18" charset="0"/>
              </a:rPr>
              <a:t>1951</a:t>
            </a:r>
          </a:p>
        </p:txBody>
      </p:sp>
      <p:sp>
        <p:nvSpPr>
          <p:cNvPr id="42011" name="Text Box 27"/>
          <p:cNvSpPr txBox="1">
            <a:spLocks noChangeArrowheads="1"/>
          </p:cNvSpPr>
          <p:nvPr/>
        </p:nvSpPr>
        <p:spPr bwMode="auto">
          <a:xfrm>
            <a:off x="3276600" y="3048000"/>
            <a:ext cx="533400" cy="244475"/>
          </a:xfrm>
          <a:prstGeom prst="rect">
            <a:avLst/>
          </a:prstGeom>
          <a:noFill/>
          <a:ln w="9525">
            <a:noFill/>
            <a:miter lim="800000"/>
            <a:headEnd/>
            <a:tailEnd/>
          </a:ln>
          <a:effectLst/>
        </p:spPr>
        <p:txBody>
          <a:bodyPr>
            <a:spAutoFit/>
          </a:bodyPr>
          <a:lstStyle/>
          <a:p>
            <a:pPr defTabSz="912813">
              <a:spcBef>
                <a:spcPct val="50000"/>
              </a:spcBef>
            </a:pPr>
            <a:r>
              <a:rPr lang="en-US" sz="1000" b="1" i="0">
                <a:latin typeface="Times New Roman" panose="02020603050405020304" pitchFamily="18" charset="0"/>
                <a:cs typeface="Times New Roman" panose="02020603050405020304" pitchFamily="18" charset="0"/>
              </a:rPr>
              <a:t>1951</a:t>
            </a:r>
          </a:p>
        </p:txBody>
      </p:sp>
      <p:sp>
        <p:nvSpPr>
          <p:cNvPr id="42012" name="Text Box 28"/>
          <p:cNvSpPr txBox="1">
            <a:spLocks noChangeArrowheads="1"/>
          </p:cNvSpPr>
          <p:nvPr/>
        </p:nvSpPr>
        <p:spPr bwMode="auto">
          <a:xfrm>
            <a:off x="3276600" y="3581400"/>
            <a:ext cx="533400" cy="274638"/>
          </a:xfrm>
          <a:prstGeom prst="rect">
            <a:avLst/>
          </a:prstGeom>
          <a:noFill/>
          <a:ln w="9525">
            <a:noFill/>
            <a:miter lim="800000"/>
            <a:headEnd/>
            <a:tailEnd/>
          </a:ln>
          <a:effectLst/>
        </p:spPr>
        <p:txBody>
          <a:bodyPr>
            <a:spAutoFit/>
          </a:bodyPr>
          <a:lstStyle/>
          <a:p>
            <a:pPr defTabSz="912813">
              <a:spcBef>
                <a:spcPct val="50000"/>
              </a:spcBef>
            </a:pPr>
            <a:r>
              <a:rPr lang="en-US" sz="1200" b="1" i="0">
                <a:latin typeface="Times New Roman" panose="02020603050405020304" pitchFamily="18" charset="0"/>
                <a:cs typeface="Times New Roman" panose="02020603050405020304" pitchFamily="18" charset="0"/>
              </a:rPr>
              <a:t>1951</a:t>
            </a:r>
          </a:p>
        </p:txBody>
      </p:sp>
      <p:sp>
        <p:nvSpPr>
          <p:cNvPr id="42013" name="Text Box 29"/>
          <p:cNvSpPr txBox="1">
            <a:spLocks noChangeArrowheads="1"/>
          </p:cNvSpPr>
          <p:nvPr/>
        </p:nvSpPr>
        <p:spPr bwMode="auto">
          <a:xfrm>
            <a:off x="4267200" y="4876800"/>
            <a:ext cx="533400" cy="274638"/>
          </a:xfrm>
          <a:prstGeom prst="rect">
            <a:avLst/>
          </a:prstGeom>
          <a:noFill/>
          <a:ln w="9525">
            <a:noFill/>
            <a:miter lim="800000"/>
            <a:headEnd/>
            <a:tailEnd/>
          </a:ln>
          <a:effectLst/>
        </p:spPr>
        <p:txBody>
          <a:bodyPr>
            <a:spAutoFit/>
          </a:bodyPr>
          <a:lstStyle/>
          <a:p>
            <a:pPr defTabSz="912813">
              <a:spcBef>
                <a:spcPct val="50000"/>
              </a:spcBef>
            </a:pPr>
            <a:r>
              <a:rPr lang="en-US" sz="1200" b="1" i="0">
                <a:latin typeface="Times New Roman" panose="02020603050405020304" pitchFamily="18" charset="0"/>
                <a:cs typeface="Times New Roman" panose="02020603050405020304" pitchFamily="18" charset="0"/>
              </a:rPr>
              <a:t>1951</a:t>
            </a:r>
          </a:p>
        </p:txBody>
      </p:sp>
      <p:sp>
        <p:nvSpPr>
          <p:cNvPr id="42014" name="Text Box 30"/>
          <p:cNvSpPr txBox="1">
            <a:spLocks noChangeArrowheads="1"/>
          </p:cNvSpPr>
          <p:nvPr/>
        </p:nvSpPr>
        <p:spPr bwMode="auto">
          <a:xfrm>
            <a:off x="3962400" y="3505200"/>
            <a:ext cx="533400" cy="274638"/>
          </a:xfrm>
          <a:prstGeom prst="rect">
            <a:avLst/>
          </a:prstGeom>
          <a:noFill/>
          <a:ln w="9525">
            <a:noFill/>
            <a:miter lim="800000"/>
            <a:headEnd/>
            <a:tailEnd/>
          </a:ln>
          <a:effectLst/>
        </p:spPr>
        <p:txBody>
          <a:bodyPr>
            <a:spAutoFit/>
          </a:bodyPr>
          <a:lstStyle/>
          <a:p>
            <a:pPr defTabSz="912813">
              <a:spcBef>
                <a:spcPct val="50000"/>
              </a:spcBef>
            </a:pPr>
            <a:r>
              <a:rPr lang="en-US" sz="1200" b="1" i="0">
                <a:latin typeface="Times New Roman" panose="02020603050405020304" pitchFamily="18" charset="0"/>
                <a:cs typeface="Times New Roman" panose="02020603050405020304" pitchFamily="18" charset="0"/>
              </a:rPr>
              <a:t>1951</a:t>
            </a:r>
          </a:p>
        </p:txBody>
      </p:sp>
      <p:sp>
        <p:nvSpPr>
          <p:cNvPr id="42015" name="AutoShape 31"/>
          <p:cNvSpPr>
            <a:spLocks noChangeArrowheads="1"/>
          </p:cNvSpPr>
          <p:nvPr/>
        </p:nvSpPr>
        <p:spPr bwMode="auto">
          <a:xfrm>
            <a:off x="0" y="0"/>
            <a:ext cx="9144000" cy="685800"/>
          </a:xfrm>
          <a:prstGeom prst="flowChartProcess">
            <a:avLst/>
          </a:prstGeom>
          <a:ln>
            <a:headEnd/>
            <a:tailEnd/>
          </a:ln>
        </p:spPr>
        <p:style>
          <a:lnRef idx="1">
            <a:schemeClr val="accent1"/>
          </a:lnRef>
          <a:fillRef idx="3">
            <a:schemeClr val="accent1"/>
          </a:fillRef>
          <a:effectRef idx="2">
            <a:schemeClr val="accent1"/>
          </a:effectRef>
          <a:fontRef idx="minor">
            <a:schemeClr val="lt1"/>
          </a:fontRef>
        </p:style>
        <p:txBody>
          <a:bodyPr wrap="none" lIns="91416" tIns="45707" rIns="91416" bIns="45707" anchor="ctr"/>
          <a:lstStyle/>
          <a:p>
            <a:pPr algn="ctr" defTabSz="912813"/>
            <a:r>
              <a:rPr lang="en-US" sz="2800" b="1" i="0" dirty="0" err="1" smtClean="0">
                <a:solidFill>
                  <a:srgbClr val="FFFF00"/>
                </a:solidFill>
                <a:latin typeface="Times New Roman" panose="02020603050405020304" pitchFamily="18" charset="0"/>
                <a:cs typeface="Times New Roman" panose="02020603050405020304" pitchFamily="18" charset="0"/>
              </a:rPr>
              <a:t>Ngày</a:t>
            </a:r>
            <a:r>
              <a:rPr lang="en-US" sz="2800" b="1" i="0" dirty="0" smtClean="0">
                <a:solidFill>
                  <a:srgbClr val="FFFF00"/>
                </a:solidFill>
                <a:latin typeface="Times New Roman" panose="02020603050405020304" pitchFamily="18" charset="0"/>
                <a:cs typeface="Times New Roman" panose="02020603050405020304" pitchFamily="18" charset="0"/>
              </a:rPr>
              <a:t> 18/4/1951,sáu </a:t>
            </a:r>
            <a:r>
              <a:rPr lang="en-US" sz="2800" b="1" i="0" dirty="0" err="1">
                <a:solidFill>
                  <a:srgbClr val="FFFF00"/>
                </a:solidFill>
                <a:latin typeface="Times New Roman" panose="02020603050405020304" pitchFamily="18" charset="0"/>
                <a:cs typeface="Times New Roman" panose="02020603050405020304" pitchFamily="18" charset="0"/>
              </a:rPr>
              <a:t>nước</a:t>
            </a:r>
            <a:r>
              <a:rPr lang="en-US" sz="2800" b="1" i="0" dirty="0">
                <a:solidFill>
                  <a:srgbClr val="FFFF00"/>
                </a:solidFill>
                <a:latin typeface="Times New Roman" panose="02020603050405020304" pitchFamily="18" charset="0"/>
                <a:cs typeface="Times New Roman" panose="02020603050405020304" pitchFamily="18" charset="0"/>
              </a:rPr>
              <a:t> </a:t>
            </a:r>
            <a:r>
              <a:rPr lang="en-US" sz="2800" b="1" i="0" dirty="0" err="1" smtClean="0">
                <a:solidFill>
                  <a:srgbClr val="FFFF00"/>
                </a:solidFill>
                <a:latin typeface="Times New Roman" panose="02020603050405020304" pitchFamily="18" charset="0"/>
                <a:cs typeface="Times New Roman" panose="02020603050405020304" pitchFamily="18" charset="0"/>
              </a:rPr>
              <a:t>trong</a:t>
            </a:r>
            <a:r>
              <a:rPr lang="en-US" sz="2800" b="1" i="0" dirty="0" smtClean="0">
                <a:solidFill>
                  <a:srgbClr val="FFFF00"/>
                </a:solidFill>
                <a:latin typeface="Times New Roman" panose="02020603050405020304" pitchFamily="18" charset="0"/>
                <a:cs typeface="Times New Roman" panose="02020603050405020304" pitchFamily="18" charset="0"/>
              </a:rPr>
              <a:t> </a:t>
            </a:r>
            <a:r>
              <a:rPr lang="en-US" sz="2800" b="1" i="0" dirty="0" err="1" smtClean="0">
                <a:solidFill>
                  <a:srgbClr val="FFFF00"/>
                </a:solidFill>
                <a:latin typeface="Times New Roman" panose="02020603050405020304" pitchFamily="18" charset="0"/>
                <a:cs typeface="Times New Roman" panose="02020603050405020304" pitchFamily="18" charset="0"/>
              </a:rPr>
              <a:t>cộng</a:t>
            </a:r>
            <a:r>
              <a:rPr lang="en-US" sz="2800" b="1" i="0" dirty="0" smtClean="0">
                <a:solidFill>
                  <a:srgbClr val="FFFF00"/>
                </a:solidFill>
                <a:latin typeface="Times New Roman" panose="02020603050405020304" pitchFamily="18" charset="0"/>
                <a:cs typeface="Times New Roman" panose="02020603050405020304" pitchFamily="18" charset="0"/>
              </a:rPr>
              <a:t> </a:t>
            </a:r>
            <a:r>
              <a:rPr lang="en-US" sz="2800" b="1" i="0" dirty="0" err="1">
                <a:solidFill>
                  <a:srgbClr val="FFFF00"/>
                </a:solidFill>
                <a:latin typeface="Times New Roman" panose="02020603050405020304" pitchFamily="18" charset="0"/>
                <a:cs typeface="Times New Roman" panose="02020603050405020304" pitchFamily="18" charset="0"/>
              </a:rPr>
              <a:t>đồng</a:t>
            </a:r>
            <a:r>
              <a:rPr lang="en-US" sz="2800" b="1" i="0" dirty="0">
                <a:solidFill>
                  <a:srgbClr val="FFFF00"/>
                </a:solidFill>
                <a:latin typeface="Times New Roman" panose="02020603050405020304" pitchFamily="18" charset="0"/>
                <a:cs typeface="Times New Roman" panose="02020603050405020304" pitchFamily="18" charset="0"/>
              </a:rPr>
              <a:t> than </a:t>
            </a:r>
            <a:r>
              <a:rPr lang="en-US" sz="2800" b="1" i="0" dirty="0" err="1">
                <a:solidFill>
                  <a:srgbClr val="FFFF00"/>
                </a:solidFill>
                <a:latin typeface="Times New Roman" panose="02020603050405020304" pitchFamily="18" charset="0"/>
                <a:cs typeface="Times New Roman" panose="02020603050405020304" pitchFamily="18" charset="0"/>
              </a:rPr>
              <a:t>thép</a:t>
            </a:r>
            <a:r>
              <a:rPr lang="en-US" sz="2800" b="1" i="0" dirty="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C.Âu</a:t>
            </a:r>
            <a:endParaRPr lang="en-US" sz="2800" b="1" i="0" dirty="0">
              <a:solidFill>
                <a:srgbClr val="FFFF00"/>
              </a:solidFill>
              <a:latin typeface="Times New Roman" panose="02020603050405020304" pitchFamily="18" charset="0"/>
              <a:cs typeface="Times New Roman" panose="02020603050405020304" pitchFamily="18" charset="0"/>
            </a:endParaRPr>
          </a:p>
        </p:txBody>
      </p:sp>
      <p:sp>
        <p:nvSpPr>
          <p:cNvPr id="42016" name="Text Box 32"/>
          <p:cNvSpPr txBox="1">
            <a:spLocks noChangeArrowheads="1"/>
          </p:cNvSpPr>
          <p:nvPr/>
        </p:nvSpPr>
        <p:spPr bwMode="auto">
          <a:xfrm>
            <a:off x="0" y="26883"/>
            <a:ext cx="9144000" cy="1384995"/>
          </a:xfrm>
          <a:prstGeom prst="rect">
            <a:avLst/>
          </a:prstGeom>
          <a:solidFill>
            <a:schemeClr val="accent1"/>
          </a:solidFill>
          <a:ln w="9525">
            <a:noFill/>
            <a:miter lim="800000"/>
            <a:headEnd/>
            <a:tailEnd/>
          </a:ln>
          <a:effectLst/>
        </p:spPr>
        <p:txBody>
          <a:bodyPr>
            <a:spAutoFit/>
          </a:bodyPr>
          <a:lstStyle/>
          <a:p>
            <a:pPr marL="342900" marR="0" indent="-228600" algn="just">
              <a:spcBef>
                <a:spcPts val="0"/>
              </a:spcBef>
              <a:spcAft>
                <a:spcPts val="0"/>
              </a:spcAft>
            </a:pPr>
            <a:r>
              <a:rPr lang="vi-VN" sz="2800" dirty="0">
                <a:solidFill>
                  <a:srgbClr val="000000"/>
                </a:solidFill>
                <a:latin typeface="Times New Roman" panose="02020603050405020304" pitchFamily="18" charset="0"/>
                <a:cs typeface="Times New Roman" panose="02020603050405020304" pitchFamily="18" charset="0"/>
              </a:rPr>
              <a:t>Ngày 25/03/1957, sáu nước ký Hiệp ước Roma thành lập “Cộng đồng năng lượng nguyên tử châu Âu” (EURATOM) và “Cộng đồng kinh tế châu Âu” (EEC).</a:t>
            </a:r>
          </a:p>
        </p:txBody>
      </p:sp>
      <p:sp>
        <p:nvSpPr>
          <p:cNvPr id="42026" name="AutoShape 42"/>
          <p:cNvSpPr>
            <a:spLocks noChangeArrowheads="1"/>
          </p:cNvSpPr>
          <p:nvPr/>
        </p:nvSpPr>
        <p:spPr bwMode="auto">
          <a:xfrm>
            <a:off x="2133600" y="4724400"/>
            <a:ext cx="1981200" cy="616145"/>
          </a:xfrm>
          <a:prstGeom prst="wedgeRectCallout">
            <a:avLst>
              <a:gd name="adj1" fmla="val 30093"/>
              <a:gd name="adj2" fmla="val -191287"/>
            </a:avLst>
          </a:prstGeom>
          <a:solidFill>
            <a:srgbClr val="EBECB2"/>
          </a:solidFill>
          <a:ln w="9525">
            <a:solidFill>
              <a:srgbClr val="0000FF"/>
            </a:solidFill>
            <a:miter lim="800000"/>
            <a:headEnd/>
            <a:tailEnd/>
          </a:ln>
          <a:effectLst/>
        </p:spPr>
        <p:txBody>
          <a:bodyPr/>
          <a:lstStyle/>
          <a:p>
            <a:pPr algn="ctr"/>
            <a:r>
              <a:rPr lang="en-US" sz="2400" b="1" i="0" dirty="0" err="1">
                <a:solidFill>
                  <a:schemeClr val="tx2"/>
                </a:solidFill>
                <a:latin typeface="Times New Roman" panose="02020603050405020304" pitchFamily="18" charset="0"/>
                <a:cs typeface="Times New Roman" panose="02020603050405020304" pitchFamily="18" charset="0"/>
              </a:rPr>
              <a:t>Lúc-xăm-bua</a:t>
            </a:r>
            <a:r>
              <a:rPr lang="en-US" sz="2400" b="1" i="0" dirty="0">
                <a:solidFill>
                  <a:schemeClr val="tx2"/>
                </a:solidFill>
                <a:latin typeface="Times New Roman" panose="02020603050405020304" pitchFamily="18" charset="0"/>
                <a:cs typeface="Times New Roman" panose="02020603050405020304" pitchFamily="18" charset="0"/>
              </a:rPr>
              <a:t> </a:t>
            </a:r>
          </a:p>
        </p:txBody>
      </p:sp>
      <p:sp>
        <p:nvSpPr>
          <p:cNvPr id="42027" name="AutoShape 43"/>
          <p:cNvSpPr>
            <a:spLocks noChangeArrowheads="1"/>
          </p:cNvSpPr>
          <p:nvPr/>
        </p:nvSpPr>
        <p:spPr bwMode="auto">
          <a:xfrm>
            <a:off x="3581400" y="3581400"/>
            <a:ext cx="228600" cy="265113"/>
          </a:xfrm>
          <a:prstGeom prst="flowChartConnector">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a:latin typeface="Times New Roman" panose="02020603050405020304" pitchFamily="18" charset="0"/>
              <a:cs typeface="Times New Roman" panose="02020603050405020304" pitchFamily="18" charset="0"/>
            </a:endParaRPr>
          </a:p>
        </p:txBody>
      </p:sp>
      <p:sp>
        <p:nvSpPr>
          <p:cNvPr id="42028" name="AutoShape 44"/>
          <p:cNvSpPr>
            <a:spLocks noChangeArrowheads="1"/>
          </p:cNvSpPr>
          <p:nvPr/>
        </p:nvSpPr>
        <p:spPr bwMode="auto">
          <a:xfrm>
            <a:off x="3505200" y="2971800"/>
            <a:ext cx="228600" cy="265113"/>
          </a:xfrm>
          <a:prstGeom prst="flowChartConnector">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a:latin typeface="Times New Roman" panose="02020603050405020304" pitchFamily="18" charset="0"/>
              <a:cs typeface="Times New Roman" panose="02020603050405020304" pitchFamily="18" charset="0"/>
            </a:endParaRPr>
          </a:p>
        </p:txBody>
      </p:sp>
      <p:sp>
        <p:nvSpPr>
          <p:cNvPr id="42029" name="AutoShape 45"/>
          <p:cNvSpPr>
            <a:spLocks noChangeArrowheads="1"/>
          </p:cNvSpPr>
          <p:nvPr/>
        </p:nvSpPr>
        <p:spPr bwMode="auto">
          <a:xfrm>
            <a:off x="2438400" y="3733800"/>
            <a:ext cx="228600" cy="265113"/>
          </a:xfrm>
          <a:prstGeom prst="flowChartConnector">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a:latin typeface="Times New Roman" panose="02020603050405020304" pitchFamily="18" charset="0"/>
              <a:cs typeface="Times New Roman" panose="02020603050405020304" pitchFamily="18" charset="0"/>
            </a:endParaRPr>
          </a:p>
        </p:txBody>
      </p:sp>
      <p:sp>
        <p:nvSpPr>
          <p:cNvPr id="42030" name="AutoShape 46"/>
          <p:cNvSpPr>
            <a:spLocks noChangeArrowheads="1"/>
          </p:cNvSpPr>
          <p:nvPr/>
        </p:nvSpPr>
        <p:spPr bwMode="auto">
          <a:xfrm>
            <a:off x="3352800" y="3200400"/>
            <a:ext cx="228600" cy="265113"/>
          </a:xfrm>
          <a:prstGeom prst="flowChartConnector">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a:latin typeface="Times New Roman" panose="02020603050405020304" pitchFamily="18" charset="0"/>
              <a:cs typeface="Times New Roman" panose="02020603050405020304" pitchFamily="18" charset="0"/>
            </a:endParaRPr>
          </a:p>
        </p:txBody>
      </p:sp>
      <p:sp>
        <p:nvSpPr>
          <p:cNvPr id="42031" name="AutoShape 47"/>
          <p:cNvSpPr>
            <a:spLocks noChangeArrowheads="1"/>
          </p:cNvSpPr>
          <p:nvPr/>
        </p:nvSpPr>
        <p:spPr bwMode="auto">
          <a:xfrm>
            <a:off x="4419600" y="3048000"/>
            <a:ext cx="228600" cy="265113"/>
          </a:xfrm>
          <a:prstGeom prst="flowChartConnector">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a:latin typeface="Times New Roman" panose="02020603050405020304" pitchFamily="18" charset="0"/>
              <a:cs typeface="Times New Roman" panose="02020603050405020304" pitchFamily="18" charset="0"/>
            </a:endParaRPr>
          </a:p>
        </p:txBody>
      </p:sp>
      <p:sp>
        <p:nvSpPr>
          <p:cNvPr id="42032" name="AutoShape 48"/>
          <p:cNvSpPr>
            <a:spLocks noChangeArrowheads="1"/>
          </p:cNvSpPr>
          <p:nvPr/>
        </p:nvSpPr>
        <p:spPr bwMode="auto">
          <a:xfrm>
            <a:off x="4114800" y="4419600"/>
            <a:ext cx="228600" cy="265113"/>
          </a:xfrm>
          <a:prstGeom prst="flowChartConnector">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450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2015"/>
                                        </p:tgtEl>
                                        <p:attrNameLst>
                                          <p:attrName>style.visibility</p:attrName>
                                        </p:attrNameLst>
                                      </p:cBhvr>
                                      <p:to>
                                        <p:strVal val="visible"/>
                                      </p:to>
                                    </p:set>
                                    <p:anim calcmode="discrete" valueType="clr">
                                      <p:cBhvr override="childStyle">
                                        <p:cTn id="7" dur="80"/>
                                        <p:tgtEl>
                                          <p:spTgt spid="420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2015"/>
                                        </p:tgtEl>
                                        <p:attrNameLst>
                                          <p:attrName>fillcolor</p:attrName>
                                        </p:attrNameLst>
                                      </p:cBhvr>
                                      <p:tavLst>
                                        <p:tav tm="0">
                                          <p:val>
                                            <p:clrVal>
                                              <a:schemeClr val="accent2"/>
                                            </p:clrVal>
                                          </p:val>
                                        </p:tav>
                                        <p:tav tm="50000">
                                          <p:val>
                                            <p:clrVal>
                                              <a:schemeClr val="hlink"/>
                                            </p:clrVal>
                                          </p:val>
                                        </p:tav>
                                      </p:tavLst>
                                    </p:anim>
                                    <p:set>
                                      <p:cBhvr>
                                        <p:cTn id="9" dur="80"/>
                                        <p:tgtEl>
                                          <p:spTgt spid="4201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2026"/>
                                        </p:tgtEl>
                                        <p:attrNameLst>
                                          <p:attrName>style.visibility</p:attrName>
                                        </p:attrNameLst>
                                      </p:cBhvr>
                                      <p:to>
                                        <p:strVal val="visible"/>
                                      </p:to>
                                    </p:set>
                                    <p:animEffect transition="in" filter="fade">
                                      <p:cBhvr>
                                        <p:cTn id="14" dur="500"/>
                                        <p:tgtEl>
                                          <p:spTgt spid="42026"/>
                                        </p:tgtEl>
                                      </p:cBhvr>
                                    </p:animEffect>
                                    <p:anim calcmode="lin" valueType="num">
                                      <p:cBhvr>
                                        <p:cTn id="15" dur="500" fill="hold"/>
                                        <p:tgtEl>
                                          <p:spTgt spid="42026"/>
                                        </p:tgtEl>
                                        <p:attrNameLst>
                                          <p:attrName>ppt_x</p:attrName>
                                        </p:attrNameLst>
                                      </p:cBhvr>
                                      <p:tavLst>
                                        <p:tav tm="0">
                                          <p:val>
                                            <p:strVal val="#ppt_x-.1"/>
                                          </p:val>
                                        </p:tav>
                                        <p:tav tm="100000">
                                          <p:val>
                                            <p:strVal val="#ppt_x"/>
                                          </p:val>
                                        </p:tav>
                                      </p:tavLst>
                                    </p:anim>
                                    <p:anim calcmode="lin" valueType="num">
                                      <p:cBhvr>
                                        <p:cTn id="16" dur="500" fill="hold"/>
                                        <p:tgtEl>
                                          <p:spTgt spid="42026"/>
                                        </p:tgtEl>
                                        <p:attrNameLst>
                                          <p:attrName>ppt_y</p:attrName>
                                        </p:attrNameLst>
                                      </p:cBhvr>
                                      <p:tavLst>
                                        <p:tav tm="0">
                                          <p:val>
                                            <p:strVal val="#ppt_y"/>
                                          </p:val>
                                        </p:tav>
                                        <p:tav tm="100000">
                                          <p:val>
                                            <p:strVal val="#ppt_y"/>
                                          </p:val>
                                        </p:tav>
                                      </p:tavLst>
                                    </p:anim>
                                  </p:childTnLst>
                                </p:cTn>
                              </p:par>
                              <p:par>
                                <p:cTn id="17" presetID="4" presetClass="entr" presetSubtype="16" repeatCount="5000" fill="hold" grpId="0" nodeType="withEffect">
                                  <p:stCondLst>
                                    <p:cond delay="0"/>
                                  </p:stCondLst>
                                  <p:childTnLst>
                                    <p:set>
                                      <p:cBhvr>
                                        <p:cTn id="18" dur="1" fill="hold">
                                          <p:stCondLst>
                                            <p:cond delay="0"/>
                                          </p:stCondLst>
                                        </p:cTn>
                                        <p:tgtEl>
                                          <p:spTgt spid="42027"/>
                                        </p:tgtEl>
                                        <p:attrNameLst>
                                          <p:attrName>style.visibility</p:attrName>
                                        </p:attrNameLst>
                                      </p:cBhvr>
                                      <p:to>
                                        <p:strVal val="visible"/>
                                      </p:to>
                                    </p:set>
                                    <p:animEffect transition="in" filter="box(in)">
                                      <p:cBhvr>
                                        <p:cTn id="19" dur="500"/>
                                        <p:tgtEl>
                                          <p:spTgt spid="42027"/>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par>
                                <p:cTn id="20" presetID="4" presetClass="entr" presetSubtype="16" repeatCount="5000" fill="hold" grpId="0" nodeType="withEffect">
                                  <p:stCondLst>
                                    <p:cond delay="0"/>
                                  </p:stCondLst>
                                  <p:childTnLst>
                                    <p:set>
                                      <p:cBhvr>
                                        <p:cTn id="21" dur="1" fill="hold">
                                          <p:stCondLst>
                                            <p:cond delay="0"/>
                                          </p:stCondLst>
                                        </p:cTn>
                                        <p:tgtEl>
                                          <p:spTgt spid="42028"/>
                                        </p:tgtEl>
                                        <p:attrNameLst>
                                          <p:attrName>style.visibility</p:attrName>
                                        </p:attrNameLst>
                                      </p:cBhvr>
                                      <p:to>
                                        <p:strVal val="visible"/>
                                      </p:to>
                                    </p:set>
                                    <p:animEffect transition="in" filter="box(in)">
                                      <p:cBhvr>
                                        <p:cTn id="22" dur="500"/>
                                        <p:tgtEl>
                                          <p:spTgt spid="42028"/>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par>
                                <p:cTn id="23" presetID="4" presetClass="entr" presetSubtype="16" repeatCount="5000" fill="hold" grpId="0" nodeType="withEffect">
                                  <p:stCondLst>
                                    <p:cond delay="0"/>
                                  </p:stCondLst>
                                  <p:childTnLst>
                                    <p:set>
                                      <p:cBhvr>
                                        <p:cTn id="24" dur="1" fill="hold">
                                          <p:stCondLst>
                                            <p:cond delay="0"/>
                                          </p:stCondLst>
                                        </p:cTn>
                                        <p:tgtEl>
                                          <p:spTgt spid="42029"/>
                                        </p:tgtEl>
                                        <p:attrNameLst>
                                          <p:attrName>style.visibility</p:attrName>
                                        </p:attrNameLst>
                                      </p:cBhvr>
                                      <p:to>
                                        <p:strVal val="visible"/>
                                      </p:to>
                                    </p:set>
                                    <p:animEffect transition="in" filter="box(in)">
                                      <p:cBhvr>
                                        <p:cTn id="25" dur="500"/>
                                        <p:tgtEl>
                                          <p:spTgt spid="42029"/>
                                        </p:tgtEl>
                                      </p:cBhvr>
                                    </p:animEffect>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par>
                                <p:cTn id="26" presetID="20" presetClass="entr" presetSubtype="0" repeatCount="5000" fill="hold" grpId="1" nodeType="withEffect">
                                  <p:stCondLst>
                                    <p:cond delay="0"/>
                                  </p:stCondLst>
                                  <p:childTnLst>
                                    <p:set>
                                      <p:cBhvr>
                                        <p:cTn id="27" dur="1" fill="hold">
                                          <p:stCondLst>
                                            <p:cond delay="0"/>
                                          </p:stCondLst>
                                        </p:cTn>
                                        <p:tgtEl>
                                          <p:spTgt spid="42027"/>
                                        </p:tgtEl>
                                        <p:attrNameLst>
                                          <p:attrName>style.visibility</p:attrName>
                                        </p:attrNameLst>
                                      </p:cBhvr>
                                      <p:to>
                                        <p:strVal val="visible"/>
                                      </p:to>
                                    </p:set>
                                    <p:animEffect transition="in" filter="wedge">
                                      <p:cBhvr>
                                        <p:cTn id="28" dur="500"/>
                                        <p:tgtEl>
                                          <p:spTgt spid="42027"/>
                                        </p:tgtEl>
                                      </p:cBhvr>
                                    </p:animEffec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par>
                                <p:cTn id="29" presetID="20" presetClass="entr" presetSubtype="0" repeatCount="5000" fill="hold" grpId="1" nodeType="withEffect">
                                  <p:stCondLst>
                                    <p:cond delay="0"/>
                                  </p:stCondLst>
                                  <p:childTnLst>
                                    <p:set>
                                      <p:cBhvr>
                                        <p:cTn id="30" dur="1" fill="hold">
                                          <p:stCondLst>
                                            <p:cond delay="0"/>
                                          </p:stCondLst>
                                        </p:cTn>
                                        <p:tgtEl>
                                          <p:spTgt spid="42028"/>
                                        </p:tgtEl>
                                        <p:attrNameLst>
                                          <p:attrName>style.visibility</p:attrName>
                                        </p:attrNameLst>
                                      </p:cBhvr>
                                      <p:to>
                                        <p:strVal val="visible"/>
                                      </p:to>
                                    </p:set>
                                    <p:animEffect transition="in" filter="wedge">
                                      <p:cBhvr>
                                        <p:cTn id="31" dur="500"/>
                                        <p:tgtEl>
                                          <p:spTgt spid="42028"/>
                                        </p:tgtEl>
                                      </p:cBhvr>
                                    </p:animEffec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par>
                                <p:cTn id="32" presetID="20" presetClass="entr" presetSubtype="0" repeatCount="5000" fill="hold" grpId="1" nodeType="withEffect">
                                  <p:stCondLst>
                                    <p:cond delay="0"/>
                                  </p:stCondLst>
                                  <p:childTnLst>
                                    <p:set>
                                      <p:cBhvr>
                                        <p:cTn id="33" dur="1" fill="hold">
                                          <p:stCondLst>
                                            <p:cond delay="0"/>
                                          </p:stCondLst>
                                        </p:cTn>
                                        <p:tgtEl>
                                          <p:spTgt spid="42029"/>
                                        </p:tgtEl>
                                        <p:attrNameLst>
                                          <p:attrName>style.visibility</p:attrName>
                                        </p:attrNameLst>
                                      </p:cBhvr>
                                      <p:to>
                                        <p:strVal val="visible"/>
                                      </p:to>
                                    </p:set>
                                    <p:animEffect transition="in" filter="wedge">
                                      <p:cBhvr>
                                        <p:cTn id="34" dur="500"/>
                                        <p:tgtEl>
                                          <p:spTgt spid="42029"/>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par>
                                <p:cTn id="35" presetID="4" presetClass="entr" presetSubtype="16" repeatCount="5000" fill="hold" grpId="0" nodeType="withEffect">
                                  <p:stCondLst>
                                    <p:cond delay="0"/>
                                  </p:stCondLst>
                                  <p:childTnLst>
                                    <p:set>
                                      <p:cBhvr>
                                        <p:cTn id="36" dur="1" fill="hold">
                                          <p:stCondLst>
                                            <p:cond delay="0"/>
                                          </p:stCondLst>
                                        </p:cTn>
                                        <p:tgtEl>
                                          <p:spTgt spid="42030"/>
                                        </p:tgtEl>
                                        <p:attrNameLst>
                                          <p:attrName>style.visibility</p:attrName>
                                        </p:attrNameLst>
                                      </p:cBhvr>
                                      <p:to>
                                        <p:strVal val="visible"/>
                                      </p:to>
                                    </p:set>
                                    <p:animEffect transition="in" filter="box(in)">
                                      <p:cBhvr>
                                        <p:cTn id="37" dur="500"/>
                                        <p:tgtEl>
                                          <p:spTgt spid="42030"/>
                                        </p:tgtEl>
                                      </p:cBhvr>
                                    </p:animEffect>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par>
                                <p:cTn id="38" presetID="4" presetClass="entr" presetSubtype="16" repeatCount="5000" fill="hold" grpId="0" nodeType="withEffect">
                                  <p:stCondLst>
                                    <p:cond delay="0"/>
                                  </p:stCondLst>
                                  <p:childTnLst>
                                    <p:set>
                                      <p:cBhvr>
                                        <p:cTn id="39" dur="1" fill="hold">
                                          <p:stCondLst>
                                            <p:cond delay="0"/>
                                          </p:stCondLst>
                                        </p:cTn>
                                        <p:tgtEl>
                                          <p:spTgt spid="42031"/>
                                        </p:tgtEl>
                                        <p:attrNameLst>
                                          <p:attrName>style.visibility</p:attrName>
                                        </p:attrNameLst>
                                      </p:cBhvr>
                                      <p:to>
                                        <p:strVal val="visible"/>
                                      </p:to>
                                    </p:set>
                                    <p:animEffect transition="in" filter="box(in)">
                                      <p:cBhvr>
                                        <p:cTn id="40" dur="500"/>
                                        <p:tgtEl>
                                          <p:spTgt spid="42031"/>
                                        </p:tgtEl>
                                      </p:cBhvr>
                                    </p:animEffect>
                                  </p:childTnLst>
                                  <p:subTnLst>
                                    <p:audio>
                                      <p:cMediaNode>
                                        <p:cTn display="0" masterRel="sameClick">
                                          <p:stCondLst>
                                            <p:cond evt="begin" delay="0">
                                              <p:tn val="38"/>
                                            </p:cond>
                                          </p:stCondLst>
                                          <p:endCondLst>
                                            <p:cond evt="onStopAudio" delay="0">
                                              <p:tgtEl>
                                                <p:sldTgt/>
                                              </p:tgtEl>
                                            </p:cond>
                                          </p:endCondLst>
                                        </p:cTn>
                                        <p:tgtEl>
                                          <p:sndTgt r:embed="rId2" name="cashreg.wav"/>
                                        </p:tgtEl>
                                      </p:cMediaNode>
                                    </p:audio>
                                  </p:subTnLst>
                                </p:cTn>
                              </p:par>
                              <p:par>
                                <p:cTn id="41" presetID="4" presetClass="entr" presetSubtype="16" repeatCount="5000" fill="hold" grpId="0" nodeType="withEffect">
                                  <p:stCondLst>
                                    <p:cond delay="0"/>
                                  </p:stCondLst>
                                  <p:childTnLst>
                                    <p:set>
                                      <p:cBhvr>
                                        <p:cTn id="42" dur="1" fill="hold">
                                          <p:stCondLst>
                                            <p:cond delay="0"/>
                                          </p:stCondLst>
                                        </p:cTn>
                                        <p:tgtEl>
                                          <p:spTgt spid="42032"/>
                                        </p:tgtEl>
                                        <p:attrNameLst>
                                          <p:attrName>style.visibility</p:attrName>
                                        </p:attrNameLst>
                                      </p:cBhvr>
                                      <p:to>
                                        <p:strVal val="visible"/>
                                      </p:to>
                                    </p:set>
                                    <p:animEffect transition="in" filter="box(in)">
                                      <p:cBhvr>
                                        <p:cTn id="43" dur="500"/>
                                        <p:tgtEl>
                                          <p:spTgt spid="42032"/>
                                        </p:tgtEl>
                                      </p:cBhvr>
                                    </p:animEffect>
                                  </p:childTnLst>
                                  <p:subTnLst>
                                    <p:audio>
                                      <p:cMediaNode>
                                        <p:cTn display="0" masterRel="sameClick">
                                          <p:stCondLst>
                                            <p:cond evt="begin" delay="0">
                                              <p:tn val="41"/>
                                            </p:cond>
                                          </p:stCondLst>
                                          <p:endCondLst>
                                            <p:cond evt="onStopAudio" delay="0">
                                              <p:tgtEl>
                                                <p:sldTgt/>
                                              </p:tgtEl>
                                            </p:cond>
                                          </p:endCondLst>
                                        </p:cTn>
                                        <p:tgtEl>
                                          <p:sndTgt r:embed="rId2" name="cashreg.wav"/>
                                        </p:tgtEl>
                                      </p:cMediaNode>
                                    </p:audio>
                                  </p:subTnLst>
                                </p:cTn>
                              </p:par>
                              <p:par>
                                <p:cTn id="44" presetID="20" presetClass="entr" presetSubtype="0" repeatCount="5000" fill="hold" grpId="1" nodeType="withEffect">
                                  <p:stCondLst>
                                    <p:cond delay="0"/>
                                  </p:stCondLst>
                                  <p:childTnLst>
                                    <p:set>
                                      <p:cBhvr>
                                        <p:cTn id="45" dur="1" fill="hold">
                                          <p:stCondLst>
                                            <p:cond delay="0"/>
                                          </p:stCondLst>
                                        </p:cTn>
                                        <p:tgtEl>
                                          <p:spTgt spid="42030"/>
                                        </p:tgtEl>
                                        <p:attrNameLst>
                                          <p:attrName>style.visibility</p:attrName>
                                        </p:attrNameLst>
                                      </p:cBhvr>
                                      <p:to>
                                        <p:strVal val="visible"/>
                                      </p:to>
                                    </p:set>
                                    <p:animEffect transition="in" filter="wedge">
                                      <p:cBhvr>
                                        <p:cTn id="46" dur="500"/>
                                        <p:tgtEl>
                                          <p:spTgt spid="42030"/>
                                        </p:tgtEl>
                                      </p:cBhvr>
                                    </p:animEffec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par>
                                <p:cTn id="47" presetID="20" presetClass="entr" presetSubtype="0" repeatCount="5000" fill="hold" grpId="1" nodeType="withEffect">
                                  <p:stCondLst>
                                    <p:cond delay="0"/>
                                  </p:stCondLst>
                                  <p:childTnLst>
                                    <p:set>
                                      <p:cBhvr>
                                        <p:cTn id="48" dur="1" fill="hold">
                                          <p:stCondLst>
                                            <p:cond delay="0"/>
                                          </p:stCondLst>
                                        </p:cTn>
                                        <p:tgtEl>
                                          <p:spTgt spid="42031"/>
                                        </p:tgtEl>
                                        <p:attrNameLst>
                                          <p:attrName>style.visibility</p:attrName>
                                        </p:attrNameLst>
                                      </p:cBhvr>
                                      <p:to>
                                        <p:strVal val="visible"/>
                                      </p:to>
                                    </p:set>
                                    <p:animEffect transition="in" filter="wedge">
                                      <p:cBhvr>
                                        <p:cTn id="49" dur="500"/>
                                        <p:tgtEl>
                                          <p:spTgt spid="42031"/>
                                        </p:tgtEl>
                                      </p:cBhvr>
                                    </p:animEffect>
                                  </p:childTnLst>
                                  <p:subTnLst>
                                    <p:audio>
                                      <p:cMediaNode>
                                        <p:cTn display="0" masterRel="sameClick">
                                          <p:stCondLst>
                                            <p:cond evt="begin" delay="0">
                                              <p:tn val="47"/>
                                            </p:cond>
                                          </p:stCondLst>
                                          <p:endCondLst>
                                            <p:cond evt="onStopAudio" delay="0">
                                              <p:tgtEl>
                                                <p:sldTgt/>
                                              </p:tgtEl>
                                            </p:cond>
                                          </p:endCondLst>
                                        </p:cTn>
                                        <p:tgtEl>
                                          <p:sndTgt r:embed="rId2" name="cashreg.wav"/>
                                        </p:tgtEl>
                                      </p:cMediaNode>
                                    </p:audio>
                                  </p:subTnLst>
                                </p:cTn>
                              </p:par>
                              <p:par>
                                <p:cTn id="50" presetID="20" presetClass="entr" presetSubtype="0" repeatCount="5000" fill="hold" grpId="1" nodeType="withEffect">
                                  <p:stCondLst>
                                    <p:cond delay="0"/>
                                  </p:stCondLst>
                                  <p:childTnLst>
                                    <p:set>
                                      <p:cBhvr>
                                        <p:cTn id="51" dur="1" fill="hold">
                                          <p:stCondLst>
                                            <p:cond delay="0"/>
                                          </p:stCondLst>
                                        </p:cTn>
                                        <p:tgtEl>
                                          <p:spTgt spid="42032"/>
                                        </p:tgtEl>
                                        <p:attrNameLst>
                                          <p:attrName>style.visibility</p:attrName>
                                        </p:attrNameLst>
                                      </p:cBhvr>
                                      <p:to>
                                        <p:strVal val="visible"/>
                                      </p:to>
                                    </p:set>
                                    <p:animEffect transition="in" filter="wedge">
                                      <p:cBhvr>
                                        <p:cTn id="52" dur="500"/>
                                        <p:tgtEl>
                                          <p:spTgt spid="42032"/>
                                        </p:tgtEl>
                                      </p:cBhvr>
                                    </p:animEffect>
                                  </p:childTnLst>
                                  <p:subTnLst>
                                    <p:audio>
                                      <p:cMediaNode>
                                        <p:cTn display="0" masterRel="sameClick">
                                          <p:stCondLst>
                                            <p:cond evt="begin" delay="0">
                                              <p:tn val="50"/>
                                            </p:cond>
                                          </p:stCondLst>
                                          <p:endCondLst>
                                            <p:cond evt="onStopAudio" delay="0">
                                              <p:tgtEl>
                                                <p:sldTgt/>
                                              </p:tgtEl>
                                            </p:cond>
                                          </p:endCondLst>
                                        </p:cTn>
                                        <p:tgtEl>
                                          <p:sndTgt r:embed="rId2" name="cashreg.wav"/>
                                        </p:tgtEl>
                                      </p:cMediaNode>
                                    </p:audio>
                                  </p:sub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42016"/>
                                        </p:tgtEl>
                                        <p:attrNameLst>
                                          <p:attrName>style.visibility</p:attrName>
                                        </p:attrNameLst>
                                      </p:cBhvr>
                                      <p:to>
                                        <p:strVal val="visible"/>
                                      </p:to>
                                    </p:set>
                                    <p:anim calcmode="lin" valueType="num">
                                      <p:cBhvr additive="base">
                                        <p:cTn id="57" dur="500" fill="hold"/>
                                        <p:tgtEl>
                                          <p:spTgt spid="42016"/>
                                        </p:tgtEl>
                                        <p:attrNameLst>
                                          <p:attrName>ppt_x</p:attrName>
                                        </p:attrNameLst>
                                      </p:cBhvr>
                                      <p:tavLst>
                                        <p:tav tm="0">
                                          <p:val>
                                            <p:strVal val="#ppt_x"/>
                                          </p:val>
                                        </p:tav>
                                        <p:tav tm="100000">
                                          <p:val>
                                            <p:strVal val="#ppt_x"/>
                                          </p:val>
                                        </p:tav>
                                      </p:tavLst>
                                    </p:anim>
                                    <p:anim calcmode="lin" valueType="num">
                                      <p:cBhvr additive="base">
                                        <p:cTn id="58" dur="500" fill="hold"/>
                                        <p:tgtEl>
                                          <p:spTgt spid="420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5" grpId="0" animBg="1"/>
      <p:bldP spid="42016" grpId="0" animBg="1"/>
      <p:bldP spid="42026" grpId="0" animBg="1"/>
      <p:bldP spid="42027" grpId="0" animBg="1"/>
      <p:bldP spid="42027" grpId="1" animBg="1"/>
      <p:bldP spid="42028" grpId="0" animBg="1"/>
      <p:bldP spid="42028" grpId="1" animBg="1"/>
      <p:bldP spid="42029" grpId="0" animBg="1"/>
      <p:bldP spid="42029" grpId="1" animBg="1"/>
      <p:bldP spid="42030" grpId="0" animBg="1"/>
      <p:bldP spid="42030" grpId="1" animBg="1"/>
      <p:bldP spid="42031" grpId="0" animBg="1"/>
      <p:bldP spid="42031" grpId="1" animBg="1"/>
      <p:bldP spid="42032" grpId="0" animBg="1"/>
      <p:bldP spid="4203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152400" y="1341438"/>
            <a:ext cx="2260600" cy="1655762"/>
          </a:xfrm>
          <a:prstGeom prst="rect">
            <a:avLst/>
          </a:prstGeom>
          <a:solidFill>
            <a:schemeClr val="accent1"/>
          </a:solidFill>
          <a:ln w="9525">
            <a:solidFill>
              <a:schemeClr val="tx1"/>
            </a:solidFill>
            <a:miter lim="800000"/>
            <a:headEnd/>
            <a:tailEnd/>
          </a:ln>
          <a:effectLst/>
        </p:spPr>
        <p:txBody>
          <a:bodyPr wrap="none" anchor="ctr"/>
          <a:lstStyle/>
          <a:p>
            <a:pPr algn="ctr"/>
            <a:r>
              <a:rPr lang="af-ZA" sz="2400" b="1" i="0" dirty="0">
                <a:solidFill>
                  <a:schemeClr val="bg1"/>
                </a:solidFill>
                <a:latin typeface="Times New Roman" panose="02020603050405020304" pitchFamily="18" charset="0"/>
                <a:cs typeface="Times New Roman" panose="02020603050405020304" pitchFamily="18" charset="0"/>
              </a:rPr>
              <a:t>Cộng đồng </a:t>
            </a:r>
          </a:p>
          <a:p>
            <a:pPr algn="ctr"/>
            <a:r>
              <a:rPr lang="af-ZA" sz="2400" b="1" i="0" dirty="0">
                <a:solidFill>
                  <a:schemeClr val="bg1"/>
                </a:solidFill>
                <a:latin typeface="Times New Roman" panose="02020603050405020304" pitchFamily="18" charset="0"/>
                <a:cs typeface="Times New Roman" panose="02020603050405020304" pitchFamily="18" charset="0"/>
              </a:rPr>
              <a:t>than thép châu</a:t>
            </a:r>
          </a:p>
          <a:p>
            <a:pPr algn="ctr"/>
            <a:r>
              <a:rPr lang="af-ZA" sz="2400" b="1" i="0" dirty="0">
                <a:solidFill>
                  <a:schemeClr val="bg1"/>
                </a:solidFill>
                <a:latin typeface="Times New Roman" panose="02020603050405020304" pitchFamily="18" charset="0"/>
                <a:cs typeface="Times New Roman" panose="02020603050405020304" pitchFamily="18" charset="0"/>
              </a:rPr>
              <a:t>Âu(1951)</a:t>
            </a:r>
          </a:p>
        </p:txBody>
      </p:sp>
      <p:sp>
        <p:nvSpPr>
          <p:cNvPr id="74755" name="AutoShape 3"/>
          <p:cNvSpPr>
            <a:spLocks noChangeArrowheads="1"/>
          </p:cNvSpPr>
          <p:nvPr/>
        </p:nvSpPr>
        <p:spPr bwMode="auto">
          <a:xfrm>
            <a:off x="2484438" y="1989138"/>
            <a:ext cx="976312" cy="485775"/>
          </a:xfrm>
          <a:prstGeom prst="rightArrow">
            <a:avLst>
              <a:gd name="adj1" fmla="val 50000"/>
              <a:gd name="adj2" fmla="val 50245"/>
            </a:avLst>
          </a:prstGeom>
          <a:solidFill>
            <a:schemeClr val="accent1"/>
          </a:solidFill>
          <a:ln w="9525">
            <a:solidFill>
              <a:schemeClr val="tx1"/>
            </a:solidFill>
            <a:miter lim="800000"/>
            <a:headEnd/>
            <a:tailEnd/>
          </a:ln>
          <a:effectLst/>
        </p:spPr>
        <p:txBody>
          <a:bodyPr wrap="none" anchor="ctr"/>
          <a:lstStyle/>
          <a:p>
            <a:endParaRPr lang="en-US" sz="2400">
              <a:latin typeface="Times New Roman" panose="02020603050405020304" pitchFamily="18" charset="0"/>
              <a:cs typeface="Times New Roman" panose="02020603050405020304" pitchFamily="18" charset="0"/>
            </a:endParaRPr>
          </a:p>
        </p:txBody>
      </p:sp>
      <p:sp>
        <p:nvSpPr>
          <p:cNvPr id="74756" name="Rectangle 4"/>
          <p:cNvSpPr>
            <a:spLocks noChangeArrowheads="1"/>
          </p:cNvSpPr>
          <p:nvPr/>
        </p:nvSpPr>
        <p:spPr bwMode="auto">
          <a:xfrm>
            <a:off x="3492499" y="1341438"/>
            <a:ext cx="2055813" cy="1630362"/>
          </a:xfrm>
          <a:prstGeom prst="rect">
            <a:avLst/>
          </a:prstGeom>
          <a:solidFill>
            <a:schemeClr val="accent1"/>
          </a:solidFill>
          <a:ln w="9525">
            <a:solidFill>
              <a:schemeClr val="tx1"/>
            </a:solidFill>
            <a:miter lim="800000"/>
            <a:headEnd/>
            <a:tailEnd/>
          </a:ln>
          <a:effectLst/>
        </p:spPr>
        <p:txBody>
          <a:bodyPr wrap="none" anchor="ctr"/>
          <a:lstStyle/>
          <a:p>
            <a:pPr algn="ctr"/>
            <a:r>
              <a:rPr lang="af-ZA" sz="2400" b="1" i="0" dirty="0">
                <a:solidFill>
                  <a:schemeClr val="bg1"/>
                </a:solidFill>
                <a:latin typeface="Times New Roman" panose="02020603050405020304" pitchFamily="18" charset="0"/>
                <a:cs typeface="Times New Roman" panose="02020603050405020304" pitchFamily="18" charset="0"/>
              </a:rPr>
              <a:t>Cộng dồng</a:t>
            </a:r>
          </a:p>
          <a:p>
            <a:pPr algn="ctr"/>
            <a:r>
              <a:rPr lang="af-ZA" sz="2400" b="1" i="0" dirty="0">
                <a:solidFill>
                  <a:schemeClr val="bg1"/>
                </a:solidFill>
                <a:latin typeface="Times New Roman" panose="02020603050405020304" pitchFamily="18" charset="0"/>
                <a:cs typeface="Times New Roman" panose="02020603050405020304" pitchFamily="18" charset="0"/>
              </a:rPr>
              <a:t>Năng lượng</a:t>
            </a:r>
          </a:p>
          <a:p>
            <a:pPr algn="ctr"/>
            <a:r>
              <a:rPr lang="af-ZA" sz="2400" b="1" i="0" dirty="0">
                <a:solidFill>
                  <a:schemeClr val="bg1"/>
                </a:solidFill>
                <a:latin typeface="Times New Roman" panose="02020603050405020304" pitchFamily="18" charset="0"/>
                <a:cs typeface="Times New Roman" panose="02020603050405020304" pitchFamily="18" charset="0"/>
              </a:rPr>
              <a:t>Nguyên tử </a:t>
            </a:r>
          </a:p>
          <a:p>
            <a:pPr algn="ctr"/>
            <a:r>
              <a:rPr lang="af-ZA" sz="2400" b="1" i="0" dirty="0">
                <a:solidFill>
                  <a:schemeClr val="bg1"/>
                </a:solidFill>
                <a:latin typeface="Times New Roman" panose="02020603050405020304" pitchFamily="18" charset="0"/>
                <a:cs typeface="Times New Roman" panose="02020603050405020304" pitchFamily="18" charset="0"/>
              </a:rPr>
              <a:t>châu Âu(1957</a:t>
            </a:r>
            <a:r>
              <a:rPr lang="af-ZA" sz="2400" i="0" dirty="0">
                <a:solidFill>
                  <a:schemeClr val="bg1"/>
                </a:solidFill>
                <a:latin typeface="Times New Roman" panose="02020603050405020304" pitchFamily="18" charset="0"/>
                <a:cs typeface="Times New Roman" panose="02020603050405020304" pitchFamily="18" charset="0"/>
              </a:rPr>
              <a:t>)</a:t>
            </a:r>
          </a:p>
        </p:txBody>
      </p:sp>
      <p:sp>
        <p:nvSpPr>
          <p:cNvPr id="74757" name="AutoShape 5"/>
          <p:cNvSpPr>
            <a:spLocks noChangeArrowheads="1"/>
          </p:cNvSpPr>
          <p:nvPr/>
        </p:nvSpPr>
        <p:spPr bwMode="auto">
          <a:xfrm>
            <a:off x="5609543" y="1970881"/>
            <a:ext cx="688974" cy="485775"/>
          </a:xfrm>
          <a:prstGeom prst="rightArrow">
            <a:avLst>
              <a:gd name="adj1" fmla="val 50000"/>
              <a:gd name="adj2" fmla="val 50245"/>
            </a:avLst>
          </a:prstGeom>
          <a:solidFill>
            <a:schemeClr val="accent1"/>
          </a:solidFill>
          <a:ln w="9525">
            <a:solidFill>
              <a:schemeClr val="tx1"/>
            </a:solidFill>
            <a:miter lim="800000"/>
            <a:headEnd/>
            <a:tailEnd/>
          </a:ln>
          <a:effectLst/>
        </p:spPr>
        <p:txBody>
          <a:bodyPr wrap="none" anchor="ctr"/>
          <a:lstStyle/>
          <a:p>
            <a:endParaRPr lang="en-US" sz="2400">
              <a:latin typeface="Times New Roman" panose="02020603050405020304" pitchFamily="18" charset="0"/>
              <a:cs typeface="Times New Roman" panose="02020603050405020304" pitchFamily="18" charset="0"/>
            </a:endParaRPr>
          </a:p>
        </p:txBody>
      </p:sp>
      <p:sp>
        <p:nvSpPr>
          <p:cNvPr id="74758" name="Rectangle 6"/>
          <p:cNvSpPr>
            <a:spLocks noChangeArrowheads="1"/>
          </p:cNvSpPr>
          <p:nvPr/>
        </p:nvSpPr>
        <p:spPr bwMode="auto">
          <a:xfrm>
            <a:off x="6324600" y="1371600"/>
            <a:ext cx="2057400" cy="1633538"/>
          </a:xfrm>
          <a:prstGeom prst="rect">
            <a:avLst/>
          </a:prstGeom>
          <a:solidFill>
            <a:schemeClr val="accent1"/>
          </a:solidFill>
          <a:ln w="9525">
            <a:solidFill>
              <a:schemeClr val="tx1"/>
            </a:solidFill>
            <a:miter lim="800000"/>
            <a:headEnd/>
            <a:tailEnd/>
          </a:ln>
          <a:effectLst/>
        </p:spPr>
        <p:txBody>
          <a:bodyPr wrap="none" anchor="ctr"/>
          <a:lstStyle/>
          <a:p>
            <a:pPr algn="ctr"/>
            <a:r>
              <a:rPr lang="af-ZA" sz="2400" b="1" i="0" dirty="0">
                <a:solidFill>
                  <a:schemeClr val="bg1"/>
                </a:solidFill>
                <a:latin typeface="Times New Roman" panose="02020603050405020304" pitchFamily="18" charset="0"/>
                <a:cs typeface="Times New Roman" panose="02020603050405020304" pitchFamily="18" charset="0"/>
              </a:rPr>
              <a:t>Cộng đồng </a:t>
            </a:r>
          </a:p>
          <a:p>
            <a:pPr algn="ctr"/>
            <a:r>
              <a:rPr lang="af-ZA" sz="2400" b="1" i="0" dirty="0">
                <a:solidFill>
                  <a:schemeClr val="bg1"/>
                </a:solidFill>
                <a:latin typeface="Times New Roman" panose="02020603050405020304" pitchFamily="18" charset="0"/>
                <a:cs typeface="Times New Roman" panose="02020603050405020304" pitchFamily="18" charset="0"/>
              </a:rPr>
              <a:t>kinh tế châu</a:t>
            </a:r>
          </a:p>
          <a:p>
            <a:pPr algn="ctr"/>
            <a:r>
              <a:rPr lang="af-ZA" sz="2400" b="1" i="0" dirty="0">
                <a:solidFill>
                  <a:schemeClr val="bg1"/>
                </a:solidFill>
                <a:latin typeface="Times New Roman" panose="02020603050405020304" pitchFamily="18" charset="0"/>
                <a:cs typeface="Times New Roman" panose="02020603050405020304" pitchFamily="18" charset="0"/>
              </a:rPr>
              <a:t>Âu(1957)</a:t>
            </a:r>
          </a:p>
        </p:txBody>
      </p:sp>
      <p:sp>
        <p:nvSpPr>
          <p:cNvPr id="74759" name="AutoShape 7"/>
          <p:cNvSpPr>
            <a:spLocks noChangeArrowheads="1"/>
          </p:cNvSpPr>
          <p:nvPr/>
        </p:nvSpPr>
        <p:spPr bwMode="auto">
          <a:xfrm rot="10800000">
            <a:off x="6119813" y="3041650"/>
            <a:ext cx="863600" cy="113823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endParaRPr lang="en-US" sz="2400">
              <a:latin typeface="Times New Roman" panose="02020603050405020304" pitchFamily="18" charset="0"/>
              <a:cs typeface="Times New Roman" panose="02020603050405020304" pitchFamily="18" charset="0"/>
            </a:endParaRPr>
          </a:p>
        </p:txBody>
      </p:sp>
      <p:sp>
        <p:nvSpPr>
          <p:cNvPr id="74760" name="AutoShape 8"/>
          <p:cNvSpPr>
            <a:spLocks noChangeArrowheads="1"/>
          </p:cNvSpPr>
          <p:nvPr/>
        </p:nvSpPr>
        <p:spPr bwMode="auto">
          <a:xfrm rot="5400000">
            <a:off x="1169987" y="3213100"/>
            <a:ext cx="1139825" cy="80645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p:spPr>
        <p:txBody>
          <a:bodyPr wrap="none" anchor="ctr"/>
          <a:lstStyle/>
          <a:p>
            <a:endParaRPr lang="en-US" sz="2400">
              <a:latin typeface="Times New Roman" panose="02020603050405020304" pitchFamily="18" charset="0"/>
              <a:cs typeface="Times New Roman" panose="02020603050405020304" pitchFamily="18" charset="0"/>
            </a:endParaRPr>
          </a:p>
        </p:txBody>
      </p:sp>
      <p:sp>
        <p:nvSpPr>
          <p:cNvPr id="74761" name="AutoShape 9"/>
          <p:cNvSpPr>
            <a:spLocks noChangeArrowheads="1"/>
          </p:cNvSpPr>
          <p:nvPr/>
        </p:nvSpPr>
        <p:spPr bwMode="auto">
          <a:xfrm>
            <a:off x="3910693" y="3005138"/>
            <a:ext cx="774700" cy="622073"/>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n-US" sz="2400">
              <a:latin typeface="Times New Roman" panose="02020603050405020304" pitchFamily="18" charset="0"/>
              <a:cs typeface="Times New Roman" panose="02020603050405020304" pitchFamily="18" charset="0"/>
            </a:endParaRPr>
          </a:p>
        </p:txBody>
      </p:sp>
      <p:sp>
        <p:nvSpPr>
          <p:cNvPr id="74762" name="Rectangle 10"/>
          <p:cNvSpPr>
            <a:spLocks noChangeArrowheads="1"/>
          </p:cNvSpPr>
          <p:nvPr/>
        </p:nvSpPr>
        <p:spPr bwMode="auto">
          <a:xfrm>
            <a:off x="2339975" y="3644900"/>
            <a:ext cx="3671888" cy="1274763"/>
          </a:xfrm>
          <a:prstGeom prst="rect">
            <a:avLst/>
          </a:prstGeom>
          <a:solidFill>
            <a:schemeClr val="accent1"/>
          </a:solidFill>
          <a:ln w="9525">
            <a:solidFill>
              <a:schemeClr val="tx1"/>
            </a:solidFill>
            <a:miter lim="800000"/>
            <a:headEnd/>
            <a:tailEnd/>
          </a:ln>
          <a:effectLst/>
        </p:spPr>
        <p:txBody>
          <a:bodyPr wrap="none" anchor="ctr"/>
          <a:lstStyle/>
          <a:p>
            <a:pPr algn="ctr"/>
            <a:r>
              <a:rPr lang="af-ZA" sz="2400" b="1" i="0">
                <a:solidFill>
                  <a:schemeClr val="bg1"/>
                </a:solidFill>
                <a:latin typeface="Times New Roman" panose="02020603050405020304" pitchFamily="18" charset="0"/>
                <a:cs typeface="Times New Roman" panose="02020603050405020304" pitchFamily="18" charset="0"/>
              </a:rPr>
              <a:t>Cộng đồng châu Âu</a:t>
            </a:r>
          </a:p>
          <a:p>
            <a:pPr algn="ctr"/>
            <a:r>
              <a:rPr lang="af-ZA" sz="2400" b="1" i="0">
                <a:solidFill>
                  <a:schemeClr val="bg1"/>
                </a:solidFill>
                <a:latin typeface="Times New Roman" panose="02020603050405020304" pitchFamily="18" charset="0"/>
                <a:cs typeface="Times New Roman" panose="02020603050405020304" pitchFamily="18" charset="0"/>
              </a:rPr>
              <a:t>(1967)</a:t>
            </a:r>
          </a:p>
        </p:txBody>
      </p:sp>
      <p:sp>
        <p:nvSpPr>
          <p:cNvPr id="74763" name="AutoShape 11"/>
          <p:cNvSpPr>
            <a:spLocks noChangeArrowheads="1"/>
          </p:cNvSpPr>
          <p:nvPr/>
        </p:nvSpPr>
        <p:spPr bwMode="auto">
          <a:xfrm>
            <a:off x="4038600" y="4957536"/>
            <a:ext cx="485775" cy="431800"/>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n-US" sz="2400">
              <a:latin typeface="Times New Roman" panose="02020603050405020304" pitchFamily="18" charset="0"/>
              <a:cs typeface="Times New Roman" panose="02020603050405020304" pitchFamily="18" charset="0"/>
            </a:endParaRPr>
          </a:p>
        </p:txBody>
      </p:sp>
      <p:sp>
        <p:nvSpPr>
          <p:cNvPr id="74764" name="Rectangle 12"/>
          <p:cNvSpPr>
            <a:spLocks noChangeArrowheads="1"/>
          </p:cNvSpPr>
          <p:nvPr/>
        </p:nvSpPr>
        <p:spPr bwMode="auto">
          <a:xfrm>
            <a:off x="2411412" y="5389336"/>
            <a:ext cx="3529013" cy="1203325"/>
          </a:xfrm>
          <a:prstGeom prst="rect">
            <a:avLst/>
          </a:prstGeom>
          <a:solidFill>
            <a:schemeClr val="accent1"/>
          </a:solidFill>
          <a:ln w="9525">
            <a:solidFill>
              <a:schemeClr val="tx1"/>
            </a:solidFill>
            <a:miter lim="800000"/>
            <a:headEnd/>
            <a:tailEnd/>
          </a:ln>
          <a:effectLst/>
        </p:spPr>
        <p:txBody>
          <a:bodyPr wrap="none" anchor="ctr"/>
          <a:lstStyle/>
          <a:p>
            <a:pPr algn="ctr"/>
            <a:r>
              <a:rPr lang="af-ZA" sz="2400" b="1" i="0" dirty="0">
                <a:solidFill>
                  <a:schemeClr val="bg1"/>
                </a:solidFill>
                <a:latin typeface="Times New Roman" panose="02020603050405020304" pitchFamily="18" charset="0"/>
                <a:cs typeface="Times New Roman" panose="02020603050405020304" pitchFamily="18" charset="0"/>
              </a:rPr>
              <a:t>Liên minh châu Âu</a:t>
            </a:r>
          </a:p>
          <a:p>
            <a:pPr algn="ctr"/>
            <a:r>
              <a:rPr lang="af-ZA" sz="2400" b="1" i="0" dirty="0">
                <a:solidFill>
                  <a:schemeClr val="bg1"/>
                </a:solidFill>
                <a:latin typeface="Times New Roman" panose="02020603050405020304" pitchFamily="18" charset="0"/>
                <a:cs typeface="Times New Roman" panose="02020603050405020304" pitchFamily="18" charset="0"/>
              </a:rPr>
              <a:t>(1991)</a:t>
            </a:r>
          </a:p>
        </p:txBody>
      </p:sp>
      <p:sp>
        <p:nvSpPr>
          <p:cNvPr id="74765" name="Text Box 13"/>
          <p:cNvSpPr txBox="1">
            <a:spLocks noChangeArrowheads="1"/>
          </p:cNvSpPr>
          <p:nvPr/>
        </p:nvSpPr>
        <p:spPr bwMode="auto">
          <a:xfrm>
            <a:off x="0" y="216013"/>
            <a:ext cx="9144000" cy="523220"/>
          </a:xfrm>
          <a:prstGeom prst="rect">
            <a:avLst/>
          </a:prstGeom>
          <a:noFill/>
          <a:ln w="9525">
            <a:noFill/>
            <a:miter lim="800000"/>
            <a:headEnd/>
            <a:tailEnd/>
          </a:ln>
          <a:effectLst/>
        </p:spPr>
        <p:txBody>
          <a:bodyPr wrap="square">
            <a:spAutoFit/>
          </a:bodyPr>
          <a:lstStyle/>
          <a:p>
            <a:pPr algn="ctr">
              <a:spcBef>
                <a:spcPct val="50000"/>
              </a:spcBef>
            </a:pPr>
            <a:r>
              <a:rPr lang="en-US" sz="2800" b="1" i="0" dirty="0" smtClean="0">
                <a:latin typeface="Times New Roman" panose="02020603050405020304" pitchFamily="18" charset="0"/>
                <a:cs typeface="Times New Roman" panose="02020603050405020304" pitchFamily="18" charset="0"/>
              </a:rPr>
              <a:t>1/7/1967, </a:t>
            </a:r>
            <a:r>
              <a:rPr lang="en-US" sz="2800" b="1" i="0" dirty="0" err="1" smtClean="0">
                <a:latin typeface="Times New Roman" panose="02020603050405020304" pitchFamily="18" charset="0"/>
                <a:cs typeface="Times New Roman" panose="02020603050405020304" pitchFamily="18" charset="0"/>
              </a:rPr>
              <a:t>ba</a:t>
            </a:r>
            <a:r>
              <a:rPr lang="en-US" sz="2800" b="1" i="0" dirty="0" smtClean="0">
                <a:latin typeface="Times New Roman" panose="02020603050405020304" pitchFamily="18" charset="0"/>
                <a:cs typeface="Times New Roman" panose="02020603050405020304" pitchFamily="18" charset="0"/>
              </a:rPr>
              <a:t> </a:t>
            </a:r>
            <a:r>
              <a:rPr lang="en-US" sz="2800" b="1" i="0" dirty="0" err="1" smtClean="0">
                <a:latin typeface="Times New Roman" panose="02020603050405020304" pitchFamily="18" charset="0"/>
                <a:cs typeface="Times New Roman" panose="02020603050405020304" pitchFamily="18" charset="0"/>
              </a:rPr>
              <a:t>tổ</a:t>
            </a:r>
            <a:r>
              <a:rPr lang="en-US" sz="2800" b="1" i="0" dirty="0" smtClean="0">
                <a:latin typeface="Times New Roman" panose="02020603050405020304" pitchFamily="18" charset="0"/>
                <a:cs typeface="Times New Roman" panose="02020603050405020304" pitchFamily="18" charset="0"/>
              </a:rPr>
              <a:t> </a:t>
            </a:r>
            <a:r>
              <a:rPr lang="en-US" sz="2800" b="1" i="0" dirty="0" err="1" smtClean="0">
                <a:latin typeface="Times New Roman" panose="02020603050405020304" pitchFamily="18" charset="0"/>
                <a:cs typeface="Times New Roman" panose="02020603050405020304" pitchFamily="18" charset="0"/>
              </a:rPr>
              <a:t>chức</a:t>
            </a:r>
            <a:r>
              <a:rPr lang="en-US" sz="2800" b="1" i="0" dirty="0" smtClean="0">
                <a:latin typeface="Times New Roman" panose="02020603050405020304" pitchFamily="18" charset="0"/>
                <a:cs typeface="Times New Roman" panose="02020603050405020304" pitchFamily="18" charset="0"/>
              </a:rPr>
              <a:t> </a:t>
            </a:r>
            <a:r>
              <a:rPr lang="en-US" sz="2800" b="1" i="0" dirty="0" err="1" smtClean="0">
                <a:latin typeface="Times New Roman" panose="02020603050405020304" pitchFamily="18" charset="0"/>
                <a:cs typeface="Times New Roman" panose="02020603050405020304" pitchFamily="18" charset="0"/>
              </a:rPr>
              <a:t>hợp</a:t>
            </a:r>
            <a:r>
              <a:rPr lang="en-US" sz="2800" b="1" i="0" dirty="0" smtClean="0">
                <a:latin typeface="Times New Roman" panose="02020603050405020304" pitchFamily="18" charset="0"/>
                <a:cs typeface="Times New Roman" panose="02020603050405020304" pitchFamily="18" charset="0"/>
              </a:rPr>
              <a:t> </a:t>
            </a:r>
            <a:r>
              <a:rPr lang="en-US" sz="2800" b="1" i="0" dirty="0" err="1" smtClean="0">
                <a:latin typeface="Times New Roman" panose="02020603050405020304" pitchFamily="18" charset="0"/>
                <a:cs typeface="Times New Roman" panose="02020603050405020304" pitchFamily="18" charset="0"/>
              </a:rPr>
              <a:t>nhất</a:t>
            </a:r>
            <a:r>
              <a:rPr lang="en-US" sz="2800" b="1" i="0" dirty="0" smtClean="0">
                <a:latin typeface="Times New Roman" panose="02020603050405020304" pitchFamily="18" charset="0"/>
                <a:cs typeface="Times New Roman" panose="02020603050405020304" pitchFamily="18" charset="0"/>
              </a:rPr>
              <a:t> </a:t>
            </a:r>
            <a:r>
              <a:rPr lang="en-US" sz="2800" b="1" i="0" dirty="0" err="1" smtClean="0">
                <a:latin typeface="Times New Roman" panose="02020603050405020304" pitchFamily="18" charset="0"/>
                <a:cs typeface="Times New Roman" panose="02020603050405020304" pitchFamily="18" charset="0"/>
              </a:rPr>
              <a:t>thành</a:t>
            </a:r>
            <a:r>
              <a:rPr lang="en-US" sz="2800" b="1" i="0" dirty="0" smtClean="0">
                <a:latin typeface="Times New Roman" panose="02020603050405020304" pitchFamily="18" charset="0"/>
                <a:cs typeface="Times New Roman" panose="02020603050405020304" pitchFamily="18" charset="0"/>
              </a:rPr>
              <a:t> “</a:t>
            </a:r>
            <a:r>
              <a:rPr lang="en-US" sz="2800" b="1" i="0" dirty="0" err="1" smtClean="0">
                <a:latin typeface="Times New Roman" panose="02020603050405020304" pitchFamily="18" charset="0"/>
                <a:cs typeface="Times New Roman" panose="02020603050405020304" pitchFamily="18" charset="0"/>
              </a:rPr>
              <a:t>Cộng</a:t>
            </a:r>
            <a:r>
              <a:rPr lang="en-US" sz="2800" b="1" i="0" dirty="0" smtClean="0">
                <a:latin typeface="Times New Roman" panose="02020603050405020304" pitchFamily="18" charset="0"/>
                <a:cs typeface="Times New Roman" panose="02020603050405020304" pitchFamily="18" charset="0"/>
              </a:rPr>
              <a:t> </a:t>
            </a:r>
            <a:r>
              <a:rPr lang="en-US" sz="2800" b="1" i="0" dirty="0" err="1" smtClean="0">
                <a:latin typeface="Times New Roman" panose="02020603050405020304" pitchFamily="18" charset="0"/>
                <a:cs typeface="Times New Roman" panose="02020603050405020304" pitchFamily="18" charset="0"/>
              </a:rPr>
              <a:t>đồng</a:t>
            </a:r>
            <a:r>
              <a:rPr lang="en-US" sz="2800" b="1" i="0" dirty="0" smtClean="0">
                <a:latin typeface="Times New Roman" panose="02020603050405020304" pitchFamily="18" charset="0"/>
                <a:cs typeface="Times New Roman" panose="02020603050405020304" pitchFamily="18" charset="0"/>
              </a:rPr>
              <a:t> </a:t>
            </a:r>
            <a:r>
              <a:rPr lang="en-US" sz="2800" b="1" i="0" dirty="0" err="1" smtClean="0">
                <a:latin typeface="Times New Roman" panose="02020603050405020304" pitchFamily="18" charset="0"/>
                <a:cs typeface="Times New Roman" panose="02020603050405020304" pitchFamily="18" charset="0"/>
              </a:rPr>
              <a:t>châu</a:t>
            </a:r>
            <a:r>
              <a:rPr lang="en-US" sz="2800" b="1" i="0" dirty="0" smtClean="0">
                <a:latin typeface="Times New Roman" panose="02020603050405020304" pitchFamily="18" charset="0"/>
                <a:cs typeface="Times New Roman" panose="02020603050405020304" pitchFamily="18" charset="0"/>
              </a:rPr>
              <a:t> </a:t>
            </a:r>
            <a:r>
              <a:rPr lang="en-US" sz="2800" b="1" i="0" dirty="0" err="1" smtClean="0">
                <a:latin typeface="Times New Roman" panose="02020603050405020304" pitchFamily="18" charset="0"/>
                <a:cs typeface="Times New Roman" panose="02020603050405020304" pitchFamily="18" charset="0"/>
              </a:rPr>
              <a:t>Âu</a:t>
            </a:r>
            <a:r>
              <a:rPr lang="en-US" sz="2800" b="1" i="0" dirty="0" smtClean="0">
                <a:latin typeface="Times New Roman" panose="02020603050405020304" pitchFamily="18" charset="0"/>
                <a:cs typeface="Times New Roman" panose="02020603050405020304" pitchFamily="18" charset="0"/>
              </a:rPr>
              <a:t>”</a:t>
            </a:r>
            <a:endParaRPr lang="en-US" sz="28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7072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wipe(up)">
                                      <p:cBhvr>
                                        <p:cTn id="7" dur="500"/>
                                        <p:tgtEl>
                                          <p:spTgt spid="7475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4756"/>
                                        </p:tgtEl>
                                        <p:attrNameLst>
                                          <p:attrName>style.visibility</p:attrName>
                                        </p:attrNameLst>
                                      </p:cBhvr>
                                      <p:to>
                                        <p:strVal val="visible"/>
                                      </p:to>
                                    </p:set>
                                    <p:animEffect transition="in" filter="wipe(up)">
                                      <p:cBhvr>
                                        <p:cTn id="10" dur="500"/>
                                        <p:tgtEl>
                                          <p:spTgt spid="7475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4758"/>
                                        </p:tgtEl>
                                        <p:attrNameLst>
                                          <p:attrName>style.visibility</p:attrName>
                                        </p:attrNameLst>
                                      </p:cBhvr>
                                      <p:to>
                                        <p:strVal val="visible"/>
                                      </p:to>
                                    </p:set>
                                    <p:animEffect transition="in" filter="wipe(up)">
                                      <p:cBhvr>
                                        <p:cTn id="13" dur="500"/>
                                        <p:tgtEl>
                                          <p:spTgt spid="7475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4755"/>
                                        </p:tgtEl>
                                        <p:attrNameLst>
                                          <p:attrName>style.visibility</p:attrName>
                                        </p:attrNameLst>
                                      </p:cBhvr>
                                      <p:to>
                                        <p:strVal val="visible"/>
                                      </p:to>
                                    </p:set>
                                    <p:animEffect transition="in" filter="wipe(up)">
                                      <p:cBhvr>
                                        <p:cTn id="16" dur="500"/>
                                        <p:tgtEl>
                                          <p:spTgt spid="7475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4757"/>
                                        </p:tgtEl>
                                        <p:attrNameLst>
                                          <p:attrName>style.visibility</p:attrName>
                                        </p:attrNameLst>
                                      </p:cBhvr>
                                      <p:to>
                                        <p:strVal val="visible"/>
                                      </p:to>
                                    </p:set>
                                    <p:animEffect transition="in" filter="wipe(up)">
                                      <p:cBhvr>
                                        <p:cTn id="19" dur="500"/>
                                        <p:tgtEl>
                                          <p:spTgt spid="7475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74760"/>
                                        </p:tgtEl>
                                        <p:attrNameLst>
                                          <p:attrName>style.visibility</p:attrName>
                                        </p:attrNameLst>
                                      </p:cBhvr>
                                      <p:to>
                                        <p:strVal val="visible"/>
                                      </p:to>
                                    </p:set>
                                    <p:animEffect transition="in" filter="wipe(up)">
                                      <p:cBhvr>
                                        <p:cTn id="22" dur="500"/>
                                        <p:tgtEl>
                                          <p:spTgt spid="7476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74761"/>
                                        </p:tgtEl>
                                        <p:attrNameLst>
                                          <p:attrName>style.visibility</p:attrName>
                                        </p:attrNameLst>
                                      </p:cBhvr>
                                      <p:to>
                                        <p:strVal val="visible"/>
                                      </p:to>
                                    </p:set>
                                    <p:animEffect transition="in" filter="wipe(up)">
                                      <p:cBhvr>
                                        <p:cTn id="25" dur="500"/>
                                        <p:tgtEl>
                                          <p:spTgt spid="7476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74759"/>
                                        </p:tgtEl>
                                        <p:attrNameLst>
                                          <p:attrName>style.visibility</p:attrName>
                                        </p:attrNameLst>
                                      </p:cBhvr>
                                      <p:to>
                                        <p:strVal val="visible"/>
                                      </p:to>
                                    </p:set>
                                    <p:animEffect transition="in" filter="wipe(up)">
                                      <p:cBhvr>
                                        <p:cTn id="28" dur="500"/>
                                        <p:tgtEl>
                                          <p:spTgt spid="7475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4763"/>
                                        </p:tgtEl>
                                        <p:attrNameLst>
                                          <p:attrName>style.visibility</p:attrName>
                                        </p:attrNameLst>
                                      </p:cBhvr>
                                      <p:to>
                                        <p:strVal val="visible"/>
                                      </p:to>
                                    </p:set>
                                    <p:animEffect transition="in" filter="wipe(up)">
                                      <p:cBhvr>
                                        <p:cTn id="31" dur="500"/>
                                        <p:tgtEl>
                                          <p:spTgt spid="7476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74762"/>
                                        </p:tgtEl>
                                        <p:attrNameLst>
                                          <p:attrName>style.visibility</p:attrName>
                                        </p:attrNameLst>
                                      </p:cBhvr>
                                      <p:to>
                                        <p:strVal val="visible"/>
                                      </p:to>
                                    </p:set>
                                    <p:animEffect transition="in" filter="wipe(up)">
                                      <p:cBhvr>
                                        <p:cTn id="34" dur="500"/>
                                        <p:tgtEl>
                                          <p:spTgt spid="7476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74764"/>
                                        </p:tgtEl>
                                        <p:attrNameLst>
                                          <p:attrName>style.visibility</p:attrName>
                                        </p:attrNameLst>
                                      </p:cBhvr>
                                      <p:to>
                                        <p:strVal val="visible"/>
                                      </p:to>
                                    </p:set>
                                    <p:animEffect transition="in" filter="wipe(up)">
                                      <p:cBhvr>
                                        <p:cTn id="37" dur="500"/>
                                        <p:tgtEl>
                                          <p:spTgt spid="74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animBg="1"/>
      <p:bldP spid="74755" grpId="0" animBg="1"/>
      <p:bldP spid="74756" grpId="0" animBg="1"/>
      <p:bldP spid="74757" grpId="0" animBg="1"/>
      <p:bldP spid="74758" grpId="0" animBg="1"/>
      <p:bldP spid="74759" grpId="0" animBg="1"/>
      <p:bldP spid="74760" grpId="0" animBg="1"/>
      <p:bldP spid="74761" grpId="0" animBg="1"/>
      <p:bldP spid="74762" grpId="0" animBg="1"/>
      <p:bldP spid="74763" grpId="0" animBg="1"/>
      <p:bldP spid="7476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1013</Words>
  <Application>Microsoft Office PowerPoint</Application>
  <PresentationFormat>On-screen Show (4:3)</PresentationFormat>
  <Paragraphs>145</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 New Roman</vt:lpstr>
      <vt:lpstr>VNI-Times</vt:lpstr>
      <vt:lpstr>Office Theme</vt:lpstr>
      <vt:lpstr>BÀI 7- TÂY 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lá cờ chung  của Liên minh châu Âu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7: TÂY ÂU</dc:title>
  <dc:creator>Win7</dc:creator>
  <cp:lastModifiedBy>Windows User</cp:lastModifiedBy>
  <cp:revision>45</cp:revision>
  <dcterms:created xsi:type="dcterms:W3CDTF">2019-09-16T04:38:33Z</dcterms:created>
  <dcterms:modified xsi:type="dcterms:W3CDTF">2021-09-29T21:28:01Z</dcterms:modified>
</cp:coreProperties>
</file>