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73" r:id="rId2"/>
    <p:sldMasterId id="2147483692" r:id="rId3"/>
    <p:sldMasterId id="2147483707" r:id="rId4"/>
    <p:sldMasterId id="2147483712" r:id="rId5"/>
  </p:sldMasterIdLst>
  <p:notesMasterIdLst>
    <p:notesMasterId r:id="rId21"/>
  </p:notesMasterIdLst>
  <p:sldIdLst>
    <p:sldId id="256" r:id="rId6"/>
    <p:sldId id="692" r:id="rId7"/>
    <p:sldId id="715" r:id="rId8"/>
    <p:sldId id="743" r:id="rId9"/>
    <p:sldId id="260" r:id="rId10"/>
    <p:sldId id="741" r:id="rId11"/>
    <p:sldId id="567" r:id="rId12"/>
    <p:sldId id="744" r:id="rId13"/>
    <p:sldId id="745" r:id="rId14"/>
    <p:sldId id="734" r:id="rId15"/>
    <p:sldId id="735" r:id="rId16"/>
    <p:sldId id="736" r:id="rId17"/>
    <p:sldId id="737" r:id="rId18"/>
    <p:sldId id="738" r:id="rId19"/>
    <p:sldId id="742" r:id="rId20"/>
  </p:sldIdLst>
  <p:sldSz cx="12192000" cy="6858000"/>
  <p:notesSz cx="6858000" cy="9144000"/>
  <p:embeddedFontLst>
    <p:embeddedFont>
      <p:font typeface=".VnBook-AntiquaH" panose="020B7200000000000000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  <p15:guide id="7" pos="3795" userDrawn="1">
          <p15:clr>
            <a:srgbClr val="A4A3A4"/>
          </p15:clr>
        </p15:guide>
        <p15:guide id="8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105"/>
    <a:srgbClr val="1C1C1C"/>
    <a:srgbClr val="363636"/>
    <a:srgbClr val="181818"/>
    <a:srgbClr val="7030A0"/>
    <a:srgbClr val="FF3300"/>
    <a:srgbClr val="FC814A"/>
    <a:srgbClr val="C400FF"/>
    <a:srgbClr val="93D9A3"/>
    <a:srgbClr val="FF6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1" autoAdjust="0"/>
    <p:restoredTop sz="95098" autoAdjust="0"/>
  </p:normalViewPr>
  <p:slideViewPr>
    <p:cSldViewPr snapToGrid="0">
      <p:cViewPr>
        <p:scale>
          <a:sx n="33" d="100"/>
          <a:sy n="33" d="100"/>
        </p:scale>
        <p:origin x="2568" y="1548"/>
      </p:cViewPr>
      <p:guideLst>
        <p:guide pos="211"/>
        <p:guide orient="horz" pos="119"/>
        <p:guide orient="horz" pos="4224"/>
        <p:guide pos="3795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-7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5CE-F84D-4488-902C-7D80BE332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8D107-7546-4DB6-9366-689C2543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7722-21A4-4DE7-A1CA-28842D06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BD50-6486-4C66-8F40-3B08CDD6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AF55-4971-4B1C-B5C1-562BD6A8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31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6B27-E290-4B9C-8730-6FFEE410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C2D86-F267-4A1A-A8F8-0150C68E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8D13D-CA1F-4412-8851-7D6FCCC4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61694-0A62-4F2E-9F61-1B45CA59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AA9B-D7FE-4C47-BAF7-AB98E964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1921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E21E-523B-4C30-B24B-7A2805E8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D59E6-7EF7-4DC5-A31C-3311B6973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FEA62-BFCF-4C90-B78B-861472CA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BC270-A4E4-46FF-BFA4-17922B07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0C41D-1322-4C70-B67D-C06D3DF3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4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9F46-2F63-48D8-A459-2F79B464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A153-FB83-4770-A81A-3302604C2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8FB69-6CBB-4A70-BA88-B81DFD78D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F2CB5-F14B-4518-9081-C22570DE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292D3-47BB-44E7-A8F6-DE15A7C5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022A8-5D11-4C1D-8FF2-68285429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81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7DCB-9B80-4C6D-BE56-9734A696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9DFF4-652D-494B-ABE6-610B7B260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9F440-5002-48CD-A0F5-FE25B4E31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D65F3-DA53-43E0-8258-589827961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B449D-8A6F-48EB-ACE3-031B377F7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E0C14-C93B-4838-9BF9-37AE8F3C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18499-D05C-439F-B504-89A42F71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DCFED-B579-483F-8BE3-D48BE4B8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682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DC99-9631-4554-91DD-92D5D1DD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A76D9-D605-4D9C-96E3-E09F4DCD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A3E8D-1A5C-49D3-AD97-4DD56D1E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1BF9E-6EC9-438B-8533-B1E14537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906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BE83E-38EE-4736-AC54-48CC02CF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B2BBE-B6A4-4361-B70B-5EA996B4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E4ECB-98E6-49EF-A84B-467AEDB8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947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190D-0186-4555-B153-65AE6AF6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C7E2-13EC-4FB2-BBB4-3074A5B4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EBD2A-3074-41EF-97C4-8365047E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824FC-3FE6-4C3B-8E00-479BAF02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0FB17-6FEB-47C7-8E89-45849946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0D44D-7C8A-4A59-BFD4-2E526148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412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6191-8CA6-4334-B51F-3EA40E94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59FDE-F9E1-4FDC-9C3B-CEF36BB09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AD74A-B73F-43A4-8AD1-12391CAD4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A9001-449C-4968-AC1D-558FB59C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EC345-E525-4B2D-9B15-719EDD2D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111B7-34BA-4A65-B087-B7307F0C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0356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A469-A0D8-4DDD-8506-E94277C6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A78BC-8361-4662-9FF9-3E03B100F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60282-DDC5-41EC-B1F9-4530B18C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C284E-7990-456E-9574-928018B2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7E15F-A00F-49F6-850E-C56FA8E5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518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8B1A5-3E06-4D7E-8110-DEA7F70FE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9EE57-8876-4D33-8736-266F31342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1336C-C82C-4A31-9BD2-7CE34453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F528-2B6F-47B0-BE43-D561D604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BC7B-E3C3-42B4-B602-91D6FD36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234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98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73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03201" y="177801"/>
            <a:ext cx="11801231" cy="65077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Yeseva One" panose="00000500000000000000" charset="0"/>
              <a:ea typeface="Yeseva One" panose="00000500000000000000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9622" y="6070600"/>
            <a:ext cx="12211243" cy="787400"/>
            <a:chOff x="-7216" y="4552950"/>
            <a:chExt cx="9158432" cy="590550"/>
          </a:xfrm>
        </p:grpSpPr>
        <p:sp>
          <p:nvSpPr>
            <p:cNvPr id="8" name="任意多边形 7"/>
            <p:cNvSpPr/>
            <p:nvPr/>
          </p:nvSpPr>
          <p:spPr>
            <a:xfrm flipH="1">
              <a:off x="0" y="4552950"/>
              <a:ext cx="9151216" cy="590550"/>
            </a:xfrm>
            <a:custGeom>
              <a:avLst/>
              <a:gdLst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-1" fmla="*/ 7151597 w 9151216"/>
                <a:gd name="connsiteY0-2" fmla="*/ 791 h 1134999"/>
                <a:gd name="connsiteX1-3" fmla="*/ 7734402 w 9151216"/>
                <a:gd name="connsiteY1-4" fmla="*/ 814708 h 1134999"/>
                <a:gd name="connsiteX2-5" fmla="*/ 8106191 w 9151216"/>
                <a:gd name="connsiteY2-6" fmla="*/ 563499 h 1134999"/>
                <a:gd name="connsiteX3-7" fmla="*/ 8638753 w 9151216"/>
                <a:gd name="connsiteY3-8" fmla="*/ 885046 h 1134999"/>
                <a:gd name="connsiteX4-9" fmla="*/ 9100977 w 9151216"/>
                <a:gd name="connsiteY4-10" fmla="*/ 704176 h 1134999"/>
                <a:gd name="connsiteX5-11" fmla="*/ 9147470 w 9151216"/>
                <a:gd name="connsiteY5-12" fmla="*/ 716550 h 1134999"/>
                <a:gd name="connsiteX6-13" fmla="*/ 9151216 w 9151216"/>
                <a:gd name="connsiteY6-14" fmla="*/ 718055 h 1134999"/>
                <a:gd name="connsiteX7-15" fmla="*/ 9151216 w 9151216"/>
                <a:gd name="connsiteY7-16" fmla="*/ 1134999 h 1134999"/>
                <a:gd name="connsiteX8-17" fmla="*/ 0 w 9151216"/>
                <a:gd name="connsiteY8-18" fmla="*/ 1134999 h 1134999"/>
                <a:gd name="connsiteX9-19" fmla="*/ 7219 w 9151216"/>
                <a:gd name="connsiteY9-20" fmla="*/ 1126207 h 1134999"/>
                <a:gd name="connsiteX10-21" fmla="*/ 690507 w 9151216"/>
                <a:gd name="connsiteY10-22" fmla="*/ 181662 h 1134999"/>
                <a:gd name="connsiteX11-23" fmla="*/ 1182876 w 9151216"/>
                <a:gd name="connsiteY11-24" fmla="*/ 1025723 h 1134999"/>
                <a:gd name="connsiteX12-25" fmla="*/ 1584810 w 9151216"/>
                <a:gd name="connsiteY12-26" fmla="*/ 503209 h 1134999"/>
                <a:gd name="connsiteX13-27" fmla="*/ 1846067 w 9151216"/>
                <a:gd name="connsiteY13-28" fmla="*/ 1005626 h 1134999"/>
                <a:gd name="connsiteX14-29" fmla="*/ 2227905 w 9151216"/>
                <a:gd name="connsiteY14-30" fmla="*/ 442919 h 1134999"/>
                <a:gd name="connsiteX15-31" fmla="*/ 2489162 w 9151216"/>
                <a:gd name="connsiteY15-32" fmla="*/ 995578 h 1134999"/>
                <a:gd name="connsiteX16-33" fmla="*/ 2840854 w 9151216"/>
                <a:gd name="connsiteY16-34" fmla="*/ 201758 h 1134999"/>
                <a:gd name="connsiteX17-35" fmla="*/ 3473900 w 9151216"/>
                <a:gd name="connsiteY17-36" fmla="*/ 965433 h 1134999"/>
                <a:gd name="connsiteX18-37" fmla="*/ 4066753 w 9151216"/>
                <a:gd name="connsiteY18-38" fmla="*/ 563499 h 1134999"/>
                <a:gd name="connsiteX19-39" fmla="*/ 4810331 w 9151216"/>
                <a:gd name="connsiteY19-40" fmla="*/ 945336 h 1134999"/>
                <a:gd name="connsiteX20-41" fmla="*/ 5342894 w 9151216"/>
                <a:gd name="connsiteY20-42" fmla="*/ 302242 h 1134999"/>
                <a:gd name="connsiteX21-43" fmla="*/ 6186955 w 9151216"/>
                <a:gd name="connsiteY21-44" fmla="*/ 985530 h 1134999"/>
                <a:gd name="connsiteX22-45" fmla="*/ 7151597 w 9151216"/>
                <a:gd name="connsiteY22-46" fmla="*/ 791 h 1134999"/>
                <a:gd name="connsiteX0-47" fmla="*/ 7151597 w 9151216"/>
                <a:gd name="connsiteY0-48" fmla="*/ 791 h 1134999"/>
                <a:gd name="connsiteX1-49" fmla="*/ 7734402 w 9151216"/>
                <a:gd name="connsiteY1-50" fmla="*/ 814708 h 1134999"/>
                <a:gd name="connsiteX2-51" fmla="*/ 8106191 w 9151216"/>
                <a:gd name="connsiteY2-52" fmla="*/ 563499 h 1134999"/>
                <a:gd name="connsiteX3-53" fmla="*/ 8638753 w 9151216"/>
                <a:gd name="connsiteY3-54" fmla="*/ 885046 h 1134999"/>
                <a:gd name="connsiteX4-55" fmla="*/ 9100977 w 9151216"/>
                <a:gd name="connsiteY4-56" fmla="*/ 704176 h 1134999"/>
                <a:gd name="connsiteX5-57" fmla="*/ 9147470 w 9151216"/>
                <a:gd name="connsiteY5-58" fmla="*/ 716550 h 1134999"/>
                <a:gd name="connsiteX6-59" fmla="*/ 9151216 w 9151216"/>
                <a:gd name="connsiteY6-60" fmla="*/ 718055 h 1134999"/>
                <a:gd name="connsiteX7-61" fmla="*/ 9151216 w 9151216"/>
                <a:gd name="connsiteY7-62" fmla="*/ 1134999 h 1134999"/>
                <a:gd name="connsiteX8-63" fmla="*/ 0 w 9151216"/>
                <a:gd name="connsiteY8-64" fmla="*/ 1134999 h 1134999"/>
                <a:gd name="connsiteX9-65" fmla="*/ 7219 w 9151216"/>
                <a:gd name="connsiteY9-66" fmla="*/ 1126207 h 1134999"/>
                <a:gd name="connsiteX10-67" fmla="*/ 509637 w 9151216"/>
                <a:gd name="connsiteY10-68" fmla="*/ 201759 h 1134999"/>
                <a:gd name="connsiteX11-69" fmla="*/ 1182876 w 9151216"/>
                <a:gd name="connsiteY11-70" fmla="*/ 1025723 h 1134999"/>
                <a:gd name="connsiteX12-71" fmla="*/ 1584810 w 9151216"/>
                <a:gd name="connsiteY12-72" fmla="*/ 503209 h 1134999"/>
                <a:gd name="connsiteX13-73" fmla="*/ 1846067 w 9151216"/>
                <a:gd name="connsiteY13-74" fmla="*/ 1005626 h 1134999"/>
                <a:gd name="connsiteX14-75" fmla="*/ 2227905 w 9151216"/>
                <a:gd name="connsiteY14-76" fmla="*/ 442919 h 1134999"/>
                <a:gd name="connsiteX15-77" fmla="*/ 2489162 w 9151216"/>
                <a:gd name="connsiteY15-78" fmla="*/ 995578 h 1134999"/>
                <a:gd name="connsiteX16-79" fmla="*/ 2840854 w 9151216"/>
                <a:gd name="connsiteY16-80" fmla="*/ 201758 h 1134999"/>
                <a:gd name="connsiteX17-81" fmla="*/ 3473900 w 9151216"/>
                <a:gd name="connsiteY17-82" fmla="*/ 965433 h 1134999"/>
                <a:gd name="connsiteX18-83" fmla="*/ 4066753 w 9151216"/>
                <a:gd name="connsiteY18-84" fmla="*/ 563499 h 1134999"/>
                <a:gd name="connsiteX19-85" fmla="*/ 4810331 w 9151216"/>
                <a:gd name="connsiteY19-86" fmla="*/ 945336 h 1134999"/>
                <a:gd name="connsiteX20-87" fmla="*/ 5342894 w 9151216"/>
                <a:gd name="connsiteY20-88" fmla="*/ 302242 h 1134999"/>
                <a:gd name="connsiteX21-89" fmla="*/ 6186955 w 9151216"/>
                <a:gd name="connsiteY21-90" fmla="*/ 985530 h 1134999"/>
                <a:gd name="connsiteX22-91" fmla="*/ 7151597 w 9151216"/>
                <a:gd name="connsiteY22-92" fmla="*/ 791 h 1134999"/>
                <a:gd name="connsiteX0-93" fmla="*/ 7151597 w 9151216"/>
                <a:gd name="connsiteY0-94" fmla="*/ 791 h 1134999"/>
                <a:gd name="connsiteX1-95" fmla="*/ 7734402 w 9151216"/>
                <a:gd name="connsiteY1-96" fmla="*/ 814708 h 1134999"/>
                <a:gd name="connsiteX2-97" fmla="*/ 8106191 w 9151216"/>
                <a:gd name="connsiteY2-98" fmla="*/ 563499 h 1134999"/>
                <a:gd name="connsiteX3-99" fmla="*/ 8638753 w 9151216"/>
                <a:gd name="connsiteY3-100" fmla="*/ 885046 h 1134999"/>
                <a:gd name="connsiteX4-101" fmla="*/ 9100977 w 9151216"/>
                <a:gd name="connsiteY4-102" fmla="*/ 704176 h 1134999"/>
                <a:gd name="connsiteX5-103" fmla="*/ 9147470 w 9151216"/>
                <a:gd name="connsiteY5-104" fmla="*/ 716550 h 1134999"/>
                <a:gd name="connsiteX6-105" fmla="*/ 9151216 w 9151216"/>
                <a:gd name="connsiteY6-106" fmla="*/ 718055 h 1134999"/>
                <a:gd name="connsiteX7-107" fmla="*/ 9151216 w 9151216"/>
                <a:gd name="connsiteY7-108" fmla="*/ 1134999 h 1134999"/>
                <a:gd name="connsiteX8-109" fmla="*/ 0 w 9151216"/>
                <a:gd name="connsiteY8-110" fmla="*/ 1134999 h 1134999"/>
                <a:gd name="connsiteX9-111" fmla="*/ 7219 w 9151216"/>
                <a:gd name="connsiteY9-112" fmla="*/ 1126207 h 1134999"/>
                <a:gd name="connsiteX10-113" fmla="*/ 509637 w 9151216"/>
                <a:gd name="connsiteY10-114" fmla="*/ 201759 h 1134999"/>
                <a:gd name="connsiteX11-115" fmla="*/ 1182876 w 9151216"/>
                <a:gd name="connsiteY11-116" fmla="*/ 1025723 h 1134999"/>
                <a:gd name="connsiteX12-117" fmla="*/ 1584810 w 9151216"/>
                <a:gd name="connsiteY12-118" fmla="*/ 503209 h 1134999"/>
                <a:gd name="connsiteX13-119" fmla="*/ 1846067 w 9151216"/>
                <a:gd name="connsiteY13-120" fmla="*/ 1005626 h 1134999"/>
                <a:gd name="connsiteX14-121" fmla="*/ 2227905 w 9151216"/>
                <a:gd name="connsiteY14-122" fmla="*/ 442919 h 1134999"/>
                <a:gd name="connsiteX15-123" fmla="*/ 2489162 w 9151216"/>
                <a:gd name="connsiteY15-124" fmla="*/ 995578 h 1134999"/>
                <a:gd name="connsiteX16-125" fmla="*/ 2840854 w 9151216"/>
                <a:gd name="connsiteY16-126" fmla="*/ 201758 h 1134999"/>
                <a:gd name="connsiteX17-127" fmla="*/ 3473900 w 9151216"/>
                <a:gd name="connsiteY17-128" fmla="*/ 965433 h 1134999"/>
                <a:gd name="connsiteX18-129" fmla="*/ 4066753 w 9151216"/>
                <a:gd name="connsiteY18-130" fmla="*/ 563499 h 1134999"/>
                <a:gd name="connsiteX19-131" fmla="*/ 4810331 w 9151216"/>
                <a:gd name="connsiteY19-132" fmla="*/ 945336 h 1134999"/>
                <a:gd name="connsiteX20-133" fmla="*/ 5342894 w 9151216"/>
                <a:gd name="connsiteY20-134" fmla="*/ 302242 h 1134999"/>
                <a:gd name="connsiteX21-135" fmla="*/ 6186955 w 9151216"/>
                <a:gd name="connsiteY21-136" fmla="*/ 985530 h 1134999"/>
                <a:gd name="connsiteX22-137" fmla="*/ 7151597 w 9151216"/>
                <a:gd name="connsiteY22-138" fmla="*/ 791 h 1134999"/>
                <a:gd name="connsiteX0-139" fmla="*/ 7151597 w 9151216"/>
                <a:gd name="connsiteY0-140" fmla="*/ 791 h 1134999"/>
                <a:gd name="connsiteX1-141" fmla="*/ 7734402 w 9151216"/>
                <a:gd name="connsiteY1-142" fmla="*/ 814708 h 1134999"/>
                <a:gd name="connsiteX2-143" fmla="*/ 8106191 w 9151216"/>
                <a:gd name="connsiteY2-144" fmla="*/ 563499 h 1134999"/>
                <a:gd name="connsiteX3-145" fmla="*/ 8638753 w 9151216"/>
                <a:gd name="connsiteY3-146" fmla="*/ 885046 h 1134999"/>
                <a:gd name="connsiteX4-147" fmla="*/ 9100977 w 9151216"/>
                <a:gd name="connsiteY4-148" fmla="*/ 704176 h 1134999"/>
                <a:gd name="connsiteX5-149" fmla="*/ 9147470 w 9151216"/>
                <a:gd name="connsiteY5-150" fmla="*/ 716550 h 1134999"/>
                <a:gd name="connsiteX6-151" fmla="*/ 9151216 w 9151216"/>
                <a:gd name="connsiteY6-152" fmla="*/ 718055 h 1134999"/>
                <a:gd name="connsiteX7-153" fmla="*/ 9151216 w 9151216"/>
                <a:gd name="connsiteY7-154" fmla="*/ 1134999 h 1134999"/>
                <a:gd name="connsiteX8-155" fmla="*/ 0 w 9151216"/>
                <a:gd name="connsiteY8-156" fmla="*/ 1134999 h 1134999"/>
                <a:gd name="connsiteX9-157" fmla="*/ 7219 w 9151216"/>
                <a:gd name="connsiteY9-158" fmla="*/ 1126207 h 1134999"/>
                <a:gd name="connsiteX10-159" fmla="*/ 509637 w 9151216"/>
                <a:gd name="connsiteY10-160" fmla="*/ 201759 h 1134999"/>
                <a:gd name="connsiteX11-161" fmla="*/ 1182876 w 9151216"/>
                <a:gd name="connsiteY11-162" fmla="*/ 1025723 h 1134999"/>
                <a:gd name="connsiteX12-163" fmla="*/ 1584810 w 9151216"/>
                <a:gd name="connsiteY12-164" fmla="*/ 503209 h 1134999"/>
                <a:gd name="connsiteX13-165" fmla="*/ 1846067 w 9151216"/>
                <a:gd name="connsiteY13-166" fmla="*/ 1005626 h 1134999"/>
                <a:gd name="connsiteX14-167" fmla="*/ 2227905 w 9151216"/>
                <a:gd name="connsiteY14-168" fmla="*/ 442919 h 1134999"/>
                <a:gd name="connsiteX15-169" fmla="*/ 2489162 w 9151216"/>
                <a:gd name="connsiteY15-170" fmla="*/ 995578 h 1134999"/>
                <a:gd name="connsiteX16-171" fmla="*/ 3092063 w 9151216"/>
                <a:gd name="connsiteY16-172" fmla="*/ 231903 h 1134999"/>
                <a:gd name="connsiteX17-173" fmla="*/ 3473900 w 9151216"/>
                <a:gd name="connsiteY17-174" fmla="*/ 965433 h 1134999"/>
                <a:gd name="connsiteX18-175" fmla="*/ 4066753 w 9151216"/>
                <a:gd name="connsiteY18-176" fmla="*/ 563499 h 1134999"/>
                <a:gd name="connsiteX19-177" fmla="*/ 4810331 w 9151216"/>
                <a:gd name="connsiteY19-178" fmla="*/ 945336 h 1134999"/>
                <a:gd name="connsiteX20-179" fmla="*/ 5342894 w 9151216"/>
                <a:gd name="connsiteY20-180" fmla="*/ 302242 h 1134999"/>
                <a:gd name="connsiteX21-181" fmla="*/ 6186955 w 9151216"/>
                <a:gd name="connsiteY21-182" fmla="*/ 985530 h 1134999"/>
                <a:gd name="connsiteX22-183" fmla="*/ 7151597 w 9151216"/>
                <a:gd name="connsiteY22-184" fmla="*/ 791 h 1134999"/>
                <a:gd name="connsiteX0-185" fmla="*/ 7151597 w 9151216"/>
                <a:gd name="connsiteY0-186" fmla="*/ 791 h 1134999"/>
                <a:gd name="connsiteX1-187" fmla="*/ 7734402 w 9151216"/>
                <a:gd name="connsiteY1-188" fmla="*/ 814708 h 1134999"/>
                <a:gd name="connsiteX2-189" fmla="*/ 8106191 w 9151216"/>
                <a:gd name="connsiteY2-190" fmla="*/ 563499 h 1134999"/>
                <a:gd name="connsiteX3-191" fmla="*/ 8638753 w 9151216"/>
                <a:gd name="connsiteY3-192" fmla="*/ 885046 h 1134999"/>
                <a:gd name="connsiteX4-193" fmla="*/ 9100977 w 9151216"/>
                <a:gd name="connsiteY4-194" fmla="*/ 704176 h 1134999"/>
                <a:gd name="connsiteX5-195" fmla="*/ 9147470 w 9151216"/>
                <a:gd name="connsiteY5-196" fmla="*/ 716550 h 1134999"/>
                <a:gd name="connsiteX6-197" fmla="*/ 9151216 w 9151216"/>
                <a:gd name="connsiteY6-198" fmla="*/ 718055 h 1134999"/>
                <a:gd name="connsiteX7-199" fmla="*/ 9151216 w 9151216"/>
                <a:gd name="connsiteY7-200" fmla="*/ 1134999 h 1134999"/>
                <a:gd name="connsiteX8-201" fmla="*/ 0 w 9151216"/>
                <a:gd name="connsiteY8-202" fmla="*/ 1134999 h 1134999"/>
                <a:gd name="connsiteX9-203" fmla="*/ 7219 w 9151216"/>
                <a:gd name="connsiteY9-204" fmla="*/ 1126207 h 1134999"/>
                <a:gd name="connsiteX10-205" fmla="*/ 509637 w 9151216"/>
                <a:gd name="connsiteY10-206" fmla="*/ 201759 h 1134999"/>
                <a:gd name="connsiteX11-207" fmla="*/ 1182876 w 9151216"/>
                <a:gd name="connsiteY11-208" fmla="*/ 1025723 h 1134999"/>
                <a:gd name="connsiteX12-209" fmla="*/ 1584810 w 9151216"/>
                <a:gd name="connsiteY12-210" fmla="*/ 503209 h 1134999"/>
                <a:gd name="connsiteX13-211" fmla="*/ 1846067 w 9151216"/>
                <a:gd name="connsiteY13-212" fmla="*/ 1005626 h 1134999"/>
                <a:gd name="connsiteX14-213" fmla="*/ 2227905 w 9151216"/>
                <a:gd name="connsiteY14-214" fmla="*/ 442919 h 1134999"/>
                <a:gd name="connsiteX15-215" fmla="*/ 2489162 w 9151216"/>
                <a:gd name="connsiteY15-216" fmla="*/ 995578 h 1134999"/>
                <a:gd name="connsiteX16-217" fmla="*/ 2991580 w 9151216"/>
                <a:gd name="connsiteY16-218" fmla="*/ 221855 h 1134999"/>
                <a:gd name="connsiteX17-219" fmla="*/ 3473900 w 9151216"/>
                <a:gd name="connsiteY17-220" fmla="*/ 965433 h 1134999"/>
                <a:gd name="connsiteX18-221" fmla="*/ 4066753 w 9151216"/>
                <a:gd name="connsiteY18-222" fmla="*/ 563499 h 1134999"/>
                <a:gd name="connsiteX19-223" fmla="*/ 4810331 w 9151216"/>
                <a:gd name="connsiteY19-224" fmla="*/ 945336 h 1134999"/>
                <a:gd name="connsiteX20-225" fmla="*/ 5342894 w 9151216"/>
                <a:gd name="connsiteY20-226" fmla="*/ 302242 h 1134999"/>
                <a:gd name="connsiteX21-227" fmla="*/ 6186955 w 9151216"/>
                <a:gd name="connsiteY21-228" fmla="*/ 985530 h 1134999"/>
                <a:gd name="connsiteX22-229" fmla="*/ 7151597 w 9151216"/>
                <a:gd name="connsiteY22-230" fmla="*/ 791 h 1134999"/>
                <a:gd name="connsiteX0-231" fmla="*/ 7151597 w 9151216"/>
                <a:gd name="connsiteY0-232" fmla="*/ 791 h 1134999"/>
                <a:gd name="connsiteX1-233" fmla="*/ 7734402 w 9151216"/>
                <a:gd name="connsiteY1-234" fmla="*/ 814708 h 1134999"/>
                <a:gd name="connsiteX2-235" fmla="*/ 8106191 w 9151216"/>
                <a:gd name="connsiteY2-236" fmla="*/ 563499 h 1134999"/>
                <a:gd name="connsiteX3-237" fmla="*/ 8638753 w 9151216"/>
                <a:gd name="connsiteY3-238" fmla="*/ 885046 h 1134999"/>
                <a:gd name="connsiteX4-239" fmla="*/ 9100977 w 9151216"/>
                <a:gd name="connsiteY4-240" fmla="*/ 704176 h 1134999"/>
                <a:gd name="connsiteX5-241" fmla="*/ 9147470 w 9151216"/>
                <a:gd name="connsiteY5-242" fmla="*/ 716550 h 1134999"/>
                <a:gd name="connsiteX6-243" fmla="*/ 9151216 w 9151216"/>
                <a:gd name="connsiteY6-244" fmla="*/ 718055 h 1134999"/>
                <a:gd name="connsiteX7-245" fmla="*/ 9151216 w 9151216"/>
                <a:gd name="connsiteY7-246" fmla="*/ 1134999 h 1134999"/>
                <a:gd name="connsiteX8-247" fmla="*/ 0 w 9151216"/>
                <a:gd name="connsiteY8-248" fmla="*/ 1134999 h 1134999"/>
                <a:gd name="connsiteX9-249" fmla="*/ 7219 w 9151216"/>
                <a:gd name="connsiteY9-250" fmla="*/ 1126207 h 1134999"/>
                <a:gd name="connsiteX10-251" fmla="*/ 509637 w 9151216"/>
                <a:gd name="connsiteY10-252" fmla="*/ 201759 h 1134999"/>
                <a:gd name="connsiteX11-253" fmla="*/ 1182876 w 9151216"/>
                <a:gd name="connsiteY11-254" fmla="*/ 1025723 h 1134999"/>
                <a:gd name="connsiteX12-255" fmla="*/ 1584810 w 9151216"/>
                <a:gd name="connsiteY12-256" fmla="*/ 503209 h 1134999"/>
                <a:gd name="connsiteX13-257" fmla="*/ 1846067 w 9151216"/>
                <a:gd name="connsiteY13-258" fmla="*/ 1005626 h 1134999"/>
                <a:gd name="connsiteX14-259" fmla="*/ 2187711 w 9151216"/>
                <a:gd name="connsiteY14-260" fmla="*/ 684079 h 1134999"/>
                <a:gd name="connsiteX15-261" fmla="*/ 2489162 w 9151216"/>
                <a:gd name="connsiteY15-262" fmla="*/ 995578 h 1134999"/>
                <a:gd name="connsiteX16-263" fmla="*/ 2991580 w 9151216"/>
                <a:gd name="connsiteY16-264" fmla="*/ 221855 h 1134999"/>
                <a:gd name="connsiteX17-265" fmla="*/ 3473900 w 9151216"/>
                <a:gd name="connsiteY17-266" fmla="*/ 965433 h 1134999"/>
                <a:gd name="connsiteX18-267" fmla="*/ 4066753 w 9151216"/>
                <a:gd name="connsiteY18-268" fmla="*/ 563499 h 1134999"/>
                <a:gd name="connsiteX19-269" fmla="*/ 4810331 w 9151216"/>
                <a:gd name="connsiteY19-270" fmla="*/ 945336 h 1134999"/>
                <a:gd name="connsiteX20-271" fmla="*/ 5342894 w 9151216"/>
                <a:gd name="connsiteY20-272" fmla="*/ 302242 h 1134999"/>
                <a:gd name="connsiteX21-273" fmla="*/ 6186955 w 9151216"/>
                <a:gd name="connsiteY21-274" fmla="*/ 985530 h 1134999"/>
                <a:gd name="connsiteX22-275" fmla="*/ 7151597 w 9151216"/>
                <a:gd name="connsiteY22-276" fmla="*/ 791 h 1134999"/>
                <a:gd name="connsiteX0-277" fmla="*/ 7151597 w 9151216"/>
                <a:gd name="connsiteY0-278" fmla="*/ 791 h 1134999"/>
                <a:gd name="connsiteX1-279" fmla="*/ 7734402 w 9151216"/>
                <a:gd name="connsiteY1-280" fmla="*/ 814708 h 1134999"/>
                <a:gd name="connsiteX2-281" fmla="*/ 8106191 w 9151216"/>
                <a:gd name="connsiteY2-282" fmla="*/ 563499 h 1134999"/>
                <a:gd name="connsiteX3-283" fmla="*/ 8638753 w 9151216"/>
                <a:gd name="connsiteY3-284" fmla="*/ 885046 h 1134999"/>
                <a:gd name="connsiteX4-285" fmla="*/ 9100977 w 9151216"/>
                <a:gd name="connsiteY4-286" fmla="*/ 704176 h 1134999"/>
                <a:gd name="connsiteX5-287" fmla="*/ 9147470 w 9151216"/>
                <a:gd name="connsiteY5-288" fmla="*/ 716550 h 1134999"/>
                <a:gd name="connsiteX6-289" fmla="*/ 9151216 w 9151216"/>
                <a:gd name="connsiteY6-290" fmla="*/ 718055 h 1134999"/>
                <a:gd name="connsiteX7-291" fmla="*/ 9151216 w 9151216"/>
                <a:gd name="connsiteY7-292" fmla="*/ 1134999 h 1134999"/>
                <a:gd name="connsiteX8-293" fmla="*/ 0 w 9151216"/>
                <a:gd name="connsiteY8-294" fmla="*/ 1134999 h 1134999"/>
                <a:gd name="connsiteX9-295" fmla="*/ 7219 w 9151216"/>
                <a:gd name="connsiteY9-296" fmla="*/ 1126207 h 1134999"/>
                <a:gd name="connsiteX10-297" fmla="*/ 509637 w 9151216"/>
                <a:gd name="connsiteY10-298" fmla="*/ 201759 h 1134999"/>
                <a:gd name="connsiteX11-299" fmla="*/ 1182876 w 9151216"/>
                <a:gd name="connsiteY11-300" fmla="*/ 1025723 h 1134999"/>
                <a:gd name="connsiteX12-301" fmla="*/ 1554665 w 9151216"/>
                <a:gd name="connsiteY12-302" fmla="*/ 432870 h 1134999"/>
                <a:gd name="connsiteX13-303" fmla="*/ 1846067 w 9151216"/>
                <a:gd name="connsiteY13-304" fmla="*/ 1005626 h 1134999"/>
                <a:gd name="connsiteX14-305" fmla="*/ 2187711 w 9151216"/>
                <a:gd name="connsiteY14-306" fmla="*/ 684079 h 1134999"/>
                <a:gd name="connsiteX15-307" fmla="*/ 2489162 w 9151216"/>
                <a:gd name="connsiteY15-308" fmla="*/ 995578 h 1134999"/>
                <a:gd name="connsiteX16-309" fmla="*/ 2991580 w 9151216"/>
                <a:gd name="connsiteY16-310" fmla="*/ 221855 h 1134999"/>
                <a:gd name="connsiteX17-311" fmla="*/ 3473900 w 9151216"/>
                <a:gd name="connsiteY17-312" fmla="*/ 965433 h 1134999"/>
                <a:gd name="connsiteX18-313" fmla="*/ 4066753 w 9151216"/>
                <a:gd name="connsiteY18-314" fmla="*/ 563499 h 1134999"/>
                <a:gd name="connsiteX19-315" fmla="*/ 4810331 w 9151216"/>
                <a:gd name="connsiteY19-316" fmla="*/ 945336 h 1134999"/>
                <a:gd name="connsiteX20-317" fmla="*/ 5342894 w 9151216"/>
                <a:gd name="connsiteY20-318" fmla="*/ 302242 h 1134999"/>
                <a:gd name="connsiteX21-319" fmla="*/ 6186955 w 9151216"/>
                <a:gd name="connsiteY21-320" fmla="*/ 985530 h 1134999"/>
                <a:gd name="connsiteX22-321" fmla="*/ 7151597 w 9151216"/>
                <a:gd name="connsiteY22-322" fmla="*/ 791 h 1134999"/>
                <a:gd name="connsiteX0-323" fmla="*/ 7151597 w 9151216"/>
                <a:gd name="connsiteY0-324" fmla="*/ 791 h 1134999"/>
                <a:gd name="connsiteX1-325" fmla="*/ 7734402 w 9151216"/>
                <a:gd name="connsiteY1-326" fmla="*/ 814708 h 1134999"/>
                <a:gd name="connsiteX2-327" fmla="*/ 8106191 w 9151216"/>
                <a:gd name="connsiteY2-328" fmla="*/ 563499 h 1134999"/>
                <a:gd name="connsiteX3-329" fmla="*/ 8638753 w 9151216"/>
                <a:gd name="connsiteY3-330" fmla="*/ 885046 h 1134999"/>
                <a:gd name="connsiteX4-331" fmla="*/ 9100977 w 9151216"/>
                <a:gd name="connsiteY4-332" fmla="*/ 704176 h 1134999"/>
                <a:gd name="connsiteX5-333" fmla="*/ 9147470 w 9151216"/>
                <a:gd name="connsiteY5-334" fmla="*/ 716550 h 1134999"/>
                <a:gd name="connsiteX6-335" fmla="*/ 9151216 w 9151216"/>
                <a:gd name="connsiteY6-336" fmla="*/ 718055 h 1134999"/>
                <a:gd name="connsiteX7-337" fmla="*/ 9151216 w 9151216"/>
                <a:gd name="connsiteY7-338" fmla="*/ 1134999 h 1134999"/>
                <a:gd name="connsiteX8-339" fmla="*/ 0 w 9151216"/>
                <a:gd name="connsiteY8-340" fmla="*/ 1134999 h 1134999"/>
                <a:gd name="connsiteX9-341" fmla="*/ 7219 w 9151216"/>
                <a:gd name="connsiteY9-342" fmla="*/ 1126207 h 1134999"/>
                <a:gd name="connsiteX10-343" fmla="*/ 509637 w 9151216"/>
                <a:gd name="connsiteY10-344" fmla="*/ 201759 h 1134999"/>
                <a:gd name="connsiteX11-345" fmla="*/ 1182876 w 9151216"/>
                <a:gd name="connsiteY11-346" fmla="*/ 1025723 h 1134999"/>
                <a:gd name="connsiteX12-347" fmla="*/ 1554665 w 9151216"/>
                <a:gd name="connsiteY12-348" fmla="*/ 432870 h 1134999"/>
                <a:gd name="connsiteX13-349" fmla="*/ 1846067 w 9151216"/>
                <a:gd name="connsiteY13-350" fmla="*/ 1005626 h 1134999"/>
                <a:gd name="connsiteX14-351" fmla="*/ 2187711 w 9151216"/>
                <a:gd name="connsiteY14-352" fmla="*/ 684079 h 1134999"/>
                <a:gd name="connsiteX15-353" fmla="*/ 2489162 w 9151216"/>
                <a:gd name="connsiteY15-354" fmla="*/ 995578 h 1134999"/>
                <a:gd name="connsiteX16-355" fmla="*/ 2991580 w 9151216"/>
                <a:gd name="connsiteY16-356" fmla="*/ 221855 h 1134999"/>
                <a:gd name="connsiteX17-357" fmla="*/ 3473900 w 9151216"/>
                <a:gd name="connsiteY17-358" fmla="*/ 965433 h 1134999"/>
                <a:gd name="connsiteX18-359" fmla="*/ 4167236 w 9151216"/>
                <a:gd name="connsiteY18-360" fmla="*/ 643886 h 1134999"/>
                <a:gd name="connsiteX19-361" fmla="*/ 4810331 w 9151216"/>
                <a:gd name="connsiteY19-362" fmla="*/ 945336 h 1134999"/>
                <a:gd name="connsiteX20-363" fmla="*/ 5342894 w 9151216"/>
                <a:gd name="connsiteY20-364" fmla="*/ 302242 h 1134999"/>
                <a:gd name="connsiteX21-365" fmla="*/ 6186955 w 9151216"/>
                <a:gd name="connsiteY21-366" fmla="*/ 985530 h 1134999"/>
                <a:gd name="connsiteX22-367" fmla="*/ 7151597 w 9151216"/>
                <a:gd name="connsiteY22-368" fmla="*/ 791 h 1134999"/>
                <a:gd name="connsiteX0-369" fmla="*/ 6970727 w 9151216"/>
                <a:gd name="connsiteY0-370" fmla="*/ 791 h 1134999"/>
                <a:gd name="connsiteX1-371" fmla="*/ 7734402 w 9151216"/>
                <a:gd name="connsiteY1-372" fmla="*/ 814708 h 1134999"/>
                <a:gd name="connsiteX2-373" fmla="*/ 8106191 w 9151216"/>
                <a:gd name="connsiteY2-374" fmla="*/ 563499 h 1134999"/>
                <a:gd name="connsiteX3-375" fmla="*/ 8638753 w 9151216"/>
                <a:gd name="connsiteY3-376" fmla="*/ 885046 h 1134999"/>
                <a:gd name="connsiteX4-377" fmla="*/ 9100977 w 9151216"/>
                <a:gd name="connsiteY4-378" fmla="*/ 704176 h 1134999"/>
                <a:gd name="connsiteX5-379" fmla="*/ 9147470 w 9151216"/>
                <a:gd name="connsiteY5-380" fmla="*/ 716550 h 1134999"/>
                <a:gd name="connsiteX6-381" fmla="*/ 9151216 w 9151216"/>
                <a:gd name="connsiteY6-382" fmla="*/ 718055 h 1134999"/>
                <a:gd name="connsiteX7-383" fmla="*/ 9151216 w 9151216"/>
                <a:gd name="connsiteY7-384" fmla="*/ 1134999 h 1134999"/>
                <a:gd name="connsiteX8-385" fmla="*/ 0 w 9151216"/>
                <a:gd name="connsiteY8-386" fmla="*/ 1134999 h 1134999"/>
                <a:gd name="connsiteX9-387" fmla="*/ 7219 w 9151216"/>
                <a:gd name="connsiteY9-388" fmla="*/ 1126207 h 1134999"/>
                <a:gd name="connsiteX10-389" fmla="*/ 509637 w 9151216"/>
                <a:gd name="connsiteY10-390" fmla="*/ 201759 h 1134999"/>
                <a:gd name="connsiteX11-391" fmla="*/ 1182876 w 9151216"/>
                <a:gd name="connsiteY11-392" fmla="*/ 1025723 h 1134999"/>
                <a:gd name="connsiteX12-393" fmla="*/ 1554665 w 9151216"/>
                <a:gd name="connsiteY12-394" fmla="*/ 432870 h 1134999"/>
                <a:gd name="connsiteX13-395" fmla="*/ 1846067 w 9151216"/>
                <a:gd name="connsiteY13-396" fmla="*/ 1005626 h 1134999"/>
                <a:gd name="connsiteX14-397" fmla="*/ 2187711 w 9151216"/>
                <a:gd name="connsiteY14-398" fmla="*/ 684079 h 1134999"/>
                <a:gd name="connsiteX15-399" fmla="*/ 2489162 w 9151216"/>
                <a:gd name="connsiteY15-400" fmla="*/ 995578 h 1134999"/>
                <a:gd name="connsiteX16-401" fmla="*/ 2991580 w 9151216"/>
                <a:gd name="connsiteY16-402" fmla="*/ 221855 h 1134999"/>
                <a:gd name="connsiteX17-403" fmla="*/ 3473900 w 9151216"/>
                <a:gd name="connsiteY17-404" fmla="*/ 965433 h 1134999"/>
                <a:gd name="connsiteX18-405" fmla="*/ 4167236 w 9151216"/>
                <a:gd name="connsiteY18-406" fmla="*/ 643886 h 1134999"/>
                <a:gd name="connsiteX19-407" fmla="*/ 4810331 w 9151216"/>
                <a:gd name="connsiteY19-408" fmla="*/ 945336 h 1134999"/>
                <a:gd name="connsiteX20-409" fmla="*/ 5342894 w 9151216"/>
                <a:gd name="connsiteY20-410" fmla="*/ 302242 h 1134999"/>
                <a:gd name="connsiteX21-411" fmla="*/ 6186955 w 9151216"/>
                <a:gd name="connsiteY21-412" fmla="*/ 985530 h 1134999"/>
                <a:gd name="connsiteX22-413" fmla="*/ 6970727 w 9151216"/>
                <a:gd name="connsiteY22-414" fmla="*/ 791 h 1134999"/>
                <a:gd name="connsiteX0-415" fmla="*/ 6970727 w 9151216"/>
                <a:gd name="connsiteY0-416" fmla="*/ 801 h 1135009"/>
                <a:gd name="connsiteX1-417" fmla="*/ 7734402 w 9151216"/>
                <a:gd name="connsiteY1-418" fmla="*/ 814718 h 1135009"/>
                <a:gd name="connsiteX2-419" fmla="*/ 8287062 w 9151216"/>
                <a:gd name="connsiteY2-420" fmla="*/ 623799 h 1135009"/>
                <a:gd name="connsiteX3-421" fmla="*/ 8638753 w 9151216"/>
                <a:gd name="connsiteY3-422" fmla="*/ 885056 h 1135009"/>
                <a:gd name="connsiteX4-423" fmla="*/ 9100977 w 9151216"/>
                <a:gd name="connsiteY4-424" fmla="*/ 704186 h 1135009"/>
                <a:gd name="connsiteX5-425" fmla="*/ 9147470 w 9151216"/>
                <a:gd name="connsiteY5-426" fmla="*/ 716560 h 1135009"/>
                <a:gd name="connsiteX6-427" fmla="*/ 9151216 w 9151216"/>
                <a:gd name="connsiteY6-428" fmla="*/ 718065 h 1135009"/>
                <a:gd name="connsiteX7-429" fmla="*/ 9151216 w 9151216"/>
                <a:gd name="connsiteY7-430" fmla="*/ 1135009 h 1135009"/>
                <a:gd name="connsiteX8-431" fmla="*/ 0 w 9151216"/>
                <a:gd name="connsiteY8-432" fmla="*/ 1135009 h 1135009"/>
                <a:gd name="connsiteX9-433" fmla="*/ 7219 w 9151216"/>
                <a:gd name="connsiteY9-434" fmla="*/ 1126217 h 1135009"/>
                <a:gd name="connsiteX10-435" fmla="*/ 509637 w 9151216"/>
                <a:gd name="connsiteY10-436" fmla="*/ 201769 h 1135009"/>
                <a:gd name="connsiteX11-437" fmla="*/ 1182876 w 9151216"/>
                <a:gd name="connsiteY11-438" fmla="*/ 1025733 h 1135009"/>
                <a:gd name="connsiteX12-439" fmla="*/ 1554665 w 9151216"/>
                <a:gd name="connsiteY12-440" fmla="*/ 432880 h 1135009"/>
                <a:gd name="connsiteX13-441" fmla="*/ 1846067 w 9151216"/>
                <a:gd name="connsiteY13-442" fmla="*/ 1005636 h 1135009"/>
                <a:gd name="connsiteX14-443" fmla="*/ 2187711 w 9151216"/>
                <a:gd name="connsiteY14-444" fmla="*/ 684089 h 1135009"/>
                <a:gd name="connsiteX15-445" fmla="*/ 2489162 w 9151216"/>
                <a:gd name="connsiteY15-446" fmla="*/ 995588 h 1135009"/>
                <a:gd name="connsiteX16-447" fmla="*/ 2991580 w 9151216"/>
                <a:gd name="connsiteY16-448" fmla="*/ 221865 h 1135009"/>
                <a:gd name="connsiteX17-449" fmla="*/ 3473900 w 9151216"/>
                <a:gd name="connsiteY17-450" fmla="*/ 965443 h 1135009"/>
                <a:gd name="connsiteX18-451" fmla="*/ 4167236 w 9151216"/>
                <a:gd name="connsiteY18-452" fmla="*/ 643896 h 1135009"/>
                <a:gd name="connsiteX19-453" fmla="*/ 4810331 w 9151216"/>
                <a:gd name="connsiteY19-454" fmla="*/ 945346 h 1135009"/>
                <a:gd name="connsiteX20-455" fmla="*/ 5342894 w 9151216"/>
                <a:gd name="connsiteY20-456" fmla="*/ 302252 h 1135009"/>
                <a:gd name="connsiteX21-457" fmla="*/ 6186955 w 9151216"/>
                <a:gd name="connsiteY21-458" fmla="*/ 985540 h 1135009"/>
                <a:gd name="connsiteX22-459" fmla="*/ 6970727 w 9151216"/>
                <a:gd name="connsiteY22-460" fmla="*/ 801 h 1135009"/>
                <a:gd name="connsiteX0-461" fmla="*/ 7061162 w 9151216"/>
                <a:gd name="connsiteY0-462" fmla="*/ 801 h 1135009"/>
                <a:gd name="connsiteX1-463" fmla="*/ 7734402 w 9151216"/>
                <a:gd name="connsiteY1-464" fmla="*/ 814718 h 1135009"/>
                <a:gd name="connsiteX2-465" fmla="*/ 8287062 w 9151216"/>
                <a:gd name="connsiteY2-466" fmla="*/ 623799 h 1135009"/>
                <a:gd name="connsiteX3-467" fmla="*/ 8638753 w 9151216"/>
                <a:gd name="connsiteY3-468" fmla="*/ 885056 h 1135009"/>
                <a:gd name="connsiteX4-469" fmla="*/ 9100977 w 9151216"/>
                <a:gd name="connsiteY4-470" fmla="*/ 704186 h 1135009"/>
                <a:gd name="connsiteX5-471" fmla="*/ 9147470 w 9151216"/>
                <a:gd name="connsiteY5-472" fmla="*/ 716560 h 1135009"/>
                <a:gd name="connsiteX6-473" fmla="*/ 9151216 w 9151216"/>
                <a:gd name="connsiteY6-474" fmla="*/ 718065 h 1135009"/>
                <a:gd name="connsiteX7-475" fmla="*/ 9151216 w 9151216"/>
                <a:gd name="connsiteY7-476" fmla="*/ 1135009 h 1135009"/>
                <a:gd name="connsiteX8-477" fmla="*/ 0 w 9151216"/>
                <a:gd name="connsiteY8-478" fmla="*/ 1135009 h 1135009"/>
                <a:gd name="connsiteX9-479" fmla="*/ 7219 w 9151216"/>
                <a:gd name="connsiteY9-480" fmla="*/ 1126217 h 1135009"/>
                <a:gd name="connsiteX10-481" fmla="*/ 509637 w 9151216"/>
                <a:gd name="connsiteY10-482" fmla="*/ 201769 h 1135009"/>
                <a:gd name="connsiteX11-483" fmla="*/ 1182876 w 9151216"/>
                <a:gd name="connsiteY11-484" fmla="*/ 1025733 h 1135009"/>
                <a:gd name="connsiteX12-485" fmla="*/ 1554665 w 9151216"/>
                <a:gd name="connsiteY12-486" fmla="*/ 432880 h 1135009"/>
                <a:gd name="connsiteX13-487" fmla="*/ 1846067 w 9151216"/>
                <a:gd name="connsiteY13-488" fmla="*/ 1005636 h 1135009"/>
                <a:gd name="connsiteX14-489" fmla="*/ 2187711 w 9151216"/>
                <a:gd name="connsiteY14-490" fmla="*/ 684089 h 1135009"/>
                <a:gd name="connsiteX15-491" fmla="*/ 2489162 w 9151216"/>
                <a:gd name="connsiteY15-492" fmla="*/ 995588 h 1135009"/>
                <a:gd name="connsiteX16-493" fmla="*/ 2991580 w 9151216"/>
                <a:gd name="connsiteY16-494" fmla="*/ 221865 h 1135009"/>
                <a:gd name="connsiteX17-495" fmla="*/ 3473900 w 9151216"/>
                <a:gd name="connsiteY17-496" fmla="*/ 965443 h 1135009"/>
                <a:gd name="connsiteX18-497" fmla="*/ 4167236 w 9151216"/>
                <a:gd name="connsiteY18-498" fmla="*/ 643896 h 1135009"/>
                <a:gd name="connsiteX19-499" fmla="*/ 4810331 w 9151216"/>
                <a:gd name="connsiteY19-500" fmla="*/ 945346 h 1135009"/>
                <a:gd name="connsiteX20-501" fmla="*/ 5342894 w 9151216"/>
                <a:gd name="connsiteY20-502" fmla="*/ 302252 h 1135009"/>
                <a:gd name="connsiteX21-503" fmla="*/ 6186955 w 9151216"/>
                <a:gd name="connsiteY21-504" fmla="*/ 985540 h 1135009"/>
                <a:gd name="connsiteX22-505" fmla="*/ 7061162 w 9151216"/>
                <a:gd name="connsiteY22-506" fmla="*/ 801 h 1135009"/>
                <a:gd name="connsiteX0-507" fmla="*/ 7061162 w 9151216"/>
                <a:gd name="connsiteY0-508" fmla="*/ 801 h 1135009"/>
                <a:gd name="connsiteX1-509" fmla="*/ 7734402 w 9151216"/>
                <a:gd name="connsiteY1-510" fmla="*/ 814718 h 1135009"/>
                <a:gd name="connsiteX2-511" fmla="*/ 8287062 w 9151216"/>
                <a:gd name="connsiteY2-512" fmla="*/ 623799 h 1135009"/>
                <a:gd name="connsiteX3-513" fmla="*/ 8638753 w 9151216"/>
                <a:gd name="connsiteY3-514" fmla="*/ 885056 h 1135009"/>
                <a:gd name="connsiteX4-515" fmla="*/ 9100977 w 9151216"/>
                <a:gd name="connsiteY4-516" fmla="*/ 704186 h 1135009"/>
                <a:gd name="connsiteX5-517" fmla="*/ 9147470 w 9151216"/>
                <a:gd name="connsiteY5-518" fmla="*/ 716560 h 1135009"/>
                <a:gd name="connsiteX6-519" fmla="*/ 9151216 w 9151216"/>
                <a:gd name="connsiteY6-520" fmla="*/ 718065 h 1135009"/>
                <a:gd name="connsiteX7-521" fmla="*/ 9151216 w 9151216"/>
                <a:gd name="connsiteY7-522" fmla="*/ 1135009 h 1135009"/>
                <a:gd name="connsiteX8-523" fmla="*/ 0 w 9151216"/>
                <a:gd name="connsiteY8-524" fmla="*/ 1135009 h 1135009"/>
                <a:gd name="connsiteX9-525" fmla="*/ 7219 w 9151216"/>
                <a:gd name="connsiteY9-526" fmla="*/ 1126217 h 1135009"/>
                <a:gd name="connsiteX10-527" fmla="*/ 509637 w 9151216"/>
                <a:gd name="connsiteY10-528" fmla="*/ 201769 h 1135009"/>
                <a:gd name="connsiteX11-529" fmla="*/ 1182876 w 9151216"/>
                <a:gd name="connsiteY11-530" fmla="*/ 1025733 h 1135009"/>
                <a:gd name="connsiteX12-531" fmla="*/ 1554665 w 9151216"/>
                <a:gd name="connsiteY12-532" fmla="*/ 432880 h 1135009"/>
                <a:gd name="connsiteX13-533" fmla="*/ 1846067 w 9151216"/>
                <a:gd name="connsiteY13-534" fmla="*/ 1005636 h 1135009"/>
                <a:gd name="connsiteX14-535" fmla="*/ 2187711 w 9151216"/>
                <a:gd name="connsiteY14-536" fmla="*/ 684089 h 1135009"/>
                <a:gd name="connsiteX15-537" fmla="*/ 2489162 w 9151216"/>
                <a:gd name="connsiteY15-538" fmla="*/ 995588 h 1135009"/>
                <a:gd name="connsiteX16-539" fmla="*/ 2991580 w 9151216"/>
                <a:gd name="connsiteY16-540" fmla="*/ 221865 h 1135009"/>
                <a:gd name="connsiteX17-541" fmla="*/ 3473900 w 9151216"/>
                <a:gd name="connsiteY17-542" fmla="*/ 965443 h 1135009"/>
                <a:gd name="connsiteX18-543" fmla="*/ 4167236 w 9151216"/>
                <a:gd name="connsiteY18-544" fmla="*/ 643896 h 1135009"/>
                <a:gd name="connsiteX19-545" fmla="*/ 4810331 w 9151216"/>
                <a:gd name="connsiteY19-546" fmla="*/ 945346 h 1135009"/>
                <a:gd name="connsiteX20-547" fmla="*/ 5342894 w 9151216"/>
                <a:gd name="connsiteY20-548" fmla="*/ 442928 h 1135009"/>
                <a:gd name="connsiteX21-549" fmla="*/ 6186955 w 9151216"/>
                <a:gd name="connsiteY21-550" fmla="*/ 985540 h 1135009"/>
                <a:gd name="connsiteX22-551" fmla="*/ 7061162 w 9151216"/>
                <a:gd name="connsiteY22-552" fmla="*/ 801 h 1135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9151216" h="1135009">
                  <a:moveTo>
                    <a:pt x="7061162" y="801"/>
                  </a:moveTo>
                  <a:cubicBezTo>
                    <a:pt x="7319070" y="-27669"/>
                    <a:pt x="7530085" y="710885"/>
                    <a:pt x="7734402" y="814718"/>
                  </a:cubicBezTo>
                  <a:cubicBezTo>
                    <a:pt x="7938719" y="918551"/>
                    <a:pt x="8136337" y="612076"/>
                    <a:pt x="8287062" y="623799"/>
                  </a:cubicBezTo>
                  <a:cubicBezTo>
                    <a:pt x="8437787" y="635522"/>
                    <a:pt x="8503101" y="871658"/>
                    <a:pt x="8638753" y="885056"/>
                  </a:cubicBezTo>
                  <a:cubicBezTo>
                    <a:pt x="8774405" y="898454"/>
                    <a:pt x="8983746" y="680740"/>
                    <a:pt x="9100977" y="704186"/>
                  </a:cubicBezTo>
                  <a:cubicBezTo>
                    <a:pt x="9115631" y="707117"/>
                    <a:pt x="9131331" y="711225"/>
                    <a:pt x="9147470" y="716560"/>
                  </a:cubicBezTo>
                  <a:lnTo>
                    <a:pt x="9151216" y="718065"/>
                  </a:lnTo>
                  <a:lnTo>
                    <a:pt x="9151216" y="1135009"/>
                  </a:lnTo>
                  <a:lnTo>
                    <a:pt x="0" y="1135009"/>
                  </a:lnTo>
                  <a:lnTo>
                    <a:pt x="7219" y="1126217"/>
                  </a:lnTo>
                  <a:cubicBezTo>
                    <a:pt x="132823" y="962094"/>
                    <a:pt x="132823" y="278806"/>
                    <a:pt x="509637" y="201769"/>
                  </a:cubicBezTo>
                  <a:cubicBezTo>
                    <a:pt x="886451" y="124732"/>
                    <a:pt x="1008705" y="987215"/>
                    <a:pt x="1182876" y="1025733"/>
                  </a:cubicBezTo>
                  <a:cubicBezTo>
                    <a:pt x="1357047" y="1064251"/>
                    <a:pt x="1444133" y="436229"/>
                    <a:pt x="1554665" y="432880"/>
                  </a:cubicBezTo>
                  <a:cubicBezTo>
                    <a:pt x="1665197" y="429531"/>
                    <a:pt x="1740559" y="963768"/>
                    <a:pt x="1846067" y="1005636"/>
                  </a:cubicBezTo>
                  <a:cubicBezTo>
                    <a:pt x="1951575" y="1047504"/>
                    <a:pt x="2080529" y="685764"/>
                    <a:pt x="2187711" y="684089"/>
                  </a:cubicBezTo>
                  <a:cubicBezTo>
                    <a:pt x="2294893" y="682414"/>
                    <a:pt x="2355184" y="1072625"/>
                    <a:pt x="2489162" y="995588"/>
                  </a:cubicBezTo>
                  <a:cubicBezTo>
                    <a:pt x="2623140" y="918551"/>
                    <a:pt x="2827457" y="226889"/>
                    <a:pt x="2991580" y="221865"/>
                  </a:cubicBezTo>
                  <a:cubicBezTo>
                    <a:pt x="3155703" y="216841"/>
                    <a:pt x="3277957" y="895105"/>
                    <a:pt x="3473900" y="965443"/>
                  </a:cubicBezTo>
                  <a:cubicBezTo>
                    <a:pt x="3669843" y="1035781"/>
                    <a:pt x="3944498" y="647245"/>
                    <a:pt x="4167236" y="643896"/>
                  </a:cubicBezTo>
                  <a:cubicBezTo>
                    <a:pt x="4389974" y="640547"/>
                    <a:pt x="4614388" y="978841"/>
                    <a:pt x="4810331" y="945346"/>
                  </a:cubicBezTo>
                  <a:cubicBezTo>
                    <a:pt x="5006274" y="911851"/>
                    <a:pt x="5113457" y="436229"/>
                    <a:pt x="5342894" y="442928"/>
                  </a:cubicBezTo>
                  <a:cubicBezTo>
                    <a:pt x="5572331" y="449627"/>
                    <a:pt x="5900577" y="1059228"/>
                    <a:pt x="6186955" y="985540"/>
                  </a:cubicBezTo>
                  <a:cubicBezTo>
                    <a:pt x="6473333" y="911852"/>
                    <a:pt x="6803254" y="29271"/>
                    <a:pt x="7061162" y="8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Yeseva One" panose="00000500000000000000" charset="0"/>
                <a:ea typeface="Yeseva One" panose="00000500000000000000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7216" y="4552950"/>
              <a:ext cx="9151216" cy="590550"/>
            </a:xfrm>
            <a:custGeom>
              <a:avLst/>
              <a:gdLst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-1" fmla="*/ 7151597 w 9151216"/>
                <a:gd name="connsiteY0-2" fmla="*/ 791 h 1134999"/>
                <a:gd name="connsiteX1-3" fmla="*/ 7734402 w 9151216"/>
                <a:gd name="connsiteY1-4" fmla="*/ 814708 h 1134999"/>
                <a:gd name="connsiteX2-5" fmla="*/ 8106191 w 9151216"/>
                <a:gd name="connsiteY2-6" fmla="*/ 563499 h 1134999"/>
                <a:gd name="connsiteX3-7" fmla="*/ 8638753 w 9151216"/>
                <a:gd name="connsiteY3-8" fmla="*/ 885046 h 1134999"/>
                <a:gd name="connsiteX4-9" fmla="*/ 9100977 w 9151216"/>
                <a:gd name="connsiteY4-10" fmla="*/ 704176 h 1134999"/>
                <a:gd name="connsiteX5-11" fmla="*/ 9147470 w 9151216"/>
                <a:gd name="connsiteY5-12" fmla="*/ 716550 h 1134999"/>
                <a:gd name="connsiteX6-13" fmla="*/ 9151216 w 9151216"/>
                <a:gd name="connsiteY6-14" fmla="*/ 718055 h 1134999"/>
                <a:gd name="connsiteX7-15" fmla="*/ 9151216 w 9151216"/>
                <a:gd name="connsiteY7-16" fmla="*/ 1134999 h 1134999"/>
                <a:gd name="connsiteX8-17" fmla="*/ 0 w 9151216"/>
                <a:gd name="connsiteY8-18" fmla="*/ 1134999 h 1134999"/>
                <a:gd name="connsiteX9-19" fmla="*/ 7219 w 9151216"/>
                <a:gd name="connsiteY9-20" fmla="*/ 1126207 h 1134999"/>
                <a:gd name="connsiteX10-21" fmla="*/ 690507 w 9151216"/>
                <a:gd name="connsiteY10-22" fmla="*/ 181662 h 1134999"/>
                <a:gd name="connsiteX11-23" fmla="*/ 1182876 w 9151216"/>
                <a:gd name="connsiteY11-24" fmla="*/ 1025723 h 1134999"/>
                <a:gd name="connsiteX12-25" fmla="*/ 1584810 w 9151216"/>
                <a:gd name="connsiteY12-26" fmla="*/ 503209 h 1134999"/>
                <a:gd name="connsiteX13-27" fmla="*/ 1846067 w 9151216"/>
                <a:gd name="connsiteY13-28" fmla="*/ 1005626 h 1134999"/>
                <a:gd name="connsiteX14-29" fmla="*/ 2227905 w 9151216"/>
                <a:gd name="connsiteY14-30" fmla="*/ 442919 h 1134999"/>
                <a:gd name="connsiteX15-31" fmla="*/ 2489162 w 9151216"/>
                <a:gd name="connsiteY15-32" fmla="*/ 995578 h 1134999"/>
                <a:gd name="connsiteX16-33" fmla="*/ 2840854 w 9151216"/>
                <a:gd name="connsiteY16-34" fmla="*/ 201758 h 1134999"/>
                <a:gd name="connsiteX17-35" fmla="*/ 3473900 w 9151216"/>
                <a:gd name="connsiteY17-36" fmla="*/ 965433 h 1134999"/>
                <a:gd name="connsiteX18-37" fmla="*/ 4066753 w 9151216"/>
                <a:gd name="connsiteY18-38" fmla="*/ 563499 h 1134999"/>
                <a:gd name="connsiteX19-39" fmla="*/ 4810331 w 9151216"/>
                <a:gd name="connsiteY19-40" fmla="*/ 945336 h 1134999"/>
                <a:gd name="connsiteX20-41" fmla="*/ 5342894 w 9151216"/>
                <a:gd name="connsiteY20-42" fmla="*/ 302242 h 1134999"/>
                <a:gd name="connsiteX21-43" fmla="*/ 6186955 w 9151216"/>
                <a:gd name="connsiteY21-44" fmla="*/ 985530 h 1134999"/>
                <a:gd name="connsiteX22-45" fmla="*/ 7151597 w 9151216"/>
                <a:gd name="connsiteY22-46" fmla="*/ 791 h 1134999"/>
                <a:gd name="connsiteX0-47" fmla="*/ 7151597 w 9151216"/>
                <a:gd name="connsiteY0-48" fmla="*/ 791 h 1134999"/>
                <a:gd name="connsiteX1-49" fmla="*/ 7734402 w 9151216"/>
                <a:gd name="connsiteY1-50" fmla="*/ 814708 h 1134999"/>
                <a:gd name="connsiteX2-51" fmla="*/ 8106191 w 9151216"/>
                <a:gd name="connsiteY2-52" fmla="*/ 563499 h 1134999"/>
                <a:gd name="connsiteX3-53" fmla="*/ 8638753 w 9151216"/>
                <a:gd name="connsiteY3-54" fmla="*/ 885046 h 1134999"/>
                <a:gd name="connsiteX4-55" fmla="*/ 9100977 w 9151216"/>
                <a:gd name="connsiteY4-56" fmla="*/ 704176 h 1134999"/>
                <a:gd name="connsiteX5-57" fmla="*/ 9147470 w 9151216"/>
                <a:gd name="connsiteY5-58" fmla="*/ 716550 h 1134999"/>
                <a:gd name="connsiteX6-59" fmla="*/ 9151216 w 9151216"/>
                <a:gd name="connsiteY6-60" fmla="*/ 718055 h 1134999"/>
                <a:gd name="connsiteX7-61" fmla="*/ 9151216 w 9151216"/>
                <a:gd name="connsiteY7-62" fmla="*/ 1134999 h 1134999"/>
                <a:gd name="connsiteX8-63" fmla="*/ 0 w 9151216"/>
                <a:gd name="connsiteY8-64" fmla="*/ 1134999 h 1134999"/>
                <a:gd name="connsiteX9-65" fmla="*/ 7219 w 9151216"/>
                <a:gd name="connsiteY9-66" fmla="*/ 1126207 h 1134999"/>
                <a:gd name="connsiteX10-67" fmla="*/ 509637 w 9151216"/>
                <a:gd name="connsiteY10-68" fmla="*/ 201759 h 1134999"/>
                <a:gd name="connsiteX11-69" fmla="*/ 1182876 w 9151216"/>
                <a:gd name="connsiteY11-70" fmla="*/ 1025723 h 1134999"/>
                <a:gd name="connsiteX12-71" fmla="*/ 1584810 w 9151216"/>
                <a:gd name="connsiteY12-72" fmla="*/ 503209 h 1134999"/>
                <a:gd name="connsiteX13-73" fmla="*/ 1846067 w 9151216"/>
                <a:gd name="connsiteY13-74" fmla="*/ 1005626 h 1134999"/>
                <a:gd name="connsiteX14-75" fmla="*/ 2227905 w 9151216"/>
                <a:gd name="connsiteY14-76" fmla="*/ 442919 h 1134999"/>
                <a:gd name="connsiteX15-77" fmla="*/ 2489162 w 9151216"/>
                <a:gd name="connsiteY15-78" fmla="*/ 995578 h 1134999"/>
                <a:gd name="connsiteX16-79" fmla="*/ 2840854 w 9151216"/>
                <a:gd name="connsiteY16-80" fmla="*/ 201758 h 1134999"/>
                <a:gd name="connsiteX17-81" fmla="*/ 3473900 w 9151216"/>
                <a:gd name="connsiteY17-82" fmla="*/ 965433 h 1134999"/>
                <a:gd name="connsiteX18-83" fmla="*/ 4066753 w 9151216"/>
                <a:gd name="connsiteY18-84" fmla="*/ 563499 h 1134999"/>
                <a:gd name="connsiteX19-85" fmla="*/ 4810331 w 9151216"/>
                <a:gd name="connsiteY19-86" fmla="*/ 945336 h 1134999"/>
                <a:gd name="connsiteX20-87" fmla="*/ 5342894 w 9151216"/>
                <a:gd name="connsiteY20-88" fmla="*/ 302242 h 1134999"/>
                <a:gd name="connsiteX21-89" fmla="*/ 6186955 w 9151216"/>
                <a:gd name="connsiteY21-90" fmla="*/ 985530 h 1134999"/>
                <a:gd name="connsiteX22-91" fmla="*/ 7151597 w 9151216"/>
                <a:gd name="connsiteY22-92" fmla="*/ 791 h 1134999"/>
                <a:gd name="connsiteX0-93" fmla="*/ 7151597 w 9151216"/>
                <a:gd name="connsiteY0-94" fmla="*/ 791 h 1134999"/>
                <a:gd name="connsiteX1-95" fmla="*/ 7734402 w 9151216"/>
                <a:gd name="connsiteY1-96" fmla="*/ 814708 h 1134999"/>
                <a:gd name="connsiteX2-97" fmla="*/ 8106191 w 9151216"/>
                <a:gd name="connsiteY2-98" fmla="*/ 563499 h 1134999"/>
                <a:gd name="connsiteX3-99" fmla="*/ 8638753 w 9151216"/>
                <a:gd name="connsiteY3-100" fmla="*/ 885046 h 1134999"/>
                <a:gd name="connsiteX4-101" fmla="*/ 9100977 w 9151216"/>
                <a:gd name="connsiteY4-102" fmla="*/ 704176 h 1134999"/>
                <a:gd name="connsiteX5-103" fmla="*/ 9147470 w 9151216"/>
                <a:gd name="connsiteY5-104" fmla="*/ 716550 h 1134999"/>
                <a:gd name="connsiteX6-105" fmla="*/ 9151216 w 9151216"/>
                <a:gd name="connsiteY6-106" fmla="*/ 718055 h 1134999"/>
                <a:gd name="connsiteX7-107" fmla="*/ 9151216 w 9151216"/>
                <a:gd name="connsiteY7-108" fmla="*/ 1134999 h 1134999"/>
                <a:gd name="connsiteX8-109" fmla="*/ 0 w 9151216"/>
                <a:gd name="connsiteY8-110" fmla="*/ 1134999 h 1134999"/>
                <a:gd name="connsiteX9-111" fmla="*/ 7219 w 9151216"/>
                <a:gd name="connsiteY9-112" fmla="*/ 1126207 h 1134999"/>
                <a:gd name="connsiteX10-113" fmla="*/ 509637 w 9151216"/>
                <a:gd name="connsiteY10-114" fmla="*/ 201759 h 1134999"/>
                <a:gd name="connsiteX11-115" fmla="*/ 1182876 w 9151216"/>
                <a:gd name="connsiteY11-116" fmla="*/ 1025723 h 1134999"/>
                <a:gd name="connsiteX12-117" fmla="*/ 1584810 w 9151216"/>
                <a:gd name="connsiteY12-118" fmla="*/ 503209 h 1134999"/>
                <a:gd name="connsiteX13-119" fmla="*/ 1846067 w 9151216"/>
                <a:gd name="connsiteY13-120" fmla="*/ 1005626 h 1134999"/>
                <a:gd name="connsiteX14-121" fmla="*/ 2227905 w 9151216"/>
                <a:gd name="connsiteY14-122" fmla="*/ 442919 h 1134999"/>
                <a:gd name="connsiteX15-123" fmla="*/ 2489162 w 9151216"/>
                <a:gd name="connsiteY15-124" fmla="*/ 995578 h 1134999"/>
                <a:gd name="connsiteX16-125" fmla="*/ 2840854 w 9151216"/>
                <a:gd name="connsiteY16-126" fmla="*/ 201758 h 1134999"/>
                <a:gd name="connsiteX17-127" fmla="*/ 3473900 w 9151216"/>
                <a:gd name="connsiteY17-128" fmla="*/ 965433 h 1134999"/>
                <a:gd name="connsiteX18-129" fmla="*/ 4066753 w 9151216"/>
                <a:gd name="connsiteY18-130" fmla="*/ 563499 h 1134999"/>
                <a:gd name="connsiteX19-131" fmla="*/ 4810331 w 9151216"/>
                <a:gd name="connsiteY19-132" fmla="*/ 945336 h 1134999"/>
                <a:gd name="connsiteX20-133" fmla="*/ 5342894 w 9151216"/>
                <a:gd name="connsiteY20-134" fmla="*/ 302242 h 1134999"/>
                <a:gd name="connsiteX21-135" fmla="*/ 6186955 w 9151216"/>
                <a:gd name="connsiteY21-136" fmla="*/ 985530 h 1134999"/>
                <a:gd name="connsiteX22-137" fmla="*/ 7151597 w 9151216"/>
                <a:gd name="connsiteY22-138" fmla="*/ 791 h 1134999"/>
                <a:gd name="connsiteX0-139" fmla="*/ 7151597 w 9151216"/>
                <a:gd name="connsiteY0-140" fmla="*/ 791 h 1134999"/>
                <a:gd name="connsiteX1-141" fmla="*/ 7734402 w 9151216"/>
                <a:gd name="connsiteY1-142" fmla="*/ 814708 h 1134999"/>
                <a:gd name="connsiteX2-143" fmla="*/ 8106191 w 9151216"/>
                <a:gd name="connsiteY2-144" fmla="*/ 563499 h 1134999"/>
                <a:gd name="connsiteX3-145" fmla="*/ 8638753 w 9151216"/>
                <a:gd name="connsiteY3-146" fmla="*/ 885046 h 1134999"/>
                <a:gd name="connsiteX4-147" fmla="*/ 9100977 w 9151216"/>
                <a:gd name="connsiteY4-148" fmla="*/ 704176 h 1134999"/>
                <a:gd name="connsiteX5-149" fmla="*/ 9147470 w 9151216"/>
                <a:gd name="connsiteY5-150" fmla="*/ 716550 h 1134999"/>
                <a:gd name="connsiteX6-151" fmla="*/ 9151216 w 9151216"/>
                <a:gd name="connsiteY6-152" fmla="*/ 718055 h 1134999"/>
                <a:gd name="connsiteX7-153" fmla="*/ 9151216 w 9151216"/>
                <a:gd name="connsiteY7-154" fmla="*/ 1134999 h 1134999"/>
                <a:gd name="connsiteX8-155" fmla="*/ 0 w 9151216"/>
                <a:gd name="connsiteY8-156" fmla="*/ 1134999 h 1134999"/>
                <a:gd name="connsiteX9-157" fmla="*/ 7219 w 9151216"/>
                <a:gd name="connsiteY9-158" fmla="*/ 1126207 h 1134999"/>
                <a:gd name="connsiteX10-159" fmla="*/ 509637 w 9151216"/>
                <a:gd name="connsiteY10-160" fmla="*/ 201759 h 1134999"/>
                <a:gd name="connsiteX11-161" fmla="*/ 1182876 w 9151216"/>
                <a:gd name="connsiteY11-162" fmla="*/ 1025723 h 1134999"/>
                <a:gd name="connsiteX12-163" fmla="*/ 1584810 w 9151216"/>
                <a:gd name="connsiteY12-164" fmla="*/ 503209 h 1134999"/>
                <a:gd name="connsiteX13-165" fmla="*/ 1846067 w 9151216"/>
                <a:gd name="connsiteY13-166" fmla="*/ 1005626 h 1134999"/>
                <a:gd name="connsiteX14-167" fmla="*/ 2227905 w 9151216"/>
                <a:gd name="connsiteY14-168" fmla="*/ 442919 h 1134999"/>
                <a:gd name="connsiteX15-169" fmla="*/ 2489162 w 9151216"/>
                <a:gd name="connsiteY15-170" fmla="*/ 995578 h 1134999"/>
                <a:gd name="connsiteX16-171" fmla="*/ 3092063 w 9151216"/>
                <a:gd name="connsiteY16-172" fmla="*/ 231903 h 1134999"/>
                <a:gd name="connsiteX17-173" fmla="*/ 3473900 w 9151216"/>
                <a:gd name="connsiteY17-174" fmla="*/ 965433 h 1134999"/>
                <a:gd name="connsiteX18-175" fmla="*/ 4066753 w 9151216"/>
                <a:gd name="connsiteY18-176" fmla="*/ 563499 h 1134999"/>
                <a:gd name="connsiteX19-177" fmla="*/ 4810331 w 9151216"/>
                <a:gd name="connsiteY19-178" fmla="*/ 945336 h 1134999"/>
                <a:gd name="connsiteX20-179" fmla="*/ 5342894 w 9151216"/>
                <a:gd name="connsiteY20-180" fmla="*/ 302242 h 1134999"/>
                <a:gd name="connsiteX21-181" fmla="*/ 6186955 w 9151216"/>
                <a:gd name="connsiteY21-182" fmla="*/ 985530 h 1134999"/>
                <a:gd name="connsiteX22-183" fmla="*/ 7151597 w 9151216"/>
                <a:gd name="connsiteY22-184" fmla="*/ 791 h 1134999"/>
                <a:gd name="connsiteX0-185" fmla="*/ 7151597 w 9151216"/>
                <a:gd name="connsiteY0-186" fmla="*/ 791 h 1134999"/>
                <a:gd name="connsiteX1-187" fmla="*/ 7734402 w 9151216"/>
                <a:gd name="connsiteY1-188" fmla="*/ 814708 h 1134999"/>
                <a:gd name="connsiteX2-189" fmla="*/ 8106191 w 9151216"/>
                <a:gd name="connsiteY2-190" fmla="*/ 563499 h 1134999"/>
                <a:gd name="connsiteX3-191" fmla="*/ 8638753 w 9151216"/>
                <a:gd name="connsiteY3-192" fmla="*/ 885046 h 1134999"/>
                <a:gd name="connsiteX4-193" fmla="*/ 9100977 w 9151216"/>
                <a:gd name="connsiteY4-194" fmla="*/ 704176 h 1134999"/>
                <a:gd name="connsiteX5-195" fmla="*/ 9147470 w 9151216"/>
                <a:gd name="connsiteY5-196" fmla="*/ 716550 h 1134999"/>
                <a:gd name="connsiteX6-197" fmla="*/ 9151216 w 9151216"/>
                <a:gd name="connsiteY6-198" fmla="*/ 718055 h 1134999"/>
                <a:gd name="connsiteX7-199" fmla="*/ 9151216 w 9151216"/>
                <a:gd name="connsiteY7-200" fmla="*/ 1134999 h 1134999"/>
                <a:gd name="connsiteX8-201" fmla="*/ 0 w 9151216"/>
                <a:gd name="connsiteY8-202" fmla="*/ 1134999 h 1134999"/>
                <a:gd name="connsiteX9-203" fmla="*/ 7219 w 9151216"/>
                <a:gd name="connsiteY9-204" fmla="*/ 1126207 h 1134999"/>
                <a:gd name="connsiteX10-205" fmla="*/ 509637 w 9151216"/>
                <a:gd name="connsiteY10-206" fmla="*/ 201759 h 1134999"/>
                <a:gd name="connsiteX11-207" fmla="*/ 1182876 w 9151216"/>
                <a:gd name="connsiteY11-208" fmla="*/ 1025723 h 1134999"/>
                <a:gd name="connsiteX12-209" fmla="*/ 1584810 w 9151216"/>
                <a:gd name="connsiteY12-210" fmla="*/ 503209 h 1134999"/>
                <a:gd name="connsiteX13-211" fmla="*/ 1846067 w 9151216"/>
                <a:gd name="connsiteY13-212" fmla="*/ 1005626 h 1134999"/>
                <a:gd name="connsiteX14-213" fmla="*/ 2227905 w 9151216"/>
                <a:gd name="connsiteY14-214" fmla="*/ 442919 h 1134999"/>
                <a:gd name="connsiteX15-215" fmla="*/ 2489162 w 9151216"/>
                <a:gd name="connsiteY15-216" fmla="*/ 995578 h 1134999"/>
                <a:gd name="connsiteX16-217" fmla="*/ 2991580 w 9151216"/>
                <a:gd name="connsiteY16-218" fmla="*/ 221855 h 1134999"/>
                <a:gd name="connsiteX17-219" fmla="*/ 3473900 w 9151216"/>
                <a:gd name="connsiteY17-220" fmla="*/ 965433 h 1134999"/>
                <a:gd name="connsiteX18-221" fmla="*/ 4066753 w 9151216"/>
                <a:gd name="connsiteY18-222" fmla="*/ 563499 h 1134999"/>
                <a:gd name="connsiteX19-223" fmla="*/ 4810331 w 9151216"/>
                <a:gd name="connsiteY19-224" fmla="*/ 945336 h 1134999"/>
                <a:gd name="connsiteX20-225" fmla="*/ 5342894 w 9151216"/>
                <a:gd name="connsiteY20-226" fmla="*/ 302242 h 1134999"/>
                <a:gd name="connsiteX21-227" fmla="*/ 6186955 w 9151216"/>
                <a:gd name="connsiteY21-228" fmla="*/ 985530 h 1134999"/>
                <a:gd name="connsiteX22-229" fmla="*/ 7151597 w 9151216"/>
                <a:gd name="connsiteY22-230" fmla="*/ 791 h 1134999"/>
                <a:gd name="connsiteX0-231" fmla="*/ 7151597 w 9151216"/>
                <a:gd name="connsiteY0-232" fmla="*/ 791 h 1134999"/>
                <a:gd name="connsiteX1-233" fmla="*/ 7734402 w 9151216"/>
                <a:gd name="connsiteY1-234" fmla="*/ 814708 h 1134999"/>
                <a:gd name="connsiteX2-235" fmla="*/ 8106191 w 9151216"/>
                <a:gd name="connsiteY2-236" fmla="*/ 563499 h 1134999"/>
                <a:gd name="connsiteX3-237" fmla="*/ 8638753 w 9151216"/>
                <a:gd name="connsiteY3-238" fmla="*/ 885046 h 1134999"/>
                <a:gd name="connsiteX4-239" fmla="*/ 9100977 w 9151216"/>
                <a:gd name="connsiteY4-240" fmla="*/ 704176 h 1134999"/>
                <a:gd name="connsiteX5-241" fmla="*/ 9147470 w 9151216"/>
                <a:gd name="connsiteY5-242" fmla="*/ 716550 h 1134999"/>
                <a:gd name="connsiteX6-243" fmla="*/ 9151216 w 9151216"/>
                <a:gd name="connsiteY6-244" fmla="*/ 718055 h 1134999"/>
                <a:gd name="connsiteX7-245" fmla="*/ 9151216 w 9151216"/>
                <a:gd name="connsiteY7-246" fmla="*/ 1134999 h 1134999"/>
                <a:gd name="connsiteX8-247" fmla="*/ 0 w 9151216"/>
                <a:gd name="connsiteY8-248" fmla="*/ 1134999 h 1134999"/>
                <a:gd name="connsiteX9-249" fmla="*/ 7219 w 9151216"/>
                <a:gd name="connsiteY9-250" fmla="*/ 1126207 h 1134999"/>
                <a:gd name="connsiteX10-251" fmla="*/ 509637 w 9151216"/>
                <a:gd name="connsiteY10-252" fmla="*/ 201759 h 1134999"/>
                <a:gd name="connsiteX11-253" fmla="*/ 1182876 w 9151216"/>
                <a:gd name="connsiteY11-254" fmla="*/ 1025723 h 1134999"/>
                <a:gd name="connsiteX12-255" fmla="*/ 1584810 w 9151216"/>
                <a:gd name="connsiteY12-256" fmla="*/ 503209 h 1134999"/>
                <a:gd name="connsiteX13-257" fmla="*/ 1846067 w 9151216"/>
                <a:gd name="connsiteY13-258" fmla="*/ 1005626 h 1134999"/>
                <a:gd name="connsiteX14-259" fmla="*/ 2187711 w 9151216"/>
                <a:gd name="connsiteY14-260" fmla="*/ 684079 h 1134999"/>
                <a:gd name="connsiteX15-261" fmla="*/ 2489162 w 9151216"/>
                <a:gd name="connsiteY15-262" fmla="*/ 995578 h 1134999"/>
                <a:gd name="connsiteX16-263" fmla="*/ 2991580 w 9151216"/>
                <a:gd name="connsiteY16-264" fmla="*/ 221855 h 1134999"/>
                <a:gd name="connsiteX17-265" fmla="*/ 3473900 w 9151216"/>
                <a:gd name="connsiteY17-266" fmla="*/ 965433 h 1134999"/>
                <a:gd name="connsiteX18-267" fmla="*/ 4066753 w 9151216"/>
                <a:gd name="connsiteY18-268" fmla="*/ 563499 h 1134999"/>
                <a:gd name="connsiteX19-269" fmla="*/ 4810331 w 9151216"/>
                <a:gd name="connsiteY19-270" fmla="*/ 945336 h 1134999"/>
                <a:gd name="connsiteX20-271" fmla="*/ 5342894 w 9151216"/>
                <a:gd name="connsiteY20-272" fmla="*/ 302242 h 1134999"/>
                <a:gd name="connsiteX21-273" fmla="*/ 6186955 w 9151216"/>
                <a:gd name="connsiteY21-274" fmla="*/ 985530 h 1134999"/>
                <a:gd name="connsiteX22-275" fmla="*/ 7151597 w 9151216"/>
                <a:gd name="connsiteY22-276" fmla="*/ 791 h 1134999"/>
                <a:gd name="connsiteX0-277" fmla="*/ 7151597 w 9151216"/>
                <a:gd name="connsiteY0-278" fmla="*/ 791 h 1134999"/>
                <a:gd name="connsiteX1-279" fmla="*/ 7734402 w 9151216"/>
                <a:gd name="connsiteY1-280" fmla="*/ 814708 h 1134999"/>
                <a:gd name="connsiteX2-281" fmla="*/ 8106191 w 9151216"/>
                <a:gd name="connsiteY2-282" fmla="*/ 563499 h 1134999"/>
                <a:gd name="connsiteX3-283" fmla="*/ 8638753 w 9151216"/>
                <a:gd name="connsiteY3-284" fmla="*/ 885046 h 1134999"/>
                <a:gd name="connsiteX4-285" fmla="*/ 9100977 w 9151216"/>
                <a:gd name="connsiteY4-286" fmla="*/ 704176 h 1134999"/>
                <a:gd name="connsiteX5-287" fmla="*/ 9147470 w 9151216"/>
                <a:gd name="connsiteY5-288" fmla="*/ 716550 h 1134999"/>
                <a:gd name="connsiteX6-289" fmla="*/ 9151216 w 9151216"/>
                <a:gd name="connsiteY6-290" fmla="*/ 718055 h 1134999"/>
                <a:gd name="connsiteX7-291" fmla="*/ 9151216 w 9151216"/>
                <a:gd name="connsiteY7-292" fmla="*/ 1134999 h 1134999"/>
                <a:gd name="connsiteX8-293" fmla="*/ 0 w 9151216"/>
                <a:gd name="connsiteY8-294" fmla="*/ 1134999 h 1134999"/>
                <a:gd name="connsiteX9-295" fmla="*/ 7219 w 9151216"/>
                <a:gd name="connsiteY9-296" fmla="*/ 1126207 h 1134999"/>
                <a:gd name="connsiteX10-297" fmla="*/ 509637 w 9151216"/>
                <a:gd name="connsiteY10-298" fmla="*/ 201759 h 1134999"/>
                <a:gd name="connsiteX11-299" fmla="*/ 1182876 w 9151216"/>
                <a:gd name="connsiteY11-300" fmla="*/ 1025723 h 1134999"/>
                <a:gd name="connsiteX12-301" fmla="*/ 1554665 w 9151216"/>
                <a:gd name="connsiteY12-302" fmla="*/ 432870 h 1134999"/>
                <a:gd name="connsiteX13-303" fmla="*/ 1846067 w 9151216"/>
                <a:gd name="connsiteY13-304" fmla="*/ 1005626 h 1134999"/>
                <a:gd name="connsiteX14-305" fmla="*/ 2187711 w 9151216"/>
                <a:gd name="connsiteY14-306" fmla="*/ 684079 h 1134999"/>
                <a:gd name="connsiteX15-307" fmla="*/ 2489162 w 9151216"/>
                <a:gd name="connsiteY15-308" fmla="*/ 995578 h 1134999"/>
                <a:gd name="connsiteX16-309" fmla="*/ 2991580 w 9151216"/>
                <a:gd name="connsiteY16-310" fmla="*/ 221855 h 1134999"/>
                <a:gd name="connsiteX17-311" fmla="*/ 3473900 w 9151216"/>
                <a:gd name="connsiteY17-312" fmla="*/ 965433 h 1134999"/>
                <a:gd name="connsiteX18-313" fmla="*/ 4066753 w 9151216"/>
                <a:gd name="connsiteY18-314" fmla="*/ 563499 h 1134999"/>
                <a:gd name="connsiteX19-315" fmla="*/ 4810331 w 9151216"/>
                <a:gd name="connsiteY19-316" fmla="*/ 945336 h 1134999"/>
                <a:gd name="connsiteX20-317" fmla="*/ 5342894 w 9151216"/>
                <a:gd name="connsiteY20-318" fmla="*/ 302242 h 1134999"/>
                <a:gd name="connsiteX21-319" fmla="*/ 6186955 w 9151216"/>
                <a:gd name="connsiteY21-320" fmla="*/ 985530 h 1134999"/>
                <a:gd name="connsiteX22-321" fmla="*/ 7151597 w 9151216"/>
                <a:gd name="connsiteY22-322" fmla="*/ 791 h 1134999"/>
                <a:gd name="connsiteX0-323" fmla="*/ 7151597 w 9151216"/>
                <a:gd name="connsiteY0-324" fmla="*/ 791 h 1134999"/>
                <a:gd name="connsiteX1-325" fmla="*/ 7734402 w 9151216"/>
                <a:gd name="connsiteY1-326" fmla="*/ 814708 h 1134999"/>
                <a:gd name="connsiteX2-327" fmla="*/ 8106191 w 9151216"/>
                <a:gd name="connsiteY2-328" fmla="*/ 563499 h 1134999"/>
                <a:gd name="connsiteX3-329" fmla="*/ 8638753 w 9151216"/>
                <a:gd name="connsiteY3-330" fmla="*/ 885046 h 1134999"/>
                <a:gd name="connsiteX4-331" fmla="*/ 9100977 w 9151216"/>
                <a:gd name="connsiteY4-332" fmla="*/ 704176 h 1134999"/>
                <a:gd name="connsiteX5-333" fmla="*/ 9147470 w 9151216"/>
                <a:gd name="connsiteY5-334" fmla="*/ 716550 h 1134999"/>
                <a:gd name="connsiteX6-335" fmla="*/ 9151216 w 9151216"/>
                <a:gd name="connsiteY6-336" fmla="*/ 718055 h 1134999"/>
                <a:gd name="connsiteX7-337" fmla="*/ 9151216 w 9151216"/>
                <a:gd name="connsiteY7-338" fmla="*/ 1134999 h 1134999"/>
                <a:gd name="connsiteX8-339" fmla="*/ 0 w 9151216"/>
                <a:gd name="connsiteY8-340" fmla="*/ 1134999 h 1134999"/>
                <a:gd name="connsiteX9-341" fmla="*/ 7219 w 9151216"/>
                <a:gd name="connsiteY9-342" fmla="*/ 1126207 h 1134999"/>
                <a:gd name="connsiteX10-343" fmla="*/ 509637 w 9151216"/>
                <a:gd name="connsiteY10-344" fmla="*/ 201759 h 1134999"/>
                <a:gd name="connsiteX11-345" fmla="*/ 1182876 w 9151216"/>
                <a:gd name="connsiteY11-346" fmla="*/ 1025723 h 1134999"/>
                <a:gd name="connsiteX12-347" fmla="*/ 1554665 w 9151216"/>
                <a:gd name="connsiteY12-348" fmla="*/ 432870 h 1134999"/>
                <a:gd name="connsiteX13-349" fmla="*/ 1846067 w 9151216"/>
                <a:gd name="connsiteY13-350" fmla="*/ 1005626 h 1134999"/>
                <a:gd name="connsiteX14-351" fmla="*/ 2187711 w 9151216"/>
                <a:gd name="connsiteY14-352" fmla="*/ 684079 h 1134999"/>
                <a:gd name="connsiteX15-353" fmla="*/ 2489162 w 9151216"/>
                <a:gd name="connsiteY15-354" fmla="*/ 995578 h 1134999"/>
                <a:gd name="connsiteX16-355" fmla="*/ 2991580 w 9151216"/>
                <a:gd name="connsiteY16-356" fmla="*/ 221855 h 1134999"/>
                <a:gd name="connsiteX17-357" fmla="*/ 3473900 w 9151216"/>
                <a:gd name="connsiteY17-358" fmla="*/ 965433 h 1134999"/>
                <a:gd name="connsiteX18-359" fmla="*/ 4167236 w 9151216"/>
                <a:gd name="connsiteY18-360" fmla="*/ 643886 h 1134999"/>
                <a:gd name="connsiteX19-361" fmla="*/ 4810331 w 9151216"/>
                <a:gd name="connsiteY19-362" fmla="*/ 945336 h 1134999"/>
                <a:gd name="connsiteX20-363" fmla="*/ 5342894 w 9151216"/>
                <a:gd name="connsiteY20-364" fmla="*/ 302242 h 1134999"/>
                <a:gd name="connsiteX21-365" fmla="*/ 6186955 w 9151216"/>
                <a:gd name="connsiteY21-366" fmla="*/ 985530 h 1134999"/>
                <a:gd name="connsiteX22-367" fmla="*/ 7151597 w 9151216"/>
                <a:gd name="connsiteY22-368" fmla="*/ 791 h 1134999"/>
                <a:gd name="connsiteX0-369" fmla="*/ 6970727 w 9151216"/>
                <a:gd name="connsiteY0-370" fmla="*/ 791 h 1134999"/>
                <a:gd name="connsiteX1-371" fmla="*/ 7734402 w 9151216"/>
                <a:gd name="connsiteY1-372" fmla="*/ 814708 h 1134999"/>
                <a:gd name="connsiteX2-373" fmla="*/ 8106191 w 9151216"/>
                <a:gd name="connsiteY2-374" fmla="*/ 563499 h 1134999"/>
                <a:gd name="connsiteX3-375" fmla="*/ 8638753 w 9151216"/>
                <a:gd name="connsiteY3-376" fmla="*/ 885046 h 1134999"/>
                <a:gd name="connsiteX4-377" fmla="*/ 9100977 w 9151216"/>
                <a:gd name="connsiteY4-378" fmla="*/ 704176 h 1134999"/>
                <a:gd name="connsiteX5-379" fmla="*/ 9147470 w 9151216"/>
                <a:gd name="connsiteY5-380" fmla="*/ 716550 h 1134999"/>
                <a:gd name="connsiteX6-381" fmla="*/ 9151216 w 9151216"/>
                <a:gd name="connsiteY6-382" fmla="*/ 718055 h 1134999"/>
                <a:gd name="connsiteX7-383" fmla="*/ 9151216 w 9151216"/>
                <a:gd name="connsiteY7-384" fmla="*/ 1134999 h 1134999"/>
                <a:gd name="connsiteX8-385" fmla="*/ 0 w 9151216"/>
                <a:gd name="connsiteY8-386" fmla="*/ 1134999 h 1134999"/>
                <a:gd name="connsiteX9-387" fmla="*/ 7219 w 9151216"/>
                <a:gd name="connsiteY9-388" fmla="*/ 1126207 h 1134999"/>
                <a:gd name="connsiteX10-389" fmla="*/ 509637 w 9151216"/>
                <a:gd name="connsiteY10-390" fmla="*/ 201759 h 1134999"/>
                <a:gd name="connsiteX11-391" fmla="*/ 1182876 w 9151216"/>
                <a:gd name="connsiteY11-392" fmla="*/ 1025723 h 1134999"/>
                <a:gd name="connsiteX12-393" fmla="*/ 1554665 w 9151216"/>
                <a:gd name="connsiteY12-394" fmla="*/ 432870 h 1134999"/>
                <a:gd name="connsiteX13-395" fmla="*/ 1846067 w 9151216"/>
                <a:gd name="connsiteY13-396" fmla="*/ 1005626 h 1134999"/>
                <a:gd name="connsiteX14-397" fmla="*/ 2187711 w 9151216"/>
                <a:gd name="connsiteY14-398" fmla="*/ 684079 h 1134999"/>
                <a:gd name="connsiteX15-399" fmla="*/ 2489162 w 9151216"/>
                <a:gd name="connsiteY15-400" fmla="*/ 995578 h 1134999"/>
                <a:gd name="connsiteX16-401" fmla="*/ 2991580 w 9151216"/>
                <a:gd name="connsiteY16-402" fmla="*/ 221855 h 1134999"/>
                <a:gd name="connsiteX17-403" fmla="*/ 3473900 w 9151216"/>
                <a:gd name="connsiteY17-404" fmla="*/ 965433 h 1134999"/>
                <a:gd name="connsiteX18-405" fmla="*/ 4167236 w 9151216"/>
                <a:gd name="connsiteY18-406" fmla="*/ 643886 h 1134999"/>
                <a:gd name="connsiteX19-407" fmla="*/ 4810331 w 9151216"/>
                <a:gd name="connsiteY19-408" fmla="*/ 945336 h 1134999"/>
                <a:gd name="connsiteX20-409" fmla="*/ 5342894 w 9151216"/>
                <a:gd name="connsiteY20-410" fmla="*/ 302242 h 1134999"/>
                <a:gd name="connsiteX21-411" fmla="*/ 6186955 w 9151216"/>
                <a:gd name="connsiteY21-412" fmla="*/ 985530 h 1134999"/>
                <a:gd name="connsiteX22-413" fmla="*/ 6970727 w 9151216"/>
                <a:gd name="connsiteY22-414" fmla="*/ 791 h 1134999"/>
                <a:gd name="connsiteX0-415" fmla="*/ 6970727 w 9151216"/>
                <a:gd name="connsiteY0-416" fmla="*/ 801 h 1135009"/>
                <a:gd name="connsiteX1-417" fmla="*/ 7734402 w 9151216"/>
                <a:gd name="connsiteY1-418" fmla="*/ 814718 h 1135009"/>
                <a:gd name="connsiteX2-419" fmla="*/ 8287062 w 9151216"/>
                <a:gd name="connsiteY2-420" fmla="*/ 623799 h 1135009"/>
                <a:gd name="connsiteX3-421" fmla="*/ 8638753 w 9151216"/>
                <a:gd name="connsiteY3-422" fmla="*/ 885056 h 1135009"/>
                <a:gd name="connsiteX4-423" fmla="*/ 9100977 w 9151216"/>
                <a:gd name="connsiteY4-424" fmla="*/ 704186 h 1135009"/>
                <a:gd name="connsiteX5-425" fmla="*/ 9147470 w 9151216"/>
                <a:gd name="connsiteY5-426" fmla="*/ 716560 h 1135009"/>
                <a:gd name="connsiteX6-427" fmla="*/ 9151216 w 9151216"/>
                <a:gd name="connsiteY6-428" fmla="*/ 718065 h 1135009"/>
                <a:gd name="connsiteX7-429" fmla="*/ 9151216 w 9151216"/>
                <a:gd name="connsiteY7-430" fmla="*/ 1135009 h 1135009"/>
                <a:gd name="connsiteX8-431" fmla="*/ 0 w 9151216"/>
                <a:gd name="connsiteY8-432" fmla="*/ 1135009 h 1135009"/>
                <a:gd name="connsiteX9-433" fmla="*/ 7219 w 9151216"/>
                <a:gd name="connsiteY9-434" fmla="*/ 1126217 h 1135009"/>
                <a:gd name="connsiteX10-435" fmla="*/ 509637 w 9151216"/>
                <a:gd name="connsiteY10-436" fmla="*/ 201769 h 1135009"/>
                <a:gd name="connsiteX11-437" fmla="*/ 1182876 w 9151216"/>
                <a:gd name="connsiteY11-438" fmla="*/ 1025733 h 1135009"/>
                <a:gd name="connsiteX12-439" fmla="*/ 1554665 w 9151216"/>
                <a:gd name="connsiteY12-440" fmla="*/ 432880 h 1135009"/>
                <a:gd name="connsiteX13-441" fmla="*/ 1846067 w 9151216"/>
                <a:gd name="connsiteY13-442" fmla="*/ 1005636 h 1135009"/>
                <a:gd name="connsiteX14-443" fmla="*/ 2187711 w 9151216"/>
                <a:gd name="connsiteY14-444" fmla="*/ 684089 h 1135009"/>
                <a:gd name="connsiteX15-445" fmla="*/ 2489162 w 9151216"/>
                <a:gd name="connsiteY15-446" fmla="*/ 995588 h 1135009"/>
                <a:gd name="connsiteX16-447" fmla="*/ 2991580 w 9151216"/>
                <a:gd name="connsiteY16-448" fmla="*/ 221865 h 1135009"/>
                <a:gd name="connsiteX17-449" fmla="*/ 3473900 w 9151216"/>
                <a:gd name="connsiteY17-450" fmla="*/ 965443 h 1135009"/>
                <a:gd name="connsiteX18-451" fmla="*/ 4167236 w 9151216"/>
                <a:gd name="connsiteY18-452" fmla="*/ 643896 h 1135009"/>
                <a:gd name="connsiteX19-453" fmla="*/ 4810331 w 9151216"/>
                <a:gd name="connsiteY19-454" fmla="*/ 945346 h 1135009"/>
                <a:gd name="connsiteX20-455" fmla="*/ 5342894 w 9151216"/>
                <a:gd name="connsiteY20-456" fmla="*/ 302252 h 1135009"/>
                <a:gd name="connsiteX21-457" fmla="*/ 6186955 w 9151216"/>
                <a:gd name="connsiteY21-458" fmla="*/ 985540 h 1135009"/>
                <a:gd name="connsiteX22-459" fmla="*/ 6970727 w 9151216"/>
                <a:gd name="connsiteY22-460" fmla="*/ 801 h 1135009"/>
                <a:gd name="connsiteX0-461" fmla="*/ 7061162 w 9151216"/>
                <a:gd name="connsiteY0-462" fmla="*/ 801 h 1135009"/>
                <a:gd name="connsiteX1-463" fmla="*/ 7734402 w 9151216"/>
                <a:gd name="connsiteY1-464" fmla="*/ 814718 h 1135009"/>
                <a:gd name="connsiteX2-465" fmla="*/ 8287062 w 9151216"/>
                <a:gd name="connsiteY2-466" fmla="*/ 623799 h 1135009"/>
                <a:gd name="connsiteX3-467" fmla="*/ 8638753 w 9151216"/>
                <a:gd name="connsiteY3-468" fmla="*/ 885056 h 1135009"/>
                <a:gd name="connsiteX4-469" fmla="*/ 9100977 w 9151216"/>
                <a:gd name="connsiteY4-470" fmla="*/ 704186 h 1135009"/>
                <a:gd name="connsiteX5-471" fmla="*/ 9147470 w 9151216"/>
                <a:gd name="connsiteY5-472" fmla="*/ 716560 h 1135009"/>
                <a:gd name="connsiteX6-473" fmla="*/ 9151216 w 9151216"/>
                <a:gd name="connsiteY6-474" fmla="*/ 718065 h 1135009"/>
                <a:gd name="connsiteX7-475" fmla="*/ 9151216 w 9151216"/>
                <a:gd name="connsiteY7-476" fmla="*/ 1135009 h 1135009"/>
                <a:gd name="connsiteX8-477" fmla="*/ 0 w 9151216"/>
                <a:gd name="connsiteY8-478" fmla="*/ 1135009 h 1135009"/>
                <a:gd name="connsiteX9-479" fmla="*/ 7219 w 9151216"/>
                <a:gd name="connsiteY9-480" fmla="*/ 1126217 h 1135009"/>
                <a:gd name="connsiteX10-481" fmla="*/ 509637 w 9151216"/>
                <a:gd name="connsiteY10-482" fmla="*/ 201769 h 1135009"/>
                <a:gd name="connsiteX11-483" fmla="*/ 1182876 w 9151216"/>
                <a:gd name="connsiteY11-484" fmla="*/ 1025733 h 1135009"/>
                <a:gd name="connsiteX12-485" fmla="*/ 1554665 w 9151216"/>
                <a:gd name="connsiteY12-486" fmla="*/ 432880 h 1135009"/>
                <a:gd name="connsiteX13-487" fmla="*/ 1846067 w 9151216"/>
                <a:gd name="connsiteY13-488" fmla="*/ 1005636 h 1135009"/>
                <a:gd name="connsiteX14-489" fmla="*/ 2187711 w 9151216"/>
                <a:gd name="connsiteY14-490" fmla="*/ 684089 h 1135009"/>
                <a:gd name="connsiteX15-491" fmla="*/ 2489162 w 9151216"/>
                <a:gd name="connsiteY15-492" fmla="*/ 995588 h 1135009"/>
                <a:gd name="connsiteX16-493" fmla="*/ 2991580 w 9151216"/>
                <a:gd name="connsiteY16-494" fmla="*/ 221865 h 1135009"/>
                <a:gd name="connsiteX17-495" fmla="*/ 3473900 w 9151216"/>
                <a:gd name="connsiteY17-496" fmla="*/ 965443 h 1135009"/>
                <a:gd name="connsiteX18-497" fmla="*/ 4167236 w 9151216"/>
                <a:gd name="connsiteY18-498" fmla="*/ 643896 h 1135009"/>
                <a:gd name="connsiteX19-499" fmla="*/ 4810331 w 9151216"/>
                <a:gd name="connsiteY19-500" fmla="*/ 945346 h 1135009"/>
                <a:gd name="connsiteX20-501" fmla="*/ 5342894 w 9151216"/>
                <a:gd name="connsiteY20-502" fmla="*/ 302252 h 1135009"/>
                <a:gd name="connsiteX21-503" fmla="*/ 6186955 w 9151216"/>
                <a:gd name="connsiteY21-504" fmla="*/ 985540 h 1135009"/>
                <a:gd name="connsiteX22-505" fmla="*/ 7061162 w 9151216"/>
                <a:gd name="connsiteY22-506" fmla="*/ 801 h 1135009"/>
                <a:gd name="connsiteX0-507" fmla="*/ 7061162 w 9151216"/>
                <a:gd name="connsiteY0-508" fmla="*/ 801 h 1135009"/>
                <a:gd name="connsiteX1-509" fmla="*/ 7734402 w 9151216"/>
                <a:gd name="connsiteY1-510" fmla="*/ 814718 h 1135009"/>
                <a:gd name="connsiteX2-511" fmla="*/ 8287062 w 9151216"/>
                <a:gd name="connsiteY2-512" fmla="*/ 623799 h 1135009"/>
                <a:gd name="connsiteX3-513" fmla="*/ 8638753 w 9151216"/>
                <a:gd name="connsiteY3-514" fmla="*/ 885056 h 1135009"/>
                <a:gd name="connsiteX4-515" fmla="*/ 9100977 w 9151216"/>
                <a:gd name="connsiteY4-516" fmla="*/ 704186 h 1135009"/>
                <a:gd name="connsiteX5-517" fmla="*/ 9147470 w 9151216"/>
                <a:gd name="connsiteY5-518" fmla="*/ 716560 h 1135009"/>
                <a:gd name="connsiteX6-519" fmla="*/ 9151216 w 9151216"/>
                <a:gd name="connsiteY6-520" fmla="*/ 718065 h 1135009"/>
                <a:gd name="connsiteX7-521" fmla="*/ 9151216 w 9151216"/>
                <a:gd name="connsiteY7-522" fmla="*/ 1135009 h 1135009"/>
                <a:gd name="connsiteX8-523" fmla="*/ 0 w 9151216"/>
                <a:gd name="connsiteY8-524" fmla="*/ 1135009 h 1135009"/>
                <a:gd name="connsiteX9-525" fmla="*/ 7219 w 9151216"/>
                <a:gd name="connsiteY9-526" fmla="*/ 1126217 h 1135009"/>
                <a:gd name="connsiteX10-527" fmla="*/ 509637 w 9151216"/>
                <a:gd name="connsiteY10-528" fmla="*/ 201769 h 1135009"/>
                <a:gd name="connsiteX11-529" fmla="*/ 1182876 w 9151216"/>
                <a:gd name="connsiteY11-530" fmla="*/ 1025733 h 1135009"/>
                <a:gd name="connsiteX12-531" fmla="*/ 1554665 w 9151216"/>
                <a:gd name="connsiteY12-532" fmla="*/ 432880 h 1135009"/>
                <a:gd name="connsiteX13-533" fmla="*/ 1846067 w 9151216"/>
                <a:gd name="connsiteY13-534" fmla="*/ 1005636 h 1135009"/>
                <a:gd name="connsiteX14-535" fmla="*/ 2187711 w 9151216"/>
                <a:gd name="connsiteY14-536" fmla="*/ 684089 h 1135009"/>
                <a:gd name="connsiteX15-537" fmla="*/ 2489162 w 9151216"/>
                <a:gd name="connsiteY15-538" fmla="*/ 995588 h 1135009"/>
                <a:gd name="connsiteX16-539" fmla="*/ 2991580 w 9151216"/>
                <a:gd name="connsiteY16-540" fmla="*/ 221865 h 1135009"/>
                <a:gd name="connsiteX17-541" fmla="*/ 3473900 w 9151216"/>
                <a:gd name="connsiteY17-542" fmla="*/ 965443 h 1135009"/>
                <a:gd name="connsiteX18-543" fmla="*/ 4167236 w 9151216"/>
                <a:gd name="connsiteY18-544" fmla="*/ 643896 h 1135009"/>
                <a:gd name="connsiteX19-545" fmla="*/ 4810331 w 9151216"/>
                <a:gd name="connsiteY19-546" fmla="*/ 945346 h 1135009"/>
                <a:gd name="connsiteX20-547" fmla="*/ 5342894 w 9151216"/>
                <a:gd name="connsiteY20-548" fmla="*/ 442928 h 1135009"/>
                <a:gd name="connsiteX21-549" fmla="*/ 6186955 w 9151216"/>
                <a:gd name="connsiteY21-550" fmla="*/ 985540 h 1135009"/>
                <a:gd name="connsiteX22-551" fmla="*/ 7061162 w 9151216"/>
                <a:gd name="connsiteY22-552" fmla="*/ 801 h 1135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9151216" h="1135009">
                  <a:moveTo>
                    <a:pt x="7061162" y="801"/>
                  </a:moveTo>
                  <a:cubicBezTo>
                    <a:pt x="7319070" y="-27669"/>
                    <a:pt x="7530085" y="710885"/>
                    <a:pt x="7734402" y="814718"/>
                  </a:cubicBezTo>
                  <a:cubicBezTo>
                    <a:pt x="7938719" y="918551"/>
                    <a:pt x="8136337" y="612076"/>
                    <a:pt x="8287062" y="623799"/>
                  </a:cubicBezTo>
                  <a:cubicBezTo>
                    <a:pt x="8437787" y="635522"/>
                    <a:pt x="8503101" y="871658"/>
                    <a:pt x="8638753" y="885056"/>
                  </a:cubicBezTo>
                  <a:cubicBezTo>
                    <a:pt x="8774405" y="898454"/>
                    <a:pt x="8983746" y="680740"/>
                    <a:pt x="9100977" y="704186"/>
                  </a:cubicBezTo>
                  <a:cubicBezTo>
                    <a:pt x="9115631" y="707117"/>
                    <a:pt x="9131331" y="711225"/>
                    <a:pt x="9147470" y="716560"/>
                  </a:cubicBezTo>
                  <a:lnTo>
                    <a:pt x="9151216" y="718065"/>
                  </a:lnTo>
                  <a:lnTo>
                    <a:pt x="9151216" y="1135009"/>
                  </a:lnTo>
                  <a:lnTo>
                    <a:pt x="0" y="1135009"/>
                  </a:lnTo>
                  <a:lnTo>
                    <a:pt x="7219" y="1126217"/>
                  </a:lnTo>
                  <a:cubicBezTo>
                    <a:pt x="132823" y="962094"/>
                    <a:pt x="132823" y="278806"/>
                    <a:pt x="509637" y="201769"/>
                  </a:cubicBezTo>
                  <a:cubicBezTo>
                    <a:pt x="886451" y="124732"/>
                    <a:pt x="1008705" y="987215"/>
                    <a:pt x="1182876" y="1025733"/>
                  </a:cubicBezTo>
                  <a:cubicBezTo>
                    <a:pt x="1357047" y="1064251"/>
                    <a:pt x="1444133" y="436229"/>
                    <a:pt x="1554665" y="432880"/>
                  </a:cubicBezTo>
                  <a:cubicBezTo>
                    <a:pt x="1665197" y="429531"/>
                    <a:pt x="1740559" y="963768"/>
                    <a:pt x="1846067" y="1005636"/>
                  </a:cubicBezTo>
                  <a:cubicBezTo>
                    <a:pt x="1951575" y="1047504"/>
                    <a:pt x="2080529" y="685764"/>
                    <a:pt x="2187711" y="684089"/>
                  </a:cubicBezTo>
                  <a:cubicBezTo>
                    <a:pt x="2294893" y="682414"/>
                    <a:pt x="2355184" y="1072625"/>
                    <a:pt x="2489162" y="995588"/>
                  </a:cubicBezTo>
                  <a:cubicBezTo>
                    <a:pt x="2623140" y="918551"/>
                    <a:pt x="2827457" y="226889"/>
                    <a:pt x="2991580" y="221865"/>
                  </a:cubicBezTo>
                  <a:cubicBezTo>
                    <a:pt x="3155703" y="216841"/>
                    <a:pt x="3277957" y="895105"/>
                    <a:pt x="3473900" y="965443"/>
                  </a:cubicBezTo>
                  <a:cubicBezTo>
                    <a:pt x="3669843" y="1035781"/>
                    <a:pt x="3944498" y="647245"/>
                    <a:pt x="4167236" y="643896"/>
                  </a:cubicBezTo>
                  <a:cubicBezTo>
                    <a:pt x="4389974" y="640547"/>
                    <a:pt x="4614388" y="978841"/>
                    <a:pt x="4810331" y="945346"/>
                  </a:cubicBezTo>
                  <a:cubicBezTo>
                    <a:pt x="5006274" y="911851"/>
                    <a:pt x="5113457" y="436229"/>
                    <a:pt x="5342894" y="442928"/>
                  </a:cubicBezTo>
                  <a:cubicBezTo>
                    <a:pt x="5572331" y="449627"/>
                    <a:pt x="5900577" y="1059228"/>
                    <a:pt x="6186955" y="985540"/>
                  </a:cubicBezTo>
                  <a:cubicBezTo>
                    <a:pt x="6473333" y="911852"/>
                    <a:pt x="6803254" y="29271"/>
                    <a:pt x="7061162" y="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Yeseva One" panose="00000500000000000000" charset="0"/>
                <a:ea typeface="Yeseva One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953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7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6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72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43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43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75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16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51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97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28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3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78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2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DA24C-6496-4E7B-89ED-06CCE07A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785E-35F9-44BD-8BDE-08B10D3E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0E57-1E8C-49D8-B917-FCDCAEC56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7472-1756-4738-AE28-E1B932ABE63A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CD88-34E0-482C-9A87-B7E412D75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0723-4BA1-41E2-87A4-ADF9ED574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AE32-CCB2-42A0-A02F-F6B0A8A0C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3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67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90204" pitchFamily="34" charset="0"/>
        <a:buChar char="•"/>
        <a:defRPr sz="3733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667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525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1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4">
            <a:extLst>
              <a:ext uri="{FF2B5EF4-FFF2-40B4-BE49-F238E27FC236}">
                <a16:creationId xmlns:a16="http://schemas.microsoft.com/office/drawing/2014/main" id="{473AA05A-8581-46A2-A3B1-28994D8BF62C}"/>
              </a:ext>
            </a:extLst>
          </p:cNvPr>
          <p:cNvSpPr/>
          <p:nvPr/>
        </p:nvSpPr>
        <p:spPr>
          <a:xfrm>
            <a:off x="4913086" y="1915882"/>
            <a:ext cx="2365829" cy="669956"/>
          </a:xfrm>
          <a:prstGeom prst="roundRect">
            <a:avLst>
              <a:gd name="adj" fmla="val 50000"/>
            </a:avLst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FC62D-6541-4750-9331-1F209AC5FB96}"/>
              </a:ext>
            </a:extLst>
          </p:cNvPr>
          <p:cNvSpPr txBox="1"/>
          <p:nvPr/>
        </p:nvSpPr>
        <p:spPr>
          <a:xfrm>
            <a:off x="5444218" y="1989250"/>
            <a:ext cx="1303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BÀI 26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A66F3-0337-44D8-A144-E58D8FC82AAF}"/>
              </a:ext>
            </a:extLst>
          </p:cNvPr>
          <p:cNvSpPr txBox="1"/>
          <p:nvPr/>
        </p:nvSpPr>
        <p:spPr>
          <a:xfrm>
            <a:off x="712291" y="3004368"/>
            <a:ext cx="10184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ĐẤT NƯỚC TRÊN ĐƯỜNG ĐỔI MỚI ĐI LÊN CHỦ NGHĨA XÃ HỘI (1986 – 2000)</a:t>
            </a:r>
            <a:endParaRPr lang="vi-VN" sz="3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24ADE-1B0A-4002-8C25-8FD3507F70D7}"/>
              </a:ext>
            </a:extLst>
          </p:cNvPr>
          <p:cNvSpPr/>
          <p:nvPr/>
        </p:nvSpPr>
        <p:spPr>
          <a:xfrm>
            <a:off x="0" y="2647950"/>
            <a:ext cx="12192000" cy="57150"/>
          </a:xfrm>
          <a:prstGeom prst="rect">
            <a:avLst/>
          </a:prstGeom>
          <a:gradFill>
            <a:gsLst>
              <a:gs pos="0">
                <a:srgbClr val="FB0105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!!8868">
            <a:extLst>
              <a:ext uri="{FF2B5EF4-FFF2-40B4-BE49-F238E27FC236}">
                <a16:creationId xmlns:a16="http://schemas.microsoft.com/office/drawing/2014/main" id="{6A886EE2-DB99-4D7D-8AC2-6D5FE9EC29A4}"/>
              </a:ext>
            </a:extLst>
          </p:cNvPr>
          <p:cNvSpPr/>
          <p:nvPr/>
        </p:nvSpPr>
        <p:spPr>
          <a:xfrm>
            <a:off x="0" y="4349719"/>
            <a:ext cx="12192000" cy="57150"/>
          </a:xfrm>
          <a:prstGeom prst="rect">
            <a:avLst/>
          </a:prstGeom>
          <a:gradFill flip="none" rotWithShape="1">
            <a:gsLst>
              <a:gs pos="0">
                <a:srgbClr val="FB0105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2E16FC-D038-416C-AC02-E0BF32D0A724}"/>
              </a:ext>
            </a:extLst>
          </p:cNvPr>
          <p:cNvSpPr/>
          <p:nvPr/>
        </p:nvSpPr>
        <p:spPr>
          <a:xfrm rot="2700000">
            <a:off x="5197954" y="693180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99A290-3E4E-4A35-A2BF-04C7550FD284}"/>
              </a:ext>
            </a:extLst>
          </p:cNvPr>
          <p:cNvSpPr/>
          <p:nvPr/>
        </p:nvSpPr>
        <p:spPr>
          <a:xfrm>
            <a:off x="5741762" y="693180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00654-2F01-448A-B03C-C997A361A3AC}"/>
              </a:ext>
            </a:extLst>
          </p:cNvPr>
          <p:cNvSpPr/>
          <p:nvPr/>
        </p:nvSpPr>
        <p:spPr>
          <a:xfrm>
            <a:off x="5789387" y="741758"/>
            <a:ext cx="6066281" cy="947197"/>
          </a:xfrm>
          <a:prstGeom prst="rect">
            <a:avLst/>
          </a:prstGeom>
          <a:solidFill>
            <a:srgbClr val="C4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79F71-9A29-4D2B-861D-839790D7C03D}"/>
              </a:ext>
            </a:extLst>
          </p:cNvPr>
          <p:cNvSpPr/>
          <p:nvPr/>
        </p:nvSpPr>
        <p:spPr>
          <a:xfrm rot="2700000">
            <a:off x="5246094" y="741320"/>
            <a:ext cx="948073" cy="948073"/>
          </a:xfrm>
          <a:prstGeom prst="rect">
            <a:avLst/>
          </a:prstGeom>
          <a:solidFill>
            <a:srgbClr val="C400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FD47A70E-044C-41CF-BAA6-84E13B4C07BC}"/>
              </a:ext>
            </a:extLst>
          </p:cNvPr>
          <p:cNvSpPr/>
          <p:nvPr/>
        </p:nvSpPr>
        <p:spPr>
          <a:xfrm>
            <a:off x="5453430" y="948656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4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A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C400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F3A5F5-7ABF-4D1D-87C9-984FAC446D15}"/>
              </a:ext>
            </a:extLst>
          </p:cNvPr>
          <p:cNvSpPr/>
          <p:nvPr/>
        </p:nvSpPr>
        <p:spPr>
          <a:xfrm rot="8100000">
            <a:off x="5197954" y="2168739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36B0B-C9F7-4CA9-8C92-4153F2DCDDCB}"/>
              </a:ext>
            </a:extLst>
          </p:cNvPr>
          <p:cNvSpPr/>
          <p:nvPr/>
        </p:nvSpPr>
        <p:spPr>
          <a:xfrm>
            <a:off x="5741762" y="2168739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CA8991-73E4-418E-B7CC-3B47323E1DA0}"/>
              </a:ext>
            </a:extLst>
          </p:cNvPr>
          <p:cNvSpPr/>
          <p:nvPr/>
        </p:nvSpPr>
        <p:spPr>
          <a:xfrm>
            <a:off x="5789387" y="2217317"/>
            <a:ext cx="6066281" cy="947197"/>
          </a:xfrm>
          <a:prstGeom prst="rect">
            <a:avLst/>
          </a:prstGeom>
          <a:solidFill>
            <a:srgbClr val="C4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54C2E8-CCCF-4141-A7E6-4DA2D29F5043}"/>
              </a:ext>
            </a:extLst>
          </p:cNvPr>
          <p:cNvSpPr/>
          <p:nvPr/>
        </p:nvSpPr>
        <p:spPr>
          <a:xfrm rot="8100000">
            <a:off x="5246094" y="2216879"/>
            <a:ext cx="948073" cy="948073"/>
          </a:xfrm>
          <a:prstGeom prst="rect">
            <a:avLst/>
          </a:prstGeom>
          <a:solidFill>
            <a:srgbClr val="C400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6" name="B">
            <a:extLst>
              <a:ext uri="{FF2B5EF4-FFF2-40B4-BE49-F238E27FC236}">
                <a16:creationId xmlns:a16="http://schemas.microsoft.com/office/drawing/2014/main" id="{FC08E25D-8C1F-41E7-BA21-6B77A4D1D742}"/>
              </a:ext>
            </a:extLst>
          </p:cNvPr>
          <p:cNvSpPr/>
          <p:nvPr/>
        </p:nvSpPr>
        <p:spPr>
          <a:xfrm>
            <a:off x="5453430" y="2424215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4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B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C400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6AD12C-2338-4A97-96E7-5CBA4C145469}"/>
              </a:ext>
            </a:extLst>
          </p:cNvPr>
          <p:cNvSpPr/>
          <p:nvPr/>
        </p:nvSpPr>
        <p:spPr>
          <a:xfrm rot="2700000">
            <a:off x="5197954" y="3644298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A33E92-41CA-447D-BD03-47A57A32B96E}"/>
              </a:ext>
            </a:extLst>
          </p:cNvPr>
          <p:cNvSpPr/>
          <p:nvPr/>
        </p:nvSpPr>
        <p:spPr>
          <a:xfrm>
            <a:off x="5741762" y="3644298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6FB500-3453-4A15-8A93-B4A95D3177DE}"/>
              </a:ext>
            </a:extLst>
          </p:cNvPr>
          <p:cNvSpPr/>
          <p:nvPr/>
        </p:nvSpPr>
        <p:spPr>
          <a:xfrm>
            <a:off x="5789387" y="3692876"/>
            <a:ext cx="6066281" cy="947197"/>
          </a:xfrm>
          <a:prstGeom prst="rect">
            <a:avLst/>
          </a:prstGeom>
          <a:solidFill>
            <a:srgbClr val="C4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41D6C2-D024-44F0-BCE5-79CED2B2024D}"/>
              </a:ext>
            </a:extLst>
          </p:cNvPr>
          <p:cNvSpPr/>
          <p:nvPr/>
        </p:nvSpPr>
        <p:spPr>
          <a:xfrm rot="2700000">
            <a:off x="5246094" y="3692438"/>
            <a:ext cx="948073" cy="948073"/>
          </a:xfrm>
          <a:prstGeom prst="rect">
            <a:avLst/>
          </a:prstGeom>
          <a:solidFill>
            <a:srgbClr val="C400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2" name="C">
            <a:extLst>
              <a:ext uri="{FF2B5EF4-FFF2-40B4-BE49-F238E27FC236}">
                <a16:creationId xmlns:a16="http://schemas.microsoft.com/office/drawing/2014/main" id="{7B2B7FA8-9F52-4EC5-B911-F109B7EB2834}"/>
              </a:ext>
            </a:extLst>
          </p:cNvPr>
          <p:cNvSpPr/>
          <p:nvPr/>
        </p:nvSpPr>
        <p:spPr>
          <a:xfrm>
            <a:off x="5453430" y="3899774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4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C400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507A40-A8CB-49E8-B56F-54E7E6DFDE69}"/>
              </a:ext>
            </a:extLst>
          </p:cNvPr>
          <p:cNvSpPr/>
          <p:nvPr/>
        </p:nvSpPr>
        <p:spPr>
          <a:xfrm rot="2700000">
            <a:off x="5197954" y="5119857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204088-0516-41D8-9EF5-9BF6D04A51DC}"/>
              </a:ext>
            </a:extLst>
          </p:cNvPr>
          <p:cNvSpPr/>
          <p:nvPr/>
        </p:nvSpPr>
        <p:spPr>
          <a:xfrm>
            <a:off x="5741762" y="5119857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CD8990-C4CC-4962-89E0-15F657261658}"/>
              </a:ext>
            </a:extLst>
          </p:cNvPr>
          <p:cNvSpPr/>
          <p:nvPr/>
        </p:nvSpPr>
        <p:spPr>
          <a:xfrm>
            <a:off x="5789387" y="5168435"/>
            <a:ext cx="6066281" cy="947197"/>
          </a:xfrm>
          <a:prstGeom prst="rect">
            <a:avLst/>
          </a:prstGeom>
          <a:solidFill>
            <a:srgbClr val="C4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871A44-7B24-4FE5-BA5E-A39EF9DF79A3}"/>
              </a:ext>
            </a:extLst>
          </p:cNvPr>
          <p:cNvSpPr/>
          <p:nvPr/>
        </p:nvSpPr>
        <p:spPr>
          <a:xfrm rot="2700000">
            <a:off x="5246094" y="5167997"/>
            <a:ext cx="948073" cy="948073"/>
          </a:xfrm>
          <a:prstGeom prst="rect">
            <a:avLst/>
          </a:prstGeom>
          <a:solidFill>
            <a:srgbClr val="C400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8" name="D">
            <a:extLst>
              <a:ext uri="{FF2B5EF4-FFF2-40B4-BE49-F238E27FC236}">
                <a16:creationId xmlns:a16="http://schemas.microsoft.com/office/drawing/2014/main" id="{0C5B26D1-0A92-4211-82E7-D2521CDCBB3A}"/>
              </a:ext>
            </a:extLst>
          </p:cNvPr>
          <p:cNvSpPr/>
          <p:nvPr/>
        </p:nvSpPr>
        <p:spPr>
          <a:xfrm>
            <a:off x="5453430" y="5375333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4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C400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31B6A-7E59-4851-A6DC-DDA977A622A3}"/>
              </a:ext>
            </a:extLst>
          </p:cNvPr>
          <p:cNvSpPr/>
          <p:nvPr/>
        </p:nvSpPr>
        <p:spPr>
          <a:xfrm rot="2700000">
            <a:off x="1078699" y="1552946"/>
            <a:ext cx="3752108" cy="375210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454C763-2CA2-474D-98B7-0D8228CA2E84}"/>
              </a:ext>
            </a:extLst>
          </p:cNvPr>
          <p:cNvSpPr/>
          <p:nvPr/>
        </p:nvSpPr>
        <p:spPr>
          <a:xfrm rot="2700000">
            <a:off x="1251655" y="1725902"/>
            <a:ext cx="3406197" cy="3406197"/>
          </a:xfrm>
          <a:prstGeom prst="rect">
            <a:avLst/>
          </a:prstGeom>
          <a:solidFill>
            <a:srgbClr val="C400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D3F15A-55C2-496E-81D7-76BC500F76FE}"/>
              </a:ext>
            </a:extLst>
          </p:cNvPr>
          <p:cNvSpPr txBox="1"/>
          <p:nvPr/>
        </p:nvSpPr>
        <p:spPr>
          <a:xfrm>
            <a:off x="6455553" y="748318"/>
            <a:ext cx="524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Đất nước lâm vào khủng hoảng chính trị trầm trọng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2237EA-73AD-48D4-8F55-4D5735A60992}"/>
              </a:ext>
            </a:extLst>
          </p:cNvPr>
          <p:cNvSpPr txBox="1"/>
          <p:nvPr/>
        </p:nvSpPr>
        <p:spPr>
          <a:xfrm>
            <a:off x="6455553" y="2232618"/>
            <a:ext cx="524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Đất nước khủng hoảng kinh tế - xã hội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1888AD-9D91-4024-A236-D158897F1F76}"/>
              </a:ext>
            </a:extLst>
          </p:cNvPr>
          <p:cNvSpPr txBox="1"/>
          <p:nvPr/>
        </p:nvSpPr>
        <p:spPr>
          <a:xfrm>
            <a:off x="6455552" y="3730769"/>
            <a:ext cx="540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Liên</a:t>
            </a: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Xô và Đông Âu lâm vào khủng hoảng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44CE33-C6C4-4CE1-923D-B08D2CBBD413}"/>
              </a:ext>
            </a:extLst>
          </p:cNvPr>
          <p:cNvSpPr txBox="1"/>
          <p:nvPr/>
        </p:nvSpPr>
        <p:spPr>
          <a:xfrm>
            <a:off x="6455552" y="5199232"/>
            <a:ext cx="540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Xu thế toàn cầu hóa tác động đến mọi quốc gia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A2A2E0-BCE3-4549-8FC8-7EA3F7E3A714}"/>
              </a:ext>
            </a:extLst>
          </p:cNvPr>
          <p:cNvSpPr txBox="1"/>
          <p:nvPr/>
        </p:nvSpPr>
        <p:spPr>
          <a:xfrm>
            <a:off x="1256665" y="2451622"/>
            <a:ext cx="3358076" cy="1544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</a:tabLst>
              <a:defRPr/>
            </a:pP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Đâu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không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phải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lý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Đảng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tiến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hành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đổi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mới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đất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noProof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r>
              <a:rPr lang="en-US" sz="2800" noProof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71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2577E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577E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2577E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577E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2E16FC-D038-416C-AC02-E0BF32D0A724}"/>
              </a:ext>
            </a:extLst>
          </p:cNvPr>
          <p:cNvSpPr/>
          <p:nvPr/>
        </p:nvSpPr>
        <p:spPr>
          <a:xfrm rot="18900000">
            <a:off x="5197954" y="693180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99A290-3E4E-4A35-A2BF-04C7550FD284}"/>
              </a:ext>
            </a:extLst>
          </p:cNvPr>
          <p:cNvSpPr/>
          <p:nvPr/>
        </p:nvSpPr>
        <p:spPr>
          <a:xfrm>
            <a:off x="5741762" y="693180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00654-2F01-448A-B03C-C997A361A3AC}"/>
              </a:ext>
            </a:extLst>
          </p:cNvPr>
          <p:cNvSpPr/>
          <p:nvPr/>
        </p:nvSpPr>
        <p:spPr>
          <a:xfrm flipV="1">
            <a:off x="5789387" y="741758"/>
            <a:ext cx="6066281" cy="947197"/>
          </a:xfrm>
          <a:prstGeom prst="rect">
            <a:avLst/>
          </a:prstGeom>
          <a:solidFill>
            <a:srgbClr val="6B0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79F71-9A29-4D2B-861D-839790D7C03D}"/>
              </a:ext>
            </a:extLst>
          </p:cNvPr>
          <p:cNvSpPr/>
          <p:nvPr/>
        </p:nvSpPr>
        <p:spPr>
          <a:xfrm rot="18900000">
            <a:off x="5246094" y="741320"/>
            <a:ext cx="948073" cy="948073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FD47A70E-044C-41CF-BAA6-84E13B4C07BC}"/>
              </a:ext>
            </a:extLst>
          </p:cNvPr>
          <p:cNvSpPr/>
          <p:nvPr/>
        </p:nvSpPr>
        <p:spPr>
          <a:xfrm>
            <a:off x="5453430" y="948656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B01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A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6B01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F3A5F5-7ABF-4D1D-87C9-984FAC446D15}"/>
              </a:ext>
            </a:extLst>
          </p:cNvPr>
          <p:cNvSpPr/>
          <p:nvPr/>
        </p:nvSpPr>
        <p:spPr>
          <a:xfrm rot="2700000">
            <a:off x="5197954" y="2168739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36B0B-C9F7-4CA9-8C92-4153F2DCDDCB}"/>
              </a:ext>
            </a:extLst>
          </p:cNvPr>
          <p:cNvSpPr/>
          <p:nvPr/>
        </p:nvSpPr>
        <p:spPr>
          <a:xfrm>
            <a:off x="5741762" y="2168739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CA8991-73E4-418E-B7CC-3B47323E1DA0}"/>
              </a:ext>
            </a:extLst>
          </p:cNvPr>
          <p:cNvSpPr/>
          <p:nvPr/>
        </p:nvSpPr>
        <p:spPr>
          <a:xfrm flipV="1">
            <a:off x="5789387" y="2217317"/>
            <a:ext cx="6066281" cy="947197"/>
          </a:xfrm>
          <a:prstGeom prst="rect">
            <a:avLst/>
          </a:prstGeom>
          <a:solidFill>
            <a:srgbClr val="6B0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54C2E8-CCCF-4141-A7E6-4DA2D29F5043}"/>
              </a:ext>
            </a:extLst>
          </p:cNvPr>
          <p:cNvSpPr/>
          <p:nvPr/>
        </p:nvSpPr>
        <p:spPr>
          <a:xfrm rot="2700000">
            <a:off x="5246094" y="2216879"/>
            <a:ext cx="948073" cy="948073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6" name="B">
            <a:extLst>
              <a:ext uri="{FF2B5EF4-FFF2-40B4-BE49-F238E27FC236}">
                <a16:creationId xmlns:a16="http://schemas.microsoft.com/office/drawing/2014/main" id="{FC08E25D-8C1F-41E7-BA21-6B77A4D1D742}"/>
              </a:ext>
            </a:extLst>
          </p:cNvPr>
          <p:cNvSpPr/>
          <p:nvPr/>
        </p:nvSpPr>
        <p:spPr>
          <a:xfrm>
            <a:off x="5453430" y="2424215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B01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B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6B01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6AD12C-2338-4A97-96E7-5CBA4C145469}"/>
              </a:ext>
            </a:extLst>
          </p:cNvPr>
          <p:cNvSpPr/>
          <p:nvPr/>
        </p:nvSpPr>
        <p:spPr>
          <a:xfrm rot="18900000">
            <a:off x="5197954" y="3644298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A33E92-41CA-447D-BD03-47A57A32B96E}"/>
              </a:ext>
            </a:extLst>
          </p:cNvPr>
          <p:cNvSpPr/>
          <p:nvPr/>
        </p:nvSpPr>
        <p:spPr>
          <a:xfrm>
            <a:off x="5741762" y="3644298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6FB500-3453-4A15-8A93-B4A95D3177DE}"/>
              </a:ext>
            </a:extLst>
          </p:cNvPr>
          <p:cNvSpPr/>
          <p:nvPr/>
        </p:nvSpPr>
        <p:spPr>
          <a:xfrm flipV="1">
            <a:off x="5789387" y="3692876"/>
            <a:ext cx="6066281" cy="947197"/>
          </a:xfrm>
          <a:prstGeom prst="rect">
            <a:avLst/>
          </a:prstGeom>
          <a:solidFill>
            <a:srgbClr val="6B0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41D6C2-D024-44F0-BCE5-79CED2B2024D}"/>
              </a:ext>
            </a:extLst>
          </p:cNvPr>
          <p:cNvSpPr/>
          <p:nvPr/>
        </p:nvSpPr>
        <p:spPr>
          <a:xfrm rot="18900000">
            <a:off x="5246094" y="3692438"/>
            <a:ext cx="948073" cy="948073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2" name="C">
            <a:extLst>
              <a:ext uri="{FF2B5EF4-FFF2-40B4-BE49-F238E27FC236}">
                <a16:creationId xmlns:a16="http://schemas.microsoft.com/office/drawing/2014/main" id="{7B2B7FA8-9F52-4EC5-B911-F109B7EB2834}"/>
              </a:ext>
            </a:extLst>
          </p:cNvPr>
          <p:cNvSpPr/>
          <p:nvPr/>
        </p:nvSpPr>
        <p:spPr>
          <a:xfrm>
            <a:off x="5453430" y="3899774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B01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6B01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507A40-A8CB-49E8-B56F-54E7E6DFDE69}"/>
              </a:ext>
            </a:extLst>
          </p:cNvPr>
          <p:cNvSpPr/>
          <p:nvPr/>
        </p:nvSpPr>
        <p:spPr>
          <a:xfrm rot="18900000">
            <a:off x="5197954" y="5119857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204088-0516-41D8-9EF5-9BF6D04A51DC}"/>
              </a:ext>
            </a:extLst>
          </p:cNvPr>
          <p:cNvSpPr/>
          <p:nvPr/>
        </p:nvSpPr>
        <p:spPr>
          <a:xfrm>
            <a:off x="5741762" y="5119857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CD8990-C4CC-4962-89E0-15F657261658}"/>
              </a:ext>
            </a:extLst>
          </p:cNvPr>
          <p:cNvSpPr/>
          <p:nvPr/>
        </p:nvSpPr>
        <p:spPr>
          <a:xfrm flipV="1">
            <a:off x="5789387" y="5168435"/>
            <a:ext cx="6066281" cy="947197"/>
          </a:xfrm>
          <a:prstGeom prst="rect">
            <a:avLst/>
          </a:prstGeom>
          <a:solidFill>
            <a:srgbClr val="6B0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871A44-7B24-4FE5-BA5E-A39EF9DF79A3}"/>
              </a:ext>
            </a:extLst>
          </p:cNvPr>
          <p:cNvSpPr/>
          <p:nvPr/>
        </p:nvSpPr>
        <p:spPr>
          <a:xfrm rot="18900000">
            <a:off x="5246094" y="5167997"/>
            <a:ext cx="948073" cy="948073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8" name="D">
            <a:extLst>
              <a:ext uri="{FF2B5EF4-FFF2-40B4-BE49-F238E27FC236}">
                <a16:creationId xmlns:a16="http://schemas.microsoft.com/office/drawing/2014/main" id="{0C5B26D1-0A92-4211-82E7-D2521CDCBB3A}"/>
              </a:ext>
            </a:extLst>
          </p:cNvPr>
          <p:cNvSpPr/>
          <p:nvPr/>
        </p:nvSpPr>
        <p:spPr>
          <a:xfrm>
            <a:off x="5453430" y="5375333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B01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6B01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31B6A-7E59-4851-A6DC-DDA977A622A3}"/>
              </a:ext>
            </a:extLst>
          </p:cNvPr>
          <p:cNvSpPr/>
          <p:nvPr/>
        </p:nvSpPr>
        <p:spPr>
          <a:xfrm rot="18900000">
            <a:off x="1078699" y="1552946"/>
            <a:ext cx="3752108" cy="375210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454C763-2CA2-474D-98B7-0D8228CA2E84}"/>
              </a:ext>
            </a:extLst>
          </p:cNvPr>
          <p:cNvSpPr/>
          <p:nvPr/>
        </p:nvSpPr>
        <p:spPr>
          <a:xfrm rot="8100000">
            <a:off x="1251655" y="1725902"/>
            <a:ext cx="3406197" cy="3406197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D3F15A-55C2-496E-81D7-76BC500F76FE}"/>
              </a:ext>
            </a:extLst>
          </p:cNvPr>
          <p:cNvSpPr txBox="1"/>
          <p:nvPr/>
        </p:nvSpPr>
        <p:spPr>
          <a:xfrm>
            <a:off x="6455553" y="947967"/>
            <a:ext cx="524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Văn</a:t>
            </a:r>
            <a:r>
              <a:rPr kumimoji="0" lang="vi-VN" sz="2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hóa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2237EA-73AD-48D4-8F55-4D5735A60992}"/>
              </a:ext>
            </a:extLst>
          </p:cNvPr>
          <p:cNvSpPr txBox="1"/>
          <p:nvPr/>
        </p:nvSpPr>
        <p:spPr>
          <a:xfrm>
            <a:off x="6455553" y="2419733"/>
            <a:ext cx="524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Chính</a:t>
            </a:r>
            <a:r>
              <a:rPr kumimoji="0" lang="vi-VN" sz="2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trị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1888AD-9D91-4024-A236-D158897F1F76}"/>
              </a:ext>
            </a:extLst>
          </p:cNvPr>
          <p:cNvSpPr txBox="1"/>
          <p:nvPr/>
        </p:nvSpPr>
        <p:spPr>
          <a:xfrm>
            <a:off x="6390520" y="3894686"/>
            <a:ext cx="524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Kinh tế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44CE33-C6C4-4CE1-923D-B08D2CBBD413}"/>
              </a:ext>
            </a:extLst>
          </p:cNvPr>
          <p:cNvSpPr txBox="1"/>
          <p:nvPr/>
        </p:nvSpPr>
        <p:spPr>
          <a:xfrm>
            <a:off x="6455553" y="5375671"/>
            <a:ext cx="524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Giáo</a:t>
            </a:r>
            <a:r>
              <a:rPr lang="en-US" sz="28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dục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A2A2E0-BCE3-4549-8FC8-7EA3F7E3A714}"/>
              </a:ext>
            </a:extLst>
          </p:cNvPr>
          <p:cNvSpPr txBox="1"/>
          <p:nvPr/>
        </p:nvSpPr>
        <p:spPr>
          <a:xfrm>
            <a:off x="1377315" y="2363234"/>
            <a:ext cx="3154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VI(1986)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mới</a:t>
            </a:r>
            <a:endParaRPr lang="vi-VN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2E16FC-D038-416C-AC02-E0BF32D0A724}"/>
              </a:ext>
            </a:extLst>
          </p:cNvPr>
          <p:cNvSpPr/>
          <p:nvPr/>
        </p:nvSpPr>
        <p:spPr>
          <a:xfrm rot="2700000">
            <a:off x="5197954" y="693180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99A290-3E4E-4A35-A2BF-04C7550FD284}"/>
              </a:ext>
            </a:extLst>
          </p:cNvPr>
          <p:cNvSpPr/>
          <p:nvPr/>
        </p:nvSpPr>
        <p:spPr>
          <a:xfrm>
            <a:off x="5741762" y="693180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00654-2F01-448A-B03C-C997A361A3AC}"/>
              </a:ext>
            </a:extLst>
          </p:cNvPr>
          <p:cNvSpPr/>
          <p:nvPr/>
        </p:nvSpPr>
        <p:spPr>
          <a:xfrm>
            <a:off x="5789387" y="741758"/>
            <a:ext cx="6066281" cy="947197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79F71-9A29-4D2B-861D-839790D7C03D}"/>
              </a:ext>
            </a:extLst>
          </p:cNvPr>
          <p:cNvSpPr/>
          <p:nvPr/>
        </p:nvSpPr>
        <p:spPr>
          <a:xfrm rot="2700000">
            <a:off x="5246094" y="741320"/>
            <a:ext cx="948073" cy="948073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FD47A70E-044C-41CF-BAA6-84E13B4C07BC}"/>
              </a:ext>
            </a:extLst>
          </p:cNvPr>
          <p:cNvSpPr/>
          <p:nvPr/>
        </p:nvSpPr>
        <p:spPr>
          <a:xfrm>
            <a:off x="5453430" y="948656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68B8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A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F3A5F5-7ABF-4D1D-87C9-984FAC446D15}"/>
              </a:ext>
            </a:extLst>
          </p:cNvPr>
          <p:cNvSpPr/>
          <p:nvPr/>
        </p:nvSpPr>
        <p:spPr>
          <a:xfrm rot="18900000">
            <a:off x="5197954" y="2168739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36B0B-C9F7-4CA9-8C92-4153F2DCDDCB}"/>
              </a:ext>
            </a:extLst>
          </p:cNvPr>
          <p:cNvSpPr/>
          <p:nvPr/>
        </p:nvSpPr>
        <p:spPr>
          <a:xfrm>
            <a:off x="5741762" y="2168739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CA8991-73E4-418E-B7CC-3B47323E1DA0}"/>
              </a:ext>
            </a:extLst>
          </p:cNvPr>
          <p:cNvSpPr/>
          <p:nvPr/>
        </p:nvSpPr>
        <p:spPr>
          <a:xfrm>
            <a:off x="5789387" y="2217317"/>
            <a:ext cx="6066281" cy="947197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54C2E8-CCCF-4141-A7E6-4DA2D29F5043}"/>
              </a:ext>
            </a:extLst>
          </p:cNvPr>
          <p:cNvSpPr/>
          <p:nvPr/>
        </p:nvSpPr>
        <p:spPr>
          <a:xfrm rot="18900000">
            <a:off x="5246094" y="2216879"/>
            <a:ext cx="948073" cy="948073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6" name="B">
            <a:extLst>
              <a:ext uri="{FF2B5EF4-FFF2-40B4-BE49-F238E27FC236}">
                <a16:creationId xmlns:a16="http://schemas.microsoft.com/office/drawing/2014/main" id="{FC08E25D-8C1F-41E7-BA21-6B77A4D1D742}"/>
              </a:ext>
            </a:extLst>
          </p:cNvPr>
          <p:cNvSpPr/>
          <p:nvPr/>
        </p:nvSpPr>
        <p:spPr>
          <a:xfrm>
            <a:off x="5453430" y="2424215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68B8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B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6AD12C-2338-4A97-96E7-5CBA4C145469}"/>
              </a:ext>
            </a:extLst>
          </p:cNvPr>
          <p:cNvSpPr/>
          <p:nvPr/>
        </p:nvSpPr>
        <p:spPr>
          <a:xfrm rot="2700000">
            <a:off x="5197954" y="3644298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A33E92-41CA-447D-BD03-47A57A32B96E}"/>
              </a:ext>
            </a:extLst>
          </p:cNvPr>
          <p:cNvSpPr/>
          <p:nvPr/>
        </p:nvSpPr>
        <p:spPr>
          <a:xfrm>
            <a:off x="5741762" y="3644298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6FB500-3453-4A15-8A93-B4A95D3177DE}"/>
              </a:ext>
            </a:extLst>
          </p:cNvPr>
          <p:cNvSpPr/>
          <p:nvPr/>
        </p:nvSpPr>
        <p:spPr>
          <a:xfrm>
            <a:off x="5789387" y="3692876"/>
            <a:ext cx="6066281" cy="947197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41D6C2-D024-44F0-BCE5-79CED2B2024D}"/>
              </a:ext>
            </a:extLst>
          </p:cNvPr>
          <p:cNvSpPr/>
          <p:nvPr/>
        </p:nvSpPr>
        <p:spPr>
          <a:xfrm rot="2700000">
            <a:off x="5246094" y="3692438"/>
            <a:ext cx="948073" cy="948073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2" name="C">
            <a:extLst>
              <a:ext uri="{FF2B5EF4-FFF2-40B4-BE49-F238E27FC236}">
                <a16:creationId xmlns:a16="http://schemas.microsoft.com/office/drawing/2014/main" id="{7B2B7FA8-9F52-4EC5-B911-F109B7EB2834}"/>
              </a:ext>
            </a:extLst>
          </p:cNvPr>
          <p:cNvSpPr/>
          <p:nvPr/>
        </p:nvSpPr>
        <p:spPr>
          <a:xfrm>
            <a:off x="5453430" y="3899774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68B8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507A40-A8CB-49E8-B56F-54E7E6DFDE69}"/>
              </a:ext>
            </a:extLst>
          </p:cNvPr>
          <p:cNvSpPr/>
          <p:nvPr/>
        </p:nvSpPr>
        <p:spPr>
          <a:xfrm rot="2700000">
            <a:off x="5197954" y="5119857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204088-0516-41D8-9EF5-9BF6D04A51DC}"/>
              </a:ext>
            </a:extLst>
          </p:cNvPr>
          <p:cNvSpPr/>
          <p:nvPr/>
        </p:nvSpPr>
        <p:spPr>
          <a:xfrm>
            <a:off x="5741762" y="5119857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CD8990-C4CC-4962-89E0-15F657261658}"/>
              </a:ext>
            </a:extLst>
          </p:cNvPr>
          <p:cNvSpPr/>
          <p:nvPr/>
        </p:nvSpPr>
        <p:spPr>
          <a:xfrm>
            <a:off x="5789387" y="5168435"/>
            <a:ext cx="6066281" cy="947197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871A44-7B24-4FE5-BA5E-A39EF9DF79A3}"/>
              </a:ext>
            </a:extLst>
          </p:cNvPr>
          <p:cNvSpPr/>
          <p:nvPr/>
        </p:nvSpPr>
        <p:spPr>
          <a:xfrm rot="2700000">
            <a:off x="5246094" y="5167997"/>
            <a:ext cx="948073" cy="948073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8" name="D">
            <a:extLst>
              <a:ext uri="{FF2B5EF4-FFF2-40B4-BE49-F238E27FC236}">
                <a16:creationId xmlns:a16="http://schemas.microsoft.com/office/drawing/2014/main" id="{0C5B26D1-0A92-4211-82E7-D2521CDCBB3A}"/>
              </a:ext>
            </a:extLst>
          </p:cNvPr>
          <p:cNvSpPr/>
          <p:nvPr/>
        </p:nvSpPr>
        <p:spPr>
          <a:xfrm>
            <a:off x="5453430" y="5375333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68B8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31B6A-7E59-4851-A6DC-DDA977A622A3}"/>
              </a:ext>
            </a:extLst>
          </p:cNvPr>
          <p:cNvSpPr/>
          <p:nvPr/>
        </p:nvSpPr>
        <p:spPr>
          <a:xfrm rot="2700000">
            <a:off x="1078699" y="1552946"/>
            <a:ext cx="3752108" cy="375210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454C763-2CA2-474D-98B7-0D8228CA2E84}"/>
              </a:ext>
            </a:extLst>
          </p:cNvPr>
          <p:cNvSpPr/>
          <p:nvPr/>
        </p:nvSpPr>
        <p:spPr>
          <a:xfrm rot="2700000">
            <a:off x="1251655" y="1725902"/>
            <a:ext cx="3406197" cy="3406197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D3F15A-55C2-496E-81D7-76BC500F76FE}"/>
              </a:ext>
            </a:extLst>
          </p:cNvPr>
          <p:cNvSpPr txBox="1"/>
          <p:nvPr/>
        </p:nvSpPr>
        <p:spPr>
          <a:xfrm>
            <a:off x="6455553" y="995718"/>
            <a:ext cx="543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Thay đổi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mục tiêu của CNXH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2237EA-73AD-48D4-8F55-4D5735A60992}"/>
              </a:ext>
            </a:extLst>
          </p:cNvPr>
          <p:cNvSpPr txBox="1"/>
          <p:nvPr/>
        </p:nvSpPr>
        <p:spPr>
          <a:xfrm>
            <a:off x="6455553" y="2273404"/>
            <a:ext cx="540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Làm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cho mục tiêu của CNXH thành hiện thực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1888AD-9D91-4024-A236-D158897F1F76}"/>
              </a:ext>
            </a:extLst>
          </p:cNvPr>
          <p:cNvSpPr txBox="1"/>
          <p:nvPr/>
        </p:nvSpPr>
        <p:spPr>
          <a:xfrm>
            <a:off x="6455552" y="3954218"/>
            <a:ext cx="540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dựng nền dân chủ tư sản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44CE33-C6C4-4CE1-923D-B08D2CBBD413}"/>
              </a:ext>
            </a:extLst>
          </p:cNvPr>
          <p:cNvSpPr txBox="1"/>
          <p:nvPr/>
        </p:nvSpPr>
        <p:spPr>
          <a:xfrm>
            <a:off x="6455553" y="5240306"/>
            <a:ext cx="524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nền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chủ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tư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sản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kiểu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mới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A2A2E0-BCE3-4549-8FC8-7EA3F7E3A714}"/>
              </a:ext>
            </a:extLst>
          </p:cNvPr>
          <p:cNvSpPr txBox="1"/>
          <p:nvPr/>
        </p:nvSpPr>
        <p:spPr>
          <a:xfrm>
            <a:off x="1294555" y="2422547"/>
            <a:ext cx="3181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Đại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 (12 – 1986)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Đảng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khẳng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endParaRPr lang="vi-VN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7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2E16FC-D038-416C-AC02-E0BF32D0A724}"/>
              </a:ext>
            </a:extLst>
          </p:cNvPr>
          <p:cNvSpPr/>
          <p:nvPr/>
        </p:nvSpPr>
        <p:spPr>
          <a:xfrm rot="18900000">
            <a:off x="5197954" y="693180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99A290-3E4E-4A35-A2BF-04C7550FD284}"/>
              </a:ext>
            </a:extLst>
          </p:cNvPr>
          <p:cNvSpPr/>
          <p:nvPr/>
        </p:nvSpPr>
        <p:spPr>
          <a:xfrm>
            <a:off x="5741762" y="693180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00654-2F01-448A-B03C-C997A361A3AC}"/>
              </a:ext>
            </a:extLst>
          </p:cNvPr>
          <p:cNvSpPr/>
          <p:nvPr/>
        </p:nvSpPr>
        <p:spPr>
          <a:xfrm flipV="1">
            <a:off x="5789387" y="741758"/>
            <a:ext cx="6066281" cy="947197"/>
          </a:xfrm>
          <a:prstGeom prst="rect">
            <a:avLst/>
          </a:prstGeom>
          <a:solidFill>
            <a:srgbClr val="9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79F71-9A29-4D2B-861D-839790D7C03D}"/>
              </a:ext>
            </a:extLst>
          </p:cNvPr>
          <p:cNvSpPr/>
          <p:nvPr/>
        </p:nvSpPr>
        <p:spPr>
          <a:xfrm rot="18900000">
            <a:off x="5246094" y="741320"/>
            <a:ext cx="948073" cy="948073"/>
          </a:xfrm>
          <a:prstGeom prst="rect">
            <a:avLst/>
          </a:prstGeom>
          <a:solidFill>
            <a:srgbClr val="9B72A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FD47A70E-044C-41CF-BAA6-84E13B4C07BC}"/>
              </a:ext>
            </a:extLst>
          </p:cNvPr>
          <p:cNvSpPr/>
          <p:nvPr/>
        </p:nvSpPr>
        <p:spPr>
          <a:xfrm>
            <a:off x="5453430" y="948656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B72A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A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F3A5F5-7ABF-4D1D-87C9-984FAC446D15}"/>
              </a:ext>
            </a:extLst>
          </p:cNvPr>
          <p:cNvSpPr/>
          <p:nvPr/>
        </p:nvSpPr>
        <p:spPr>
          <a:xfrm rot="2700000">
            <a:off x="5197954" y="2168739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36B0B-C9F7-4CA9-8C92-4153F2DCDDCB}"/>
              </a:ext>
            </a:extLst>
          </p:cNvPr>
          <p:cNvSpPr/>
          <p:nvPr/>
        </p:nvSpPr>
        <p:spPr>
          <a:xfrm>
            <a:off x="5741762" y="2168739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CA8991-73E4-418E-B7CC-3B47323E1DA0}"/>
              </a:ext>
            </a:extLst>
          </p:cNvPr>
          <p:cNvSpPr/>
          <p:nvPr/>
        </p:nvSpPr>
        <p:spPr>
          <a:xfrm flipV="1">
            <a:off x="5789387" y="2217317"/>
            <a:ext cx="6066281" cy="947197"/>
          </a:xfrm>
          <a:prstGeom prst="rect">
            <a:avLst/>
          </a:prstGeom>
          <a:solidFill>
            <a:srgbClr val="9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54C2E8-CCCF-4141-A7E6-4DA2D29F5043}"/>
              </a:ext>
            </a:extLst>
          </p:cNvPr>
          <p:cNvSpPr/>
          <p:nvPr/>
        </p:nvSpPr>
        <p:spPr>
          <a:xfrm rot="2700000">
            <a:off x="5246094" y="2216879"/>
            <a:ext cx="948073" cy="948073"/>
          </a:xfrm>
          <a:prstGeom prst="rect">
            <a:avLst/>
          </a:prstGeom>
          <a:solidFill>
            <a:srgbClr val="9B72A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6" name="B">
            <a:extLst>
              <a:ext uri="{FF2B5EF4-FFF2-40B4-BE49-F238E27FC236}">
                <a16:creationId xmlns:a16="http://schemas.microsoft.com/office/drawing/2014/main" id="{FC08E25D-8C1F-41E7-BA21-6B77A4D1D742}"/>
              </a:ext>
            </a:extLst>
          </p:cNvPr>
          <p:cNvSpPr/>
          <p:nvPr/>
        </p:nvSpPr>
        <p:spPr>
          <a:xfrm>
            <a:off x="5453430" y="2424215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B72A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B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6AD12C-2338-4A97-96E7-5CBA4C145469}"/>
              </a:ext>
            </a:extLst>
          </p:cNvPr>
          <p:cNvSpPr/>
          <p:nvPr/>
        </p:nvSpPr>
        <p:spPr>
          <a:xfrm rot="8100000">
            <a:off x="5197954" y="3644298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A33E92-41CA-447D-BD03-47A57A32B96E}"/>
              </a:ext>
            </a:extLst>
          </p:cNvPr>
          <p:cNvSpPr/>
          <p:nvPr/>
        </p:nvSpPr>
        <p:spPr>
          <a:xfrm>
            <a:off x="5741762" y="3644298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6FB500-3453-4A15-8A93-B4A95D3177DE}"/>
              </a:ext>
            </a:extLst>
          </p:cNvPr>
          <p:cNvSpPr/>
          <p:nvPr/>
        </p:nvSpPr>
        <p:spPr>
          <a:xfrm flipV="1">
            <a:off x="5789387" y="3692876"/>
            <a:ext cx="6066281" cy="947197"/>
          </a:xfrm>
          <a:prstGeom prst="rect">
            <a:avLst/>
          </a:prstGeom>
          <a:solidFill>
            <a:srgbClr val="9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41D6C2-D024-44F0-BCE5-79CED2B2024D}"/>
              </a:ext>
            </a:extLst>
          </p:cNvPr>
          <p:cNvSpPr/>
          <p:nvPr/>
        </p:nvSpPr>
        <p:spPr>
          <a:xfrm rot="8100000">
            <a:off x="5246094" y="3692438"/>
            <a:ext cx="948073" cy="948073"/>
          </a:xfrm>
          <a:prstGeom prst="rect">
            <a:avLst/>
          </a:prstGeom>
          <a:solidFill>
            <a:srgbClr val="9B72A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2" name="C">
            <a:extLst>
              <a:ext uri="{FF2B5EF4-FFF2-40B4-BE49-F238E27FC236}">
                <a16:creationId xmlns:a16="http://schemas.microsoft.com/office/drawing/2014/main" id="{7B2B7FA8-9F52-4EC5-B911-F109B7EB2834}"/>
              </a:ext>
            </a:extLst>
          </p:cNvPr>
          <p:cNvSpPr/>
          <p:nvPr/>
        </p:nvSpPr>
        <p:spPr>
          <a:xfrm>
            <a:off x="5453430" y="3899774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B72A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507A40-A8CB-49E8-B56F-54E7E6DFDE69}"/>
              </a:ext>
            </a:extLst>
          </p:cNvPr>
          <p:cNvSpPr/>
          <p:nvPr/>
        </p:nvSpPr>
        <p:spPr>
          <a:xfrm rot="18900000">
            <a:off x="5197954" y="5119857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204088-0516-41D8-9EF5-9BF6D04A51DC}"/>
              </a:ext>
            </a:extLst>
          </p:cNvPr>
          <p:cNvSpPr/>
          <p:nvPr/>
        </p:nvSpPr>
        <p:spPr>
          <a:xfrm>
            <a:off x="5741762" y="5119857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CD8990-C4CC-4962-89E0-15F657261658}"/>
              </a:ext>
            </a:extLst>
          </p:cNvPr>
          <p:cNvSpPr/>
          <p:nvPr/>
        </p:nvSpPr>
        <p:spPr>
          <a:xfrm flipV="1">
            <a:off x="5789387" y="5168435"/>
            <a:ext cx="6066281" cy="947197"/>
          </a:xfrm>
          <a:prstGeom prst="rect">
            <a:avLst/>
          </a:prstGeom>
          <a:solidFill>
            <a:srgbClr val="9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871A44-7B24-4FE5-BA5E-A39EF9DF79A3}"/>
              </a:ext>
            </a:extLst>
          </p:cNvPr>
          <p:cNvSpPr/>
          <p:nvPr/>
        </p:nvSpPr>
        <p:spPr>
          <a:xfrm rot="18900000">
            <a:off x="5246094" y="5167997"/>
            <a:ext cx="948073" cy="948073"/>
          </a:xfrm>
          <a:prstGeom prst="rect">
            <a:avLst/>
          </a:prstGeom>
          <a:solidFill>
            <a:srgbClr val="9B72A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8" name="D">
            <a:extLst>
              <a:ext uri="{FF2B5EF4-FFF2-40B4-BE49-F238E27FC236}">
                <a16:creationId xmlns:a16="http://schemas.microsoft.com/office/drawing/2014/main" id="{0C5B26D1-0A92-4211-82E7-D2521CDCBB3A}"/>
              </a:ext>
            </a:extLst>
          </p:cNvPr>
          <p:cNvSpPr/>
          <p:nvPr/>
        </p:nvSpPr>
        <p:spPr>
          <a:xfrm>
            <a:off x="5453430" y="5375333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B72A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9B72A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31B6A-7E59-4851-A6DC-DDA977A622A3}"/>
              </a:ext>
            </a:extLst>
          </p:cNvPr>
          <p:cNvSpPr/>
          <p:nvPr/>
        </p:nvSpPr>
        <p:spPr>
          <a:xfrm rot="8100000">
            <a:off x="1078699" y="1552946"/>
            <a:ext cx="3752108" cy="375210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454C763-2CA2-474D-98B7-0D8228CA2E84}"/>
              </a:ext>
            </a:extLst>
          </p:cNvPr>
          <p:cNvSpPr/>
          <p:nvPr/>
        </p:nvSpPr>
        <p:spPr>
          <a:xfrm rot="18900000">
            <a:off x="1251655" y="1725902"/>
            <a:ext cx="3406197" cy="3406197"/>
          </a:xfrm>
          <a:prstGeom prst="rect">
            <a:avLst/>
          </a:prstGeom>
          <a:solidFill>
            <a:srgbClr val="9B72AA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D3F15A-55C2-496E-81D7-76BC500F76FE}"/>
              </a:ext>
            </a:extLst>
          </p:cNvPr>
          <p:cNvSpPr txBox="1"/>
          <p:nvPr/>
        </p:nvSpPr>
        <p:spPr>
          <a:xfrm>
            <a:off x="6455552" y="813244"/>
            <a:ext cx="540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dựng nền kinh tế hàng hóa trong đó kinh tế tư nhân giữ vai trò chủ chốt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2237EA-73AD-48D4-8F55-4D5735A60992}"/>
              </a:ext>
            </a:extLst>
          </p:cNvPr>
          <p:cNvSpPr txBox="1"/>
          <p:nvPr/>
        </p:nvSpPr>
        <p:spPr>
          <a:xfrm>
            <a:off x="6455552" y="2303619"/>
            <a:ext cx="540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dựng nền kinh tế tập trung, bao cấp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1888AD-9D91-4024-A236-D158897F1F76}"/>
              </a:ext>
            </a:extLst>
          </p:cNvPr>
          <p:cNvSpPr txBox="1"/>
          <p:nvPr/>
        </p:nvSpPr>
        <p:spPr>
          <a:xfrm>
            <a:off x="6455552" y="3955593"/>
            <a:ext cx="540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dựng nền kinh tế TBCN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44CE33-C6C4-4CE1-923D-B08D2CBBD413}"/>
              </a:ext>
            </a:extLst>
          </p:cNvPr>
          <p:cNvSpPr txBox="1"/>
          <p:nvPr/>
        </p:nvSpPr>
        <p:spPr>
          <a:xfrm>
            <a:off x="6455552" y="5260004"/>
            <a:ext cx="540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nền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kinh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tế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thị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trường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định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hướng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XHCN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A2A2E0-BCE3-4549-8FC8-7EA3F7E3A714}"/>
              </a:ext>
            </a:extLst>
          </p:cNvPr>
          <p:cNvSpPr txBox="1"/>
          <p:nvPr/>
        </p:nvSpPr>
        <p:spPr>
          <a:xfrm>
            <a:off x="1319564" y="2770878"/>
            <a:ext cx="324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đổi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mới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kinh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tế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Đảng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chủ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trương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316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2E16FC-D038-416C-AC02-E0BF32D0A724}"/>
              </a:ext>
            </a:extLst>
          </p:cNvPr>
          <p:cNvSpPr/>
          <p:nvPr/>
        </p:nvSpPr>
        <p:spPr>
          <a:xfrm rot="2700000">
            <a:off x="5197954" y="693180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99A290-3E4E-4A35-A2BF-04C7550FD284}"/>
              </a:ext>
            </a:extLst>
          </p:cNvPr>
          <p:cNvSpPr/>
          <p:nvPr/>
        </p:nvSpPr>
        <p:spPr>
          <a:xfrm>
            <a:off x="5741762" y="693180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00654-2F01-448A-B03C-C997A361A3AC}"/>
              </a:ext>
            </a:extLst>
          </p:cNvPr>
          <p:cNvSpPr/>
          <p:nvPr/>
        </p:nvSpPr>
        <p:spPr>
          <a:xfrm>
            <a:off x="5789387" y="741758"/>
            <a:ext cx="6066281" cy="947197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79F71-9A29-4D2B-861D-839790D7C03D}"/>
              </a:ext>
            </a:extLst>
          </p:cNvPr>
          <p:cNvSpPr/>
          <p:nvPr/>
        </p:nvSpPr>
        <p:spPr>
          <a:xfrm rot="2700000">
            <a:off x="5246094" y="741320"/>
            <a:ext cx="948073" cy="948073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FD47A70E-044C-41CF-BAA6-84E13B4C07BC}"/>
              </a:ext>
            </a:extLst>
          </p:cNvPr>
          <p:cNvSpPr/>
          <p:nvPr/>
        </p:nvSpPr>
        <p:spPr>
          <a:xfrm>
            <a:off x="5453430" y="948656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68B8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A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F3A5F5-7ABF-4D1D-87C9-984FAC446D15}"/>
              </a:ext>
            </a:extLst>
          </p:cNvPr>
          <p:cNvSpPr/>
          <p:nvPr/>
        </p:nvSpPr>
        <p:spPr>
          <a:xfrm rot="18900000">
            <a:off x="5197954" y="2168739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36B0B-C9F7-4CA9-8C92-4153F2DCDDCB}"/>
              </a:ext>
            </a:extLst>
          </p:cNvPr>
          <p:cNvSpPr/>
          <p:nvPr/>
        </p:nvSpPr>
        <p:spPr>
          <a:xfrm>
            <a:off x="5741762" y="2168739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CA8991-73E4-418E-B7CC-3B47323E1DA0}"/>
              </a:ext>
            </a:extLst>
          </p:cNvPr>
          <p:cNvSpPr/>
          <p:nvPr/>
        </p:nvSpPr>
        <p:spPr>
          <a:xfrm>
            <a:off x="5789387" y="2217317"/>
            <a:ext cx="6066281" cy="947197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54C2E8-CCCF-4141-A7E6-4DA2D29F5043}"/>
              </a:ext>
            </a:extLst>
          </p:cNvPr>
          <p:cNvSpPr/>
          <p:nvPr/>
        </p:nvSpPr>
        <p:spPr>
          <a:xfrm rot="18900000">
            <a:off x="5246094" y="2216879"/>
            <a:ext cx="948073" cy="948073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6" name="B">
            <a:extLst>
              <a:ext uri="{FF2B5EF4-FFF2-40B4-BE49-F238E27FC236}">
                <a16:creationId xmlns:a16="http://schemas.microsoft.com/office/drawing/2014/main" id="{FC08E25D-8C1F-41E7-BA21-6B77A4D1D742}"/>
              </a:ext>
            </a:extLst>
          </p:cNvPr>
          <p:cNvSpPr/>
          <p:nvPr/>
        </p:nvSpPr>
        <p:spPr>
          <a:xfrm>
            <a:off x="5453430" y="2424215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68B8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B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6AD12C-2338-4A97-96E7-5CBA4C145469}"/>
              </a:ext>
            </a:extLst>
          </p:cNvPr>
          <p:cNvSpPr/>
          <p:nvPr/>
        </p:nvSpPr>
        <p:spPr>
          <a:xfrm rot="2700000">
            <a:off x="5197954" y="3644298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A33E92-41CA-447D-BD03-47A57A32B96E}"/>
              </a:ext>
            </a:extLst>
          </p:cNvPr>
          <p:cNvSpPr/>
          <p:nvPr/>
        </p:nvSpPr>
        <p:spPr>
          <a:xfrm>
            <a:off x="5741762" y="3644298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6FB500-3453-4A15-8A93-B4A95D3177DE}"/>
              </a:ext>
            </a:extLst>
          </p:cNvPr>
          <p:cNvSpPr/>
          <p:nvPr/>
        </p:nvSpPr>
        <p:spPr>
          <a:xfrm>
            <a:off x="5789387" y="3692876"/>
            <a:ext cx="6066281" cy="947197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41D6C2-D024-44F0-BCE5-79CED2B2024D}"/>
              </a:ext>
            </a:extLst>
          </p:cNvPr>
          <p:cNvSpPr/>
          <p:nvPr/>
        </p:nvSpPr>
        <p:spPr>
          <a:xfrm rot="2700000">
            <a:off x="5246094" y="3692438"/>
            <a:ext cx="948073" cy="948073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2" name="C">
            <a:extLst>
              <a:ext uri="{FF2B5EF4-FFF2-40B4-BE49-F238E27FC236}">
                <a16:creationId xmlns:a16="http://schemas.microsoft.com/office/drawing/2014/main" id="{7B2B7FA8-9F52-4EC5-B911-F109B7EB2834}"/>
              </a:ext>
            </a:extLst>
          </p:cNvPr>
          <p:cNvSpPr/>
          <p:nvPr/>
        </p:nvSpPr>
        <p:spPr>
          <a:xfrm>
            <a:off x="5453430" y="3899774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68B8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507A40-A8CB-49E8-B56F-54E7E6DFDE69}"/>
              </a:ext>
            </a:extLst>
          </p:cNvPr>
          <p:cNvSpPr/>
          <p:nvPr/>
        </p:nvSpPr>
        <p:spPr>
          <a:xfrm rot="2700000">
            <a:off x="5197954" y="5119857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204088-0516-41D8-9EF5-9BF6D04A51DC}"/>
              </a:ext>
            </a:extLst>
          </p:cNvPr>
          <p:cNvSpPr/>
          <p:nvPr/>
        </p:nvSpPr>
        <p:spPr>
          <a:xfrm>
            <a:off x="5741762" y="5119857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CD8990-C4CC-4962-89E0-15F657261658}"/>
              </a:ext>
            </a:extLst>
          </p:cNvPr>
          <p:cNvSpPr/>
          <p:nvPr/>
        </p:nvSpPr>
        <p:spPr>
          <a:xfrm>
            <a:off x="5789387" y="5168435"/>
            <a:ext cx="6066281" cy="947197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871A44-7B24-4FE5-BA5E-A39EF9DF79A3}"/>
              </a:ext>
            </a:extLst>
          </p:cNvPr>
          <p:cNvSpPr/>
          <p:nvPr/>
        </p:nvSpPr>
        <p:spPr>
          <a:xfrm rot="2700000">
            <a:off x="5246094" y="5167997"/>
            <a:ext cx="948073" cy="948073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8" name="D">
            <a:extLst>
              <a:ext uri="{FF2B5EF4-FFF2-40B4-BE49-F238E27FC236}">
                <a16:creationId xmlns:a16="http://schemas.microsoft.com/office/drawing/2014/main" id="{0C5B26D1-0A92-4211-82E7-D2521CDCBB3A}"/>
              </a:ext>
            </a:extLst>
          </p:cNvPr>
          <p:cNvSpPr/>
          <p:nvPr/>
        </p:nvSpPr>
        <p:spPr>
          <a:xfrm>
            <a:off x="5453430" y="5375333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68B8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368B8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31B6A-7E59-4851-A6DC-DDA977A622A3}"/>
              </a:ext>
            </a:extLst>
          </p:cNvPr>
          <p:cNvSpPr/>
          <p:nvPr/>
        </p:nvSpPr>
        <p:spPr>
          <a:xfrm rot="2700000">
            <a:off x="1078699" y="1552946"/>
            <a:ext cx="3752108" cy="375210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454C763-2CA2-474D-98B7-0D8228CA2E84}"/>
              </a:ext>
            </a:extLst>
          </p:cNvPr>
          <p:cNvSpPr/>
          <p:nvPr/>
        </p:nvSpPr>
        <p:spPr>
          <a:xfrm rot="2700000">
            <a:off x="1251655" y="1725902"/>
            <a:ext cx="3406197" cy="3406197"/>
          </a:xfrm>
          <a:prstGeom prst="rect">
            <a:avLst/>
          </a:prstGeom>
          <a:solidFill>
            <a:srgbClr val="368B8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D3F15A-55C2-496E-81D7-76BC500F76FE}"/>
              </a:ext>
            </a:extLst>
          </p:cNvPr>
          <p:cNvSpPr txBox="1"/>
          <p:nvPr/>
        </p:nvSpPr>
        <p:spPr>
          <a:xfrm>
            <a:off x="6455553" y="956391"/>
            <a:ext cx="543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it-IT" sz="2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dựng nền cộng hòa tiến bộ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2237EA-73AD-48D4-8F55-4D5735A60992}"/>
              </a:ext>
            </a:extLst>
          </p:cNvPr>
          <p:cNvSpPr txBox="1"/>
          <p:nvPr/>
        </p:nvSpPr>
        <p:spPr>
          <a:xfrm>
            <a:off x="6455553" y="2243908"/>
            <a:ext cx="5400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Xây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XHCN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do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dân</a:t>
            </a:r>
            <a:endParaRPr lang="vi-VN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1888AD-9D91-4024-A236-D158897F1F76}"/>
              </a:ext>
            </a:extLst>
          </p:cNvPr>
          <p:cNvSpPr txBox="1"/>
          <p:nvPr/>
        </p:nvSpPr>
        <p:spPr>
          <a:xfrm>
            <a:off x="6455552" y="3693973"/>
            <a:ext cx="540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it-IT" sz="2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dựng nhà nước quân chủ lập hiến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44CE33-C6C4-4CE1-923D-B08D2CBBD413}"/>
              </a:ext>
            </a:extLst>
          </p:cNvPr>
          <p:cNvSpPr txBox="1"/>
          <p:nvPr/>
        </p:nvSpPr>
        <p:spPr>
          <a:xfrm>
            <a:off x="6455553" y="5231702"/>
            <a:ext cx="524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Xây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nhà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nước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chủ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tư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sản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kiểu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mới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A2A2E0-BCE3-4549-8FC8-7EA3F7E3A714}"/>
              </a:ext>
            </a:extLst>
          </p:cNvPr>
          <p:cNvSpPr txBox="1"/>
          <p:nvPr/>
        </p:nvSpPr>
        <p:spPr>
          <a:xfrm>
            <a:off x="1294555" y="2747625"/>
            <a:ext cx="3181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Đảng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trương</a:t>
            </a:r>
            <a:endParaRPr lang="vi-VN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0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2E16FC-D038-416C-AC02-E0BF32D0A724}"/>
              </a:ext>
            </a:extLst>
          </p:cNvPr>
          <p:cNvSpPr/>
          <p:nvPr/>
        </p:nvSpPr>
        <p:spPr>
          <a:xfrm rot="18900000">
            <a:off x="5197954" y="693180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99A290-3E4E-4A35-A2BF-04C7550FD284}"/>
              </a:ext>
            </a:extLst>
          </p:cNvPr>
          <p:cNvSpPr/>
          <p:nvPr/>
        </p:nvSpPr>
        <p:spPr>
          <a:xfrm>
            <a:off x="5741762" y="693180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00654-2F01-448A-B03C-C997A361A3AC}"/>
              </a:ext>
            </a:extLst>
          </p:cNvPr>
          <p:cNvSpPr/>
          <p:nvPr/>
        </p:nvSpPr>
        <p:spPr>
          <a:xfrm flipV="1">
            <a:off x="5789387" y="741758"/>
            <a:ext cx="6066281" cy="947197"/>
          </a:xfrm>
          <a:prstGeom prst="rect">
            <a:avLst/>
          </a:prstGeom>
          <a:solidFill>
            <a:srgbClr val="6B0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79F71-9A29-4D2B-861D-839790D7C03D}"/>
              </a:ext>
            </a:extLst>
          </p:cNvPr>
          <p:cNvSpPr/>
          <p:nvPr/>
        </p:nvSpPr>
        <p:spPr>
          <a:xfrm rot="18900000">
            <a:off x="5246094" y="741320"/>
            <a:ext cx="948073" cy="948073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FD47A70E-044C-41CF-BAA6-84E13B4C07BC}"/>
              </a:ext>
            </a:extLst>
          </p:cNvPr>
          <p:cNvSpPr/>
          <p:nvPr/>
        </p:nvSpPr>
        <p:spPr>
          <a:xfrm>
            <a:off x="5453430" y="948656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B01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A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6B01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F3A5F5-7ABF-4D1D-87C9-984FAC446D15}"/>
              </a:ext>
            </a:extLst>
          </p:cNvPr>
          <p:cNvSpPr/>
          <p:nvPr/>
        </p:nvSpPr>
        <p:spPr>
          <a:xfrm rot="2700000">
            <a:off x="5197954" y="2168739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36B0B-C9F7-4CA9-8C92-4153F2DCDDCB}"/>
              </a:ext>
            </a:extLst>
          </p:cNvPr>
          <p:cNvSpPr/>
          <p:nvPr/>
        </p:nvSpPr>
        <p:spPr>
          <a:xfrm>
            <a:off x="5741762" y="2168739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CA8991-73E4-418E-B7CC-3B47323E1DA0}"/>
              </a:ext>
            </a:extLst>
          </p:cNvPr>
          <p:cNvSpPr/>
          <p:nvPr/>
        </p:nvSpPr>
        <p:spPr>
          <a:xfrm flipV="1">
            <a:off x="5789387" y="2217317"/>
            <a:ext cx="6066281" cy="947197"/>
          </a:xfrm>
          <a:prstGeom prst="rect">
            <a:avLst/>
          </a:prstGeom>
          <a:solidFill>
            <a:srgbClr val="6B0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54C2E8-CCCF-4141-A7E6-4DA2D29F5043}"/>
              </a:ext>
            </a:extLst>
          </p:cNvPr>
          <p:cNvSpPr/>
          <p:nvPr/>
        </p:nvSpPr>
        <p:spPr>
          <a:xfrm rot="2700000">
            <a:off x="5246094" y="2216879"/>
            <a:ext cx="948073" cy="948073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6" name="B">
            <a:extLst>
              <a:ext uri="{FF2B5EF4-FFF2-40B4-BE49-F238E27FC236}">
                <a16:creationId xmlns:a16="http://schemas.microsoft.com/office/drawing/2014/main" id="{FC08E25D-8C1F-41E7-BA21-6B77A4D1D742}"/>
              </a:ext>
            </a:extLst>
          </p:cNvPr>
          <p:cNvSpPr/>
          <p:nvPr/>
        </p:nvSpPr>
        <p:spPr>
          <a:xfrm>
            <a:off x="5453430" y="2424215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B01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B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6B01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6AD12C-2338-4A97-96E7-5CBA4C145469}"/>
              </a:ext>
            </a:extLst>
          </p:cNvPr>
          <p:cNvSpPr/>
          <p:nvPr/>
        </p:nvSpPr>
        <p:spPr>
          <a:xfrm rot="18900000">
            <a:off x="5197954" y="3644298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A33E92-41CA-447D-BD03-47A57A32B96E}"/>
              </a:ext>
            </a:extLst>
          </p:cNvPr>
          <p:cNvSpPr/>
          <p:nvPr/>
        </p:nvSpPr>
        <p:spPr>
          <a:xfrm>
            <a:off x="5741762" y="3644298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6FB500-3453-4A15-8A93-B4A95D3177DE}"/>
              </a:ext>
            </a:extLst>
          </p:cNvPr>
          <p:cNvSpPr/>
          <p:nvPr/>
        </p:nvSpPr>
        <p:spPr>
          <a:xfrm flipV="1">
            <a:off x="5789387" y="3692876"/>
            <a:ext cx="6066281" cy="947197"/>
          </a:xfrm>
          <a:prstGeom prst="rect">
            <a:avLst/>
          </a:prstGeom>
          <a:solidFill>
            <a:srgbClr val="6B0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41D6C2-D024-44F0-BCE5-79CED2B2024D}"/>
              </a:ext>
            </a:extLst>
          </p:cNvPr>
          <p:cNvSpPr/>
          <p:nvPr/>
        </p:nvSpPr>
        <p:spPr>
          <a:xfrm rot="18900000">
            <a:off x="5246094" y="3692438"/>
            <a:ext cx="948073" cy="948073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2" name="C">
            <a:extLst>
              <a:ext uri="{FF2B5EF4-FFF2-40B4-BE49-F238E27FC236}">
                <a16:creationId xmlns:a16="http://schemas.microsoft.com/office/drawing/2014/main" id="{7B2B7FA8-9F52-4EC5-B911-F109B7EB2834}"/>
              </a:ext>
            </a:extLst>
          </p:cNvPr>
          <p:cNvSpPr/>
          <p:nvPr/>
        </p:nvSpPr>
        <p:spPr>
          <a:xfrm>
            <a:off x="5453430" y="3899774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B01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6B01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507A40-A8CB-49E8-B56F-54E7E6DFDE69}"/>
              </a:ext>
            </a:extLst>
          </p:cNvPr>
          <p:cNvSpPr/>
          <p:nvPr/>
        </p:nvSpPr>
        <p:spPr>
          <a:xfrm rot="18900000">
            <a:off x="5197954" y="5119857"/>
            <a:ext cx="1044353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204088-0516-41D8-9EF5-9BF6D04A51DC}"/>
              </a:ext>
            </a:extLst>
          </p:cNvPr>
          <p:cNvSpPr/>
          <p:nvPr/>
        </p:nvSpPr>
        <p:spPr>
          <a:xfrm>
            <a:off x="5741762" y="5119857"/>
            <a:ext cx="6169577" cy="10443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CD8990-C4CC-4962-89E0-15F657261658}"/>
              </a:ext>
            </a:extLst>
          </p:cNvPr>
          <p:cNvSpPr/>
          <p:nvPr/>
        </p:nvSpPr>
        <p:spPr>
          <a:xfrm flipV="1">
            <a:off x="5789387" y="5168435"/>
            <a:ext cx="6066281" cy="947197"/>
          </a:xfrm>
          <a:prstGeom prst="rect">
            <a:avLst/>
          </a:prstGeom>
          <a:solidFill>
            <a:srgbClr val="6B0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871A44-7B24-4FE5-BA5E-A39EF9DF79A3}"/>
              </a:ext>
            </a:extLst>
          </p:cNvPr>
          <p:cNvSpPr/>
          <p:nvPr/>
        </p:nvSpPr>
        <p:spPr>
          <a:xfrm rot="18900000">
            <a:off x="5246094" y="5167997"/>
            <a:ext cx="948073" cy="948073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68" name="D">
            <a:extLst>
              <a:ext uri="{FF2B5EF4-FFF2-40B4-BE49-F238E27FC236}">
                <a16:creationId xmlns:a16="http://schemas.microsoft.com/office/drawing/2014/main" id="{0C5B26D1-0A92-4211-82E7-D2521CDCBB3A}"/>
              </a:ext>
            </a:extLst>
          </p:cNvPr>
          <p:cNvSpPr/>
          <p:nvPr/>
        </p:nvSpPr>
        <p:spPr>
          <a:xfrm>
            <a:off x="5453430" y="5375333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B01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D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6B01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31B6A-7E59-4851-A6DC-DDA977A622A3}"/>
              </a:ext>
            </a:extLst>
          </p:cNvPr>
          <p:cNvSpPr/>
          <p:nvPr/>
        </p:nvSpPr>
        <p:spPr>
          <a:xfrm rot="18900000">
            <a:off x="1078699" y="1552946"/>
            <a:ext cx="3752108" cy="375210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454C763-2CA2-474D-98B7-0D8228CA2E84}"/>
              </a:ext>
            </a:extLst>
          </p:cNvPr>
          <p:cNvSpPr/>
          <p:nvPr/>
        </p:nvSpPr>
        <p:spPr>
          <a:xfrm rot="8100000">
            <a:off x="1251655" y="1725902"/>
            <a:ext cx="3406197" cy="3406197"/>
          </a:xfrm>
          <a:prstGeom prst="rect">
            <a:avLst/>
          </a:prstGeom>
          <a:solidFill>
            <a:srgbClr val="6B01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D3F15A-55C2-496E-81D7-76BC500F76FE}"/>
              </a:ext>
            </a:extLst>
          </p:cNvPr>
          <p:cNvSpPr txBox="1"/>
          <p:nvPr/>
        </p:nvSpPr>
        <p:spPr>
          <a:xfrm>
            <a:off x="6455553" y="788313"/>
            <a:ext cx="524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Đáp ứng được nhu cầu lương thực thực phẩm của người dân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2237EA-73AD-48D4-8F55-4D5735A60992}"/>
              </a:ext>
            </a:extLst>
          </p:cNvPr>
          <p:cNvSpPr txBox="1"/>
          <p:nvPr/>
        </p:nvSpPr>
        <p:spPr>
          <a:xfrm>
            <a:off x="6455553" y="2419733"/>
            <a:ext cx="524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vi-VN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hóa dồi dào, mẫu mã đa dạng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1888AD-9D91-4024-A236-D158897F1F76}"/>
              </a:ext>
            </a:extLst>
          </p:cNvPr>
          <p:cNvSpPr txBox="1"/>
          <p:nvPr/>
        </p:nvSpPr>
        <p:spPr>
          <a:xfrm>
            <a:off x="6390520" y="3694661"/>
            <a:ext cx="524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Hoàn toàn kiểm soát được lạm phát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44CE33-C6C4-4CE1-923D-B08D2CBBD413}"/>
              </a:ext>
            </a:extLst>
          </p:cNvPr>
          <p:cNvSpPr txBox="1"/>
          <p:nvPr/>
        </p:nvSpPr>
        <p:spPr>
          <a:xfrm>
            <a:off x="6455553" y="5375671"/>
            <a:ext cx="524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đầu</a:t>
            </a:r>
            <a:r>
              <a:rPr lang="en-US" sz="24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kiềm</a:t>
            </a:r>
            <a:r>
              <a:rPr lang="en-US" sz="24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chế</a:t>
            </a:r>
            <a:r>
              <a:rPr lang="en-US" sz="24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lạm</a:t>
            </a:r>
            <a:r>
              <a:rPr lang="en-US" sz="24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phát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A2A2E0-BCE3-4549-8FC8-7EA3F7E3A714}"/>
              </a:ext>
            </a:extLst>
          </p:cNvPr>
          <p:cNvSpPr txBox="1"/>
          <p:nvPr/>
        </p:nvSpPr>
        <p:spPr>
          <a:xfrm>
            <a:off x="1377315" y="2363234"/>
            <a:ext cx="3154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Ý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phản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bước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vi-VN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69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525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90">
            <a:extLst>
              <a:ext uri="{FF2B5EF4-FFF2-40B4-BE49-F238E27FC236}">
                <a16:creationId xmlns:a16="http://schemas.microsoft.com/office/drawing/2014/main" id="{9ED097FF-563F-4168-AAE4-2DF8BD8A302E}"/>
              </a:ext>
            </a:extLst>
          </p:cNvPr>
          <p:cNvSpPr txBox="1"/>
          <p:nvPr/>
        </p:nvSpPr>
        <p:spPr>
          <a:xfrm>
            <a:off x="5901161" y="2244060"/>
            <a:ext cx="418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ook-AntiquaH" panose="020B7200000000000000" pitchFamily="34" charset="0"/>
                <a:ea typeface="+mn-ea"/>
                <a:cs typeface="+mn-cs"/>
              </a:rPr>
              <a:t>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!!09">
            <a:extLst>
              <a:ext uri="{FF2B5EF4-FFF2-40B4-BE49-F238E27FC236}">
                <a16:creationId xmlns:a16="http://schemas.microsoft.com/office/drawing/2014/main" id="{AD2111F7-EFE9-48BE-972C-57FC2484A8EA}"/>
              </a:ext>
            </a:extLst>
          </p:cNvPr>
          <p:cNvSpPr txBox="1"/>
          <p:nvPr/>
        </p:nvSpPr>
        <p:spPr>
          <a:xfrm>
            <a:off x="665957" y="3110240"/>
            <a:ext cx="1086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ĐƯỜNG LỐI ĐỔI MỚI CỦA ĐẢNG</a:t>
            </a:r>
            <a:endParaRPr lang="vi-VN" sz="3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!!1">
            <a:extLst>
              <a:ext uri="{FF2B5EF4-FFF2-40B4-BE49-F238E27FC236}">
                <a16:creationId xmlns:a16="http://schemas.microsoft.com/office/drawing/2014/main" id="{1F3D5F9C-7B27-45D7-8F30-EB2B759735E5}"/>
              </a:ext>
            </a:extLst>
          </p:cNvPr>
          <p:cNvSpPr/>
          <p:nvPr/>
        </p:nvSpPr>
        <p:spPr>
          <a:xfrm rot="5400000">
            <a:off x="0" y="0"/>
            <a:ext cx="1885188" cy="1885188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!!1">
            <a:extLst>
              <a:ext uri="{FF2B5EF4-FFF2-40B4-BE49-F238E27FC236}">
                <a16:creationId xmlns:a16="http://schemas.microsoft.com/office/drawing/2014/main" id="{B2A4DF08-A9C1-4325-A9A9-0BFDCE908CD3}"/>
              </a:ext>
            </a:extLst>
          </p:cNvPr>
          <p:cNvSpPr/>
          <p:nvPr/>
        </p:nvSpPr>
        <p:spPr>
          <a:xfrm rot="16200000">
            <a:off x="10306812" y="4972812"/>
            <a:ext cx="1885188" cy="1885188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6AFE56-8B34-4BBF-8A21-A3B254622D6B}"/>
              </a:ext>
            </a:extLst>
          </p:cNvPr>
          <p:cNvSpPr/>
          <p:nvPr/>
        </p:nvSpPr>
        <p:spPr>
          <a:xfrm>
            <a:off x="2597285" y="2757714"/>
            <a:ext cx="7042825" cy="1191716"/>
          </a:xfrm>
          <a:custGeom>
            <a:avLst/>
            <a:gdLst>
              <a:gd name="connsiteX0" fmla="*/ 0 w 11495314"/>
              <a:gd name="connsiteY0" fmla="*/ 0 h 1734456"/>
              <a:gd name="connsiteX1" fmla="*/ 5468809 w 11495314"/>
              <a:gd name="connsiteY1" fmla="*/ 0 h 1734456"/>
              <a:gd name="connsiteX2" fmla="*/ 5468809 w 11495314"/>
              <a:gd name="connsiteY2" fmla="*/ 33336 h 1734456"/>
              <a:gd name="connsiteX3" fmla="*/ 33336 w 11495314"/>
              <a:gd name="connsiteY3" fmla="*/ 33336 h 1734456"/>
              <a:gd name="connsiteX4" fmla="*/ 33336 w 11495314"/>
              <a:gd name="connsiteY4" fmla="*/ 1701120 h 1734456"/>
              <a:gd name="connsiteX5" fmla="*/ 11461978 w 11495314"/>
              <a:gd name="connsiteY5" fmla="*/ 1701120 h 1734456"/>
              <a:gd name="connsiteX6" fmla="*/ 11461978 w 11495314"/>
              <a:gd name="connsiteY6" fmla="*/ 33336 h 1734456"/>
              <a:gd name="connsiteX7" fmla="*/ 6026506 w 11495314"/>
              <a:gd name="connsiteY7" fmla="*/ 33336 h 1734456"/>
              <a:gd name="connsiteX8" fmla="*/ 6026506 w 11495314"/>
              <a:gd name="connsiteY8" fmla="*/ 0 h 1734456"/>
              <a:gd name="connsiteX9" fmla="*/ 11495314 w 11495314"/>
              <a:gd name="connsiteY9" fmla="*/ 0 h 1734456"/>
              <a:gd name="connsiteX10" fmla="*/ 11495314 w 11495314"/>
              <a:gd name="connsiteY10" fmla="*/ 1734456 h 1734456"/>
              <a:gd name="connsiteX11" fmla="*/ 0 w 11495314"/>
              <a:gd name="connsiteY11" fmla="*/ 1734456 h 173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95314" h="1734456">
                <a:moveTo>
                  <a:pt x="0" y="0"/>
                </a:moveTo>
                <a:lnTo>
                  <a:pt x="5468809" y="0"/>
                </a:lnTo>
                <a:lnTo>
                  <a:pt x="5468809" y="33336"/>
                </a:lnTo>
                <a:lnTo>
                  <a:pt x="33336" y="33336"/>
                </a:lnTo>
                <a:lnTo>
                  <a:pt x="33336" y="1701120"/>
                </a:lnTo>
                <a:lnTo>
                  <a:pt x="11461978" y="1701120"/>
                </a:lnTo>
                <a:lnTo>
                  <a:pt x="11461978" y="33336"/>
                </a:lnTo>
                <a:lnTo>
                  <a:pt x="6026506" y="33336"/>
                </a:lnTo>
                <a:lnTo>
                  <a:pt x="6026506" y="0"/>
                </a:lnTo>
                <a:lnTo>
                  <a:pt x="11495314" y="0"/>
                </a:lnTo>
                <a:lnTo>
                  <a:pt x="11495314" y="1734456"/>
                </a:lnTo>
                <a:lnTo>
                  <a:pt x="0" y="1734456"/>
                </a:lnTo>
                <a:close/>
              </a:path>
            </a:pathLst>
          </a:cu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1FCB7F3-6EB1-421B-AA08-EC0BDA542D9E}"/>
              </a:ext>
            </a:extLst>
          </p:cNvPr>
          <p:cNvSpPr/>
          <p:nvPr/>
        </p:nvSpPr>
        <p:spPr>
          <a:xfrm rot="13500000">
            <a:off x="-1672779" y="3144519"/>
            <a:ext cx="568962" cy="568962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08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89B106-CF16-4178-BF35-CC9C19F8D4B4}"/>
              </a:ext>
            </a:extLst>
          </p:cNvPr>
          <p:cNvSpPr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!!4">
            <a:extLst>
              <a:ext uri="{FF2B5EF4-FFF2-40B4-BE49-F238E27FC236}">
                <a16:creationId xmlns:a16="http://schemas.microsoft.com/office/drawing/2014/main" id="{8475EB0D-3719-42C1-9308-B1740EFBF47D}"/>
              </a:ext>
            </a:extLst>
          </p:cNvPr>
          <p:cNvSpPr txBox="1"/>
          <p:nvPr/>
        </p:nvSpPr>
        <p:spPr>
          <a:xfrm>
            <a:off x="1130300" y="177225"/>
            <a:ext cx="4323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HOÀN CẢNH LỊCH SỬ</a:t>
            </a:r>
            <a:endParaRPr lang="vi-VN" sz="3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1BF2E-F5C9-4FEB-A70E-AA625EB77471}"/>
              </a:ext>
            </a:extLst>
          </p:cNvPr>
          <p:cNvSpPr/>
          <p:nvPr/>
        </p:nvSpPr>
        <p:spPr>
          <a:xfrm>
            <a:off x="0" y="0"/>
            <a:ext cx="1104900" cy="889000"/>
          </a:xfrm>
          <a:prstGeom prst="rect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vi-VN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!!2">
            <a:extLst>
              <a:ext uri="{FF2B5EF4-FFF2-40B4-BE49-F238E27FC236}">
                <a16:creationId xmlns:a16="http://schemas.microsoft.com/office/drawing/2014/main" id="{359F3C79-6AA8-4631-8333-9D06E7EA2D9E}"/>
              </a:ext>
            </a:extLst>
          </p:cNvPr>
          <p:cNvSpPr/>
          <p:nvPr/>
        </p:nvSpPr>
        <p:spPr>
          <a:xfrm>
            <a:off x="496435" y="2139950"/>
            <a:ext cx="2578100" cy="2578100"/>
          </a:xfrm>
          <a:prstGeom prst="donut">
            <a:avLst>
              <a:gd name="adj" fmla="val 6876"/>
            </a:avLst>
          </a:prstGeom>
          <a:solidFill>
            <a:schemeClr val="bg1"/>
          </a:solidFill>
          <a:ln w="28575">
            <a:solidFill>
              <a:srgbClr val="FB010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CEEB687-0532-4878-A653-BCFCFB29426D}"/>
              </a:ext>
            </a:extLst>
          </p:cNvPr>
          <p:cNvSpPr/>
          <p:nvPr/>
        </p:nvSpPr>
        <p:spPr>
          <a:xfrm>
            <a:off x="3062514" y="1625600"/>
            <a:ext cx="704084" cy="1785257"/>
          </a:xfrm>
          <a:custGeom>
            <a:avLst/>
            <a:gdLst>
              <a:gd name="connsiteX0" fmla="*/ 0 w 2032000"/>
              <a:gd name="connsiteY0" fmla="*/ 1190171 h 1190171"/>
              <a:gd name="connsiteX1" fmla="*/ 1190171 w 2032000"/>
              <a:gd name="connsiteY1" fmla="*/ 0 h 1190171"/>
              <a:gd name="connsiteX2" fmla="*/ 2032000 w 2032000"/>
              <a:gd name="connsiteY2" fmla="*/ 0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1190171">
                <a:moveTo>
                  <a:pt x="0" y="1190171"/>
                </a:moveTo>
                <a:lnTo>
                  <a:pt x="1190171" y="0"/>
                </a:lnTo>
                <a:lnTo>
                  <a:pt x="2032000" y="0"/>
                </a:lnTo>
              </a:path>
            </a:pathLst>
          </a:custGeom>
          <a:noFill/>
          <a:ln w="28575">
            <a:solidFill>
              <a:srgbClr val="FB010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7E20D7-1A8C-4802-954B-59D4BE2217EF}"/>
              </a:ext>
            </a:extLst>
          </p:cNvPr>
          <p:cNvSpPr/>
          <p:nvPr/>
        </p:nvSpPr>
        <p:spPr>
          <a:xfrm>
            <a:off x="3766598" y="1120324"/>
            <a:ext cx="6257188" cy="11003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B0105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EDCE2A-94D0-4DF9-AA58-E755F88529B3}"/>
              </a:ext>
            </a:extLst>
          </p:cNvPr>
          <p:cNvSpPr txBox="1"/>
          <p:nvPr/>
        </p:nvSpPr>
        <p:spPr>
          <a:xfrm>
            <a:off x="4133850" y="1225304"/>
            <a:ext cx="57629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Đất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lâm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khủng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hoảng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về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kinh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tế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xã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hội</a:t>
            </a:r>
            <a:endParaRPr lang="vi-VN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E8A154F-43C2-4B83-B216-D68AC8315F55}"/>
              </a:ext>
            </a:extLst>
          </p:cNvPr>
          <p:cNvSpPr/>
          <p:nvPr/>
        </p:nvSpPr>
        <p:spPr>
          <a:xfrm flipV="1">
            <a:off x="3074535" y="3390900"/>
            <a:ext cx="704084" cy="1785257"/>
          </a:xfrm>
          <a:custGeom>
            <a:avLst/>
            <a:gdLst>
              <a:gd name="connsiteX0" fmla="*/ 0 w 2032000"/>
              <a:gd name="connsiteY0" fmla="*/ 1190171 h 1190171"/>
              <a:gd name="connsiteX1" fmla="*/ 1190171 w 2032000"/>
              <a:gd name="connsiteY1" fmla="*/ 0 h 1190171"/>
              <a:gd name="connsiteX2" fmla="*/ 2032000 w 2032000"/>
              <a:gd name="connsiteY2" fmla="*/ 0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1190171">
                <a:moveTo>
                  <a:pt x="0" y="1190171"/>
                </a:moveTo>
                <a:lnTo>
                  <a:pt x="1190171" y="0"/>
                </a:lnTo>
                <a:lnTo>
                  <a:pt x="2032000" y="0"/>
                </a:lnTo>
              </a:path>
            </a:pathLst>
          </a:custGeom>
          <a:noFill/>
          <a:ln w="28575">
            <a:solidFill>
              <a:srgbClr val="FB010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68B2ECF-75EC-4FD1-8CAE-D014607E3786}"/>
              </a:ext>
            </a:extLst>
          </p:cNvPr>
          <p:cNvSpPr/>
          <p:nvPr/>
        </p:nvSpPr>
        <p:spPr>
          <a:xfrm>
            <a:off x="3766598" y="2856492"/>
            <a:ext cx="6257188" cy="11003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B0105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7DA65E-4F7A-4642-8992-2D98087AA941}"/>
              </a:ext>
            </a:extLst>
          </p:cNvPr>
          <p:cNvSpPr txBox="1"/>
          <p:nvPr/>
        </p:nvSpPr>
        <p:spPr>
          <a:xfrm>
            <a:off x="4133849" y="2951947"/>
            <a:ext cx="56902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Liên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Xô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và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Đông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Âu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lâm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khủng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hoảng</a:t>
            </a:r>
            <a:endParaRPr lang="vi-VN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E4C71D4-AE7C-4A56-8561-0C1F411D4CF1}"/>
              </a:ext>
            </a:extLst>
          </p:cNvPr>
          <p:cNvSpPr/>
          <p:nvPr/>
        </p:nvSpPr>
        <p:spPr>
          <a:xfrm>
            <a:off x="3766598" y="4592659"/>
            <a:ext cx="6257188" cy="11003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B0105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0122C-CE22-4030-B5BC-F4D77B76FCB2}"/>
              </a:ext>
            </a:extLst>
          </p:cNvPr>
          <p:cNvSpPr txBox="1"/>
          <p:nvPr/>
        </p:nvSpPr>
        <p:spPr>
          <a:xfrm>
            <a:off x="4133849" y="4688114"/>
            <a:ext cx="56902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Xu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thế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toàn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cầu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hóa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tác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động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đến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mọi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quốc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gia</a:t>
            </a:r>
            <a:endParaRPr lang="vi-VN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0617756-B9E1-430C-913E-61C2B69B6197}"/>
              </a:ext>
            </a:extLst>
          </p:cNvPr>
          <p:cNvCxnSpPr/>
          <p:nvPr/>
        </p:nvCxnSpPr>
        <p:spPr>
          <a:xfrm>
            <a:off x="3074535" y="3390900"/>
            <a:ext cx="692063" cy="15773"/>
          </a:xfrm>
          <a:prstGeom prst="line">
            <a:avLst/>
          </a:prstGeom>
          <a:ln w="28575">
            <a:solidFill>
              <a:srgbClr val="FB01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935C11-5BED-424C-810B-0582F1603DA0}"/>
              </a:ext>
            </a:extLst>
          </p:cNvPr>
          <p:cNvSpPr txBox="1"/>
          <p:nvPr/>
        </p:nvSpPr>
        <p:spPr>
          <a:xfrm>
            <a:off x="806033" y="3181350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cảnh</a:t>
            </a:r>
            <a:endParaRPr lang="vi-VN"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8C04A8A-AD7C-411A-9052-8E8EDF704C21}"/>
              </a:ext>
            </a:extLst>
          </p:cNvPr>
          <p:cNvSpPr/>
          <p:nvPr/>
        </p:nvSpPr>
        <p:spPr>
          <a:xfrm rot="13500000">
            <a:off x="-289093" y="3144519"/>
            <a:ext cx="568962" cy="568962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01F4FCA4-AC34-45B6-A620-654998B256F3}"/>
              </a:ext>
            </a:extLst>
          </p:cNvPr>
          <p:cNvSpPr/>
          <p:nvPr/>
        </p:nvSpPr>
        <p:spPr>
          <a:xfrm rot="5400000">
            <a:off x="-8229600" y="-3456915"/>
            <a:ext cx="1885188" cy="1885188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:a16="http://schemas.microsoft.com/office/drawing/2014/main" id="{D7B109AA-428C-49ED-9B27-91075122F9AB}"/>
              </a:ext>
            </a:extLst>
          </p:cNvPr>
          <p:cNvSpPr/>
          <p:nvPr/>
        </p:nvSpPr>
        <p:spPr>
          <a:xfrm rot="16200000">
            <a:off x="18942812" y="7061200"/>
            <a:ext cx="1885188" cy="1885188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BA43B9E0-7858-4A31-86D7-27D36E1F02E7}"/>
              </a:ext>
            </a:extLst>
          </p:cNvPr>
          <p:cNvSpPr/>
          <p:nvPr/>
        </p:nvSpPr>
        <p:spPr>
          <a:xfrm rot="5400000">
            <a:off x="-7238825" y="405756"/>
            <a:ext cx="712487" cy="12192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0" name="!!1">
            <a:extLst>
              <a:ext uri="{FF2B5EF4-FFF2-40B4-BE49-F238E27FC236}">
                <a16:creationId xmlns:a16="http://schemas.microsoft.com/office/drawing/2014/main" id="{3C8A5CB5-161E-40B0-B185-D4451E06F329}"/>
              </a:ext>
            </a:extLst>
          </p:cNvPr>
          <p:cNvSpPr txBox="1"/>
          <p:nvPr/>
        </p:nvSpPr>
        <p:spPr>
          <a:xfrm>
            <a:off x="-12306011" y="6237404"/>
            <a:ext cx="1084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ĐẠI HỘI VI (12 – 1986) – ĐẠI HỘI ĐỔI MỚI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2487EC81-CBF2-4586-808E-F53C467A9404}"/>
              </a:ext>
            </a:extLst>
          </p:cNvPr>
          <p:cNvSpPr/>
          <p:nvPr/>
        </p:nvSpPr>
        <p:spPr>
          <a:xfrm rot="16200000">
            <a:off x="12587581" y="279400"/>
            <a:ext cx="8356043" cy="5435600"/>
          </a:xfrm>
          <a:prstGeom prst="frame">
            <a:avLst>
              <a:gd name="adj1" fmla="val 658"/>
            </a:avLst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22" name="Picture 21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9995816-8C4D-4148-BA2A-7556CD8F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96084" y="-15040"/>
            <a:ext cx="8347577" cy="53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7" grpId="0"/>
      <p:bldP spid="38" grpId="0" animBg="1"/>
      <p:bldP spid="39" grpId="0" animBg="1"/>
      <p:bldP spid="40" grpId="0"/>
      <p:bldP spid="41" grpId="0" animBg="1"/>
      <p:bldP spid="4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E197359-B278-46FC-8A55-88B3DDBB5C1D}"/>
              </a:ext>
            </a:extLst>
          </p:cNvPr>
          <p:cNvSpPr/>
          <p:nvPr/>
        </p:nvSpPr>
        <p:spPr>
          <a:xfrm>
            <a:off x="3535919" y="279400"/>
            <a:ext cx="8356043" cy="5435600"/>
          </a:xfrm>
          <a:prstGeom prst="frame">
            <a:avLst>
              <a:gd name="adj1" fmla="val 658"/>
            </a:avLst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7E722804-909A-4671-B87A-51B2C510E69B}"/>
              </a:ext>
            </a:extLst>
          </p:cNvPr>
          <p:cNvSpPr/>
          <p:nvPr/>
        </p:nvSpPr>
        <p:spPr>
          <a:xfrm rot="5400000">
            <a:off x="5739756" y="405756"/>
            <a:ext cx="712487" cy="12192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!!1">
            <a:extLst>
              <a:ext uri="{FF2B5EF4-FFF2-40B4-BE49-F238E27FC236}">
                <a16:creationId xmlns:a16="http://schemas.microsoft.com/office/drawing/2014/main" id="{9D11FC1E-9249-4949-8A60-2C895DC85044}"/>
              </a:ext>
            </a:extLst>
          </p:cNvPr>
          <p:cNvSpPr txBox="1"/>
          <p:nvPr/>
        </p:nvSpPr>
        <p:spPr>
          <a:xfrm>
            <a:off x="672570" y="6237404"/>
            <a:ext cx="1084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ĐẠI HỘI VI (12 – 1986) – ĐẠI HỘI ĐỔI MỚI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6CBF7218-D891-49E3-A2A1-39DAFAA0C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22" y="-15040"/>
            <a:ext cx="8347577" cy="5399839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94D6EBAE-E54F-43B8-84F6-7DF7DA7D0200}"/>
              </a:ext>
            </a:extLst>
          </p:cNvPr>
          <p:cNvSpPr/>
          <p:nvPr/>
        </p:nvSpPr>
        <p:spPr>
          <a:xfrm rot="13500000">
            <a:off x="-1816101" y="1082453"/>
            <a:ext cx="3632200" cy="3632200"/>
          </a:xfrm>
          <a:prstGeom prst="rtTriangle">
            <a:avLst/>
          </a:prstGeom>
          <a:solidFill>
            <a:srgbClr val="1C1C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980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2">
            <a:extLst>
              <a:ext uri="{FF2B5EF4-FFF2-40B4-BE49-F238E27FC236}">
                <a16:creationId xmlns:a16="http://schemas.microsoft.com/office/drawing/2014/main" id="{4D1E681E-71A9-43CB-8366-9B03C399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27" y="2182277"/>
            <a:ext cx="1828959" cy="274953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1AAD8F-87CC-4736-9C4D-3FB7D29245F6}"/>
              </a:ext>
            </a:extLst>
          </p:cNvPr>
          <p:cNvCxnSpPr>
            <a:cxnSpLocks/>
          </p:cNvCxnSpPr>
          <p:nvPr/>
        </p:nvCxnSpPr>
        <p:spPr>
          <a:xfrm>
            <a:off x="8084973" y="4076155"/>
            <a:ext cx="1272531" cy="0"/>
          </a:xfrm>
          <a:prstGeom prst="line">
            <a:avLst/>
          </a:prstGeom>
          <a:ln w="28575">
            <a:solidFill>
              <a:srgbClr val="C4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21BE89-D7B7-4440-A7AB-20E946852693}"/>
              </a:ext>
            </a:extLst>
          </p:cNvPr>
          <p:cNvCxnSpPr/>
          <p:nvPr/>
        </p:nvCxnSpPr>
        <p:spPr>
          <a:xfrm flipV="1">
            <a:off x="2853695" y="3064746"/>
            <a:ext cx="1065914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A1B1D5-FD8D-4567-A004-A60211B81211}"/>
              </a:ext>
            </a:extLst>
          </p:cNvPr>
          <p:cNvSpPr/>
          <p:nvPr/>
        </p:nvSpPr>
        <p:spPr>
          <a:xfrm>
            <a:off x="3870009" y="1921342"/>
            <a:ext cx="3069923" cy="3006000"/>
          </a:xfrm>
          <a:custGeom>
            <a:avLst/>
            <a:gdLst>
              <a:gd name="connsiteX0" fmla="*/ 3057273 w 3069923"/>
              <a:gd name="connsiteY0" fmla="*/ 0 h 3006000"/>
              <a:gd name="connsiteX1" fmla="*/ 3069923 w 3069923"/>
              <a:gd name="connsiteY1" fmla="*/ 599 h 3006000"/>
              <a:gd name="connsiteX2" fmla="*/ 3069923 w 3069923"/>
              <a:gd name="connsiteY2" fmla="*/ 900239 h 3006000"/>
              <a:gd name="connsiteX3" fmla="*/ 3057273 w 3069923"/>
              <a:gd name="connsiteY3" fmla="*/ 899640 h 3006000"/>
              <a:gd name="connsiteX4" fmla="*/ 908067 w 3069923"/>
              <a:gd name="connsiteY4" fmla="*/ 2839116 h 3006000"/>
              <a:gd name="connsiteX5" fmla="*/ 899640 w 3069923"/>
              <a:gd name="connsiteY5" fmla="*/ 3006000 h 3006000"/>
              <a:gd name="connsiteX6" fmla="*/ 0 w 3069923"/>
              <a:gd name="connsiteY6" fmla="*/ 3006000 h 3006000"/>
              <a:gd name="connsiteX7" fmla="*/ 13072 w 3069923"/>
              <a:gd name="connsiteY7" fmla="*/ 2747133 h 3006000"/>
              <a:gd name="connsiteX8" fmla="*/ 3057273 w 3069923"/>
              <a:gd name="connsiteY8" fmla="*/ 0 h 30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9923" h="3006000">
                <a:moveTo>
                  <a:pt x="3057273" y="0"/>
                </a:moveTo>
                <a:lnTo>
                  <a:pt x="3069923" y="599"/>
                </a:lnTo>
                <a:lnTo>
                  <a:pt x="3069923" y="900239"/>
                </a:lnTo>
                <a:lnTo>
                  <a:pt x="3057273" y="899640"/>
                </a:lnTo>
                <a:cubicBezTo>
                  <a:pt x="1938710" y="899640"/>
                  <a:pt x="1018699" y="1749741"/>
                  <a:pt x="908067" y="2839116"/>
                </a:cubicBezTo>
                <a:lnTo>
                  <a:pt x="899640" y="3006000"/>
                </a:lnTo>
                <a:lnTo>
                  <a:pt x="0" y="3006000"/>
                </a:lnTo>
                <a:lnTo>
                  <a:pt x="13072" y="2747133"/>
                </a:lnTo>
                <a:cubicBezTo>
                  <a:pt x="169774" y="1204110"/>
                  <a:pt x="1472907" y="0"/>
                  <a:pt x="3057273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FD0792-4D39-48FF-BECE-60699466BD63}"/>
              </a:ext>
            </a:extLst>
          </p:cNvPr>
          <p:cNvSpPr/>
          <p:nvPr/>
        </p:nvSpPr>
        <p:spPr>
          <a:xfrm>
            <a:off x="4608009" y="2659342"/>
            <a:ext cx="3848681" cy="2268000"/>
          </a:xfrm>
          <a:custGeom>
            <a:avLst/>
            <a:gdLst>
              <a:gd name="connsiteX0" fmla="*/ 2319273 w 3848681"/>
              <a:gd name="connsiteY0" fmla="*/ 0 h 2268000"/>
              <a:gd name="connsiteX1" fmla="*/ 3719712 w 3848681"/>
              <a:gd name="connsiteY1" fmla="*/ 469690 h 2268000"/>
              <a:gd name="connsiteX2" fmla="*/ 3848681 w 3848681"/>
              <a:gd name="connsiteY2" fmla="*/ 576767 h 2268000"/>
              <a:gd name="connsiteX3" fmla="*/ 3326026 w 3848681"/>
              <a:gd name="connsiteY3" fmla="*/ 1142977 h 2268000"/>
              <a:gd name="connsiteX4" fmla="*/ 3255159 w 3848681"/>
              <a:gd name="connsiteY4" fmla="*/ 1084138 h 2268000"/>
              <a:gd name="connsiteX5" fmla="*/ 2319273 w 3848681"/>
              <a:gd name="connsiteY5" fmla="*/ 770254 h 2268000"/>
              <a:gd name="connsiteX6" fmla="*/ 775539 w 3848681"/>
              <a:gd name="connsiteY6" fmla="*/ 2163343 h 2268000"/>
              <a:gd name="connsiteX7" fmla="*/ 770254 w 3848681"/>
              <a:gd name="connsiteY7" fmla="*/ 2268000 h 2268000"/>
              <a:gd name="connsiteX8" fmla="*/ 0 w 3848681"/>
              <a:gd name="connsiteY8" fmla="*/ 2268000 h 2268000"/>
              <a:gd name="connsiteX9" fmla="*/ 9262 w 3848681"/>
              <a:gd name="connsiteY9" fmla="*/ 2084589 h 2268000"/>
              <a:gd name="connsiteX10" fmla="*/ 2319273 w 3848681"/>
              <a:gd name="connsiteY10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8681" h="2268000">
                <a:moveTo>
                  <a:pt x="2319273" y="0"/>
                </a:moveTo>
                <a:cubicBezTo>
                  <a:pt x="2845260" y="0"/>
                  <a:pt x="3330399" y="174889"/>
                  <a:pt x="3719712" y="469690"/>
                </a:cubicBezTo>
                <a:lnTo>
                  <a:pt x="3848681" y="576767"/>
                </a:lnTo>
                <a:lnTo>
                  <a:pt x="3326026" y="1142977"/>
                </a:lnTo>
                <a:lnTo>
                  <a:pt x="3255159" y="1084138"/>
                </a:lnTo>
                <a:cubicBezTo>
                  <a:pt x="2994988" y="887129"/>
                  <a:pt x="2670780" y="770254"/>
                  <a:pt x="2319273" y="770254"/>
                </a:cubicBezTo>
                <a:cubicBezTo>
                  <a:pt x="1515830" y="770254"/>
                  <a:pt x="855004" y="1380865"/>
                  <a:pt x="775539" y="2163343"/>
                </a:cubicBezTo>
                <a:lnTo>
                  <a:pt x="770254" y="2268000"/>
                </a:lnTo>
                <a:lnTo>
                  <a:pt x="0" y="2268000"/>
                </a:lnTo>
                <a:lnTo>
                  <a:pt x="9262" y="2084589"/>
                </a:lnTo>
                <a:cubicBezTo>
                  <a:pt x="128171" y="913707"/>
                  <a:pt x="1117019" y="0"/>
                  <a:pt x="2319273" y="0"/>
                </a:cubicBezTo>
                <a:close/>
              </a:path>
            </a:pathLst>
          </a:custGeom>
          <a:solidFill>
            <a:srgbClr val="FC8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112F605-4951-41CF-8AFF-B50A5D472B27}"/>
              </a:ext>
            </a:extLst>
          </p:cNvPr>
          <p:cNvSpPr/>
          <p:nvPr/>
        </p:nvSpPr>
        <p:spPr>
          <a:xfrm>
            <a:off x="5319182" y="3370516"/>
            <a:ext cx="3216198" cy="1556826"/>
          </a:xfrm>
          <a:custGeom>
            <a:avLst/>
            <a:gdLst>
              <a:gd name="connsiteX0" fmla="*/ 1608099 w 3216198"/>
              <a:gd name="connsiteY0" fmla="*/ 0 h 1556826"/>
              <a:gd name="connsiteX1" fmla="*/ 3210609 w 3216198"/>
              <a:gd name="connsiteY1" fmla="*/ 1446129 h 1556826"/>
              <a:gd name="connsiteX2" fmla="*/ 3216198 w 3216198"/>
              <a:gd name="connsiteY2" fmla="*/ 1556826 h 1556826"/>
              <a:gd name="connsiteX3" fmla="*/ 2472083 w 3216198"/>
              <a:gd name="connsiteY3" fmla="*/ 1556826 h 1556826"/>
              <a:gd name="connsiteX4" fmla="*/ 2459863 w 3216198"/>
              <a:gd name="connsiteY4" fmla="*/ 1435606 h 1556826"/>
              <a:gd name="connsiteX5" fmla="*/ 1608099 w 3216198"/>
              <a:gd name="connsiteY5" fmla="*/ 741399 h 1556826"/>
              <a:gd name="connsiteX6" fmla="*/ 756336 w 3216198"/>
              <a:gd name="connsiteY6" fmla="*/ 1435606 h 1556826"/>
              <a:gd name="connsiteX7" fmla="*/ 744116 w 3216198"/>
              <a:gd name="connsiteY7" fmla="*/ 1556826 h 1556826"/>
              <a:gd name="connsiteX8" fmla="*/ 0 w 3216198"/>
              <a:gd name="connsiteY8" fmla="*/ 1556826 h 1556826"/>
              <a:gd name="connsiteX9" fmla="*/ 5590 w 3216198"/>
              <a:gd name="connsiteY9" fmla="*/ 1446129 h 1556826"/>
              <a:gd name="connsiteX10" fmla="*/ 1608099 w 3216198"/>
              <a:gd name="connsiteY10" fmla="*/ 0 h 155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6198" h="1556826">
                <a:moveTo>
                  <a:pt x="1608099" y="0"/>
                </a:moveTo>
                <a:cubicBezTo>
                  <a:pt x="2442132" y="0"/>
                  <a:pt x="3128118" y="633859"/>
                  <a:pt x="3210609" y="1446129"/>
                </a:cubicBezTo>
                <a:lnTo>
                  <a:pt x="3216198" y="1556826"/>
                </a:lnTo>
                <a:lnTo>
                  <a:pt x="2472083" y="1556826"/>
                </a:lnTo>
                <a:lnTo>
                  <a:pt x="2459863" y="1435606"/>
                </a:lnTo>
                <a:cubicBezTo>
                  <a:pt x="2378792" y="1039423"/>
                  <a:pt x="2028249" y="741399"/>
                  <a:pt x="1608099" y="741399"/>
                </a:cubicBezTo>
                <a:cubicBezTo>
                  <a:pt x="1187950" y="741399"/>
                  <a:pt x="837407" y="1039423"/>
                  <a:pt x="756336" y="1435606"/>
                </a:cubicBezTo>
                <a:lnTo>
                  <a:pt x="744116" y="1556826"/>
                </a:lnTo>
                <a:lnTo>
                  <a:pt x="0" y="1556826"/>
                </a:lnTo>
                <a:lnTo>
                  <a:pt x="5590" y="1446129"/>
                </a:lnTo>
                <a:cubicBezTo>
                  <a:pt x="88080" y="633859"/>
                  <a:pt x="774067" y="0"/>
                  <a:pt x="1608099" y="0"/>
                </a:cubicBezTo>
                <a:close/>
              </a:path>
            </a:pathLst>
          </a:custGeom>
          <a:solidFill>
            <a:srgbClr val="C4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216370-FDF5-4305-88D4-07F7B3F0CA3D}"/>
              </a:ext>
            </a:extLst>
          </p:cNvPr>
          <p:cNvSpPr/>
          <p:nvPr/>
        </p:nvSpPr>
        <p:spPr>
          <a:xfrm>
            <a:off x="2432649" y="-672860"/>
            <a:ext cx="4416725" cy="4209690"/>
          </a:xfrm>
          <a:custGeom>
            <a:avLst/>
            <a:gdLst>
              <a:gd name="connsiteX0" fmla="*/ 0 w 4416725"/>
              <a:gd name="connsiteY0" fmla="*/ 0 h 4209690"/>
              <a:gd name="connsiteX1" fmla="*/ 4416725 w 4416725"/>
              <a:gd name="connsiteY1" fmla="*/ 4209690 h 420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6725" h="4209690">
                <a:moveTo>
                  <a:pt x="0" y="0"/>
                </a:moveTo>
                <a:lnTo>
                  <a:pt x="4416725" y="420969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2A039D-5AE0-4FA9-A793-118281D8C507}"/>
              </a:ext>
            </a:extLst>
          </p:cNvPr>
          <p:cNvSpPr txBox="1"/>
          <p:nvPr/>
        </p:nvSpPr>
        <p:spPr>
          <a:xfrm>
            <a:off x="7620293" y="394886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01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A4C6F-2A93-4C6E-9052-CCEBCE0441BD}"/>
              </a:ext>
            </a:extLst>
          </p:cNvPr>
          <p:cNvSpPr txBox="1"/>
          <p:nvPr/>
        </p:nvSpPr>
        <p:spPr>
          <a:xfrm>
            <a:off x="7397587" y="294739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02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16109F-465A-433A-9C9D-D8074420DB29}"/>
              </a:ext>
            </a:extLst>
          </p:cNvPr>
          <p:cNvSpPr txBox="1"/>
          <p:nvPr/>
        </p:nvSpPr>
        <p:spPr>
          <a:xfrm>
            <a:off x="6066470" y="208627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03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7DA8C2-9A80-4033-B794-0E2369068D43}"/>
              </a:ext>
            </a:extLst>
          </p:cNvPr>
          <p:cNvSpPr txBox="1"/>
          <p:nvPr/>
        </p:nvSpPr>
        <p:spPr>
          <a:xfrm>
            <a:off x="3752562" y="283985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04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3F45EC-79FA-4A45-898D-B6545C195A0F}"/>
              </a:ext>
            </a:extLst>
          </p:cNvPr>
          <p:cNvGrpSpPr/>
          <p:nvPr/>
        </p:nvGrpSpPr>
        <p:grpSpPr>
          <a:xfrm>
            <a:off x="9319458" y="3844129"/>
            <a:ext cx="2374579" cy="2124599"/>
            <a:chOff x="9319458" y="3844129"/>
            <a:chExt cx="2374579" cy="212459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92AF3C-8C09-4096-916E-B7FF7B5C473F}"/>
                </a:ext>
              </a:extLst>
            </p:cNvPr>
            <p:cNvSpPr txBox="1"/>
            <p:nvPr/>
          </p:nvSpPr>
          <p:spPr>
            <a:xfrm>
              <a:off x="9319459" y="3844129"/>
              <a:ext cx="1590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400F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MỤC TIÊU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4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3FEA29-DE03-42BC-BA36-3825DEE31447}"/>
                </a:ext>
              </a:extLst>
            </p:cNvPr>
            <p:cNvSpPr txBox="1"/>
            <p:nvPr/>
          </p:nvSpPr>
          <p:spPr>
            <a:xfrm>
              <a:off x="9319458" y="4183624"/>
              <a:ext cx="237457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Không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thay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đổi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mục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tiêu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CNXH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mà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thay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đổi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phương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pháp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bước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đi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phù</a:t>
              </a:r>
              <a:r>
                <a:rPr kumimoji="0" lang="en-US" sz="2200" i="0" u="none" strike="noStrike" kern="1200" cap="none" spc="0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i="0" u="none" strike="noStrike" kern="1200" cap="none" spc="0" normalizeH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hợp</a:t>
              </a:r>
              <a:endPara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39307F-3FEA-4AE2-8B75-CB9C69733A80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36766" y="2329617"/>
            <a:ext cx="1065914" cy="1"/>
          </a:xfrm>
          <a:prstGeom prst="line">
            <a:avLst/>
          </a:prstGeom>
          <a:ln w="28575">
            <a:solidFill>
              <a:srgbClr val="FC8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5D225C5-6CA4-44C4-B4D7-ADD6AE546018}"/>
              </a:ext>
            </a:extLst>
          </p:cNvPr>
          <p:cNvGrpSpPr/>
          <p:nvPr/>
        </p:nvGrpSpPr>
        <p:grpSpPr>
          <a:xfrm>
            <a:off x="8047936" y="1295140"/>
            <a:ext cx="2192272" cy="1786045"/>
            <a:chOff x="8047936" y="1295140"/>
            <a:chExt cx="2192272" cy="17860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FCD9F6-A8FF-4257-A90F-BCF19A518888}"/>
                </a:ext>
              </a:extLst>
            </p:cNvPr>
            <p:cNvSpPr txBox="1"/>
            <p:nvPr/>
          </p:nvSpPr>
          <p:spPr>
            <a:xfrm>
              <a:off x="8047936" y="1295140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814A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NỘI DUNG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C814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E7E64C5-CCCB-417D-9003-492643AD7F7E}"/>
                </a:ext>
              </a:extLst>
            </p:cNvPr>
            <p:cNvSpPr txBox="1"/>
            <p:nvPr/>
          </p:nvSpPr>
          <p:spPr>
            <a:xfrm>
              <a:off x="8047936" y="1634635"/>
              <a:ext cx="219227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dirty="0" err="1">
                  <a:solidFill>
                    <a:srgbClr val="3F3F3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đổi</a:t>
              </a:r>
              <a:r>
                <a:rPr lang="en-US" sz="2200" dirty="0">
                  <a:solidFill>
                    <a:srgbClr val="3F3F3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3F3F3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mới</a:t>
              </a:r>
              <a:r>
                <a:rPr lang="en-US" sz="2200" dirty="0">
                  <a:solidFill>
                    <a:srgbClr val="3F3F3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toàn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diện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đồng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bộ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trọng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tâm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là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kinh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tế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863500-1DDD-4E11-BD6F-24D228ED4EE5}"/>
              </a:ext>
            </a:extLst>
          </p:cNvPr>
          <p:cNvCxnSpPr>
            <a:cxnSpLocks/>
          </p:cNvCxnSpPr>
          <p:nvPr/>
        </p:nvCxnSpPr>
        <p:spPr>
          <a:xfrm flipV="1">
            <a:off x="6347287" y="423291"/>
            <a:ext cx="0" cy="154368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641B1EB-3EEA-47F9-A6C2-2A8B8BCBDA4A}"/>
              </a:ext>
            </a:extLst>
          </p:cNvPr>
          <p:cNvGrpSpPr/>
          <p:nvPr/>
        </p:nvGrpSpPr>
        <p:grpSpPr>
          <a:xfrm>
            <a:off x="4001195" y="-2369"/>
            <a:ext cx="2192272" cy="2124599"/>
            <a:chOff x="4302370" y="754187"/>
            <a:chExt cx="2192272" cy="212459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EFE8929-990C-4278-A316-EFB07C7C4F36}"/>
                </a:ext>
              </a:extLst>
            </p:cNvPr>
            <p:cNvSpPr txBox="1"/>
            <p:nvPr/>
          </p:nvSpPr>
          <p:spPr>
            <a:xfrm>
              <a:off x="5147798" y="754187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33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KINH TẾ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9BCD086-D2F2-4157-855C-A70C0C3BCF27}"/>
                </a:ext>
              </a:extLst>
            </p:cNvPr>
            <p:cNvSpPr txBox="1"/>
            <p:nvPr/>
          </p:nvSpPr>
          <p:spPr>
            <a:xfrm>
              <a:off x="4302370" y="1093682"/>
              <a:ext cx="219227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Xây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dựng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nền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kinh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tế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hàng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hóa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nhiều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thành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phần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định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hướng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XHCN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0691BFE-4ACD-4EF8-A8F7-1D4A9760DAF5}"/>
              </a:ext>
            </a:extLst>
          </p:cNvPr>
          <p:cNvGrpSpPr/>
          <p:nvPr/>
        </p:nvGrpSpPr>
        <p:grpSpPr>
          <a:xfrm>
            <a:off x="746794" y="3540506"/>
            <a:ext cx="2192272" cy="2124599"/>
            <a:chOff x="746794" y="3540506"/>
            <a:chExt cx="2192272" cy="212459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800901-C2BF-47D4-8A8C-A91B46B8F8EB}"/>
                </a:ext>
              </a:extLst>
            </p:cNvPr>
            <p:cNvSpPr txBox="1"/>
            <p:nvPr/>
          </p:nvSpPr>
          <p:spPr>
            <a:xfrm>
              <a:off x="746794" y="3880001"/>
              <a:ext cx="219227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Xây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dựng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nhà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nước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pháp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quyền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XHCN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dân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, do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dân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vì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dân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55801A-28DC-49B0-8B24-10FED92A7ECC}"/>
                </a:ext>
              </a:extLst>
            </p:cNvPr>
            <p:cNvSpPr txBox="1"/>
            <p:nvPr/>
          </p:nvSpPr>
          <p:spPr>
            <a:xfrm>
              <a:off x="1253988" y="3540506"/>
              <a:ext cx="1685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CHÍNH TRỊ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1" name="!!4">
            <a:extLst>
              <a:ext uri="{FF2B5EF4-FFF2-40B4-BE49-F238E27FC236}">
                <a16:creationId xmlns:a16="http://schemas.microsoft.com/office/drawing/2014/main" id="{03862C0B-5DD2-49C4-9852-0C6D323A4B26}"/>
              </a:ext>
            </a:extLst>
          </p:cNvPr>
          <p:cNvSpPr/>
          <p:nvPr/>
        </p:nvSpPr>
        <p:spPr>
          <a:xfrm rot="5400000">
            <a:off x="5739756" y="452956"/>
            <a:ext cx="712487" cy="12192000"/>
          </a:xfrm>
          <a:prstGeom prst="rect">
            <a:avLst/>
          </a:prstGeom>
          <a:solidFill>
            <a:srgbClr val="FC814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3" name="!!1">
            <a:extLst>
              <a:ext uri="{FF2B5EF4-FFF2-40B4-BE49-F238E27FC236}">
                <a16:creationId xmlns:a16="http://schemas.microsoft.com/office/drawing/2014/main" id="{2EA56945-54B1-4CA3-B89B-B0428AF3D798}"/>
              </a:ext>
            </a:extLst>
          </p:cNvPr>
          <p:cNvSpPr txBox="1"/>
          <p:nvPr/>
        </p:nvSpPr>
        <p:spPr>
          <a:xfrm>
            <a:off x="672570" y="6293647"/>
            <a:ext cx="1084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ĐƯỜNG LỐI ĐỔI MỚI CỦA ĐẢNG TỪ ĐẠI HỘI VI (12 – 1986)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!!1">
            <a:extLst>
              <a:ext uri="{FF2B5EF4-FFF2-40B4-BE49-F238E27FC236}">
                <a16:creationId xmlns:a16="http://schemas.microsoft.com/office/drawing/2014/main" id="{3DC5FD72-5D54-481C-B2BA-E8AAE40170B9}"/>
              </a:ext>
            </a:extLst>
          </p:cNvPr>
          <p:cNvSpPr/>
          <p:nvPr/>
        </p:nvSpPr>
        <p:spPr>
          <a:xfrm rot="5400000">
            <a:off x="-1607977" y="-944963"/>
            <a:ext cx="1885188" cy="1885188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!!1">
            <a:extLst>
              <a:ext uri="{FF2B5EF4-FFF2-40B4-BE49-F238E27FC236}">
                <a16:creationId xmlns:a16="http://schemas.microsoft.com/office/drawing/2014/main" id="{496831A5-EF8F-4A59-B027-8B1194D35F94}"/>
              </a:ext>
            </a:extLst>
          </p:cNvPr>
          <p:cNvSpPr/>
          <p:nvPr/>
        </p:nvSpPr>
        <p:spPr>
          <a:xfrm rot="16200000">
            <a:off x="12478115" y="5968728"/>
            <a:ext cx="1885188" cy="1885188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16278797-0E08-4B3A-BE12-5C12329A84CA}"/>
              </a:ext>
            </a:extLst>
          </p:cNvPr>
          <p:cNvSpPr/>
          <p:nvPr/>
        </p:nvSpPr>
        <p:spPr>
          <a:xfrm rot="13500000">
            <a:off x="-5764979" y="1280651"/>
            <a:ext cx="3632200" cy="3632200"/>
          </a:xfrm>
          <a:prstGeom prst="rtTriangle">
            <a:avLst/>
          </a:prstGeom>
          <a:solidFill>
            <a:srgbClr val="1C1C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6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7" grpId="0" animBg="1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90">
            <a:extLst>
              <a:ext uri="{FF2B5EF4-FFF2-40B4-BE49-F238E27FC236}">
                <a16:creationId xmlns:a16="http://schemas.microsoft.com/office/drawing/2014/main" id="{9ED097FF-563F-4168-AAE4-2DF8BD8A302E}"/>
              </a:ext>
            </a:extLst>
          </p:cNvPr>
          <p:cNvSpPr txBox="1"/>
          <p:nvPr/>
        </p:nvSpPr>
        <p:spPr>
          <a:xfrm>
            <a:off x="5784142" y="2244060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ook-AntiquaH" panose="020B7200000000000000" pitchFamily="34" charset="0"/>
                <a:ea typeface="+mn-ea"/>
                <a:cs typeface="+mn-cs"/>
              </a:rPr>
              <a:t>Ii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!!09">
            <a:extLst>
              <a:ext uri="{FF2B5EF4-FFF2-40B4-BE49-F238E27FC236}">
                <a16:creationId xmlns:a16="http://schemas.microsoft.com/office/drawing/2014/main" id="{AD2111F7-EFE9-48BE-972C-57FC2484A8EA}"/>
              </a:ext>
            </a:extLst>
          </p:cNvPr>
          <p:cNvSpPr txBox="1"/>
          <p:nvPr/>
        </p:nvSpPr>
        <p:spPr>
          <a:xfrm>
            <a:off x="665957" y="3110240"/>
            <a:ext cx="1086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THỰC HIỆN KẾ HOẠCH 5 NĂM 1986 - 1990</a:t>
            </a:r>
            <a:endParaRPr lang="vi-VN" sz="3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!!1">
            <a:extLst>
              <a:ext uri="{FF2B5EF4-FFF2-40B4-BE49-F238E27FC236}">
                <a16:creationId xmlns:a16="http://schemas.microsoft.com/office/drawing/2014/main" id="{1F3D5F9C-7B27-45D7-8F30-EB2B759735E5}"/>
              </a:ext>
            </a:extLst>
          </p:cNvPr>
          <p:cNvSpPr/>
          <p:nvPr/>
        </p:nvSpPr>
        <p:spPr>
          <a:xfrm rot="5400000">
            <a:off x="0" y="0"/>
            <a:ext cx="1885188" cy="1885188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!!1">
            <a:extLst>
              <a:ext uri="{FF2B5EF4-FFF2-40B4-BE49-F238E27FC236}">
                <a16:creationId xmlns:a16="http://schemas.microsoft.com/office/drawing/2014/main" id="{B2A4DF08-A9C1-4325-A9A9-0BFDCE908CD3}"/>
              </a:ext>
            </a:extLst>
          </p:cNvPr>
          <p:cNvSpPr/>
          <p:nvPr/>
        </p:nvSpPr>
        <p:spPr>
          <a:xfrm rot="16200000">
            <a:off x="10306812" y="4972812"/>
            <a:ext cx="1885188" cy="1885188"/>
          </a:xfrm>
          <a:prstGeom prst="rtTriangle">
            <a:avLst/>
          </a:pr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6AFE56-8B34-4BBF-8A21-A3B254622D6B}"/>
              </a:ext>
            </a:extLst>
          </p:cNvPr>
          <p:cNvSpPr/>
          <p:nvPr/>
        </p:nvSpPr>
        <p:spPr>
          <a:xfrm>
            <a:off x="1885188" y="2757714"/>
            <a:ext cx="8513679" cy="1191716"/>
          </a:xfrm>
          <a:custGeom>
            <a:avLst/>
            <a:gdLst>
              <a:gd name="connsiteX0" fmla="*/ 0 w 11495314"/>
              <a:gd name="connsiteY0" fmla="*/ 0 h 1734456"/>
              <a:gd name="connsiteX1" fmla="*/ 5468809 w 11495314"/>
              <a:gd name="connsiteY1" fmla="*/ 0 h 1734456"/>
              <a:gd name="connsiteX2" fmla="*/ 5468809 w 11495314"/>
              <a:gd name="connsiteY2" fmla="*/ 33336 h 1734456"/>
              <a:gd name="connsiteX3" fmla="*/ 33336 w 11495314"/>
              <a:gd name="connsiteY3" fmla="*/ 33336 h 1734456"/>
              <a:gd name="connsiteX4" fmla="*/ 33336 w 11495314"/>
              <a:gd name="connsiteY4" fmla="*/ 1701120 h 1734456"/>
              <a:gd name="connsiteX5" fmla="*/ 11461978 w 11495314"/>
              <a:gd name="connsiteY5" fmla="*/ 1701120 h 1734456"/>
              <a:gd name="connsiteX6" fmla="*/ 11461978 w 11495314"/>
              <a:gd name="connsiteY6" fmla="*/ 33336 h 1734456"/>
              <a:gd name="connsiteX7" fmla="*/ 6026506 w 11495314"/>
              <a:gd name="connsiteY7" fmla="*/ 33336 h 1734456"/>
              <a:gd name="connsiteX8" fmla="*/ 6026506 w 11495314"/>
              <a:gd name="connsiteY8" fmla="*/ 0 h 1734456"/>
              <a:gd name="connsiteX9" fmla="*/ 11495314 w 11495314"/>
              <a:gd name="connsiteY9" fmla="*/ 0 h 1734456"/>
              <a:gd name="connsiteX10" fmla="*/ 11495314 w 11495314"/>
              <a:gd name="connsiteY10" fmla="*/ 1734456 h 1734456"/>
              <a:gd name="connsiteX11" fmla="*/ 0 w 11495314"/>
              <a:gd name="connsiteY11" fmla="*/ 1734456 h 173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95314" h="1734456">
                <a:moveTo>
                  <a:pt x="0" y="0"/>
                </a:moveTo>
                <a:lnTo>
                  <a:pt x="5468809" y="0"/>
                </a:lnTo>
                <a:lnTo>
                  <a:pt x="5468809" y="33336"/>
                </a:lnTo>
                <a:lnTo>
                  <a:pt x="33336" y="33336"/>
                </a:lnTo>
                <a:lnTo>
                  <a:pt x="33336" y="1701120"/>
                </a:lnTo>
                <a:lnTo>
                  <a:pt x="11461978" y="1701120"/>
                </a:lnTo>
                <a:lnTo>
                  <a:pt x="11461978" y="33336"/>
                </a:lnTo>
                <a:lnTo>
                  <a:pt x="6026506" y="33336"/>
                </a:lnTo>
                <a:lnTo>
                  <a:pt x="6026506" y="0"/>
                </a:lnTo>
                <a:lnTo>
                  <a:pt x="11495314" y="0"/>
                </a:lnTo>
                <a:lnTo>
                  <a:pt x="11495314" y="1734456"/>
                </a:lnTo>
                <a:lnTo>
                  <a:pt x="0" y="1734456"/>
                </a:lnTo>
                <a:close/>
              </a:path>
            </a:pathLst>
          </a:custGeom>
          <a:solidFill>
            <a:srgbClr val="FB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07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7F6815-BFDF-4F13-83C4-25000368D117}"/>
              </a:ext>
            </a:extLst>
          </p:cNvPr>
          <p:cNvSpPr/>
          <p:nvPr/>
        </p:nvSpPr>
        <p:spPr>
          <a:xfrm>
            <a:off x="749382" y="2108200"/>
            <a:ext cx="3138713" cy="1033202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!!7">
            <a:extLst>
              <a:ext uri="{FF2B5EF4-FFF2-40B4-BE49-F238E27FC236}">
                <a16:creationId xmlns:a16="http://schemas.microsoft.com/office/drawing/2014/main" id="{0AA7A9A4-2F0D-4AC7-A17B-D8544B181FE5}"/>
              </a:ext>
            </a:extLst>
          </p:cNvPr>
          <p:cNvSpPr txBox="1"/>
          <p:nvPr/>
        </p:nvSpPr>
        <p:spPr>
          <a:xfrm>
            <a:off x="836548" y="2188549"/>
            <a:ext cx="28652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thực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thực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phẩm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481D52-68CC-4806-B4E6-5268AA23EC9F}"/>
              </a:ext>
            </a:extLst>
          </p:cNvPr>
          <p:cNvSpPr/>
          <p:nvPr/>
        </p:nvSpPr>
        <p:spPr>
          <a:xfrm>
            <a:off x="4862287" y="2108200"/>
            <a:ext cx="3138713" cy="1033202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!!7">
            <a:extLst>
              <a:ext uri="{FF2B5EF4-FFF2-40B4-BE49-F238E27FC236}">
                <a16:creationId xmlns:a16="http://schemas.microsoft.com/office/drawing/2014/main" id="{42FE3D9B-A025-42A8-80EF-609E18E2988B}"/>
              </a:ext>
            </a:extLst>
          </p:cNvPr>
          <p:cNvSpPr txBox="1"/>
          <p:nvPr/>
        </p:nvSpPr>
        <p:spPr>
          <a:xfrm>
            <a:off x="5266953" y="2379049"/>
            <a:ext cx="2464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Hàng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tiêu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dùng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F09D65-D2D9-4396-B981-DD1039EA896B}"/>
              </a:ext>
            </a:extLst>
          </p:cNvPr>
          <p:cNvSpPr/>
          <p:nvPr/>
        </p:nvSpPr>
        <p:spPr>
          <a:xfrm>
            <a:off x="8975191" y="2108200"/>
            <a:ext cx="3138713" cy="1033202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8" name="!!7">
            <a:extLst>
              <a:ext uri="{FF2B5EF4-FFF2-40B4-BE49-F238E27FC236}">
                <a16:creationId xmlns:a16="http://schemas.microsoft.com/office/drawing/2014/main" id="{772DF616-D51E-43F2-AE5A-F24F9D31199B}"/>
              </a:ext>
            </a:extLst>
          </p:cNvPr>
          <p:cNvSpPr txBox="1"/>
          <p:nvPr/>
        </p:nvSpPr>
        <p:spPr>
          <a:xfrm>
            <a:off x="9144000" y="2391749"/>
            <a:ext cx="2699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Kinh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tế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ngoại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!!7">
            <a:extLst>
              <a:ext uri="{FF2B5EF4-FFF2-40B4-BE49-F238E27FC236}">
                <a16:creationId xmlns:a16="http://schemas.microsoft.com/office/drawing/2014/main" id="{B0E16631-8EBB-4A50-BE30-C3056C8285E6}"/>
              </a:ext>
            </a:extLst>
          </p:cNvPr>
          <p:cNvSpPr txBox="1"/>
          <p:nvPr/>
        </p:nvSpPr>
        <p:spPr>
          <a:xfrm>
            <a:off x="348115" y="4303724"/>
            <a:ext cx="3269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Từ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chỗ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thiếu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ăn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đã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vươn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lên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đáp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ứng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đủ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nhu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cầu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!!7">
            <a:extLst>
              <a:ext uri="{FF2B5EF4-FFF2-40B4-BE49-F238E27FC236}">
                <a16:creationId xmlns:a16="http://schemas.microsoft.com/office/drawing/2014/main" id="{15E5F76F-277A-422D-8FB2-F6E92A7E2C0B}"/>
              </a:ext>
            </a:extLst>
          </p:cNvPr>
          <p:cNvSpPr txBox="1"/>
          <p:nvPr/>
        </p:nvSpPr>
        <p:spPr>
          <a:xfrm>
            <a:off x="4461019" y="4103670"/>
            <a:ext cx="3269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dào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và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lưu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thông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tương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thuận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lợi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cải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tiến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về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mẫu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mã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chất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lượng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!!7">
            <a:extLst>
              <a:ext uri="{FF2B5EF4-FFF2-40B4-BE49-F238E27FC236}">
                <a16:creationId xmlns:a16="http://schemas.microsoft.com/office/drawing/2014/main" id="{69CC0EDB-A4BC-47E1-844E-FF9B21C8D603}"/>
              </a:ext>
            </a:extLst>
          </p:cNvPr>
          <p:cNvSpPr txBox="1"/>
          <p:nvPr/>
        </p:nvSpPr>
        <p:spPr>
          <a:xfrm>
            <a:off x="8573922" y="4303724"/>
            <a:ext cx="3269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Phát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triển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mạnh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mở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rộng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qui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mô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và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hình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thức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xuất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khẩu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tăng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Graphic 19" descr="Arrow: Rotate left with solid fill">
            <a:extLst>
              <a:ext uri="{FF2B5EF4-FFF2-40B4-BE49-F238E27FC236}">
                <a16:creationId xmlns:a16="http://schemas.microsoft.com/office/drawing/2014/main" id="{9ACB5265-2487-4D1A-9476-077F5E2C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1525896" y="3080561"/>
            <a:ext cx="914400" cy="914400"/>
          </a:xfrm>
          <a:prstGeom prst="rect">
            <a:avLst/>
          </a:prstGeom>
        </p:spPr>
      </p:pic>
      <p:pic>
        <p:nvPicPr>
          <p:cNvPr id="21" name="Graphic 20" descr="Arrow: Rotate left with solid fill">
            <a:extLst>
              <a:ext uri="{FF2B5EF4-FFF2-40B4-BE49-F238E27FC236}">
                <a16:creationId xmlns:a16="http://schemas.microsoft.com/office/drawing/2014/main" id="{D4466563-A698-4D6F-ADD6-CAB7D9CC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5638800" y="3080561"/>
            <a:ext cx="914400" cy="914400"/>
          </a:xfrm>
          <a:prstGeom prst="rect">
            <a:avLst/>
          </a:prstGeom>
        </p:spPr>
      </p:pic>
      <p:pic>
        <p:nvPicPr>
          <p:cNvPr id="23" name="Graphic 22" descr="Arrow: Rotate left with solid fill">
            <a:extLst>
              <a:ext uri="{FF2B5EF4-FFF2-40B4-BE49-F238E27FC236}">
                <a16:creationId xmlns:a16="http://schemas.microsoft.com/office/drawing/2014/main" id="{AB03C135-6863-47FE-95AD-98156386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9751704" y="3080561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92A137-8FDF-4479-AF0A-E084928EAF15}"/>
              </a:ext>
            </a:extLst>
          </p:cNvPr>
          <p:cNvSpPr/>
          <p:nvPr/>
        </p:nvSpPr>
        <p:spPr>
          <a:xfrm>
            <a:off x="348116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6E49BC-EC1A-4236-8160-003174B42BFB}"/>
              </a:ext>
            </a:extLst>
          </p:cNvPr>
          <p:cNvSpPr/>
          <p:nvPr/>
        </p:nvSpPr>
        <p:spPr>
          <a:xfrm>
            <a:off x="4461021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6849C7-FBAE-4443-8800-AB8CC229357F}"/>
              </a:ext>
            </a:extLst>
          </p:cNvPr>
          <p:cNvSpPr/>
          <p:nvPr/>
        </p:nvSpPr>
        <p:spPr>
          <a:xfrm>
            <a:off x="8573925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4" name="!!123">
            <a:extLst>
              <a:ext uri="{FF2B5EF4-FFF2-40B4-BE49-F238E27FC236}">
                <a16:creationId xmlns:a16="http://schemas.microsoft.com/office/drawing/2014/main" id="{2C4A3331-4BA6-41FA-BC2B-378F48202910}"/>
              </a:ext>
            </a:extLst>
          </p:cNvPr>
          <p:cNvSpPr txBox="1"/>
          <p:nvPr/>
        </p:nvSpPr>
        <p:spPr>
          <a:xfrm>
            <a:off x="3206590" y="783445"/>
            <a:ext cx="5778820" cy="523220"/>
          </a:xfrm>
          <a:prstGeom prst="rect">
            <a:avLst/>
          </a:prstGeom>
          <a:solidFill>
            <a:srgbClr val="FC4F2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KẾT QUẢ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3" name="6!!">
            <a:extLst>
              <a:ext uri="{FF2B5EF4-FFF2-40B4-BE49-F238E27FC236}">
                <a16:creationId xmlns:a16="http://schemas.microsoft.com/office/drawing/2014/main" id="{493F14D1-2CAD-457B-889C-186060D65287}"/>
              </a:ext>
            </a:extLst>
          </p:cNvPr>
          <p:cNvSpPr/>
          <p:nvPr/>
        </p:nvSpPr>
        <p:spPr>
          <a:xfrm>
            <a:off x="3795095" y="6950197"/>
            <a:ext cx="152326" cy="152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796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3" grpId="0" animBg="1"/>
          <p:bldP spid="7" grpId="0"/>
          <p:bldP spid="4" grpId="0" animBg="1"/>
          <p:bldP spid="8" grpId="0"/>
          <p:bldP spid="10" grpId="0"/>
          <p:bldP spid="11" grpId="0"/>
          <p:bldP spid="12" grpId="0"/>
          <p:bldP spid="24" grpId="0" animBg="1"/>
          <p:bldP spid="25" grpId="0" animBg="1"/>
          <p:bldP spid="26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3" grpId="0" animBg="1"/>
          <p:bldP spid="7" grpId="0"/>
          <p:bldP spid="4" grpId="0" animBg="1"/>
          <p:bldP spid="8" grpId="0"/>
          <p:bldP spid="10" grpId="0"/>
          <p:bldP spid="11" grpId="0"/>
          <p:bldP spid="12" grpId="0"/>
          <p:bldP spid="24" grpId="0" animBg="1"/>
          <p:bldP spid="25" grpId="0" animBg="1"/>
          <p:bldP spid="26" grpId="0" animBg="1"/>
          <p:bldP spid="3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7F6815-BFDF-4F13-83C4-25000368D117}"/>
              </a:ext>
            </a:extLst>
          </p:cNvPr>
          <p:cNvSpPr/>
          <p:nvPr/>
        </p:nvSpPr>
        <p:spPr>
          <a:xfrm>
            <a:off x="749382" y="2341960"/>
            <a:ext cx="3138713" cy="799441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!!7">
            <a:extLst>
              <a:ext uri="{FF2B5EF4-FFF2-40B4-BE49-F238E27FC236}">
                <a16:creationId xmlns:a16="http://schemas.microsoft.com/office/drawing/2014/main" id="{0AA7A9A4-2F0D-4AC7-A17B-D8544B181FE5}"/>
              </a:ext>
            </a:extLst>
          </p:cNvPr>
          <p:cNvSpPr txBox="1"/>
          <p:nvPr/>
        </p:nvSpPr>
        <p:spPr>
          <a:xfrm>
            <a:off x="836548" y="2518749"/>
            <a:ext cx="2865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LẠM PHÁT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481D52-68CC-4806-B4E6-5268AA23EC9F}"/>
              </a:ext>
            </a:extLst>
          </p:cNvPr>
          <p:cNvSpPr/>
          <p:nvPr/>
        </p:nvSpPr>
        <p:spPr>
          <a:xfrm>
            <a:off x="4862287" y="2341960"/>
            <a:ext cx="3138713" cy="799441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!!7">
            <a:extLst>
              <a:ext uri="{FF2B5EF4-FFF2-40B4-BE49-F238E27FC236}">
                <a16:creationId xmlns:a16="http://schemas.microsoft.com/office/drawing/2014/main" id="{42FE3D9B-A025-42A8-80EF-609E18E2988B}"/>
              </a:ext>
            </a:extLst>
          </p:cNvPr>
          <p:cNvSpPr txBox="1"/>
          <p:nvPr/>
        </p:nvSpPr>
        <p:spPr>
          <a:xfrm>
            <a:off x="5228853" y="2480649"/>
            <a:ext cx="2464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KINH TẾ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F09D65-D2D9-4396-B981-DD1039EA896B}"/>
              </a:ext>
            </a:extLst>
          </p:cNvPr>
          <p:cNvSpPr/>
          <p:nvPr/>
        </p:nvSpPr>
        <p:spPr>
          <a:xfrm>
            <a:off x="8975191" y="2341960"/>
            <a:ext cx="3138713" cy="799441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8" name="!!7">
            <a:extLst>
              <a:ext uri="{FF2B5EF4-FFF2-40B4-BE49-F238E27FC236}">
                <a16:creationId xmlns:a16="http://schemas.microsoft.com/office/drawing/2014/main" id="{772DF616-D51E-43F2-AE5A-F24F9D31199B}"/>
              </a:ext>
            </a:extLst>
          </p:cNvPr>
          <p:cNvSpPr txBox="1"/>
          <p:nvPr/>
        </p:nvSpPr>
        <p:spPr>
          <a:xfrm>
            <a:off x="9144000" y="2493349"/>
            <a:ext cx="2699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CHÍNH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TRỊ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!!7">
            <a:extLst>
              <a:ext uri="{FF2B5EF4-FFF2-40B4-BE49-F238E27FC236}">
                <a16:creationId xmlns:a16="http://schemas.microsoft.com/office/drawing/2014/main" id="{B0E16631-8EBB-4A50-BE30-C3056C8285E6}"/>
              </a:ext>
            </a:extLst>
          </p:cNvPr>
          <p:cNvSpPr txBox="1"/>
          <p:nvPr/>
        </p:nvSpPr>
        <p:spPr>
          <a:xfrm>
            <a:off x="348115" y="4303724"/>
            <a:ext cx="3269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đầu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kiềm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chế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được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lạm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phát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!!7">
            <a:extLst>
              <a:ext uri="{FF2B5EF4-FFF2-40B4-BE49-F238E27FC236}">
                <a16:creationId xmlns:a16="http://schemas.microsoft.com/office/drawing/2014/main" id="{15E5F76F-277A-422D-8FB2-F6E92A7E2C0B}"/>
              </a:ext>
            </a:extLst>
          </p:cNvPr>
          <p:cNvSpPr txBox="1"/>
          <p:nvPr/>
        </p:nvSpPr>
        <p:spPr>
          <a:xfrm>
            <a:off x="4461018" y="3925870"/>
            <a:ext cx="32699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Cơ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chế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hàng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hóa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nhiều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thành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định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hướng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XHCN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dần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hình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thành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!!7">
            <a:extLst>
              <a:ext uri="{FF2B5EF4-FFF2-40B4-BE49-F238E27FC236}">
                <a16:creationId xmlns:a16="http://schemas.microsoft.com/office/drawing/2014/main" id="{69CC0EDB-A4BC-47E1-844E-FF9B21C8D603}"/>
              </a:ext>
            </a:extLst>
          </p:cNvPr>
          <p:cNvSpPr txBox="1"/>
          <p:nvPr/>
        </p:nvSpPr>
        <p:spPr>
          <a:xfrm>
            <a:off x="8573922" y="4303724"/>
            <a:ext cx="3269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Quyền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làm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chủ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dân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được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phát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huy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Graphic 19" descr="Arrow: Rotate left with solid fill">
            <a:extLst>
              <a:ext uri="{FF2B5EF4-FFF2-40B4-BE49-F238E27FC236}">
                <a16:creationId xmlns:a16="http://schemas.microsoft.com/office/drawing/2014/main" id="{9ACB5265-2487-4D1A-9476-077F5E2C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1525896" y="3080561"/>
            <a:ext cx="914400" cy="914400"/>
          </a:xfrm>
          <a:prstGeom prst="rect">
            <a:avLst/>
          </a:prstGeom>
        </p:spPr>
      </p:pic>
      <p:pic>
        <p:nvPicPr>
          <p:cNvPr id="21" name="Graphic 20" descr="Arrow: Rotate left with solid fill">
            <a:extLst>
              <a:ext uri="{FF2B5EF4-FFF2-40B4-BE49-F238E27FC236}">
                <a16:creationId xmlns:a16="http://schemas.microsoft.com/office/drawing/2014/main" id="{D4466563-A698-4D6F-ADD6-CAB7D9CC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5638800" y="3080561"/>
            <a:ext cx="914400" cy="914400"/>
          </a:xfrm>
          <a:prstGeom prst="rect">
            <a:avLst/>
          </a:prstGeom>
        </p:spPr>
      </p:pic>
      <p:pic>
        <p:nvPicPr>
          <p:cNvPr id="23" name="Graphic 22" descr="Arrow: Rotate left with solid fill">
            <a:extLst>
              <a:ext uri="{FF2B5EF4-FFF2-40B4-BE49-F238E27FC236}">
                <a16:creationId xmlns:a16="http://schemas.microsoft.com/office/drawing/2014/main" id="{AB03C135-6863-47FE-95AD-98156386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9751704" y="3080561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92A137-8FDF-4479-AF0A-E084928EAF15}"/>
              </a:ext>
            </a:extLst>
          </p:cNvPr>
          <p:cNvSpPr/>
          <p:nvPr/>
        </p:nvSpPr>
        <p:spPr>
          <a:xfrm>
            <a:off x="348116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6E49BC-EC1A-4236-8160-003174B42BFB}"/>
              </a:ext>
            </a:extLst>
          </p:cNvPr>
          <p:cNvSpPr/>
          <p:nvPr/>
        </p:nvSpPr>
        <p:spPr>
          <a:xfrm>
            <a:off x="4461021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6849C7-FBAE-4443-8800-AB8CC229357F}"/>
              </a:ext>
            </a:extLst>
          </p:cNvPr>
          <p:cNvSpPr/>
          <p:nvPr/>
        </p:nvSpPr>
        <p:spPr>
          <a:xfrm>
            <a:off x="8573925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4" name="!!123">
            <a:extLst>
              <a:ext uri="{FF2B5EF4-FFF2-40B4-BE49-F238E27FC236}">
                <a16:creationId xmlns:a16="http://schemas.microsoft.com/office/drawing/2014/main" id="{2C4A3331-4BA6-41FA-BC2B-378F48202910}"/>
              </a:ext>
            </a:extLst>
          </p:cNvPr>
          <p:cNvSpPr txBox="1"/>
          <p:nvPr/>
        </p:nvSpPr>
        <p:spPr>
          <a:xfrm>
            <a:off x="3206590" y="783445"/>
            <a:ext cx="5778820" cy="523220"/>
          </a:xfrm>
          <a:prstGeom prst="rect">
            <a:avLst/>
          </a:prstGeom>
          <a:solidFill>
            <a:srgbClr val="FC4F2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KẾT QUẢ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3" name="6!!">
            <a:extLst>
              <a:ext uri="{FF2B5EF4-FFF2-40B4-BE49-F238E27FC236}">
                <a16:creationId xmlns:a16="http://schemas.microsoft.com/office/drawing/2014/main" id="{493F14D1-2CAD-457B-889C-186060D65287}"/>
              </a:ext>
            </a:extLst>
          </p:cNvPr>
          <p:cNvSpPr/>
          <p:nvPr/>
        </p:nvSpPr>
        <p:spPr>
          <a:xfrm>
            <a:off x="3795095" y="6950197"/>
            <a:ext cx="152326" cy="152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92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3" grpId="0" animBg="1"/>
          <p:bldP spid="7" grpId="0"/>
          <p:bldP spid="4" grpId="0" animBg="1"/>
          <p:bldP spid="8" grpId="0"/>
          <p:bldP spid="10" grpId="0"/>
          <p:bldP spid="11" grpId="0"/>
          <p:bldP spid="12" grpId="0"/>
          <p:bldP spid="24" grpId="0" animBg="1"/>
          <p:bldP spid="25" grpId="0" animBg="1"/>
          <p:bldP spid="26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3" grpId="0" animBg="1"/>
          <p:bldP spid="7" grpId="0"/>
          <p:bldP spid="4" grpId="0" animBg="1"/>
          <p:bldP spid="8" grpId="0"/>
          <p:bldP spid="10" grpId="0"/>
          <p:bldP spid="11" grpId="0"/>
          <p:bldP spid="12" grpId="0"/>
          <p:bldP spid="24" grpId="0" animBg="1"/>
          <p:bldP spid="25" grpId="0" animBg="1"/>
          <p:bldP spid="26" grpId="0" animBg="1"/>
          <p:bldP spid="3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7F6815-BFDF-4F13-83C4-25000368D117}"/>
              </a:ext>
            </a:extLst>
          </p:cNvPr>
          <p:cNvSpPr/>
          <p:nvPr/>
        </p:nvSpPr>
        <p:spPr>
          <a:xfrm>
            <a:off x="749382" y="2108200"/>
            <a:ext cx="3138713" cy="1033202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!!7">
            <a:extLst>
              <a:ext uri="{FF2B5EF4-FFF2-40B4-BE49-F238E27FC236}">
                <a16:creationId xmlns:a16="http://schemas.microsoft.com/office/drawing/2014/main" id="{0AA7A9A4-2F0D-4AC7-A17B-D8544B181FE5}"/>
              </a:ext>
            </a:extLst>
          </p:cNvPr>
          <p:cNvSpPr txBox="1"/>
          <p:nvPr/>
        </p:nvSpPr>
        <p:spPr>
          <a:xfrm>
            <a:off x="836548" y="2417149"/>
            <a:ext cx="2865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KINH TẾ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481D52-68CC-4806-B4E6-5268AA23EC9F}"/>
              </a:ext>
            </a:extLst>
          </p:cNvPr>
          <p:cNvSpPr/>
          <p:nvPr/>
        </p:nvSpPr>
        <p:spPr>
          <a:xfrm>
            <a:off x="4862287" y="2108200"/>
            <a:ext cx="3138713" cy="1033202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!!7">
            <a:extLst>
              <a:ext uri="{FF2B5EF4-FFF2-40B4-BE49-F238E27FC236}">
                <a16:creationId xmlns:a16="http://schemas.microsoft.com/office/drawing/2014/main" id="{42FE3D9B-A025-42A8-80EF-609E18E2988B}"/>
              </a:ext>
            </a:extLst>
          </p:cNvPr>
          <p:cNvSpPr txBox="1"/>
          <p:nvPr/>
        </p:nvSpPr>
        <p:spPr>
          <a:xfrm>
            <a:off x="5228853" y="2379049"/>
            <a:ext cx="2464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Xã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hội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F09D65-D2D9-4396-B981-DD1039EA896B}"/>
              </a:ext>
            </a:extLst>
          </p:cNvPr>
          <p:cNvSpPr/>
          <p:nvPr/>
        </p:nvSpPr>
        <p:spPr>
          <a:xfrm>
            <a:off x="8975191" y="2108200"/>
            <a:ext cx="3138713" cy="1033202"/>
          </a:xfrm>
          <a:prstGeom prst="roundRect">
            <a:avLst>
              <a:gd name="adj" fmla="val 50000"/>
            </a:avLst>
          </a:prstGeom>
          <a:solidFill>
            <a:srgbClr val="FC4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8" name="!!7">
            <a:extLst>
              <a:ext uri="{FF2B5EF4-FFF2-40B4-BE49-F238E27FC236}">
                <a16:creationId xmlns:a16="http://schemas.microsoft.com/office/drawing/2014/main" id="{772DF616-D51E-43F2-AE5A-F24F9D31199B}"/>
              </a:ext>
            </a:extLst>
          </p:cNvPr>
          <p:cNvSpPr txBox="1"/>
          <p:nvPr/>
        </p:nvSpPr>
        <p:spPr>
          <a:xfrm>
            <a:off x="9144000" y="2188549"/>
            <a:ext cx="26998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CHÍNH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TRỊ, VĂN HÓA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!!7">
            <a:extLst>
              <a:ext uri="{FF2B5EF4-FFF2-40B4-BE49-F238E27FC236}">
                <a16:creationId xmlns:a16="http://schemas.microsoft.com/office/drawing/2014/main" id="{B0E16631-8EBB-4A50-BE30-C3056C8285E6}"/>
              </a:ext>
            </a:extLst>
          </p:cNvPr>
          <p:cNvSpPr txBox="1"/>
          <p:nvPr/>
        </p:nvSpPr>
        <p:spPr>
          <a:xfrm>
            <a:off x="348115" y="4113224"/>
            <a:ext cx="3269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Mất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cân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lạm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phát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còn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lao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động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thiếu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việc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hiệu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quả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kinh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tế</a:t>
            </a:r>
            <a:r>
              <a:rPr lang="en-US" sz="2600" dirty="0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rgbClr val="E7E6E6">
                    <a:lumMod val="2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!!7">
            <a:extLst>
              <a:ext uri="{FF2B5EF4-FFF2-40B4-BE49-F238E27FC236}">
                <a16:creationId xmlns:a16="http://schemas.microsoft.com/office/drawing/2014/main" id="{15E5F76F-277A-422D-8FB2-F6E92A7E2C0B}"/>
              </a:ext>
            </a:extLst>
          </p:cNvPr>
          <p:cNvSpPr txBox="1"/>
          <p:nvPr/>
        </p:nvSpPr>
        <p:spPr>
          <a:xfrm>
            <a:off x="4461018" y="4040170"/>
            <a:ext cx="32699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Chế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độ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tiền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lương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bất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hợp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lí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đời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sống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xã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hội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một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phận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nhân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dân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giảm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sút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!!7">
            <a:extLst>
              <a:ext uri="{FF2B5EF4-FFF2-40B4-BE49-F238E27FC236}">
                <a16:creationId xmlns:a16="http://schemas.microsoft.com/office/drawing/2014/main" id="{69CC0EDB-A4BC-47E1-844E-FF9B21C8D603}"/>
              </a:ext>
            </a:extLst>
          </p:cNvPr>
          <p:cNvSpPr txBox="1"/>
          <p:nvPr/>
        </p:nvSpPr>
        <p:spPr>
          <a:xfrm>
            <a:off x="8573922" y="4303724"/>
            <a:ext cx="3269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ô,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tham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nhũng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mất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dân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chủ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văn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hóa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xuống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cấp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Graphic 19" descr="Arrow: Rotate left with solid fill">
            <a:extLst>
              <a:ext uri="{FF2B5EF4-FFF2-40B4-BE49-F238E27FC236}">
                <a16:creationId xmlns:a16="http://schemas.microsoft.com/office/drawing/2014/main" id="{9ACB5265-2487-4D1A-9476-077F5E2C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1525896" y="3080561"/>
            <a:ext cx="914400" cy="914400"/>
          </a:xfrm>
          <a:prstGeom prst="rect">
            <a:avLst/>
          </a:prstGeom>
        </p:spPr>
      </p:pic>
      <p:pic>
        <p:nvPicPr>
          <p:cNvPr id="21" name="Graphic 20" descr="Arrow: Rotate left with solid fill">
            <a:extLst>
              <a:ext uri="{FF2B5EF4-FFF2-40B4-BE49-F238E27FC236}">
                <a16:creationId xmlns:a16="http://schemas.microsoft.com/office/drawing/2014/main" id="{D4466563-A698-4D6F-ADD6-CAB7D9CC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5638800" y="3080561"/>
            <a:ext cx="914400" cy="914400"/>
          </a:xfrm>
          <a:prstGeom prst="rect">
            <a:avLst/>
          </a:prstGeom>
        </p:spPr>
      </p:pic>
      <p:pic>
        <p:nvPicPr>
          <p:cNvPr id="23" name="Graphic 22" descr="Arrow: Rotate left with solid fill">
            <a:extLst>
              <a:ext uri="{FF2B5EF4-FFF2-40B4-BE49-F238E27FC236}">
                <a16:creationId xmlns:a16="http://schemas.microsoft.com/office/drawing/2014/main" id="{AB03C135-6863-47FE-95AD-98156386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37333">
            <a:off x="9751704" y="3080561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92A137-8FDF-4479-AF0A-E084928EAF15}"/>
              </a:ext>
            </a:extLst>
          </p:cNvPr>
          <p:cNvSpPr/>
          <p:nvPr/>
        </p:nvSpPr>
        <p:spPr>
          <a:xfrm>
            <a:off x="348116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6E49BC-EC1A-4236-8160-003174B42BFB}"/>
              </a:ext>
            </a:extLst>
          </p:cNvPr>
          <p:cNvSpPr/>
          <p:nvPr/>
        </p:nvSpPr>
        <p:spPr>
          <a:xfrm>
            <a:off x="4461021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6849C7-FBAE-4443-8800-AB8CC229357F}"/>
              </a:ext>
            </a:extLst>
          </p:cNvPr>
          <p:cNvSpPr/>
          <p:nvPr/>
        </p:nvSpPr>
        <p:spPr>
          <a:xfrm>
            <a:off x="8573925" y="3928365"/>
            <a:ext cx="3269960" cy="2058941"/>
          </a:xfrm>
          <a:prstGeom prst="rect">
            <a:avLst/>
          </a:prstGeom>
          <a:noFill/>
          <a:ln w="28575">
            <a:solidFill>
              <a:srgbClr val="FC4F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4" name="!!123">
            <a:extLst>
              <a:ext uri="{FF2B5EF4-FFF2-40B4-BE49-F238E27FC236}">
                <a16:creationId xmlns:a16="http://schemas.microsoft.com/office/drawing/2014/main" id="{2C4A3331-4BA6-41FA-BC2B-378F48202910}"/>
              </a:ext>
            </a:extLst>
          </p:cNvPr>
          <p:cNvSpPr txBox="1"/>
          <p:nvPr/>
        </p:nvSpPr>
        <p:spPr>
          <a:xfrm>
            <a:off x="3206590" y="783445"/>
            <a:ext cx="5778820" cy="523220"/>
          </a:xfrm>
          <a:prstGeom prst="rect">
            <a:avLst/>
          </a:prstGeom>
          <a:solidFill>
            <a:srgbClr val="FC4F2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HẠN CHẾ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3" name="6!!">
            <a:extLst>
              <a:ext uri="{FF2B5EF4-FFF2-40B4-BE49-F238E27FC236}">
                <a16:creationId xmlns:a16="http://schemas.microsoft.com/office/drawing/2014/main" id="{493F14D1-2CAD-457B-889C-186060D65287}"/>
              </a:ext>
            </a:extLst>
          </p:cNvPr>
          <p:cNvSpPr/>
          <p:nvPr/>
        </p:nvSpPr>
        <p:spPr>
          <a:xfrm>
            <a:off x="3795095" y="6950197"/>
            <a:ext cx="152326" cy="152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224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3" grpId="0" animBg="1"/>
          <p:bldP spid="7" grpId="0"/>
          <p:bldP spid="4" grpId="0" animBg="1"/>
          <p:bldP spid="8" grpId="0"/>
          <p:bldP spid="10" grpId="0"/>
          <p:bldP spid="11" grpId="0"/>
          <p:bldP spid="12" grpId="0"/>
          <p:bldP spid="24" grpId="0" animBg="1"/>
          <p:bldP spid="25" grpId="0" animBg="1"/>
          <p:bldP spid="26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3" grpId="0" animBg="1"/>
          <p:bldP spid="7" grpId="0"/>
          <p:bldP spid="4" grpId="0" animBg="1"/>
          <p:bldP spid="8" grpId="0"/>
          <p:bldP spid="10" grpId="0"/>
          <p:bldP spid="11" grpId="0"/>
          <p:bldP spid="12" grpId="0"/>
          <p:bldP spid="24" grpId="0" animBg="1"/>
          <p:bldP spid="25" grpId="0" animBg="1"/>
          <p:bldP spid="26" grpId="0" animBg="1"/>
          <p:bldP spid="34" grpId="0" animBg="1"/>
        </p:bldLst>
      </p:timing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8662B"/>
      </a:accent1>
      <a:accent2>
        <a:srgbClr val="E88B02"/>
      </a:accent2>
      <a:accent3>
        <a:srgbClr val="28662B"/>
      </a:accent3>
      <a:accent4>
        <a:srgbClr val="E88B02"/>
      </a:accent4>
      <a:accent5>
        <a:srgbClr val="28662B"/>
      </a:accent5>
      <a:accent6>
        <a:srgbClr val="E88B02"/>
      </a:accent6>
      <a:hlink>
        <a:srgbClr val="28662B"/>
      </a:hlink>
      <a:folHlink>
        <a:srgbClr val="E88B0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Color of 2020">
      <a:dk1>
        <a:srgbClr val="3F3F3F"/>
      </a:dk1>
      <a:lt1>
        <a:srgbClr val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2142</TotalTime>
  <Words>672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Calibri Light</vt:lpstr>
      <vt:lpstr>Calibri</vt:lpstr>
      <vt:lpstr>Open Sans</vt:lpstr>
      <vt:lpstr>.VnBook-AntiquaH</vt:lpstr>
      <vt:lpstr>A3.OpenSansBold-San</vt:lpstr>
      <vt:lpstr>Yeseva One</vt:lpstr>
      <vt:lpstr>Roboto</vt:lpstr>
      <vt:lpstr>Arial</vt:lpstr>
      <vt:lpstr>A3.OpenSans-San</vt:lpstr>
      <vt:lpstr>Custom Design</vt:lpstr>
      <vt:lpstr>3_Office Theme</vt:lpstr>
      <vt:lpstr>Office 主题</vt:lpstr>
      <vt:lpstr>9_Office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</dc:creator>
  <cp:lastModifiedBy>Bi</cp:lastModifiedBy>
  <cp:revision>292</cp:revision>
  <dcterms:created xsi:type="dcterms:W3CDTF">2021-11-22T00:56:30Z</dcterms:created>
  <dcterms:modified xsi:type="dcterms:W3CDTF">2021-12-22T00:47:22Z</dcterms:modified>
</cp:coreProperties>
</file>