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5" r:id="rId3"/>
    <p:sldMasterId id="2147483722" r:id="rId4"/>
    <p:sldMasterId id="2147483736" r:id="rId5"/>
    <p:sldMasterId id="2147483748" r:id="rId6"/>
  </p:sldMasterIdLst>
  <p:notesMasterIdLst>
    <p:notesMasterId r:id="rId42"/>
  </p:notesMasterIdLst>
  <p:sldIdLst>
    <p:sldId id="11088516" r:id="rId7"/>
    <p:sldId id="2007577331" r:id="rId8"/>
    <p:sldId id="257" r:id="rId9"/>
    <p:sldId id="260" r:id="rId10"/>
    <p:sldId id="2007577330" r:id="rId11"/>
    <p:sldId id="2007577311" r:id="rId12"/>
    <p:sldId id="2007577322" r:id="rId13"/>
    <p:sldId id="2007577323" r:id="rId14"/>
    <p:sldId id="2007577324" r:id="rId15"/>
    <p:sldId id="2007577321" r:id="rId16"/>
    <p:sldId id="2007577312" r:id="rId17"/>
    <p:sldId id="2007577325" r:id="rId18"/>
    <p:sldId id="2007577313" r:id="rId19"/>
    <p:sldId id="2007577314" r:id="rId20"/>
    <p:sldId id="2007577315" r:id="rId21"/>
    <p:sldId id="2007577287" r:id="rId22"/>
    <p:sldId id="2007577286" r:id="rId23"/>
    <p:sldId id="2007577316" r:id="rId24"/>
    <p:sldId id="2007577318" r:id="rId25"/>
    <p:sldId id="2007577317" r:id="rId26"/>
    <p:sldId id="2007577319" r:id="rId27"/>
    <p:sldId id="2007577329" r:id="rId28"/>
    <p:sldId id="2007577320" r:id="rId29"/>
    <p:sldId id="2007577326" r:id="rId30"/>
    <p:sldId id="2007577327" r:id="rId31"/>
    <p:sldId id="2007577328" r:id="rId32"/>
    <p:sldId id="325" r:id="rId33"/>
    <p:sldId id="332" r:id="rId34"/>
    <p:sldId id="333" r:id="rId35"/>
    <p:sldId id="334" r:id="rId36"/>
    <p:sldId id="335" r:id="rId37"/>
    <p:sldId id="336" r:id="rId38"/>
    <p:sldId id="338" r:id="rId39"/>
    <p:sldId id="327" r:id="rId40"/>
    <p:sldId id="32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20" y="84"/>
      </p:cViewPr>
      <p:guideLst>
        <p:guide orient="horz" pos="2160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C6181-074C-41FF-B204-28608E8EABF8}" type="datetimeFigureOut">
              <a:rPr lang="en-US" smtClean="0"/>
              <a:t>31/3/2024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FCC34-BF81-4DBD-BC46-704547A16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4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7367794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7367794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715c32f3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715c32f3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23200" y="-543800"/>
            <a:ext cx="7945600" cy="79456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668281" y="234498"/>
            <a:ext cx="3268468" cy="3268468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570225" y="3336844"/>
            <a:ext cx="3099600" cy="30996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948800" y="2655800"/>
            <a:ext cx="6294400" cy="15464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3754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60000" y="1732400"/>
            <a:ext cx="10272000" cy="4347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AutoNum type="arabicPeriod"/>
              <a:defRPr sz="14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27" name="Google Shape;27;p4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1710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369467" y="2044600"/>
            <a:ext cx="4563200" cy="4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6259333" y="2044600"/>
            <a:ext cx="4563200" cy="4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452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1106267" y="3484933"/>
            <a:ext cx="3188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1106300" y="3946933"/>
            <a:ext cx="3188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4501900" y="3484933"/>
            <a:ext cx="3188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4501900" y="3946933"/>
            <a:ext cx="3188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7897533" y="3484933"/>
            <a:ext cx="3188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7897533" y="3946933"/>
            <a:ext cx="3188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11430630" y="5037945"/>
            <a:ext cx="1058681" cy="99660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176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5506267" y="2200600"/>
            <a:ext cx="2637600" cy="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5506267" y="27771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8594405" y="2200600"/>
            <a:ext cx="2637600" cy="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8594405" y="27771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5506267" y="4111800"/>
            <a:ext cx="2637600" cy="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5506267" y="46883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8594405" y="4111800"/>
            <a:ext cx="2637600" cy="5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8594405" y="46883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11430630" y="5037945"/>
            <a:ext cx="1058681" cy="99660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346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468233" y="2584533"/>
            <a:ext cx="264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468233" y="3118813"/>
            <a:ext cx="26480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4773880" y="2584533"/>
            <a:ext cx="264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4770013" y="3118813"/>
            <a:ext cx="26480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468233" y="4961433"/>
            <a:ext cx="2648000" cy="4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468233" y="5497884"/>
            <a:ext cx="264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4769980" y="4968284"/>
            <a:ext cx="2648000" cy="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4770047" y="5501188"/>
            <a:ext cx="2648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8075633" y="2584533"/>
            <a:ext cx="264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8075636" y="3118813"/>
            <a:ext cx="26480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8071833" y="4970951"/>
            <a:ext cx="26480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8071836" y="5491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98625" y="6177794"/>
            <a:ext cx="1545719" cy="145507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11366506" y="-296454"/>
            <a:ext cx="1263521" cy="2290129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365437" y="-493327"/>
            <a:ext cx="1545695" cy="1455056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11048879" y="4324245"/>
            <a:ext cx="1722469" cy="1621465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4429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964800" y="8936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964800" y="1918833"/>
            <a:ext cx="6262400" cy="5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964800" y="3678597"/>
            <a:ext cx="6262400" cy="5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3541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964800" y="5438360"/>
            <a:ext cx="6262400" cy="5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657753" y="2795704"/>
            <a:ext cx="2479217" cy="4493573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396201" y="3096685"/>
            <a:ext cx="1643363" cy="2978591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10062596" y="-231565"/>
            <a:ext cx="1643317" cy="2978509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10406754" y="-1165195"/>
            <a:ext cx="2479217" cy="4493573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7206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459300" y="1046217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450100" y="2356451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459300" y="4334917"/>
            <a:ext cx="4000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1200" cap="none" spc="0" normalizeH="0" baseline="0" noProof="0">
              <a:ln>
                <a:noFill/>
              </a:ln>
              <a:solidFill>
                <a:srgbClr val="786C5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98625" y="6177794"/>
            <a:ext cx="1545719" cy="145507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11366506" y="-296454"/>
            <a:ext cx="1263521" cy="2290129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365437" y="-493327"/>
            <a:ext cx="1545695" cy="1455056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11048879" y="4324245"/>
            <a:ext cx="1722469" cy="1621465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7089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9895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657753" y="2795704"/>
            <a:ext cx="2479217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396201" y="3096685"/>
            <a:ext cx="1643363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10062596" y="-231565"/>
            <a:ext cx="1643317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10406754" y="-1165195"/>
            <a:ext cx="2479217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49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592828" y="4001983"/>
            <a:ext cx="3435200" cy="9576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33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7163963" y="4001983"/>
            <a:ext cx="3435200" cy="9576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33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592833" y="5022851"/>
            <a:ext cx="3435200" cy="8324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7163972" y="5022851"/>
            <a:ext cx="3435200" cy="8324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5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7260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43" name="Google Shape;43;p6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44;p6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49473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53467" y="1287055"/>
            <a:ext cx="4869200" cy="2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49" name="Google Shape;49;p7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7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1171867" y="3876145"/>
            <a:ext cx="4432400" cy="16948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14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953467" y="1734200"/>
            <a:ext cx="10278400" cy="3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56" name="Google Shape;56;p8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8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92106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019800" y="3157949"/>
            <a:ext cx="8152400" cy="9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741200" y="4148549"/>
            <a:ext cx="6709600" cy="1605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63" name="Google Shape;63;p9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9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20103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960000" y="4786067"/>
            <a:ext cx="10272000" cy="1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053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957700" y="1307543"/>
            <a:ext cx="10272400" cy="24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959800" y="3818267"/>
            <a:ext cx="10272400" cy="5744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73" name="Google Shape;73;p11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74;p11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2040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1703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title" hasCustomPrompt="1"/>
          </p:nvPr>
        </p:nvSpPr>
        <p:spPr>
          <a:xfrm>
            <a:off x="1776992" y="1744971"/>
            <a:ext cx="17192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956792" y="2949283"/>
            <a:ext cx="3359600" cy="74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5233859" y="1744971"/>
            <a:ext cx="17244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3"/>
          </p:nvPr>
        </p:nvSpPr>
        <p:spPr>
          <a:xfrm>
            <a:off x="4416259" y="2949283"/>
            <a:ext cx="3359600" cy="74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>
            <a:off x="8695717" y="1744971"/>
            <a:ext cx="17192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5"/>
          </p:nvPr>
        </p:nvSpPr>
        <p:spPr>
          <a:xfrm>
            <a:off x="7875517" y="2949283"/>
            <a:ext cx="3359600" cy="74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6" hasCustomPrompt="1"/>
          </p:nvPr>
        </p:nvSpPr>
        <p:spPr>
          <a:xfrm>
            <a:off x="3380984" y="3959304"/>
            <a:ext cx="17192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7"/>
          </p:nvPr>
        </p:nvSpPr>
        <p:spPr>
          <a:xfrm>
            <a:off x="2673584" y="5184087"/>
            <a:ext cx="3364800" cy="74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8" hasCustomPrompt="1"/>
          </p:nvPr>
        </p:nvSpPr>
        <p:spPr>
          <a:xfrm>
            <a:off x="6861051" y="3959304"/>
            <a:ext cx="17192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9"/>
          </p:nvPr>
        </p:nvSpPr>
        <p:spPr>
          <a:xfrm>
            <a:off x="6153651" y="5184087"/>
            <a:ext cx="3364800" cy="74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3"/>
          </p:nvPr>
        </p:nvSpPr>
        <p:spPr>
          <a:xfrm>
            <a:off x="956792" y="2506521"/>
            <a:ext cx="33596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33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4"/>
          </p:nvPr>
        </p:nvSpPr>
        <p:spPr>
          <a:xfrm>
            <a:off x="4416259" y="2506521"/>
            <a:ext cx="33596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33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5"/>
          </p:nvPr>
        </p:nvSpPr>
        <p:spPr>
          <a:xfrm>
            <a:off x="7875600" y="2506521"/>
            <a:ext cx="33596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33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6"/>
          </p:nvPr>
        </p:nvSpPr>
        <p:spPr>
          <a:xfrm>
            <a:off x="2673584" y="4736888"/>
            <a:ext cx="33648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33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7"/>
          </p:nvPr>
        </p:nvSpPr>
        <p:spPr>
          <a:xfrm>
            <a:off x="6153651" y="4736888"/>
            <a:ext cx="33648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33" b="1">
                <a:latin typeface="Lexend Mega"/>
                <a:ea typeface="Lexend Mega"/>
                <a:cs typeface="Lexend Mega"/>
                <a:sym typeface="Lexend Meg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8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96" name="Google Shape;96;p13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13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8543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2123200" y="-543800"/>
            <a:ext cx="7945600" cy="794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" name="Google Shape;23;p3"/>
          <p:cNvGrpSpPr/>
          <p:nvPr/>
        </p:nvGrpSpPr>
        <p:grpSpPr>
          <a:xfrm>
            <a:off x="8570225" y="3336844"/>
            <a:ext cx="3099600" cy="30996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3426400" y="2982400"/>
            <a:ext cx="5339200" cy="1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3426400" y="4251601"/>
            <a:ext cx="5339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1019767" y="585833"/>
            <a:ext cx="2566000" cy="25660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50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2384000" y="4707551"/>
            <a:ext cx="74240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1944200" y="1441251"/>
            <a:ext cx="8303600" cy="29720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03" name="Google Shape;103;p14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4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47069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953467" y="3460589"/>
            <a:ext cx="8693600" cy="12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1168392"/>
            <a:ext cx="4201200" cy="21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953467" y="4811916"/>
            <a:ext cx="5813600" cy="6036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11" name="Google Shape;111;p15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5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16071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2545067" y="3473289"/>
            <a:ext cx="8693600" cy="12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title" idx="2" hasCustomPrompt="1"/>
          </p:nvPr>
        </p:nvSpPr>
        <p:spPr>
          <a:xfrm>
            <a:off x="7037467" y="1155692"/>
            <a:ext cx="4201200" cy="21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 b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xfrm>
            <a:off x="5418400" y="4824616"/>
            <a:ext cx="5813600" cy="6036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19" name="Google Shape;119;p16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16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21669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25" name="Google Shape;125;p17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7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19796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8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31" name="Google Shape;131;p18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8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4893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37" name="Google Shape;137;p19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9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960000" y="2235733"/>
            <a:ext cx="6181200" cy="2899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268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subTitle" idx="1"/>
          </p:nvPr>
        </p:nvSpPr>
        <p:spPr>
          <a:xfrm>
            <a:off x="2150000" y="3866600"/>
            <a:ext cx="7892000" cy="9468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960000" y="1638200"/>
            <a:ext cx="10272000" cy="2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666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45" name="Google Shape;145;p20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" name="Google Shape;146;p20"/>
          <p:cNvCxnSpPr/>
          <p:nvPr/>
        </p:nvCxnSpPr>
        <p:spPr>
          <a:xfrm rot="10800000">
            <a:off x="953433" y="6349467"/>
            <a:ext cx="959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20412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>
            <a:spLocks noGrp="1"/>
          </p:cNvSpPr>
          <p:nvPr>
            <p:ph type="subTitle" idx="1"/>
          </p:nvPr>
        </p:nvSpPr>
        <p:spPr>
          <a:xfrm>
            <a:off x="953467" y="3296448"/>
            <a:ext cx="4300400" cy="16980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957255" y="1863552"/>
            <a:ext cx="43004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52" name="Google Shape;152;p21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" name="Google Shape;153;p21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2934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6947867" y="3015367"/>
            <a:ext cx="4300400" cy="15820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6951667" y="2144627"/>
            <a:ext cx="4300400" cy="7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59" name="Google Shape;159;p22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22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1666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1"/>
          </p:nvPr>
        </p:nvSpPr>
        <p:spPr>
          <a:xfrm>
            <a:off x="953467" y="3015367"/>
            <a:ext cx="4300400" cy="15820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957267" y="2144627"/>
            <a:ext cx="4300400" cy="7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66" name="Google Shape;166;p23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23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579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8108933" y="1018667"/>
            <a:ext cx="4820800" cy="4820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" name="Google Shape;47;p5"/>
          <p:cNvGrpSpPr/>
          <p:nvPr/>
        </p:nvGrpSpPr>
        <p:grpSpPr>
          <a:xfrm>
            <a:off x="-590308" y="449712"/>
            <a:ext cx="3099600" cy="30996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6144000" cy="3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" name="Google Shape;56;p5"/>
          <p:cNvSpPr/>
          <p:nvPr/>
        </p:nvSpPr>
        <p:spPr>
          <a:xfrm>
            <a:off x="8363867" y="1273600"/>
            <a:ext cx="4310800" cy="43108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1161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6963400" y="3338135"/>
            <a:ext cx="3950400" cy="16360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6653000" y="1883865"/>
            <a:ext cx="45544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73" name="Google Shape;173;p24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24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90487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1"/>
          </p:nvPr>
        </p:nvSpPr>
        <p:spPr>
          <a:xfrm>
            <a:off x="960000" y="1732400"/>
            <a:ext cx="10272000" cy="4347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80" name="Google Shape;180;p25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25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83034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1"/>
          </p:nvPr>
        </p:nvSpPr>
        <p:spPr>
          <a:xfrm>
            <a:off x="3006033" y="2612133"/>
            <a:ext cx="5176400" cy="6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2"/>
          </p:nvPr>
        </p:nvSpPr>
        <p:spPr>
          <a:xfrm>
            <a:off x="3006033" y="1848817"/>
            <a:ext cx="5176400" cy="72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3"/>
          </p:nvPr>
        </p:nvSpPr>
        <p:spPr>
          <a:xfrm>
            <a:off x="4025744" y="4095851"/>
            <a:ext cx="5176400" cy="72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4"/>
          </p:nvPr>
        </p:nvSpPr>
        <p:spPr>
          <a:xfrm>
            <a:off x="4025733" y="4859593"/>
            <a:ext cx="5176400" cy="62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190" name="Google Shape;190;p26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6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95207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>
            <a:spLocks noGrp="1"/>
          </p:cNvSpPr>
          <p:nvPr>
            <p:ph type="subTitle" idx="1"/>
          </p:nvPr>
        </p:nvSpPr>
        <p:spPr>
          <a:xfrm>
            <a:off x="960000" y="4021700"/>
            <a:ext cx="3115200" cy="6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ubTitle" idx="2"/>
          </p:nvPr>
        </p:nvSpPr>
        <p:spPr>
          <a:xfrm>
            <a:off x="960000" y="4622747"/>
            <a:ext cx="3115200" cy="1143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3"/>
          </p:nvPr>
        </p:nvSpPr>
        <p:spPr>
          <a:xfrm>
            <a:off x="4538400" y="4622747"/>
            <a:ext cx="3115200" cy="1143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subTitle" idx="4"/>
          </p:nvPr>
        </p:nvSpPr>
        <p:spPr>
          <a:xfrm>
            <a:off x="8116800" y="4622747"/>
            <a:ext cx="3115200" cy="1143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5"/>
          </p:nvPr>
        </p:nvSpPr>
        <p:spPr>
          <a:xfrm>
            <a:off x="4538400" y="4021700"/>
            <a:ext cx="3115200" cy="6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6"/>
          </p:nvPr>
        </p:nvSpPr>
        <p:spPr>
          <a:xfrm>
            <a:off x="8116800" y="4021700"/>
            <a:ext cx="3115200" cy="61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202" name="Google Shape;202;p27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7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65805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8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>
            <a:spLocks noGrp="1"/>
          </p:cNvSpPr>
          <p:nvPr>
            <p:ph type="subTitle" idx="1"/>
          </p:nvPr>
        </p:nvSpPr>
        <p:spPr>
          <a:xfrm>
            <a:off x="960000" y="4591115"/>
            <a:ext cx="3115200" cy="5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subTitle" idx="2"/>
          </p:nvPr>
        </p:nvSpPr>
        <p:spPr>
          <a:xfrm>
            <a:off x="960000" y="5192153"/>
            <a:ext cx="3115200" cy="8508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3"/>
          </p:nvPr>
        </p:nvSpPr>
        <p:spPr>
          <a:xfrm>
            <a:off x="4538400" y="5192153"/>
            <a:ext cx="3115200" cy="8508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subTitle" idx="4"/>
          </p:nvPr>
        </p:nvSpPr>
        <p:spPr>
          <a:xfrm>
            <a:off x="8116800" y="5192153"/>
            <a:ext cx="3115200" cy="8508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5"/>
          </p:nvPr>
        </p:nvSpPr>
        <p:spPr>
          <a:xfrm>
            <a:off x="4538400" y="4591115"/>
            <a:ext cx="3115200" cy="5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subTitle" idx="6"/>
          </p:nvPr>
        </p:nvSpPr>
        <p:spPr>
          <a:xfrm>
            <a:off x="8116800" y="4591115"/>
            <a:ext cx="3115200" cy="5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214" name="Google Shape;214;p28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28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44801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>
            <a:spLocks noGrp="1"/>
          </p:cNvSpPr>
          <p:nvPr>
            <p:ph type="subTitle" idx="1"/>
          </p:nvPr>
        </p:nvSpPr>
        <p:spPr>
          <a:xfrm>
            <a:off x="2674667" y="1981225"/>
            <a:ext cx="3596800" cy="9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2"/>
          </p:nvPr>
        </p:nvSpPr>
        <p:spPr>
          <a:xfrm>
            <a:off x="2674667" y="2894445"/>
            <a:ext cx="3596800" cy="7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subTitle" idx="3"/>
          </p:nvPr>
        </p:nvSpPr>
        <p:spPr>
          <a:xfrm>
            <a:off x="6408700" y="2894433"/>
            <a:ext cx="3098400" cy="7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2677100" y="5039933"/>
            <a:ext cx="3596800" cy="7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subTitle" idx="5"/>
          </p:nvPr>
        </p:nvSpPr>
        <p:spPr>
          <a:xfrm>
            <a:off x="6410800" y="5039933"/>
            <a:ext cx="3098400" cy="7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subTitle" idx="6"/>
          </p:nvPr>
        </p:nvSpPr>
        <p:spPr>
          <a:xfrm>
            <a:off x="2677100" y="4126605"/>
            <a:ext cx="3596800" cy="9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subTitle" idx="7"/>
          </p:nvPr>
        </p:nvSpPr>
        <p:spPr>
          <a:xfrm>
            <a:off x="6408700" y="1981200"/>
            <a:ext cx="3098400" cy="9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subTitle" idx="8"/>
          </p:nvPr>
        </p:nvSpPr>
        <p:spPr>
          <a:xfrm>
            <a:off x="6410773" y="4126600"/>
            <a:ext cx="3098400" cy="9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28" name="Google Shape;228;p29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29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81604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>
            <a:spLocks noGrp="1"/>
          </p:cNvSpPr>
          <p:nvPr>
            <p:ph type="subTitle" idx="1"/>
          </p:nvPr>
        </p:nvSpPr>
        <p:spPr>
          <a:xfrm>
            <a:off x="2124200" y="2319765"/>
            <a:ext cx="3821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subTitle" idx="2"/>
          </p:nvPr>
        </p:nvSpPr>
        <p:spPr>
          <a:xfrm>
            <a:off x="2124200" y="3881501"/>
            <a:ext cx="3821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subTitle" idx="3"/>
          </p:nvPr>
        </p:nvSpPr>
        <p:spPr>
          <a:xfrm flipH="1">
            <a:off x="7428967" y="2319765"/>
            <a:ext cx="3809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subTitle" idx="4"/>
          </p:nvPr>
        </p:nvSpPr>
        <p:spPr>
          <a:xfrm>
            <a:off x="2124200" y="5406267"/>
            <a:ext cx="3821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subTitle" idx="5"/>
          </p:nvPr>
        </p:nvSpPr>
        <p:spPr>
          <a:xfrm flipH="1">
            <a:off x="7419543" y="3881501"/>
            <a:ext cx="3809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subTitle" idx="6"/>
          </p:nvPr>
        </p:nvSpPr>
        <p:spPr>
          <a:xfrm flipH="1">
            <a:off x="7424975" y="5406267"/>
            <a:ext cx="3809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subTitle" idx="7"/>
          </p:nvPr>
        </p:nvSpPr>
        <p:spPr>
          <a:xfrm>
            <a:off x="2124200" y="1814600"/>
            <a:ext cx="3821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8"/>
          </p:nvPr>
        </p:nvSpPr>
        <p:spPr>
          <a:xfrm>
            <a:off x="2124200" y="3370441"/>
            <a:ext cx="3821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subTitle" idx="9"/>
          </p:nvPr>
        </p:nvSpPr>
        <p:spPr>
          <a:xfrm flipH="1">
            <a:off x="7420973" y="1814600"/>
            <a:ext cx="3809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subTitle" idx="13"/>
          </p:nvPr>
        </p:nvSpPr>
        <p:spPr>
          <a:xfrm>
            <a:off x="2124200" y="4895203"/>
            <a:ext cx="3821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subTitle" idx="14"/>
          </p:nvPr>
        </p:nvSpPr>
        <p:spPr>
          <a:xfrm flipH="1">
            <a:off x="7419547" y="3370441"/>
            <a:ext cx="3809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" name="Google Shape;243;p30"/>
          <p:cNvSpPr txBox="1">
            <a:spLocks noGrp="1"/>
          </p:cNvSpPr>
          <p:nvPr>
            <p:ph type="subTitle" idx="15"/>
          </p:nvPr>
        </p:nvSpPr>
        <p:spPr>
          <a:xfrm flipH="1">
            <a:off x="7416979" y="4895203"/>
            <a:ext cx="38096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5" name="Google Shape;245;p3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46" name="Google Shape;246;p30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30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54017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1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1"/>
          <p:cNvSpPr txBox="1">
            <a:spLocks noGrp="1"/>
          </p:cNvSpPr>
          <p:nvPr>
            <p:ph type="title" hasCustomPrompt="1"/>
          </p:nvPr>
        </p:nvSpPr>
        <p:spPr>
          <a:xfrm>
            <a:off x="1712767" y="668131"/>
            <a:ext cx="87680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1" name="Google Shape;251;p31"/>
          <p:cNvSpPr txBox="1">
            <a:spLocks noGrp="1"/>
          </p:cNvSpPr>
          <p:nvPr>
            <p:ph type="subTitle" idx="1"/>
          </p:nvPr>
        </p:nvSpPr>
        <p:spPr>
          <a:xfrm>
            <a:off x="1712767" y="1645899"/>
            <a:ext cx="8768000" cy="557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1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10631"/>
            <a:ext cx="87680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3" name="Google Shape;253;p31"/>
          <p:cNvSpPr txBox="1">
            <a:spLocks noGrp="1"/>
          </p:cNvSpPr>
          <p:nvPr>
            <p:ph type="subTitle" idx="3"/>
          </p:nvPr>
        </p:nvSpPr>
        <p:spPr>
          <a:xfrm>
            <a:off x="1712000" y="3588399"/>
            <a:ext cx="8768000" cy="557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553164"/>
            <a:ext cx="8768000" cy="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5" name="Google Shape;255;p31"/>
          <p:cNvSpPr txBox="1">
            <a:spLocks noGrp="1"/>
          </p:cNvSpPr>
          <p:nvPr>
            <p:ph type="subTitle" idx="5"/>
          </p:nvPr>
        </p:nvSpPr>
        <p:spPr>
          <a:xfrm>
            <a:off x="1712000" y="5530932"/>
            <a:ext cx="8768000" cy="5572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1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57" name="Google Shape;257;p31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31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90751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2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>
            <a:spLocks noGrp="1"/>
          </p:cNvSpPr>
          <p:nvPr>
            <p:ph type="title" hasCustomPrompt="1"/>
          </p:nvPr>
        </p:nvSpPr>
        <p:spPr>
          <a:xfrm flipH="1">
            <a:off x="1498100" y="2685943"/>
            <a:ext cx="2026000" cy="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latin typeface="Lexend Mega ExtraBold"/>
                <a:ea typeface="Lexend Mega ExtraBold"/>
                <a:cs typeface="Lexend Mega ExtraBold"/>
                <a:sym typeface="Lexend Mega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r>
              <a:t>xx%</a:t>
            </a:r>
          </a:p>
        </p:txBody>
      </p:sp>
      <p:sp>
        <p:nvSpPr>
          <p:cNvPr id="262" name="Google Shape;262;p3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83000" y="2685943"/>
            <a:ext cx="2026000" cy="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latin typeface="Lexend Mega ExtraBold"/>
                <a:ea typeface="Lexend Mega ExtraBold"/>
                <a:cs typeface="Lexend Mega ExtraBold"/>
                <a:sym typeface="Lexend Mega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r>
              <a:t>xx%</a:t>
            </a:r>
          </a:p>
        </p:txBody>
      </p:sp>
      <p:sp>
        <p:nvSpPr>
          <p:cNvPr id="263" name="Google Shape;263;p32"/>
          <p:cNvSpPr txBox="1">
            <a:spLocks noGrp="1"/>
          </p:cNvSpPr>
          <p:nvPr>
            <p:ph type="title" idx="3" hasCustomPrompt="1"/>
          </p:nvPr>
        </p:nvSpPr>
        <p:spPr>
          <a:xfrm>
            <a:off x="8670100" y="2685943"/>
            <a:ext cx="2026000" cy="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latin typeface="Lexend Mega ExtraBold"/>
                <a:ea typeface="Lexend Mega ExtraBold"/>
                <a:cs typeface="Lexend Mega ExtraBold"/>
                <a:sym typeface="Lexend Mega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r>
              <a:t>xx%</a:t>
            </a:r>
          </a:p>
        </p:txBody>
      </p:sp>
      <p:sp>
        <p:nvSpPr>
          <p:cNvPr id="264" name="Google Shape;264;p32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5" name="Google Shape;265;p32"/>
          <p:cNvSpPr txBox="1">
            <a:spLocks noGrp="1"/>
          </p:cNvSpPr>
          <p:nvPr>
            <p:ph type="title" idx="4"/>
          </p:nvPr>
        </p:nvSpPr>
        <p:spPr>
          <a:xfrm>
            <a:off x="960000" y="713333"/>
            <a:ext cx="1027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2"/>
          <p:cNvSpPr txBox="1">
            <a:spLocks noGrp="1"/>
          </p:cNvSpPr>
          <p:nvPr>
            <p:ph type="subTitle" idx="1"/>
          </p:nvPr>
        </p:nvSpPr>
        <p:spPr>
          <a:xfrm>
            <a:off x="971100" y="4364600"/>
            <a:ext cx="3080000" cy="5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7" name="Google Shape;267;p32"/>
          <p:cNvSpPr txBox="1">
            <a:spLocks noGrp="1"/>
          </p:cNvSpPr>
          <p:nvPr>
            <p:ph type="subTitle" idx="5"/>
          </p:nvPr>
        </p:nvSpPr>
        <p:spPr>
          <a:xfrm>
            <a:off x="971100" y="4965633"/>
            <a:ext cx="3080000" cy="11224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2"/>
          <p:cNvSpPr txBox="1">
            <a:spLocks noGrp="1"/>
          </p:cNvSpPr>
          <p:nvPr>
            <p:ph type="subTitle" idx="6"/>
          </p:nvPr>
        </p:nvSpPr>
        <p:spPr>
          <a:xfrm>
            <a:off x="4553800" y="4965632"/>
            <a:ext cx="3084400" cy="11224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2"/>
          <p:cNvSpPr txBox="1">
            <a:spLocks noGrp="1"/>
          </p:cNvSpPr>
          <p:nvPr>
            <p:ph type="subTitle" idx="7"/>
          </p:nvPr>
        </p:nvSpPr>
        <p:spPr>
          <a:xfrm>
            <a:off x="8140900" y="4965632"/>
            <a:ext cx="3084400" cy="11224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2"/>
          <p:cNvSpPr txBox="1">
            <a:spLocks noGrp="1"/>
          </p:cNvSpPr>
          <p:nvPr>
            <p:ph type="subTitle" idx="8"/>
          </p:nvPr>
        </p:nvSpPr>
        <p:spPr>
          <a:xfrm>
            <a:off x="4553800" y="4364600"/>
            <a:ext cx="3084400" cy="5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1" name="Google Shape;271;p32"/>
          <p:cNvSpPr txBox="1">
            <a:spLocks noGrp="1"/>
          </p:cNvSpPr>
          <p:nvPr>
            <p:ph type="subTitle" idx="9"/>
          </p:nvPr>
        </p:nvSpPr>
        <p:spPr>
          <a:xfrm>
            <a:off x="8140900" y="4364600"/>
            <a:ext cx="3084400" cy="56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33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272" name="Google Shape;272;p32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2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70903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3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 txBox="1">
            <a:spLocks noGrp="1"/>
          </p:cNvSpPr>
          <p:nvPr>
            <p:ph type="ctrTitle"/>
          </p:nvPr>
        </p:nvSpPr>
        <p:spPr>
          <a:xfrm>
            <a:off x="2659000" y="696000"/>
            <a:ext cx="6874000" cy="1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subTitle" idx="1"/>
          </p:nvPr>
        </p:nvSpPr>
        <p:spPr>
          <a:xfrm>
            <a:off x="3233400" y="2297833"/>
            <a:ext cx="5725200" cy="16388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8" name="Google Shape;278;p33"/>
          <p:cNvSpPr txBox="1">
            <a:spLocks noGrp="1"/>
          </p:cNvSpPr>
          <p:nvPr>
            <p:ph type="sldNum" idx="12"/>
          </p:nvPr>
        </p:nvSpPr>
        <p:spPr>
          <a:xfrm>
            <a:off x="10299733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79" name="Google Shape;279;p33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33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33"/>
          <p:cNvSpPr txBox="1"/>
          <p:nvPr/>
        </p:nvSpPr>
        <p:spPr>
          <a:xfrm>
            <a:off x="2778000" y="5049667"/>
            <a:ext cx="66360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8098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590308" y="449712"/>
            <a:ext cx="3099600" cy="30996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2982400" cy="3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￮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4587809" y="2610733"/>
            <a:ext cx="2982400" cy="3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￮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0" name="Google Shape;80;p7"/>
          <p:cNvSpPr/>
          <p:nvPr/>
        </p:nvSpPr>
        <p:spPr>
          <a:xfrm>
            <a:off x="8108933" y="1018667"/>
            <a:ext cx="4820800" cy="4820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>
            <a:off x="8363867" y="1273600"/>
            <a:ext cx="4310800" cy="43108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5293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4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lt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85" name="Google Shape;285;p34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34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959800" y="1474100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4132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5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91" name="Google Shape;291;p35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35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35"/>
          <p:cNvCxnSpPr/>
          <p:nvPr/>
        </p:nvCxnSpPr>
        <p:spPr>
          <a:xfrm>
            <a:off x="959800" y="1474100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06008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6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97" name="Google Shape;297;p36"/>
          <p:cNvCxnSpPr/>
          <p:nvPr/>
        </p:nvCxnSpPr>
        <p:spPr>
          <a:xfrm>
            <a:off x="957700" y="521933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36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89013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7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rot="10800000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302" name="Google Shape;302;p37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3" name="Google Shape;303;p37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4842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1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90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3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5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8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2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6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73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5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07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77" indent="0">
              <a:buNone/>
              <a:defRPr sz="2699" b="1"/>
            </a:lvl2pPr>
            <a:lvl3pPr marL="1218755" indent="0">
              <a:buNone/>
              <a:defRPr sz="2400" b="1"/>
            </a:lvl3pPr>
            <a:lvl4pPr marL="1828129" indent="0">
              <a:buNone/>
              <a:defRPr sz="2200" b="1"/>
            </a:lvl4pPr>
            <a:lvl5pPr marL="2437506" indent="0">
              <a:buNone/>
              <a:defRPr sz="2200" b="1"/>
            </a:lvl5pPr>
            <a:lvl6pPr marL="3046882" indent="0">
              <a:buNone/>
              <a:defRPr sz="2200" b="1"/>
            </a:lvl6pPr>
            <a:lvl7pPr marL="3656259" indent="0">
              <a:buNone/>
              <a:defRPr sz="2200" b="1"/>
            </a:lvl7pPr>
            <a:lvl8pPr marL="4265635" indent="0">
              <a:buNone/>
              <a:defRPr sz="2200" b="1"/>
            </a:lvl8pPr>
            <a:lvl9pPr marL="487501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7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377" indent="0">
              <a:buNone/>
              <a:defRPr sz="2699" b="1"/>
            </a:lvl2pPr>
            <a:lvl3pPr marL="1218755" indent="0">
              <a:buNone/>
              <a:defRPr sz="2400" b="1"/>
            </a:lvl3pPr>
            <a:lvl4pPr marL="1828129" indent="0">
              <a:buNone/>
              <a:defRPr sz="2200" b="1"/>
            </a:lvl4pPr>
            <a:lvl5pPr marL="2437506" indent="0">
              <a:buNone/>
              <a:defRPr sz="2200" b="1"/>
            </a:lvl5pPr>
            <a:lvl6pPr marL="3046882" indent="0">
              <a:buNone/>
              <a:defRPr sz="2200" b="1"/>
            </a:lvl6pPr>
            <a:lvl7pPr marL="3656259" indent="0">
              <a:buNone/>
              <a:defRPr sz="2200" b="1"/>
            </a:lvl7pPr>
            <a:lvl8pPr marL="4265635" indent="0">
              <a:buNone/>
              <a:defRPr sz="2200" b="1"/>
            </a:lvl8pPr>
            <a:lvl9pPr marL="487501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96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0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590308" y="449712"/>
            <a:ext cx="3099600" cy="30996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7109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7" y="1031259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61" y="6451904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83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011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1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9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77" indent="0">
              <a:buNone/>
              <a:defRPr sz="1600"/>
            </a:lvl2pPr>
            <a:lvl3pPr marL="1218755" indent="0">
              <a:buNone/>
              <a:defRPr sz="1400"/>
            </a:lvl3pPr>
            <a:lvl4pPr marL="1828129" indent="0">
              <a:buNone/>
              <a:defRPr sz="1200"/>
            </a:lvl4pPr>
            <a:lvl5pPr marL="2437506" indent="0">
              <a:buNone/>
              <a:defRPr sz="1200"/>
            </a:lvl5pPr>
            <a:lvl6pPr marL="3046882" indent="0">
              <a:buNone/>
              <a:defRPr sz="1200"/>
            </a:lvl6pPr>
            <a:lvl7pPr marL="3656259" indent="0">
              <a:buNone/>
              <a:defRPr sz="1200"/>
            </a:lvl7pPr>
            <a:lvl8pPr marL="4265635" indent="0">
              <a:buNone/>
              <a:defRPr sz="1200"/>
            </a:lvl8pPr>
            <a:lvl9pPr marL="48750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43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377" indent="0">
              <a:buNone/>
              <a:defRPr sz="3799"/>
            </a:lvl2pPr>
            <a:lvl3pPr marL="1218755" indent="0">
              <a:buNone/>
              <a:defRPr sz="3199"/>
            </a:lvl3pPr>
            <a:lvl4pPr marL="1828129" indent="0">
              <a:buNone/>
              <a:defRPr sz="2699"/>
            </a:lvl4pPr>
            <a:lvl5pPr marL="2437506" indent="0">
              <a:buNone/>
              <a:defRPr sz="2699"/>
            </a:lvl5pPr>
            <a:lvl6pPr marL="3046882" indent="0">
              <a:buNone/>
              <a:defRPr sz="2699"/>
            </a:lvl6pPr>
            <a:lvl7pPr marL="3656259" indent="0">
              <a:buNone/>
              <a:defRPr sz="2699"/>
            </a:lvl7pPr>
            <a:lvl8pPr marL="4265635" indent="0">
              <a:buNone/>
              <a:defRPr sz="2699"/>
            </a:lvl8pPr>
            <a:lvl9pPr marL="4875011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77" indent="0">
              <a:buNone/>
              <a:defRPr sz="1600"/>
            </a:lvl2pPr>
            <a:lvl3pPr marL="1218755" indent="0">
              <a:buNone/>
              <a:defRPr sz="1400"/>
            </a:lvl3pPr>
            <a:lvl4pPr marL="1828129" indent="0">
              <a:buNone/>
              <a:defRPr sz="1200"/>
            </a:lvl4pPr>
            <a:lvl5pPr marL="2437506" indent="0">
              <a:buNone/>
              <a:defRPr sz="1200"/>
            </a:lvl5pPr>
            <a:lvl6pPr marL="3046882" indent="0">
              <a:buNone/>
              <a:defRPr sz="1200"/>
            </a:lvl6pPr>
            <a:lvl7pPr marL="3656259" indent="0">
              <a:buNone/>
              <a:defRPr sz="1200"/>
            </a:lvl7pPr>
            <a:lvl8pPr marL="4265635" indent="0">
              <a:buNone/>
              <a:defRPr sz="1200"/>
            </a:lvl8pPr>
            <a:lvl9pPr marL="487501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57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8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68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3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443195" y="226822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415737" y="201667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1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0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121910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29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3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443195" y="226822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415737" y="201667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08" lvl="1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664" lvl="2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18" lvl="3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772" lvl="4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327" lvl="5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880" lvl="6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434" lvl="7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5990" lvl="8" indent="-40637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0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121910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61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72057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0009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0"/>
          <p:cNvGrpSpPr/>
          <p:nvPr/>
        </p:nvGrpSpPr>
        <p:grpSpPr>
          <a:xfrm>
            <a:off x="411172" y="5082661"/>
            <a:ext cx="2458913" cy="2458913"/>
            <a:chOff x="-474900" y="321200"/>
            <a:chExt cx="2324700" cy="2324700"/>
          </a:xfrm>
        </p:grpSpPr>
        <p:sp>
          <p:nvSpPr>
            <p:cNvPr id="107" name="Google Shape;107;p1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" name="Google Shape;111;p10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1426167" y="5875067"/>
            <a:ext cx="6144000" cy="6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483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33467" y="1709367"/>
            <a:ext cx="7407600" cy="192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Artifika"/>
                <a:ea typeface="Artifika"/>
                <a:cs typeface="Artifika"/>
                <a:sym typeface="Artifik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75867" y="3733733"/>
            <a:ext cx="69228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02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325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922400" y="2360733"/>
            <a:ext cx="57264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1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880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/>
          </p:nvPr>
        </p:nvSpPr>
        <p:spPr>
          <a:xfrm>
            <a:off x="960000" y="2724167"/>
            <a:ext cx="3384400" cy="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960000" y="3178233"/>
            <a:ext cx="33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4559028" y="2724167"/>
            <a:ext cx="3389200" cy="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4559025" y="3178233"/>
            <a:ext cx="33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5"/>
          </p:nvPr>
        </p:nvSpPr>
        <p:spPr>
          <a:xfrm>
            <a:off x="960000" y="5092600"/>
            <a:ext cx="3384400" cy="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960000" y="5546633"/>
            <a:ext cx="338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/>
          </p:nvPr>
        </p:nvSpPr>
        <p:spPr>
          <a:xfrm>
            <a:off x="4559028" y="5092600"/>
            <a:ext cx="3389200" cy="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4559025" y="5546633"/>
            <a:ext cx="33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8158064" y="2724167"/>
            <a:ext cx="3389200" cy="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3"/>
          </p:nvPr>
        </p:nvSpPr>
        <p:spPr>
          <a:xfrm>
            <a:off x="8158060" y="3178233"/>
            <a:ext cx="33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4"/>
          </p:nvPr>
        </p:nvSpPr>
        <p:spPr>
          <a:xfrm>
            <a:off x="8158064" y="5092600"/>
            <a:ext cx="3389200" cy="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5"/>
          </p:nvPr>
        </p:nvSpPr>
        <p:spPr>
          <a:xfrm>
            <a:off x="8158060" y="5546633"/>
            <a:ext cx="338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2237600" y="1832181"/>
            <a:ext cx="82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2162400" y="4205603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5763825" y="1832181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5763825" y="4205603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9362860" y="1832181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 hasCustomPrompt="1"/>
          </p:nvPr>
        </p:nvSpPr>
        <p:spPr>
          <a:xfrm>
            <a:off x="9362860" y="4205603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6679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4597400" y="2660667"/>
            <a:ext cx="664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2" hasCustomPrompt="1"/>
          </p:nvPr>
        </p:nvSpPr>
        <p:spPr>
          <a:xfrm>
            <a:off x="2514600" y="2691200"/>
            <a:ext cx="2082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4597400" y="3613667"/>
            <a:ext cx="66436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9680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 idx="2"/>
          </p:nvPr>
        </p:nvSpPr>
        <p:spPr>
          <a:xfrm>
            <a:off x="1067733" y="3481233"/>
            <a:ext cx="3340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title" idx="3"/>
          </p:nvPr>
        </p:nvSpPr>
        <p:spPr>
          <a:xfrm>
            <a:off x="7681933" y="3481233"/>
            <a:ext cx="3340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>
          <a:xfrm>
            <a:off x="7681929" y="413138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4"/>
          </p:nvPr>
        </p:nvSpPr>
        <p:spPr>
          <a:xfrm>
            <a:off x="1067967" y="413138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313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 idx="2"/>
          </p:nvPr>
        </p:nvSpPr>
        <p:spPr>
          <a:xfrm>
            <a:off x="1250267" y="3557596"/>
            <a:ext cx="29004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1"/>
          </p:nvPr>
        </p:nvSpPr>
        <p:spPr>
          <a:xfrm>
            <a:off x="1250267" y="4139756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title" idx="3"/>
          </p:nvPr>
        </p:nvSpPr>
        <p:spPr>
          <a:xfrm>
            <a:off x="4645895" y="3557596"/>
            <a:ext cx="29004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4"/>
          </p:nvPr>
        </p:nvSpPr>
        <p:spPr>
          <a:xfrm>
            <a:off x="4645895" y="4139756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 idx="5"/>
          </p:nvPr>
        </p:nvSpPr>
        <p:spPr>
          <a:xfrm>
            <a:off x="8041532" y="3557596"/>
            <a:ext cx="2900400" cy="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ubTitle" idx="6"/>
          </p:nvPr>
        </p:nvSpPr>
        <p:spPr>
          <a:xfrm>
            <a:off x="8041532" y="4139756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419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 idx="2"/>
          </p:nvPr>
        </p:nvSpPr>
        <p:spPr>
          <a:xfrm>
            <a:off x="1266416" y="1853033"/>
            <a:ext cx="2926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1"/>
          </p:nvPr>
        </p:nvSpPr>
        <p:spPr>
          <a:xfrm>
            <a:off x="1266416" y="2314633"/>
            <a:ext cx="292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 idx="3"/>
          </p:nvPr>
        </p:nvSpPr>
        <p:spPr>
          <a:xfrm>
            <a:off x="1266416" y="3367400"/>
            <a:ext cx="2926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ubTitle" idx="4"/>
          </p:nvPr>
        </p:nvSpPr>
        <p:spPr>
          <a:xfrm>
            <a:off x="1266416" y="3829033"/>
            <a:ext cx="292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 idx="5"/>
          </p:nvPr>
        </p:nvSpPr>
        <p:spPr>
          <a:xfrm>
            <a:off x="1266416" y="4881800"/>
            <a:ext cx="29260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6"/>
          </p:nvPr>
        </p:nvSpPr>
        <p:spPr>
          <a:xfrm>
            <a:off x="1266416" y="5343433"/>
            <a:ext cx="292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title" idx="7"/>
          </p:nvPr>
        </p:nvSpPr>
        <p:spPr>
          <a:xfrm>
            <a:off x="7999600" y="3367400"/>
            <a:ext cx="29276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8"/>
          </p:nvPr>
        </p:nvSpPr>
        <p:spPr>
          <a:xfrm>
            <a:off x="7999600" y="3829033"/>
            <a:ext cx="292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title" idx="9"/>
          </p:nvPr>
        </p:nvSpPr>
        <p:spPr>
          <a:xfrm>
            <a:off x="7999600" y="1853033"/>
            <a:ext cx="29276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3"/>
          </p:nvPr>
        </p:nvSpPr>
        <p:spPr>
          <a:xfrm>
            <a:off x="7999600" y="2314633"/>
            <a:ext cx="292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14"/>
          </p:nvPr>
        </p:nvSpPr>
        <p:spPr>
          <a:xfrm>
            <a:off x="7999600" y="4881800"/>
            <a:ext cx="29276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5"/>
          </p:nvPr>
        </p:nvSpPr>
        <p:spPr>
          <a:xfrm>
            <a:off x="7999600" y="5343433"/>
            <a:ext cx="292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23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21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/>
          <p:nvPr/>
        </p:nvSpPr>
        <p:spPr>
          <a:xfrm rot="10800000" flipH="1">
            <a:off x="2697895" y="1812311"/>
            <a:ext cx="5498767" cy="5334000"/>
          </a:xfrm>
          <a:custGeom>
            <a:avLst/>
            <a:gdLst/>
            <a:ahLst/>
            <a:cxnLst/>
            <a:rect l="l" t="t" r="r" b="b"/>
            <a:pathLst>
              <a:path w="164963" h="160020" extrusionOk="0">
                <a:moveTo>
                  <a:pt x="0" y="0"/>
                </a:moveTo>
                <a:lnTo>
                  <a:pt x="164963" y="0"/>
                </a:lnTo>
                <a:lnTo>
                  <a:pt x="119243" y="16002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94" name="Google Shape;394;p45"/>
          <p:cNvSpPr/>
          <p:nvPr/>
        </p:nvSpPr>
        <p:spPr>
          <a:xfrm>
            <a:off x="5275434" y="-175442"/>
            <a:ext cx="7037233" cy="2133467"/>
          </a:xfrm>
          <a:custGeom>
            <a:avLst/>
            <a:gdLst/>
            <a:ahLst/>
            <a:cxnLst/>
            <a:rect l="l" t="t" r="r" b="b"/>
            <a:pathLst>
              <a:path w="211117" h="64004" extrusionOk="0">
                <a:moveTo>
                  <a:pt x="211117" y="4067"/>
                </a:moveTo>
                <a:lnTo>
                  <a:pt x="211117" y="0"/>
                </a:lnTo>
                <a:lnTo>
                  <a:pt x="36953" y="0"/>
                </a:lnTo>
                <a:lnTo>
                  <a:pt x="0" y="64004"/>
                </a:lnTo>
                <a:lnTo>
                  <a:pt x="177146" y="33493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395" name="Google Shape;395;p45"/>
          <p:cNvSpPr/>
          <p:nvPr/>
        </p:nvSpPr>
        <p:spPr>
          <a:xfrm>
            <a:off x="-102967" y="1853501"/>
            <a:ext cx="6796200" cy="5444033"/>
          </a:xfrm>
          <a:custGeom>
            <a:avLst/>
            <a:gdLst/>
            <a:ahLst/>
            <a:cxnLst/>
            <a:rect l="l" t="t" r="r" b="b"/>
            <a:pathLst>
              <a:path w="203886" h="163321" extrusionOk="0">
                <a:moveTo>
                  <a:pt x="0" y="161256"/>
                </a:moveTo>
                <a:lnTo>
                  <a:pt x="0" y="61784"/>
                </a:lnTo>
                <a:lnTo>
                  <a:pt x="203886" y="0"/>
                </a:lnTo>
                <a:lnTo>
                  <a:pt x="80633" y="163321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396" name="Google Shape;396;p45"/>
          <p:cNvSpPr/>
          <p:nvPr/>
        </p:nvSpPr>
        <p:spPr>
          <a:xfrm rot="10800000" flipH="1">
            <a:off x="-82372" y="-123561"/>
            <a:ext cx="6569667" cy="4036533"/>
          </a:xfrm>
          <a:custGeom>
            <a:avLst/>
            <a:gdLst/>
            <a:ahLst/>
            <a:cxnLst/>
            <a:rect l="l" t="t" r="r" b="b"/>
            <a:pathLst>
              <a:path w="197090" h="121096" extrusionOk="0">
                <a:moveTo>
                  <a:pt x="0" y="0"/>
                </a:moveTo>
                <a:lnTo>
                  <a:pt x="0" y="121096"/>
                </a:lnTo>
                <a:lnTo>
                  <a:pt x="197090" y="121096"/>
                </a:lnTo>
                <a:lnTo>
                  <a:pt x="154459" y="48191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97" name="Google Shape;397;p45"/>
          <p:cNvSpPr/>
          <p:nvPr/>
        </p:nvSpPr>
        <p:spPr>
          <a:xfrm rot="10800000" flipH="1">
            <a:off x="7311067" y="-41195"/>
            <a:ext cx="5004500" cy="7187533"/>
          </a:xfrm>
          <a:custGeom>
            <a:avLst/>
            <a:gdLst/>
            <a:ahLst/>
            <a:cxnLst/>
            <a:rect l="l" t="t" r="r" b="b"/>
            <a:pathLst>
              <a:path w="150135" h="215626" extrusionOk="0">
                <a:moveTo>
                  <a:pt x="26567" y="0"/>
                </a:moveTo>
                <a:lnTo>
                  <a:pt x="150135" y="0"/>
                </a:lnTo>
                <a:lnTo>
                  <a:pt x="150135" y="215626"/>
                </a:lnTo>
                <a:lnTo>
                  <a:pt x="0" y="92676"/>
                </a:lnTo>
                <a:close/>
              </a:path>
            </a:pathLst>
          </a:custGeom>
          <a:solidFill>
            <a:srgbClr val="EEEEEE">
              <a:alpha val="71880"/>
            </a:srgbClr>
          </a:solidFill>
          <a:ln>
            <a:noFill/>
          </a:ln>
        </p:spPr>
      </p:sp>
      <p:sp>
        <p:nvSpPr>
          <p:cNvPr id="398" name="Google Shape;398;p45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45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sp>
        <p:nvSpPr>
          <p:cNvPr id="400" name="Google Shape;400;p45"/>
          <p:cNvSpPr txBox="1">
            <a:spLocks noGrp="1"/>
          </p:cNvSpPr>
          <p:nvPr>
            <p:ph type="body" idx="1"/>
          </p:nvPr>
        </p:nvSpPr>
        <p:spPr>
          <a:xfrm>
            <a:off x="1593533" y="2214067"/>
            <a:ext cx="4625200" cy="27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401" name="Google Shape;401;p45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45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03281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6724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405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 rot="5400000">
            <a:off x="2663518" y="-2768016"/>
            <a:ext cx="6902033" cy="1226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975433" y="3530600"/>
            <a:ext cx="826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365433" y="1767972"/>
            <a:ext cx="14856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372833" y="4483600"/>
            <a:ext cx="54708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30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F2A8C9-72B9-4F3D-AADD-C97A985D2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B25D149-8B0A-40C5-BDE4-4EB234AD0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6692D4-7176-4664-8010-2C0C508EC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BF50DB-2CBB-428B-AA03-6920C018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74524-E8A8-43AF-A1B9-4A40E61E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03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41DB83-4F86-41CC-8072-2D8F2405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7A64A99-66B0-4662-A6C7-AF0730CD4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8F8805-B2E9-48EF-A955-B419EC6B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B8259A7-088B-4F8C-B5EE-5FCF1289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DB54B7-0B06-4303-A82E-75010138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70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B48843-ED94-48B7-8DF0-69C2D49B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9A7BFBE-0D7C-46DB-AFA2-00E76A78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DCEF5E-0BF6-4E54-BE05-B7E4C34E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204E7C-51C3-449B-8E9F-CF6728F5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ED08A-FA20-460D-9809-7347BCEE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028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6EEC57-0788-4BB1-9676-A102AD7F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D58FC3-471E-4072-8FB0-030F49045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525477A-A1EB-4FE2-AFDC-0F1581D51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59E21B-AB0E-4208-ACC2-C2289C12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1D05D2-A634-46AD-92CD-EE997729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64939F-73DD-45EE-A59B-03290D19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65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7CE484-C994-4DEC-860C-879F2B8D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6D4C78-641D-4298-8574-C22CD8304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51D5D6C-64D3-4000-91BB-9D9A84C4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9282C-2D4F-41C6-B2A0-827A3B3B8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BE2E4A7-4DB5-4F80-8119-8C394C28E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13C947B-C8B9-49F7-99B0-447D28DD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41D37AE-FD81-4B9C-82F2-81048E6C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B0C51C5-63B2-4C7B-93E0-81C108F6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13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0DFCA5-598D-40BC-BC04-FF97A4C8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ED99665-8E7F-4C3F-B101-DD8CCCCC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E876B4E-39A5-470E-9D4B-F9B0FB06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A3B97FD-4732-46C5-B5C7-921F88AC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78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010B73E-73B6-4CFF-9BC9-74D65D0B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A90249-4CAE-4A79-B15D-683A6882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8557EA-AB48-428A-8BEC-3917367E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2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2700" y="3201433"/>
            <a:ext cx="9446400" cy="19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333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72800" y="5240100"/>
            <a:ext cx="9446400" cy="484400"/>
          </a:xfrm>
          <a:prstGeom prst="rect">
            <a:avLst/>
          </a:prstGeom>
        </p:spPr>
        <p:txBody>
          <a:bodyPr spcFirstLastPara="1" wrap="square" lIns="91425" tIns="91425" rIns="7777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 rot="10800000">
            <a:off x="953667" y="6349472"/>
            <a:ext cx="9446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04447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8D7751-9EF0-42BA-898A-0D7368C8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4A5D21D-B3E3-48BD-8690-60246E940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AC2D266-4489-4965-B9C6-86028792B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24944C-56D4-46B6-A499-F4D33786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9708C1D-AE3C-408B-99B6-F1E7A5A19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825AA94-E681-4FFA-BFD2-40A208F1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655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CCEC0A-F2CB-4C78-A34A-43CBE44E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F537874-C135-48B3-AE22-F43586DCD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80A9B7-4148-4742-B7AA-83D57D01B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9145D1-8808-4F95-8220-1EC469F6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9A6D67-9EAE-4261-991D-65DF099A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B91EEC7-153E-4330-878B-D7D93A58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269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857623-F46E-4F6F-A7B1-895FFF15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3BE09AD-228B-4E54-B259-4FA6CAA32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AAF937-8D68-4E1F-AB3F-3E908FD3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AFECA4-AC7F-4B30-8F30-0D444B7A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5F5023-F85E-45CA-A863-B60B1B1E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209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C92691D-BB39-40E4-A437-8EED9738E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D82F380-8946-4E7F-BE9D-F37FCDDF8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92458A-47A1-48D9-9C7D-D174F309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43478A-98D7-4AF3-AD0A-3279B33F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7B7F45-750B-4A14-A974-ED1F19AC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076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800" y="1759633"/>
            <a:ext cx="6032800" cy="2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1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800" y="4757633"/>
            <a:ext cx="60328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1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089063" y="3848681"/>
            <a:ext cx="1263517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98833" y="5903057"/>
            <a:ext cx="2226948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10458752" y="5017294"/>
            <a:ext cx="2369497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747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6026800" y="3181633"/>
            <a:ext cx="52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6026800" y="1844033"/>
            <a:ext cx="5214400" cy="13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6026800" y="4524000"/>
            <a:ext cx="52144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839776" y="5459360"/>
            <a:ext cx="1989984" cy="3606768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53279" y="4794542"/>
            <a:ext cx="1808791" cy="3278428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1089063" y="3848681"/>
            <a:ext cx="1263517" cy="2290123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10640485" y="5466828"/>
            <a:ext cx="2369497" cy="2359785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11135174" y="-309353"/>
            <a:ext cx="1268711" cy="1263465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433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960000" y="1570167"/>
            <a:ext cx="10272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40" lvl="1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09" lvl="2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278" lvl="3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848" lvl="4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418" lvl="5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6987" lvl="6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557" lvl="7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126" lvl="8" indent="-4063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11430630" y="5037945"/>
            <a:ext cx="1058681" cy="99660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697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2128900" y="31803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6406296" y="31803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6406300" y="3925533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2128900" y="3925533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98833" y="5536390"/>
            <a:ext cx="2226948" cy="209636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10676540" y="-296454"/>
            <a:ext cx="1263521" cy="2290129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10957073" y="-878788"/>
            <a:ext cx="1906087" cy="3454776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509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98625" y="6177794"/>
            <a:ext cx="1545719" cy="145507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365437" y="-493327"/>
            <a:ext cx="1545695" cy="1455056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11048879" y="4324245"/>
            <a:ext cx="1722469" cy="1621465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11366506" y="-296454"/>
            <a:ext cx="1263521" cy="2290129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960000" y="2046867"/>
            <a:ext cx="4303200" cy="3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8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960000" y="1029967"/>
            <a:ext cx="430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11430630" y="5037945"/>
            <a:ext cx="1058681" cy="99660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97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 flipH="1">
            <a:off x="5287" y="0"/>
            <a:ext cx="121814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749200" y="3320897"/>
            <a:ext cx="8693600" cy="12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028700"/>
            <a:ext cx="4201200" cy="21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189200" y="4710324"/>
            <a:ext cx="5813600" cy="603600"/>
          </a:xfrm>
          <a:prstGeom prst="rect">
            <a:avLst/>
          </a:prstGeom>
        </p:spPr>
        <p:txBody>
          <a:bodyPr spcFirstLastPara="1" wrap="square" lIns="91425" tIns="91425" rIns="7777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0293200" y="6144667"/>
            <a:ext cx="938800" cy="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2pPr>
            <a:lvl3pPr lvl="2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3pPr>
            <a:lvl4pPr lvl="3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4pPr>
            <a:lvl5pPr lvl="4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5pPr>
            <a:lvl6pPr lvl="5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6pPr>
            <a:lvl7pPr lvl="6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7pPr>
            <a:lvl8pPr lvl="7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8pPr>
            <a:lvl9pPr lvl="8" algn="r" rtl="0">
              <a:buNone/>
              <a:defRPr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0" name="Google Shape;20;p3"/>
          <p:cNvCxnSpPr/>
          <p:nvPr/>
        </p:nvCxnSpPr>
        <p:spPr>
          <a:xfrm rot="10800000">
            <a:off x="957700" y="6349472"/>
            <a:ext cx="959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2417633" y="521933"/>
            <a:ext cx="881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812550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59072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98833" y="6100724"/>
            <a:ext cx="2226948" cy="209636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10676540" y="-296454"/>
            <a:ext cx="1263521" cy="2290129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326088" y="-183219"/>
            <a:ext cx="1466712" cy="1380705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10957073" y="-878788"/>
            <a:ext cx="1906087" cy="3454776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0662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3099000" y="1783467"/>
            <a:ext cx="5994000" cy="1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3099133" y="3586667"/>
            <a:ext cx="5994000" cy="15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526369" y="2680936"/>
            <a:ext cx="2479217" cy="4493573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527584" y="2981918"/>
            <a:ext cx="1643363" cy="2978591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10062596" y="-231565"/>
            <a:ext cx="1643317" cy="2978509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10406754" y="-1165195"/>
            <a:ext cx="2479217" cy="4493573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16079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960000" y="5404133"/>
            <a:ext cx="102812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10838008" y="4887800"/>
            <a:ext cx="1877139" cy="1767065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10883260" y="3309985"/>
            <a:ext cx="2418144" cy="2276345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863069" y="879974"/>
            <a:ext cx="2540671" cy="2391585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729896" y="5254895"/>
            <a:ext cx="2540703" cy="2391573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10663111" y="5760305"/>
            <a:ext cx="1466728" cy="138072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4560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1209033" y="1668017"/>
            <a:ext cx="4849600" cy="2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1209033" y="4527184"/>
            <a:ext cx="4849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10223473" y="3890585"/>
            <a:ext cx="1643363" cy="2978591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807182" y="-1165195"/>
            <a:ext cx="2479217" cy="4493573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372872" y="-231565"/>
            <a:ext cx="1643317" cy="2978509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10518108" y="3283536"/>
            <a:ext cx="2479217" cy="4493573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921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2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2477783" y="1848597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2477767" y="2455433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1258300" y="2061967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7527233" y="1848567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7527233" y="2455428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6302583" y="2061967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3234049" y="4173764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3234033" y="4780600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2014567" y="4387133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8283500" y="4173733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8283500" y="4780595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7058849" y="4387133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98833" y="6100724"/>
            <a:ext cx="2226948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10676540" y="-296454"/>
            <a:ext cx="126352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326088" y="-183219"/>
            <a:ext cx="1466712" cy="1380705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10957073" y="-878788"/>
            <a:ext cx="1906087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7373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11430630" y="5037945"/>
            <a:ext cx="1058681" cy="99660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10988411" y="5656738"/>
            <a:ext cx="1466728" cy="138072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014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950900" y="3953367"/>
            <a:ext cx="617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950800" y="1814233"/>
            <a:ext cx="6176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98833" y="5536390"/>
            <a:ext cx="2226948" cy="209636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10458752" y="5017294"/>
            <a:ext cx="2369497" cy="2359785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11089063" y="3848681"/>
            <a:ext cx="1263517" cy="2290123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9335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1132167" y="2089400"/>
            <a:ext cx="49416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1132167" y="3429000"/>
            <a:ext cx="49416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98833" y="5536390"/>
            <a:ext cx="2226948" cy="209636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10650052" y="5495528"/>
            <a:ext cx="2369497" cy="2359785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11280363" y="4059113"/>
            <a:ext cx="1263517" cy="2290123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304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6385600" y="593367"/>
            <a:ext cx="485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6385600" y="1492133"/>
            <a:ext cx="4855600" cy="4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326091" y="5506835"/>
            <a:ext cx="1466709" cy="1380703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98625" y="6177794"/>
            <a:ext cx="1545719" cy="145507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11366506" y="-296454"/>
            <a:ext cx="1263521" cy="2290129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FC99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86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image" Target="../media/image10.jpg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6144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775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ga"/>
              <a:buNone/>
              <a:defRPr sz="3500" b="1">
                <a:solidFill>
                  <a:schemeClr val="dk1"/>
                </a:solidFill>
                <a:latin typeface="Lexend Mega"/>
                <a:ea typeface="Lexend Mega"/>
                <a:cs typeface="Lexend Mega"/>
                <a:sym typeface="Lexend Me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610667"/>
            <a:ext cx="10285200" cy="4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7777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6042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6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8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31/3/2024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6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8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8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9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hdr="0" ftr="0" dt="0"/>
  <p:txStyles>
    <p:titleStyle>
      <a:lvl1pPr algn="ctr" defTabSz="1218755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31" indent="-457031" algn="l" defTabSz="1218755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237" indent="-380860" algn="l" defTabSz="1218755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442" indent="-304688" algn="l" defTabSz="121875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819" indent="-304688" algn="l" defTabSz="1218755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194" indent="-304688" algn="l" defTabSz="1218755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571" indent="-304688" algn="l" defTabSz="121875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948" indent="-304688" algn="l" defTabSz="121875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324" indent="-304688" algn="l" defTabSz="121875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700" indent="-304688" algn="l" defTabSz="121875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7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55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9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06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82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59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35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11" algn="l" defTabSz="1218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tifika"/>
              <a:buNone/>
              <a:defRPr sz="3500">
                <a:solidFill>
                  <a:schemeClr val="dk2"/>
                </a:solidFill>
                <a:latin typeface="Artifika"/>
                <a:ea typeface="Artifika"/>
                <a:cs typeface="Artifika"/>
                <a:sym typeface="Artif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801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9D03775-986C-460A-8F4D-3AA5D609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88BF51-CB4D-4273-A189-A5821A21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92155B-1787-485F-8C17-6F1446D70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2AC24A9-CCB6-4F8D-B8DB-C2F3692CFA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31/3/2024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0CE30A3-B32F-48C9-9ADE-CA5FF4B1F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D73CC8-5799-4DB9-A3CE-738747A44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2DC25EE-239B-4C5F-AAD1-255A7D5F1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3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173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eb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f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2.gif"/><Relationship Id="rId18" Type="http://schemas.openxmlformats.org/officeDocument/2006/relationships/image" Target="../media/image67.png"/><Relationship Id="rId3" Type="http://schemas.microsoft.com/office/2007/relationships/media" Target="../media/media4.m4a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61.gif"/><Relationship Id="rId17" Type="http://schemas.openxmlformats.org/officeDocument/2006/relationships/image" Target="../media/image66.gif"/><Relationship Id="rId2" Type="http://schemas.openxmlformats.org/officeDocument/2006/relationships/audio" Target="../media/media3.mp3"/><Relationship Id="rId16" Type="http://schemas.openxmlformats.org/officeDocument/2006/relationships/image" Target="../media/image65.gif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image" Target="../media/image60.gif"/><Relationship Id="rId5" Type="http://schemas.microsoft.com/office/2007/relationships/media" Target="../media/media5.m4a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audio" Target="../media/audio1.wav"/><Relationship Id="rId4" Type="http://schemas.openxmlformats.org/officeDocument/2006/relationships/audio" Target="../media/media4.m4a"/><Relationship Id="rId9" Type="http://schemas.openxmlformats.org/officeDocument/2006/relationships/image" Target="../media/image58.png"/><Relationship Id="rId1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microsoft.com/office/2007/relationships/media" Target="../media/media4.m4a"/><Relationship Id="rId7" Type="http://schemas.openxmlformats.org/officeDocument/2006/relationships/image" Target="../media/image58.png"/><Relationship Id="rId12" Type="http://schemas.openxmlformats.org/officeDocument/2006/relationships/image" Target="../media/image63.gif"/><Relationship Id="rId17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8.gif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66.gif"/><Relationship Id="rId10" Type="http://schemas.openxmlformats.org/officeDocument/2006/relationships/image" Target="../media/image61.gif"/><Relationship Id="rId4" Type="http://schemas.openxmlformats.org/officeDocument/2006/relationships/audio" Target="../media/media4.m4a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microsoft.com/office/2007/relationships/media" Target="../media/media4.m4a"/><Relationship Id="rId7" Type="http://schemas.openxmlformats.org/officeDocument/2006/relationships/image" Target="../media/image58.png"/><Relationship Id="rId12" Type="http://schemas.openxmlformats.org/officeDocument/2006/relationships/image" Target="../media/image63.gif"/><Relationship Id="rId17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8.gif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66.gif"/><Relationship Id="rId10" Type="http://schemas.openxmlformats.org/officeDocument/2006/relationships/image" Target="../media/image61.gif"/><Relationship Id="rId4" Type="http://schemas.openxmlformats.org/officeDocument/2006/relationships/audio" Target="../media/media4.m4a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microsoft.com/office/2007/relationships/media" Target="../media/media4.m4a"/><Relationship Id="rId7" Type="http://schemas.openxmlformats.org/officeDocument/2006/relationships/image" Target="../media/image58.png"/><Relationship Id="rId12" Type="http://schemas.openxmlformats.org/officeDocument/2006/relationships/image" Target="../media/image63.gif"/><Relationship Id="rId17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8.gif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66.gif"/><Relationship Id="rId10" Type="http://schemas.openxmlformats.org/officeDocument/2006/relationships/image" Target="../media/image61.gif"/><Relationship Id="rId4" Type="http://schemas.openxmlformats.org/officeDocument/2006/relationships/audio" Target="../media/media4.m4a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C8F97-BD2A-4C47-A5A3-F8A0AA5A7C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</a:t>
            </a:fld>
            <a:endParaRPr kumimoji="0" lang="en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E96B4E-1679-4646-8E18-8AF929523095}"/>
              </a:ext>
            </a:extLst>
          </p:cNvPr>
          <p:cNvSpPr/>
          <p:nvPr/>
        </p:nvSpPr>
        <p:spPr>
          <a:xfrm>
            <a:off x="618248" y="1073566"/>
            <a:ext cx="759759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DE5559-9D7A-4442-86E9-BA2C8A41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97" y="3429000"/>
            <a:ext cx="7122695" cy="33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FC0E5-3BDE-C0A5-2CC9-0A1D3FA3F9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8953" r="11200" b="19999"/>
          <a:stretch/>
        </p:blipFill>
        <p:spPr>
          <a:xfrm>
            <a:off x="11224151" y="5962650"/>
            <a:ext cx="967849" cy="8953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09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2BBD79-D986-1284-4469-176ACAACF5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7F640-A600-24BF-2FCA-3559B9385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596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5FB16E-09EC-58AA-D242-731F72F1F2EF}"/>
              </a:ext>
            </a:extLst>
          </p:cNvPr>
          <p:cNvSpPr txBox="1"/>
          <p:nvPr/>
        </p:nvSpPr>
        <p:spPr>
          <a:xfrm>
            <a:off x="304800" y="6088559"/>
            <a:ext cx="5829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 cơm của miền 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18D06D-1C72-B900-5737-7A87D6FEF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9" y="0"/>
            <a:ext cx="603986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9D1A00-5D14-E0D1-9BB0-EEA2373F2305}"/>
              </a:ext>
            </a:extLst>
          </p:cNvPr>
          <p:cNvSpPr txBox="1"/>
          <p:nvPr/>
        </p:nvSpPr>
        <p:spPr>
          <a:xfrm>
            <a:off x="6239380" y="-80988"/>
            <a:ext cx="5829300" cy="76944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 cơm của miền 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0944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E5C5C-97B3-1E06-A261-2DAAEAAABC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E786"/>
                </a:solidFill>
                <a:effectLst/>
                <a:uLnTx/>
                <a:uFillTx/>
                <a:latin typeface="Lexend Mega"/>
                <a:sym typeface="Lexend Meg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E786"/>
              </a:solidFill>
              <a:effectLst/>
              <a:uLnTx/>
              <a:uFillTx/>
              <a:latin typeface="Lexend Mega"/>
              <a:sym typeface="Lexend Meg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12BF9-B763-7B94-03DC-461FABFB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9F1EF-C28D-5F18-B66F-73F0BC09E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0A7782-F3B5-E272-08DA-7AB225ECF8A0}"/>
              </a:ext>
            </a:extLst>
          </p:cNvPr>
          <p:cNvSpPr/>
          <p:nvPr/>
        </p:nvSpPr>
        <p:spPr>
          <a:xfrm>
            <a:off x="6190600" y="0"/>
            <a:ext cx="4572000" cy="802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08EA4-0E85-ED13-7B2F-BE4F18E7D41C}"/>
              </a:ext>
            </a:extLst>
          </p:cNvPr>
          <p:cNvSpPr txBox="1"/>
          <p:nvPr/>
        </p:nvSpPr>
        <p:spPr>
          <a:xfrm>
            <a:off x="4761844" y="1155032"/>
            <a:ext cx="7170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 ở miền Bắc: Cơm tẻ, nước chè.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D8CDA2-BB99-3E3E-748F-0EA0B55E8A55}"/>
              </a:ext>
            </a:extLst>
          </p:cNvPr>
          <p:cNvSpPr txBox="1"/>
          <p:nvPr/>
        </p:nvSpPr>
        <p:spPr>
          <a:xfrm>
            <a:off x="4761841" y="2772780"/>
            <a:ext cx="7170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 ở miền Trung: Món ăn thường cay và mặn hơn.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52493-8E70-BB42-77B3-415D54B4C169}"/>
              </a:ext>
            </a:extLst>
          </p:cNvPr>
          <p:cNvSpPr txBox="1"/>
          <p:nvPr/>
        </p:nvSpPr>
        <p:spPr>
          <a:xfrm>
            <a:off x="4761842" y="4255815"/>
            <a:ext cx="7170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kinh ở miền Nam: thường có nhiều món hơi ngọt và ít cay.</a:t>
            </a:r>
          </a:p>
        </p:txBody>
      </p:sp>
    </p:spTree>
    <p:extLst>
      <p:ext uri="{BB962C8B-B14F-4D97-AF65-F5344CB8AC3E}">
        <p14:creationId xmlns:p14="http://schemas.microsoft.com/office/powerpoint/2010/main" val="14766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A9A7CB-4306-65E0-5EC9-25A0206C097A}"/>
              </a:ext>
            </a:extLst>
          </p:cNvPr>
          <p:cNvSpPr txBox="1"/>
          <p:nvPr/>
        </p:nvSpPr>
        <p:spPr>
          <a:xfrm>
            <a:off x="-276225" y="6202442"/>
            <a:ext cx="12573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của dân tộc </a:t>
            </a:r>
            <a:r>
              <a:rPr lang="en-US" sz="3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tạo nên linh hồn của người dân Tây Bắc</a:t>
            </a:r>
            <a:endParaRPr lang="en-US" sz="34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9183B-840B-48D3-3E5F-308FB809A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04"/>
            <a:ext cx="6134100" cy="6162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2D9482-2E63-E0BA-B55F-64023E5B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40003"/>
            <a:ext cx="6057899" cy="61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E5C5C-97B3-1E06-A261-2DAAEAAABC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E786"/>
                </a:solidFill>
                <a:effectLst/>
                <a:uLnTx/>
                <a:uFillTx/>
                <a:latin typeface="Lexend Mega"/>
                <a:sym typeface="Lexend Meg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E786"/>
              </a:solidFill>
              <a:effectLst/>
              <a:uLnTx/>
              <a:uFillTx/>
              <a:latin typeface="Lexend Mega"/>
              <a:sym typeface="Lexend Meg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12BF9-B763-7B94-03DC-461FABFB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0A7782-F3B5-E272-08DA-7AB225ECF8A0}"/>
              </a:ext>
            </a:extLst>
          </p:cNvPr>
          <p:cNvSpPr/>
          <p:nvPr/>
        </p:nvSpPr>
        <p:spPr>
          <a:xfrm>
            <a:off x="6190600" y="0"/>
            <a:ext cx="4572000" cy="802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khác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08EA4-0E85-ED13-7B2F-BE4F18E7D41C}"/>
              </a:ext>
            </a:extLst>
          </p:cNvPr>
          <p:cNvSpPr txBox="1"/>
          <p:nvPr/>
        </p:nvSpPr>
        <p:spPr>
          <a:xfrm>
            <a:off x="4761844" y="1183459"/>
            <a:ext cx="7170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D8CDA2-BB99-3E3E-748F-0EA0B55E8A55}"/>
              </a:ext>
            </a:extLst>
          </p:cNvPr>
          <p:cNvSpPr txBox="1"/>
          <p:nvPr/>
        </p:nvSpPr>
        <p:spPr>
          <a:xfrm>
            <a:off x="4761844" y="2625180"/>
            <a:ext cx="7170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52493-8E70-BB42-77B3-415D54B4C169}"/>
              </a:ext>
            </a:extLst>
          </p:cNvPr>
          <p:cNvSpPr txBox="1"/>
          <p:nvPr/>
        </p:nvSpPr>
        <p:spPr>
          <a:xfrm>
            <a:off x="4761844" y="4473098"/>
            <a:ext cx="7170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4312D-D462-A677-84DC-8C7188681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E5C5C-97B3-1E06-A261-2DAAEAAABC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E786"/>
                </a:solidFill>
                <a:effectLst/>
                <a:uLnTx/>
                <a:uFillTx/>
                <a:latin typeface="Lexend Mega"/>
                <a:sym typeface="Lexend Meg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E786"/>
              </a:solidFill>
              <a:effectLst/>
              <a:uLnTx/>
              <a:uFillTx/>
              <a:latin typeface="Lexend Mega"/>
              <a:sym typeface="Lexend Meg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12BF9-B763-7B94-03DC-461FABFB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70C56-2BE0-7BA6-4D83-0C0743DC4BD4}"/>
              </a:ext>
            </a:extLst>
          </p:cNvPr>
          <p:cNvSpPr txBox="1"/>
          <p:nvPr/>
        </p:nvSpPr>
        <p:spPr>
          <a:xfrm>
            <a:off x="1" y="1837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exend Mega"/>
              </a:rPr>
              <a:t>BÀI 14: CÁC DÂN TỘC TRÊN ĐẤT NƯỚC VIỆT NAM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29FB-25B9-B041-83D7-1B836D263389}"/>
              </a:ext>
            </a:extLst>
          </p:cNvPr>
          <p:cNvSpPr txBox="1"/>
          <p:nvPr/>
        </p:nvSpPr>
        <p:spPr>
          <a:xfrm>
            <a:off x="-1" y="744334"/>
            <a:ext cx="989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 Hoạt động kinh tế, đời sống vật chất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B9216-13E9-F82E-E452-0E814A0EAC1E}"/>
              </a:ext>
            </a:extLst>
          </p:cNvPr>
          <p:cNvSpPr txBox="1"/>
          <p:nvPr/>
        </p:nvSpPr>
        <p:spPr>
          <a:xfrm>
            <a:off x="-2" y="1304367"/>
            <a:ext cx="742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3.3 Ăn, mặc, 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E8973-68B6-4985-2FB6-E57070DCB364}"/>
              </a:ext>
            </a:extLst>
          </p:cNvPr>
          <p:cNvSpPr txBox="1"/>
          <p:nvPr/>
        </p:nvSpPr>
        <p:spPr>
          <a:xfrm>
            <a:off x="-3" y="1777708"/>
            <a:ext cx="189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Ăn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F99EB-434D-E5BF-7574-0E524BA6A227}"/>
              </a:ext>
            </a:extLst>
          </p:cNvPr>
          <p:cNvSpPr txBox="1"/>
          <p:nvPr/>
        </p:nvSpPr>
        <p:spPr>
          <a:xfrm>
            <a:off x="-2" y="2337741"/>
            <a:ext cx="189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Mặc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E62F2-ED5C-2E80-BEB5-6A923E7EE107}"/>
              </a:ext>
            </a:extLst>
          </p:cNvPr>
          <p:cNvSpPr txBox="1"/>
          <p:nvPr/>
        </p:nvSpPr>
        <p:spPr>
          <a:xfrm>
            <a:off x="-3" y="3089811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85200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5200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73627-E7DB-A05E-9E5F-65E6831B3700}"/>
              </a:ext>
            </a:extLst>
          </p:cNvPr>
          <p:cNvSpPr txBox="1"/>
          <p:nvPr/>
        </p:nvSpPr>
        <p:spPr>
          <a:xfrm>
            <a:off x="-121923" y="4968339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thiểu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5200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12BF9-B763-7B94-03DC-461FABFB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0D169-FABE-DDE6-28B2-3204A7250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7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D5C18F-4DF0-FC49-A5C9-B180BD49C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3347"/>
            <a:ext cx="457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B4BD7E-05FB-80EC-B3FB-6FEB72D075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09"/>
          <a:stretch/>
        </p:blipFill>
        <p:spPr>
          <a:xfrm flipH="1">
            <a:off x="8149388" y="-10041"/>
            <a:ext cx="4042611" cy="686469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1A4906-295D-749F-384A-0D3FFC9BF065}"/>
              </a:ext>
            </a:extLst>
          </p:cNvPr>
          <p:cNvSpPr/>
          <p:nvPr/>
        </p:nvSpPr>
        <p:spPr>
          <a:xfrm>
            <a:off x="0" y="6368716"/>
            <a:ext cx="3577388" cy="4993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tứ thân Bắc Bộ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EB0A27-E286-DFBA-A308-66F4809AC627}"/>
              </a:ext>
            </a:extLst>
          </p:cNvPr>
          <p:cNvSpPr/>
          <p:nvPr/>
        </p:nvSpPr>
        <p:spPr>
          <a:xfrm>
            <a:off x="4106778" y="6355328"/>
            <a:ext cx="3577388" cy="4993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dài Huế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85177A-552B-ACDF-F091-458048D40E50}"/>
              </a:ext>
            </a:extLst>
          </p:cNvPr>
          <p:cNvSpPr/>
          <p:nvPr/>
        </p:nvSpPr>
        <p:spPr>
          <a:xfrm>
            <a:off x="8538413" y="6358675"/>
            <a:ext cx="3577388" cy="4993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bà ba Nam Bộ</a:t>
            </a:r>
          </a:p>
        </p:txBody>
      </p:sp>
    </p:spTree>
    <p:extLst>
      <p:ext uri="{BB962C8B-B14F-4D97-AF65-F5344CB8AC3E}">
        <p14:creationId xmlns:p14="http://schemas.microsoft.com/office/powerpoint/2010/main" val="8775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0DAD62-7351-CF21-0700-EB2559F62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98" t="15233" r="21221"/>
          <a:stretch/>
        </p:blipFill>
        <p:spPr>
          <a:xfrm>
            <a:off x="9457742" y="1044670"/>
            <a:ext cx="2734257" cy="5813328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9B4C32-B31D-47A4-5268-CE5FD1A8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13567"/>
          <a:stretch/>
        </p:blipFill>
        <p:spPr>
          <a:xfrm>
            <a:off x="6505436" y="1091066"/>
            <a:ext cx="2605431" cy="5746879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8E5DA-A590-20D7-4B7B-733729CE2D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00" r="7855"/>
          <a:stretch/>
        </p:blipFill>
        <p:spPr>
          <a:xfrm>
            <a:off x="3509215" y="1044670"/>
            <a:ext cx="2605430" cy="5746879"/>
          </a:xfrm>
          <a:prstGeom prst="round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5F3199-DEEE-8001-5F0A-76108D0264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24" r="22626"/>
          <a:stretch/>
        </p:blipFill>
        <p:spPr>
          <a:xfrm>
            <a:off x="42027" y="1111118"/>
            <a:ext cx="3014040" cy="5813328"/>
          </a:xfrm>
          <a:prstGeom prst="round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C3E779-BAF2-D1E6-33A6-17FD0762FA8F}"/>
              </a:ext>
            </a:extLst>
          </p:cNvPr>
          <p:cNvSpPr/>
          <p:nvPr/>
        </p:nvSpPr>
        <p:spPr>
          <a:xfrm>
            <a:off x="0" y="1"/>
            <a:ext cx="12192000" cy="10710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Trang phục truyền thống của các dân tộc thiểu số được đặc trưng bởi hoa văn, chất liệu hoặc màu sắc riêng.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548474-409F-B4BA-903F-D1058ECA5231}"/>
              </a:ext>
            </a:extLst>
          </p:cNvPr>
          <p:cNvSpPr txBox="1"/>
          <p:nvPr/>
        </p:nvSpPr>
        <p:spPr>
          <a:xfrm>
            <a:off x="410286" y="6273225"/>
            <a:ext cx="1258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 - đê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D6033-56F6-16FA-696C-A7EB3894362E}"/>
              </a:ext>
            </a:extLst>
          </p:cNvPr>
          <p:cNvSpPr txBox="1"/>
          <p:nvPr/>
        </p:nvSpPr>
        <p:spPr>
          <a:xfrm>
            <a:off x="3900006" y="6253170"/>
            <a:ext cx="161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 - 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FADEE0-719F-DB95-2C02-4C004F2F8FCA}"/>
              </a:ext>
            </a:extLst>
          </p:cNvPr>
          <p:cNvSpPr txBox="1"/>
          <p:nvPr/>
        </p:nvSpPr>
        <p:spPr>
          <a:xfrm>
            <a:off x="6977995" y="6339671"/>
            <a:ext cx="161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– tu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8DF713-5C4E-B28C-39E3-B17601F33B33}"/>
              </a:ext>
            </a:extLst>
          </p:cNvPr>
          <p:cNvSpPr txBox="1"/>
          <p:nvPr/>
        </p:nvSpPr>
        <p:spPr>
          <a:xfrm>
            <a:off x="10099901" y="6273223"/>
            <a:ext cx="161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</a:p>
        </p:txBody>
      </p:sp>
    </p:spTree>
    <p:extLst>
      <p:ext uri="{BB962C8B-B14F-4D97-AF65-F5344CB8AC3E}">
        <p14:creationId xmlns:p14="http://schemas.microsoft.com/office/powerpoint/2010/main" val="11682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C3E779-BAF2-D1E6-33A6-17FD0762FA8F}"/>
              </a:ext>
            </a:extLst>
          </p:cNvPr>
          <p:cNvSpPr/>
          <p:nvPr/>
        </p:nvSpPr>
        <p:spPr>
          <a:xfrm>
            <a:off x="0" y="1"/>
            <a:ext cx="12192000" cy="10710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Trang phục truyền thống của các dân tộc thiểu số được đặc trưng bởi hoa văn, chất liệu hoặc màu sắc riêng.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3387C2-F603-9246-BC34-B3BDB8B7B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4" t="12164" r="9122"/>
          <a:stretch/>
        </p:blipFill>
        <p:spPr>
          <a:xfrm>
            <a:off x="4608" y="1138989"/>
            <a:ext cx="1944265" cy="571901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777E6-6E0A-311D-F825-0F8CFD91E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02" t="21287" r="29315"/>
          <a:stretch/>
        </p:blipFill>
        <p:spPr>
          <a:xfrm>
            <a:off x="2010179" y="1138989"/>
            <a:ext cx="1944265" cy="5719011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FAB1A-F70D-17F1-E7AB-9908A8A4AA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50" t="10293" r="13157"/>
          <a:stretch/>
        </p:blipFill>
        <p:spPr>
          <a:xfrm>
            <a:off x="4112002" y="1138986"/>
            <a:ext cx="1944265" cy="5719011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B9241-8081-47D8-DD37-904D99BCCC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52" r="17658"/>
          <a:stretch/>
        </p:blipFill>
        <p:spPr>
          <a:xfrm>
            <a:off x="6197783" y="1138988"/>
            <a:ext cx="1944265" cy="5719012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25F725-1D8A-4F39-567F-3B7470BD5D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23" t="9824" r="21930" b="6784"/>
          <a:stretch/>
        </p:blipFill>
        <p:spPr>
          <a:xfrm>
            <a:off x="10427369" y="1138989"/>
            <a:ext cx="1764632" cy="5719011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62C325-72EE-E1B8-31C0-1A25940B7B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26" r="4357"/>
          <a:stretch/>
        </p:blipFill>
        <p:spPr>
          <a:xfrm>
            <a:off x="8281487" y="1138984"/>
            <a:ext cx="1976893" cy="5719013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548474-409F-B4BA-903F-D1058ECA5231}"/>
              </a:ext>
            </a:extLst>
          </p:cNvPr>
          <p:cNvSpPr txBox="1"/>
          <p:nvPr/>
        </p:nvSpPr>
        <p:spPr>
          <a:xfrm>
            <a:off x="410286" y="6273225"/>
            <a:ext cx="914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D6033-56F6-16FA-696C-A7EB3894362E}"/>
              </a:ext>
            </a:extLst>
          </p:cNvPr>
          <p:cNvSpPr txBox="1"/>
          <p:nvPr/>
        </p:nvSpPr>
        <p:spPr>
          <a:xfrm>
            <a:off x="2280668" y="6322110"/>
            <a:ext cx="1311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FADEE0-719F-DB95-2C02-4C004F2F8FCA}"/>
              </a:ext>
            </a:extLst>
          </p:cNvPr>
          <p:cNvSpPr txBox="1"/>
          <p:nvPr/>
        </p:nvSpPr>
        <p:spPr>
          <a:xfrm>
            <a:off x="4377822" y="6322110"/>
            <a:ext cx="161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8DF713-5C4E-B28C-39E3-B17601F33B33}"/>
              </a:ext>
            </a:extLst>
          </p:cNvPr>
          <p:cNvSpPr txBox="1"/>
          <p:nvPr/>
        </p:nvSpPr>
        <p:spPr>
          <a:xfrm>
            <a:off x="6302760" y="6339673"/>
            <a:ext cx="161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Hmông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7EAE62-94A6-CE70-A2CD-C613602FD5BF}"/>
              </a:ext>
            </a:extLst>
          </p:cNvPr>
          <p:cNvSpPr txBox="1"/>
          <p:nvPr/>
        </p:nvSpPr>
        <p:spPr>
          <a:xfrm>
            <a:off x="8530937" y="6341194"/>
            <a:ext cx="161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Khơ-me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FEFE4-9CF6-CC44-BE5C-D3C0B214918E}"/>
              </a:ext>
            </a:extLst>
          </p:cNvPr>
          <p:cNvSpPr txBox="1"/>
          <p:nvPr/>
        </p:nvSpPr>
        <p:spPr>
          <a:xfrm>
            <a:off x="10536223" y="6339673"/>
            <a:ext cx="161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Nùng</a:t>
            </a:r>
          </a:p>
        </p:txBody>
      </p:sp>
    </p:spTree>
    <p:extLst>
      <p:ext uri="{BB962C8B-B14F-4D97-AF65-F5344CB8AC3E}">
        <p14:creationId xmlns:p14="http://schemas.microsoft.com/office/powerpoint/2010/main" val="38980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E5C5C-97B3-1E06-A261-2DAAEAAABC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E786"/>
                </a:solidFill>
                <a:effectLst/>
                <a:uLnTx/>
                <a:uFillTx/>
                <a:latin typeface="Lexend Mega"/>
                <a:sym typeface="Lexend Meg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E786"/>
              </a:solidFill>
              <a:effectLst/>
              <a:uLnTx/>
              <a:uFillTx/>
              <a:latin typeface="Lexend Mega"/>
              <a:sym typeface="Lexend Meg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12BF9-B763-7B94-03DC-461FABFB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70C56-2BE0-7BA6-4D83-0C0743DC4BD4}"/>
              </a:ext>
            </a:extLst>
          </p:cNvPr>
          <p:cNvSpPr txBox="1"/>
          <p:nvPr/>
        </p:nvSpPr>
        <p:spPr>
          <a:xfrm>
            <a:off x="1" y="1837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exend Mega"/>
              </a:rPr>
              <a:t>BÀI 14: CÁC DÂN TỘC TRÊN ĐẤT NƯỚC VIỆT NAM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29FB-25B9-B041-83D7-1B836D263389}"/>
              </a:ext>
            </a:extLst>
          </p:cNvPr>
          <p:cNvSpPr txBox="1"/>
          <p:nvPr/>
        </p:nvSpPr>
        <p:spPr>
          <a:xfrm>
            <a:off x="-1" y="744334"/>
            <a:ext cx="989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 Hoạt động kinh tế, đời sống vật chất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B9216-13E9-F82E-E452-0E814A0EAC1E}"/>
              </a:ext>
            </a:extLst>
          </p:cNvPr>
          <p:cNvSpPr txBox="1"/>
          <p:nvPr/>
        </p:nvSpPr>
        <p:spPr>
          <a:xfrm>
            <a:off x="-2" y="1304367"/>
            <a:ext cx="742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3.3 Ăn, mặc, 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E8973-68B6-4985-2FB6-E57070DCB364}"/>
              </a:ext>
            </a:extLst>
          </p:cNvPr>
          <p:cNvSpPr txBox="1"/>
          <p:nvPr/>
        </p:nvSpPr>
        <p:spPr>
          <a:xfrm>
            <a:off x="80208" y="1777708"/>
            <a:ext cx="189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Ăn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F99EB-434D-E5BF-7574-0E524BA6A227}"/>
              </a:ext>
            </a:extLst>
          </p:cNvPr>
          <p:cNvSpPr txBox="1"/>
          <p:nvPr/>
        </p:nvSpPr>
        <p:spPr>
          <a:xfrm>
            <a:off x="-2" y="2337741"/>
            <a:ext cx="189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Mặc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73627-E7DB-A05E-9E5F-65E6831B3700}"/>
              </a:ext>
            </a:extLst>
          </p:cNvPr>
          <p:cNvSpPr txBox="1"/>
          <p:nvPr/>
        </p:nvSpPr>
        <p:spPr>
          <a:xfrm>
            <a:off x="-46126" y="3666188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5200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DF91E-9ABE-88FB-CDCB-8E15B801A7F3}"/>
              </a:ext>
            </a:extLst>
          </p:cNvPr>
          <p:cNvSpPr txBox="1"/>
          <p:nvPr/>
        </p:nvSpPr>
        <p:spPr>
          <a:xfrm>
            <a:off x="-3" y="2922516"/>
            <a:ext cx="189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Ở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F2A61C-79A8-C664-643C-94FF4DB248CF}"/>
              </a:ext>
            </a:extLst>
          </p:cNvPr>
          <p:cNvSpPr txBox="1"/>
          <p:nvPr/>
        </p:nvSpPr>
        <p:spPr>
          <a:xfrm>
            <a:off x="-46127" y="5025875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thiểu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5200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CC16F8-0AEE-9ECA-9F0F-274F0DE466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97DFB-851D-FA59-6D1D-C2A8D4DC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12"/>
            <a:ext cx="6406460" cy="5557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6246F0-9E9F-8B9E-6134-6290FF17B9BF}"/>
              </a:ext>
            </a:extLst>
          </p:cNvPr>
          <p:cNvSpPr txBox="1"/>
          <p:nvPr/>
        </p:nvSpPr>
        <p:spPr>
          <a:xfrm>
            <a:off x="-49564" y="6261879"/>
            <a:ext cx="6877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ở nông thôn truyền thống miền Bắc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DA2437-75FD-373F-8688-26EC32227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86" y="-76200"/>
            <a:ext cx="5364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9DAA4-C8B9-CB98-F0FE-071FE855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20D19-5A0B-9C07-37C7-1EFE26F87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AC1702-2C4B-E423-9449-5A73A55108A2}"/>
              </a:ext>
            </a:extLst>
          </p:cNvPr>
          <p:cNvSpPr/>
          <p:nvPr/>
        </p:nvSpPr>
        <p:spPr>
          <a:xfrm>
            <a:off x="0" y="5786988"/>
            <a:ext cx="12192000" cy="107101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BF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món ăn nào của người Việt và gắn liền với câu chuyện cổ tích nào?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BCFA6D-920B-4D50-BBC5-1539905B8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34100" cy="6144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5E6E0-E915-FA11-6F15-49760720FA2B}"/>
              </a:ext>
            </a:extLst>
          </p:cNvPr>
          <p:cNvSpPr txBox="1"/>
          <p:nvPr/>
        </p:nvSpPr>
        <p:spPr>
          <a:xfrm>
            <a:off x="0" y="6304002"/>
            <a:ext cx="12153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0" i="0">
                <a:solidFill>
                  <a:srgbClr val="3237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nhà ở miền Tây Nam Bộ sử dụng lá dừa nước để xây dựng nhà lá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89B0D-B912-F6AD-DF72-4D91FCF1F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-2"/>
            <a:ext cx="6019800" cy="63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C39556-BC80-56E4-0207-9D524C74A7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6D726-AD7D-0A10-0749-B5DD74FE5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673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86765-535D-EC27-E196-BA243C17FDCE}"/>
              </a:ext>
            </a:extLst>
          </p:cNvPr>
          <p:cNvSpPr txBox="1"/>
          <p:nvPr/>
        </p:nvSpPr>
        <p:spPr>
          <a:xfrm>
            <a:off x="0" y="5903893"/>
            <a:ext cx="6567366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Rông là nơi sinh hoạt văn hóa, hội họp của người dân trong làng</a:t>
            </a:r>
            <a:endParaRPr lang="en-US" sz="28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6F32C-F39A-FEAC-F433-CFF657460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66" y="0"/>
            <a:ext cx="5624634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AFBE60-7720-9BEF-8356-AEBC3D9098BB}"/>
              </a:ext>
            </a:extLst>
          </p:cNvPr>
          <p:cNvSpPr/>
          <p:nvPr/>
        </p:nvSpPr>
        <p:spPr>
          <a:xfrm>
            <a:off x="7093683" y="6087517"/>
            <a:ext cx="4572000" cy="78105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Sàn</a:t>
            </a:r>
          </a:p>
        </p:txBody>
      </p:sp>
    </p:spTree>
    <p:extLst>
      <p:ext uri="{BB962C8B-B14F-4D97-AF65-F5344CB8AC3E}">
        <p14:creationId xmlns:p14="http://schemas.microsoft.com/office/powerpoint/2010/main" val="25350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Giới thiệu về nhà rông ở Tây Nguyên_480p">
            <a:hlinkClick r:id="" action="ppaction://media"/>
            <a:extLst>
              <a:ext uri="{FF2B5EF4-FFF2-40B4-BE49-F238E27FC236}">
                <a16:creationId xmlns:a16="http://schemas.microsoft.com/office/drawing/2014/main" id="{5F66A27E-9CFE-58EE-73F7-E48A5CE44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E5C5C-97B3-1E06-A261-2DAAEAAABC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E786"/>
                </a:solidFill>
                <a:effectLst/>
                <a:uLnTx/>
                <a:uFillTx/>
                <a:latin typeface="Lexend Mega"/>
                <a:sym typeface="Lexend Meg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E786"/>
              </a:solidFill>
              <a:effectLst/>
              <a:uLnTx/>
              <a:uFillTx/>
              <a:latin typeface="Lexend Mega"/>
              <a:sym typeface="Lexend Meg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12BF9-B763-7B94-03DC-461FABFB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70C56-2BE0-7BA6-4D83-0C0743DC4BD4}"/>
              </a:ext>
            </a:extLst>
          </p:cNvPr>
          <p:cNvSpPr txBox="1"/>
          <p:nvPr/>
        </p:nvSpPr>
        <p:spPr>
          <a:xfrm>
            <a:off x="1" y="1837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exend Mega"/>
              </a:rPr>
              <a:t>BÀI 14: CÁC DÂN TỘC TRÊN ĐẤT NƯỚC VIỆT NAM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29FB-25B9-B041-83D7-1B836D263389}"/>
              </a:ext>
            </a:extLst>
          </p:cNvPr>
          <p:cNvSpPr txBox="1"/>
          <p:nvPr/>
        </p:nvSpPr>
        <p:spPr>
          <a:xfrm>
            <a:off x="-1" y="744334"/>
            <a:ext cx="989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 Hoạt động kinh tế, đời sống vật chất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B9216-13E9-F82E-E452-0E814A0EAC1E}"/>
              </a:ext>
            </a:extLst>
          </p:cNvPr>
          <p:cNvSpPr txBox="1"/>
          <p:nvPr/>
        </p:nvSpPr>
        <p:spPr>
          <a:xfrm>
            <a:off x="-2" y="1304367"/>
            <a:ext cx="742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3.3 Ăn, mặc, 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E62F2-ED5C-2E80-BEB5-6A923E7EE107}"/>
              </a:ext>
            </a:extLst>
          </p:cNvPr>
          <p:cNvSpPr txBox="1"/>
          <p:nvPr/>
        </p:nvSpPr>
        <p:spPr>
          <a:xfrm>
            <a:off x="38100" y="252267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Người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Kinh trên đường bộ chủ yếu di chuyển bằng ngựa, xe ngựa; trên đường thủy có thuyền, bè, mảng, ghe, tàu…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5200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B70AC-B0DF-AB46-F67D-D59D0954822A}"/>
              </a:ext>
            </a:extLst>
          </p:cNvPr>
          <p:cNvSpPr txBox="1"/>
          <p:nvPr/>
        </p:nvSpPr>
        <p:spPr>
          <a:xfrm>
            <a:off x="0" y="1802606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Phương tiện đi lại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CA323-FB0B-E79C-4BB2-C78E1FA56A16}"/>
              </a:ext>
            </a:extLst>
          </p:cNvPr>
          <p:cNvSpPr txBox="1"/>
          <p:nvPr/>
        </p:nvSpPr>
        <p:spPr>
          <a:xfrm>
            <a:off x="-38099" y="3579534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dân tộc thiểu số ở phía Bắc di chuyển bằng ngựa thổ, xe ngựa; trên sông suối di chuyển bằng mảng, bè. Các dân tộc Tây Nguyên di chuyển bằng voi, ngựa. Người Khơ-me ở Nam Bộ di chuyển chủ yếu bằng xe bò, xe lôi bánh gỗ…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5200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70BBF-AD85-E2D6-BAC2-7F3649F934DA}"/>
              </a:ext>
            </a:extLst>
          </p:cNvPr>
          <p:cNvSpPr txBox="1"/>
          <p:nvPr/>
        </p:nvSpPr>
        <p:spPr>
          <a:xfrm>
            <a:off x="-38100" y="5201979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85200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xã hội hiện nay di chuyển bằng xe đạp, xe máy và ô tô, tàu hỏa, máy bay….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5200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29A37-300A-8BFE-CA0F-0CDBCD251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41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8AE75-3B26-3A17-3AD1-72F46F614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0"/>
            <a:ext cx="607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E8790-4E15-E572-19AE-02E172FA5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3300A-ABC9-49B2-0314-049DA51FE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505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FB14D-3242-0C4C-4F84-D91B92C7F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-1"/>
            <a:ext cx="60579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8C525-8E25-16CC-1FDD-154C7880FB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EDA18-D3D2-2768-CA14-AF8DC4010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41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05429-FB4E-6CEC-3C8D-7D296460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0"/>
            <a:ext cx="605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860697" y="1908677"/>
            <a:ext cx="9741898" cy="2133918"/>
          </a:xfrm>
          <a:prstGeom prst="rect">
            <a:avLst/>
          </a:prstGeom>
          <a:noFill/>
        </p:spPr>
        <p:txBody>
          <a:bodyPr wrap="none" lIns="162560" tIns="81280" rIns="162560" bIns="81280">
            <a:spAutoFit/>
          </a:bodyPr>
          <a:lstStyle/>
          <a:p>
            <a:pPr algn="ctr" defTabSz="1219170">
              <a:defRPr/>
            </a:pPr>
            <a:r>
              <a:rPr lang="en-US" sz="12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835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 dau">
            <a:hlinkClick r:id="" action="ppaction://media"/>
            <a:extLst>
              <a:ext uri="{FF2B5EF4-FFF2-40B4-BE49-F238E27FC236}">
                <a16:creationId xmlns:a16="http://schemas.microsoft.com/office/drawing/2014/main" id="{75E62308-01BB-4C34-9025-A082CAF11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7927DCC-75FF-4B31-B2CC-83EB1563F7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1" y="190500"/>
            <a:ext cx="10909300" cy="1683574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1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1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1" y="127000"/>
            <a:ext cx="974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2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512774" y="499249"/>
            <a:ext cx="1116645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  </a:t>
            </a:r>
            <a:r>
              <a:rPr lang="vi-VN" sz="42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Nhà ở truyền thống cùa người Kinh là loại nhà nào?</a:t>
            </a:r>
            <a:endParaRPr lang="en-US" sz="42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534436" y="2265551"/>
            <a:ext cx="2447014" cy="2091387"/>
          </a:xfrm>
          <a:prstGeom prst="wedgeEllipseCallout">
            <a:avLst>
              <a:gd name="adj1" fmla="val -10140"/>
              <a:gd name="adj2" fmla="val 7243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nhiều tầng.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8810961" y="2309155"/>
            <a:ext cx="2777790" cy="2099083"/>
          </a:xfrm>
          <a:prstGeom prst="wedgeEllipseCallout">
            <a:avLst>
              <a:gd name="adj1" fmla="val -11956"/>
              <a:gd name="adj2" fmla="val 6791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trệt xây bằng gạch hoặc đắp bằng đất.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61" y="239184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3" y="239184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5" y="239184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7" y="239184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6" y="239184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9" y="4811273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5703624" y="4904087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9052134" y="4804622"/>
            <a:ext cx="1408483" cy="2009775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5239880" y="2335166"/>
            <a:ext cx="2847182" cy="2178704"/>
          </a:xfrm>
          <a:prstGeom prst="wedgeEllipseCallout">
            <a:avLst>
              <a:gd name="adj1" fmla="val -4362"/>
              <a:gd name="adj2" fmla="val 7349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nửa sàn, nửa trệt.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3"/>
            <a:ext cx="1492355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38571" y="5301620"/>
            <a:ext cx="2009775" cy="1327387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2" y="-395817"/>
            <a:ext cx="299503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5731539" y="5777017"/>
            <a:ext cx="1492355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5480821" y="5387429"/>
            <a:ext cx="2009775" cy="1327387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42" y="-328863"/>
            <a:ext cx="299503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9407712" y="4799715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00" y="-439421"/>
            <a:ext cx="299503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9359898" y="4853755"/>
            <a:ext cx="1244339" cy="1795675"/>
          </a:xfrm>
          <a:prstGeom prst="rect">
            <a:avLst/>
          </a:prstGeom>
        </p:spPr>
      </p:pic>
      <p:pic>
        <p:nvPicPr>
          <p:cNvPr id="3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EB155E3-0800-4B16-90B2-485310FA1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5867151-E56D-47F3-AE9B-828D4C4E6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1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E9584439-05C5-482F-A3E6-3D7D6583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4" name="super chiken">
            <a:hlinkClick r:id="" action="ppaction://media"/>
            <a:extLst>
              <a:ext uri="{FF2B5EF4-FFF2-40B4-BE49-F238E27FC236}">
                <a16:creationId xmlns:a16="http://schemas.microsoft.com/office/drawing/2014/main" id="{605C56B8-6581-4590-846E-29F9A6DA2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pic>
        <p:nvPicPr>
          <p:cNvPr id="68" name="cao boi">
            <a:hlinkClick r:id="" action="ppaction://media"/>
            <a:extLst>
              <a:ext uri="{FF2B5EF4-FFF2-40B4-BE49-F238E27FC236}">
                <a16:creationId xmlns:a16="http://schemas.microsoft.com/office/drawing/2014/main" id="{CCD65CC9-969F-47EF-A270-3BA4B2B192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22200" y="3213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2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8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1.48148E-6 L 0.00078 0.72685 " pathEditMode="relative" rAng="0" ptsTypes="AA" p14:bounceEnd="9000">
                                          <p:cBhvr>
                                            <p:cTn id="10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4 C 0.00482 0.71042 -0.00286 0.68704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7 -0.06797 0.76574 C -0.06888 0.76921 -0.0694 0.77315 -0.07005 0.77685 C -0.07239 0.78773 -0.07396 0.79329 -0.07526 0.80463 C -0.08112 0.85254 -0.07656 0.81667 -0.07942 0.85278 C -0.08034 0.86389 -0.08151 0.875 -0.08255 0.88611 C -0.08385 0.92292 -0.08359 0.90694 -0.08359 0.93426 L -0.08359 0.93449 " pathEditMode="relative" rAng="0" ptsTypes="AAAAAAAAAAAAAAAAA" p14:bounceEnd="76000">
                                          <p:cBhvr>
                                            <p:cTn id="10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0.00078 0.72686 " pathEditMode="relative" rAng="0" ptsTypes="AA" p14:bounceEnd="9000">
                                          <p:cBhvr>
                                            <p:cTn id="12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504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2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1.48148E-6 L 0.00078 0.72685 " pathEditMode="relative" rAng="0" ptsTypes="AA">
                                          <p:cBhvr>
                                            <p:cTn id="10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4 C 0.00482 0.71042 -0.00286 0.68704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7 -0.06797 0.76574 C -0.06888 0.76921 -0.0694 0.77315 -0.07005 0.77685 C -0.07239 0.78773 -0.07396 0.79329 -0.07526 0.80463 C -0.08112 0.85254 -0.07656 0.81667 -0.07942 0.85278 C -0.08034 0.86389 -0.08151 0.875 -0.08255 0.88611 C -0.08385 0.92292 -0.08359 0.90694 -0.08359 0.93426 L -0.08359 0.93449 " pathEditMode="relative" rAng="0" ptsTypes="AAAAAAAAAAAAAAAAA">
                                          <p:cBhvr>
                                            <p:cTn id="10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0.00078 0.72686 " pathEditMode="relative" rAng="0" ptsTypes="AA">
                                          <p:cBhvr>
                                            <p:cTn id="12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>
            <a:spLocks noGrp="1"/>
          </p:cNvSpPr>
          <p:nvPr>
            <p:ph type="ctrTitle"/>
          </p:nvPr>
        </p:nvSpPr>
        <p:spPr>
          <a:xfrm>
            <a:off x="0" y="626245"/>
            <a:ext cx="12192000" cy="43400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7: </a:t>
            </a:r>
            <a:br>
              <a:rPr lang="en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cộng đồng các dân tộc Việt Nam</a:t>
            </a:r>
            <a:br>
              <a:rPr lang="en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867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</a:t>
            </a:r>
            <a:br>
              <a:rPr lang="en" sz="5867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trên đất nước Việt Nam (t2)</a:t>
            </a:r>
            <a:endParaRPr sz="5867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" name="Google Shape;319;p41"/>
          <p:cNvSpPr/>
          <p:nvPr/>
        </p:nvSpPr>
        <p:spPr>
          <a:xfrm>
            <a:off x="10750392" y="5615964"/>
            <a:ext cx="1441609" cy="1231584"/>
          </a:xfrm>
          <a:custGeom>
            <a:avLst/>
            <a:gdLst/>
            <a:ahLst/>
            <a:cxnLst/>
            <a:rect l="l" t="t" r="r" b="b"/>
            <a:pathLst>
              <a:path w="44035" h="41879" extrusionOk="0">
                <a:moveTo>
                  <a:pt x="22016" y="0"/>
                </a:moveTo>
                <a:lnTo>
                  <a:pt x="16820" y="15996"/>
                </a:lnTo>
                <a:lnTo>
                  <a:pt x="1" y="15996"/>
                </a:lnTo>
                <a:lnTo>
                  <a:pt x="13606" y="25884"/>
                </a:lnTo>
                <a:lnTo>
                  <a:pt x="8411" y="41879"/>
                </a:lnTo>
                <a:lnTo>
                  <a:pt x="8411" y="41879"/>
                </a:lnTo>
                <a:lnTo>
                  <a:pt x="22016" y="31993"/>
                </a:lnTo>
                <a:lnTo>
                  <a:pt x="35624" y="41879"/>
                </a:lnTo>
                <a:lnTo>
                  <a:pt x="30428" y="25884"/>
                </a:lnTo>
                <a:lnTo>
                  <a:pt x="44034" y="15996"/>
                </a:lnTo>
                <a:lnTo>
                  <a:pt x="27215" y="15996"/>
                </a:lnTo>
                <a:lnTo>
                  <a:pt x="2201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42863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319;p41">
            <a:extLst>
              <a:ext uri="{FF2B5EF4-FFF2-40B4-BE49-F238E27FC236}">
                <a16:creationId xmlns:a16="http://schemas.microsoft.com/office/drawing/2014/main" id="{876B747B-631A-9479-E733-B4E262C72346}"/>
              </a:ext>
            </a:extLst>
          </p:cNvPr>
          <p:cNvSpPr/>
          <p:nvPr/>
        </p:nvSpPr>
        <p:spPr>
          <a:xfrm>
            <a:off x="1" y="10453"/>
            <a:ext cx="1441609" cy="1231584"/>
          </a:xfrm>
          <a:custGeom>
            <a:avLst/>
            <a:gdLst/>
            <a:ahLst/>
            <a:cxnLst/>
            <a:rect l="l" t="t" r="r" b="b"/>
            <a:pathLst>
              <a:path w="44035" h="41879" extrusionOk="0">
                <a:moveTo>
                  <a:pt x="22016" y="0"/>
                </a:moveTo>
                <a:lnTo>
                  <a:pt x="16820" y="15996"/>
                </a:lnTo>
                <a:lnTo>
                  <a:pt x="1" y="15996"/>
                </a:lnTo>
                <a:lnTo>
                  <a:pt x="13606" y="25884"/>
                </a:lnTo>
                <a:lnTo>
                  <a:pt x="8411" y="41879"/>
                </a:lnTo>
                <a:lnTo>
                  <a:pt x="8411" y="41879"/>
                </a:lnTo>
                <a:lnTo>
                  <a:pt x="22016" y="31993"/>
                </a:lnTo>
                <a:lnTo>
                  <a:pt x="35624" y="41879"/>
                </a:lnTo>
                <a:lnTo>
                  <a:pt x="30428" y="25884"/>
                </a:lnTo>
                <a:lnTo>
                  <a:pt x="44034" y="15996"/>
                </a:lnTo>
                <a:lnTo>
                  <a:pt x="27215" y="15996"/>
                </a:lnTo>
                <a:lnTo>
                  <a:pt x="2201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42863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1C729D9-55CA-44CB-B1CA-8BD2F47DB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1" y="190501"/>
            <a:ext cx="10909300" cy="22225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1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1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1" y="127000"/>
            <a:ext cx="974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2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1810065" y="776730"/>
            <a:ext cx="8721616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</a:t>
            </a:r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 Áo Bà ba là trang phục đặc trưng của vùng nào?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530395" y="3180134"/>
            <a:ext cx="1982655" cy="14097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 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5080607" y="3180134"/>
            <a:ext cx="1982655" cy="14097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 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61" y="239184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3" y="239184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5" y="239184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7" y="239184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6" y="239184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9" y="4811273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5266458" y="4838701"/>
            <a:ext cx="1498905" cy="2019300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3" y="4943693"/>
            <a:ext cx="1495463" cy="1914308"/>
          </a:xfrm>
          <a:prstGeom prst="rect">
            <a:avLst/>
          </a:prstGeom>
        </p:spPr>
      </p:pic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8751139" y="3180134"/>
            <a:ext cx="2265387" cy="14097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3"/>
            <a:ext cx="1492355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77071" y="5301620"/>
            <a:ext cx="2009775" cy="1327387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2" y="-395817"/>
            <a:ext cx="299503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5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9" y="5333633"/>
            <a:ext cx="2009775" cy="1327387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3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5685807" y="4891444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70" y="-395817"/>
            <a:ext cx="299503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5609120" y="4945485"/>
            <a:ext cx="1244339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19F6A51-AFBD-4AC5-BDCC-D0D4E5D35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306320-81CC-4626-815D-5E53E89B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FB05013-5C7B-4530-8E4F-7AF206C95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C2B833DC-60C3-47AD-98DB-176EDA0EA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77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9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8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3.7037E-6 L 0.00078 0.72685 " pathEditMode="relative" rAng="0" ptsTypes="AA" p14:bounceEnd="9000">
                                          <p:cBhvr>
                                            <p:cTn id="98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4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5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>
                                          <p:cBhvr>
                                            <p:cTn id="10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8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4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5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AF6AD8-95EF-4EE1-8A6B-8401BE728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1" y="190501"/>
            <a:ext cx="10909300" cy="204673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1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1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1" y="127000"/>
            <a:ext cx="974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2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673271" y="865756"/>
            <a:ext cx="1057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 Xe ngựa, Ngựa thổ là phương tiện vận chuyển đi lại truyền thống của dân tộc thiểu số các tình vùng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684941" y="3517568"/>
            <a:ext cx="1801904" cy="1219533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8943588" y="3450191"/>
            <a:ext cx="1801904" cy="1219533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61" y="239184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3" y="239184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5" y="239184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7" y="239184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6" y="239184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9" y="4811273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5345718" y="4912873"/>
            <a:ext cx="1498905" cy="2019300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3" y="4943693"/>
            <a:ext cx="1495463" cy="1914308"/>
          </a:xfrm>
          <a:prstGeom prst="rect">
            <a:avLst/>
          </a:prstGeom>
        </p:spPr>
      </p:pic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5315012" y="3591740"/>
            <a:ext cx="1801904" cy="1219533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3"/>
            <a:ext cx="1492355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77071" y="5301620"/>
            <a:ext cx="2009775" cy="1327387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2" y="-395817"/>
            <a:ext cx="299503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5380098" y="5787569"/>
            <a:ext cx="1492355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5119556" y="5402655"/>
            <a:ext cx="2009775" cy="1327387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076" y="-321645"/>
            <a:ext cx="299503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9310757" y="4933275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82" y="-395817"/>
            <a:ext cx="299503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9253616" y="4964735"/>
            <a:ext cx="1244339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43445057-2D31-4F29-A4B7-BFD1D7F1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AADF4C02-CBAE-41EF-9676-6897F7BD5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AD0240-A25E-4398-A3C6-E754EDFCC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2B4016DB-E42B-444C-B3BA-3782490403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2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7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7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7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0.0125 L 0.00078 0.71436 " pathEditMode="relative" rAng="0" ptsTypes="AA" p14:bounceEnd="9000">
                                          <p:cBhvr>
                                            <p:cTn id="94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2 C 0.00208 0.71436 0.00507 0.70718 0.00481 0.69954 C 0.00481 0.69792 -0.00287 0.67454 -0.00456 0.67176 C -0.0056 0.66968 -0.0073 0.66922 -0.00873 0.66806 C -0.01498 0.66922 -0.02123 0.66945 -0.02748 0.67176 C -0.03047 0.67269 -0.0375 0.68172 -0.03998 0.68473 C -0.04128 0.68843 -0.04232 0.6926 -0.04402 0.69584 C -0.04714 0.70139 -0.05092 0.70602 -0.05339 0.7125 L -0.06381 0.73843 C -0.06693 0.7544 -0.06185 0.72917 -0.06797 0.75325 C -0.06888 0.75672 -0.06941 0.76065 -0.07006 0.76436 C -0.0724 0.77524 -0.07396 0.78079 -0.07527 0.79213 C -0.08112 0.84005 -0.07657 0.80417 -0.07943 0.84028 C -0.08034 0.85139 -0.08152 0.8625 -0.08256 0.87362 C -0.08386 0.91042 -0.0836 0.89445 -0.0836 0.92176 L -0.0836 0.922 " pathEditMode="relative" rAng="0" ptsTypes="AAAAAAAAAAAAAAAAA" p14:bounceEnd="76000">
                                          <p:cBhvr>
                                            <p:cTn id="9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 p14:bounceEnd="9000">
                                          <p:cBhvr>
                                            <p:cTn id="11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70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5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6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8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8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>
                                          <p:cBhvr>
                                            <p:cTn id="10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>
                                          <p:cBhvr>
                                            <p:cTn id="10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>
                                          <p:cBhvr>
                                            <p:cTn id="123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4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2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7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B9B4F68-F74E-492B-8FA3-95FB91622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58801" y="190501"/>
            <a:ext cx="10909300" cy="259498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DDACFA2-BEDD-43D4-95C4-758F261091EB}"/>
              </a:ext>
            </a:extLst>
          </p:cNvPr>
          <p:cNvSpPr/>
          <p:nvPr/>
        </p:nvSpPr>
        <p:spPr>
          <a:xfrm>
            <a:off x="1835151" y="241300"/>
            <a:ext cx="26543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1" y="22860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5029AA5-1CAF-45EC-B793-39B2CCFB2865}"/>
              </a:ext>
            </a:extLst>
          </p:cNvPr>
          <p:cNvSpPr txBox="1"/>
          <p:nvPr/>
        </p:nvSpPr>
        <p:spPr>
          <a:xfrm>
            <a:off x="806451" y="127000"/>
            <a:ext cx="974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4276B4F-E049-46C4-AE1F-9F5BE98B1B6D}"/>
              </a:ext>
            </a:extLst>
          </p:cNvPr>
          <p:cNvSpPr txBox="1"/>
          <p:nvPr/>
        </p:nvSpPr>
        <p:spPr>
          <a:xfrm>
            <a:off x="7626352" y="1270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Egg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224142F-E09C-4DC3-AD8A-37AD5191DD5D}"/>
              </a:ext>
            </a:extLst>
          </p:cNvPr>
          <p:cNvSpPr txBox="1"/>
          <p:nvPr/>
        </p:nvSpPr>
        <p:spPr>
          <a:xfrm>
            <a:off x="889001" y="863600"/>
            <a:ext cx="1020021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4</a:t>
            </a:r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 </a:t>
            </a:r>
            <a:r>
              <a:rPr lang="vi-VN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 </a:t>
            </a:r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</a:t>
            </a:r>
            <a:r>
              <a:rPr lang="vi-VN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 được coi là biểu tượng văn hóa của cộng đồng các dân tộc ở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5380155" y="3148464"/>
            <a:ext cx="1646617" cy="140007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Tây Bắc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1322002" y="3060239"/>
            <a:ext cx="2277764" cy="140007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Tây Nguyên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5183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28691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707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6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2199" y="340784"/>
            <a:ext cx="86784" cy="952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61" y="239184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53" y="239184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45" y="239184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37" y="239184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26" y="239184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9" y="4811273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5440968" y="4796869"/>
            <a:ext cx="1498905" cy="2019300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3" y="4943693"/>
            <a:ext cx="1495463" cy="1914308"/>
          </a:xfrm>
          <a:prstGeom prst="rect">
            <a:avLst/>
          </a:prstGeom>
        </p:spPr>
      </p:pic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8621521" y="3189550"/>
            <a:ext cx="2284731" cy="1400075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Tây Nam 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5460344" y="5707327"/>
            <a:ext cx="1492355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5210221" y="5279039"/>
            <a:ext cx="2009775" cy="1327387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437649"/>
            <a:ext cx="299503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5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9" y="5333633"/>
            <a:ext cx="2009775" cy="1327387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3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2098292" y="4901068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54" y="-395817"/>
            <a:ext cx="299503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2060105" y="4906983"/>
            <a:ext cx="1244339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04B22C83-C5FD-4049-AFE6-0310CE7F3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CC3540-2A18-44A9-99A5-CF36B6FB3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DE3D35-F990-4445-9C70-1C51923BA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80D8CA6E-9835-46BA-A47F-F8B721851F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8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3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 p14:bounceEnd="9000">
                                          <p:cBhvr>
                                            <p:cTn id="69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3.7037E-6 L 0.00078 0.72685 " pathEditMode="relative" rAng="0" ptsTypes="AA" p14:bounceEnd="9000">
                                          <p:cBhvr>
                                            <p:cTn id="86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8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89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9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07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9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1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4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5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audio>
                  <p:cMediaNode vol="80000">
                    <p:cTn id="1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1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66" dur="59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58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9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>
                                          <p:cBhvr>
                                            <p:cTn id="7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9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11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" fill="hold">
                          <p:stCondLst>
                            <p:cond delay="0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1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1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8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3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10" grpId="0" animBg="1"/>
          <p:bldP spid="10" grpId="1" animBg="1"/>
          <p:bldP spid="18" grpId="0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thuc">
            <a:hlinkClick r:id="" action="ppaction://media"/>
            <a:extLst>
              <a:ext uri="{FF2B5EF4-FFF2-40B4-BE49-F238E27FC236}">
                <a16:creationId xmlns:a16="http://schemas.microsoft.com/office/drawing/2014/main" id="{65FE6E74-18CA-4847-8B31-DFFEC6030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941846" y="1897043"/>
            <a:ext cx="8308308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85">
              <a:defRPr/>
            </a:pPr>
            <a:r>
              <a:rPr lang="en-US" sz="8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66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5702BE-6A92-94F1-012D-52074619434C}"/>
              </a:ext>
            </a:extLst>
          </p:cNvPr>
          <p:cNvSpPr/>
          <p:nvPr/>
        </p:nvSpPr>
        <p:spPr>
          <a:xfrm>
            <a:off x="2900943" y="0"/>
            <a:ext cx="629274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8800" b="1" kern="0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B198B-04C7-F53E-8D42-66941FF4676D}"/>
              </a:ext>
            </a:extLst>
          </p:cNvPr>
          <p:cNvSpPr txBox="1"/>
          <p:nvPr/>
        </p:nvSpPr>
        <p:spPr>
          <a:xfrm>
            <a:off x="2900943" y="1777140"/>
            <a:ext cx="6760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món ăn truyền thống của dân tộc thiểu số mà em chọn.</a:t>
            </a:r>
            <a:endParaRPr lang="en-VN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6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>
            <a:spLocks noGrp="1"/>
          </p:cNvSpPr>
          <p:nvPr>
            <p:ph type="title" idx="18"/>
          </p:nvPr>
        </p:nvSpPr>
        <p:spPr>
          <a:xfrm>
            <a:off x="3816028" y="519861"/>
            <a:ext cx="4940944" cy="928697"/>
          </a:xfrm>
          <a:prstGeom prst="rect">
            <a:avLst/>
          </a:prstGeom>
        </p:spPr>
        <p:txBody>
          <a:bodyPr spcFirstLastPara="1" wrap="square" lIns="121900" tIns="0" rIns="121900" bIns="121900" anchor="t" anchorCtr="0">
            <a:noAutofit/>
          </a:bodyPr>
          <a:lstStyle/>
          <a:p>
            <a:r>
              <a:rPr lang="en-US" sz="6000"/>
              <a:t>NỘI DUNG</a:t>
            </a:r>
          </a:p>
        </p:txBody>
      </p:sp>
      <p:sp>
        <p:nvSpPr>
          <p:cNvPr id="367" name="Google Shape;367;p45"/>
          <p:cNvSpPr txBox="1">
            <a:spLocks noGrp="1"/>
          </p:cNvSpPr>
          <p:nvPr>
            <p:ph type="title"/>
          </p:nvPr>
        </p:nvSpPr>
        <p:spPr>
          <a:xfrm>
            <a:off x="-286060" y="1780223"/>
            <a:ext cx="1719200" cy="83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368" name="Google Shape;368;p45"/>
          <p:cNvSpPr txBox="1">
            <a:spLocks noGrp="1"/>
          </p:cNvSpPr>
          <p:nvPr>
            <p:ph type="title" idx="2"/>
          </p:nvPr>
        </p:nvSpPr>
        <p:spPr>
          <a:xfrm>
            <a:off x="-304033" y="4313053"/>
            <a:ext cx="1724400" cy="83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369" name="Google Shape;369;p45"/>
          <p:cNvSpPr txBox="1">
            <a:spLocks noGrp="1"/>
          </p:cNvSpPr>
          <p:nvPr>
            <p:ph type="title" idx="4"/>
          </p:nvPr>
        </p:nvSpPr>
        <p:spPr>
          <a:xfrm>
            <a:off x="5900944" y="1730779"/>
            <a:ext cx="1719200" cy="83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370" name="Google Shape;370;p45"/>
          <p:cNvSpPr txBox="1">
            <a:spLocks noGrp="1"/>
          </p:cNvSpPr>
          <p:nvPr>
            <p:ph type="title" idx="6"/>
          </p:nvPr>
        </p:nvSpPr>
        <p:spPr>
          <a:xfrm>
            <a:off x="6096000" y="4407461"/>
            <a:ext cx="1719200" cy="83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cxnSp>
        <p:nvCxnSpPr>
          <p:cNvPr id="373" name="Google Shape;373;p45"/>
          <p:cNvCxnSpPr/>
          <p:nvPr/>
        </p:nvCxnSpPr>
        <p:spPr>
          <a:xfrm>
            <a:off x="-629872" y="1546888"/>
            <a:ext cx="1027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D02EF4-130A-60D9-FE95-E4D8237B0CFB}"/>
              </a:ext>
            </a:extLst>
          </p:cNvPr>
          <p:cNvSpPr txBox="1"/>
          <p:nvPr/>
        </p:nvSpPr>
        <p:spPr>
          <a:xfrm>
            <a:off x="1420367" y="1546888"/>
            <a:ext cx="424720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 phần dân tộc theo dân số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CEBF74-35B9-3291-49C5-6A10B817FD95}"/>
              </a:ext>
            </a:extLst>
          </p:cNvPr>
          <p:cNvSpPr txBox="1"/>
          <p:nvPr/>
        </p:nvSpPr>
        <p:spPr>
          <a:xfrm>
            <a:off x="1350553" y="4104516"/>
            <a:ext cx="506338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 ngữ và phân chia tộc người theo hệ ngữ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80CB9E-CACB-51C2-80B9-8034BE17C294}"/>
              </a:ext>
            </a:extLst>
          </p:cNvPr>
          <p:cNvSpPr txBox="1"/>
          <p:nvPr/>
        </p:nvSpPr>
        <p:spPr>
          <a:xfrm>
            <a:off x="7499533" y="4262247"/>
            <a:ext cx="469246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 động kinh tế, đời sống vật chất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7CF7A5-3323-6879-7410-824520A56D90}"/>
              </a:ext>
            </a:extLst>
          </p:cNvPr>
          <p:cNvSpPr txBox="1"/>
          <p:nvPr/>
        </p:nvSpPr>
        <p:spPr>
          <a:xfrm>
            <a:off x="7499531" y="1927439"/>
            <a:ext cx="46924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Đời sống tinh thần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367" grpId="0"/>
      <p:bldP spid="368" grpId="0"/>
      <p:bldP spid="369" grpId="0"/>
      <p:bldP spid="370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6A614-4A48-4FE8-A6FA-DE537E4F3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t="8103" r="10870" b="8548"/>
          <a:stretch/>
        </p:blipFill>
        <p:spPr>
          <a:xfrm>
            <a:off x="0" y="1073490"/>
            <a:ext cx="3539097" cy="5289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078E2A-A3C8-434A-A92D-8C1A0BD46475}"/>
              </a:ext>
            </a:extLst>
          </p:cNvPr>
          <p:cNvSpPr/>
          <p:nvPr/>
        </p:nvSpPr>
        <p:spPr>
          <a:xfrm>
            <a:off x="89923" y="-151061"/>
            <a:ext cx="6558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C60A2A-E4FA-0EB8-32D4-9FF7ABA4F6C5}"/>
              </a:ext>
            </a:extLst>
          </p:cNvPr>
          <p:cNvGrpSpPr/>
          <p:nvPr/>
        </p:nvGrpSpPr>
        <p:grpSpPr>
          <a:xfrm>
            <a:off x="3413943" y="822201"/>
            <a:ext cx="8688134" cy="1314450"/>
            <a:chOff x="3413943" y="1314450"/>
            <a:chExt cx="8688134" cy="131445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0C58415-BDFD-5728-64A6-3D574BF75870}"/>
                </a:ext>
              </a:extLst>
            </p:cNvPr>
            <p:cNvSpPr/>
            <p:nvPr/>
          </p:nvSpPr>
          <p:spPr>
            <a:xfrm>
              <a:off x="3584059" y="1314450"/>
              <a:ext cx="8518018" cy="1314450"/>
            </a:xfrm>
            <a:prstGeom prst="homePlat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223700-2646-2FE1-9BA4-2A6DB9638930}"/>
                </a:ext>
              </a:extLst>
            </p:cNvPr>
            <p:cNvSpPr txBox="1"/>
            <p:nvPr/>
          </p:nvSpPr>
          <p:spPr>
            <a:xfrm>
              <a:off x="3413943" y="1409551"/>
              <a:ext cx="85180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một số nét chính về văn hóa 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người Kinh và các dân tộc thiểu số ở Việt Nam?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7C293B-70DD-FD6F-D262-01D559C884AB}"/>
              </a:ext>
            </a:extLst>
          </p:cNvPr>
          <p:cNvGrpSpPr/>
          <p:nvPr/>
        </p:nvGrpSpPr>
        <p:grpSpPr>
          <a:xfrm>
            <a:off x="3333750" y="2403674"/>
            <a:ext cx="8768327" cy="1314450"/>
            <a:chOff x="3333750" y="1314450"/>
            <a:chExt cx="8768327" cy="131445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49E92E2A-1592-B497-B024-44F8AB39233D}"/>
                </a:ext>
              </a:extLst>
            </p:cNvPr>
            <p:cNvSpPr/>
            <p:nvPr/>
          </p:nvSpPr>
          <p:spPr>
            <a:xfrm>
              <a:off x="3584059" y="1314450"/>
              <a:ext cx="8518018" cy="1314450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399804-2149-D55D-AC3A-615D71AAF783}"/>
                </a:ext>
              </a:extLst>
            </p:cNvPr>
            <p:cNvSpPr txBox="1"/>
            <p:nvPr/>
          </p:nvSpPr>
          <p:spPr>
            <a:xfrm>
              <a:off x="3333750" y="1339404"/>
              <a:ext cx="85180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một số nét chính về văn hóa 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người Kinh và các dân tộc thiểu số ở Việt Nam?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24DE9-CDA1-6E7A-4709-F8677E59D64D}"/>
              </a:ext>
            </a:extLst>
          </p:cNvPr>
          <p:cNvGrpSpPr/>
          <p:nvPr/>
        </p:nvGrpSpPr>
        <p:grpSpPr>
          <a:xfrm>
            <a:off x="3494136" y="3985146"/>
            <a:ext cx="8607941" cy="1314450"/>
            <a:chOff x="3494136" y="1314450"/>
            <a:chExt cx="8607941" cy="131445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57090B6F-F08F-261A-ED88-B497B2B39DCD}"/>
                </a:ext>
              </a:extLst>
            </p:cNvPr>
            <p:cNvSpPr/>
            <p:nvPr/>
          </p:nvSpPr>
          <p:spPr>
            <a:xfrm>
              <a:off x="3584059" y="1314450"/>
              <a:ext cx="8518018" cy="1314450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BA123C-4E0D-C882-8C6F-EADCB08546B4}"/>
                </a:ext>
              </a:extLst>
            </p:cNvPr>
            <p:cNvSpPr txBox="1"/>
            <p:nvPr/>
          </p:nvSpPr>
          <p:spPr>
            <a:xfrm>
              <a:off x="3494136" y="1375196"/>
              <a:ext cx="81777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một số nét chính về văn hóa 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người Kinh và các dân tộc thiểu số ở Việt Nam?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FD2C2A-ABD1-9D53-7D66-EC82B99D62E4}"/>
              </a:ext>
            </a:extLst>
          </p:cNvPr>
          <p:cNvGrpSpPr/>
          <p:nvPr/>
        </p:nvGrpSpPr>
        <p:grpSpPr>
          <a:xfrm>
            <a:off x="3584059" y="5566619"/>
            <a:ext cx="8518018" cy="1597765"/>
            <a:chOff x="3584059" y="1314450"/>
            <a:chExt cx="8518018" cy="1597765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E9366B4A-A3FA-C2F3-2CB5-ABEC9D65284F}"/>
                </a:ext>
              </a:extLst>
            </p:cNvPr>
            <p:cNvSpPr/>
            <p:nvPr/>
          </p:nvSpPr>
          <p:spPr>
            <a:xfrm>
              <a:off x="3584059" y="1314450"/>
              <a:ext cx="8518018" cy="1314450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064893-F78C-C1CA-1F36-CEA6CA688902}"/>
                </a:ext>
              </a:extLst>
            </p:cNvPr>
            <p:cNvSpPr txBox="1"/>
            <p:nvPr/>
          </p:nvSpPr>
          <p:spPr>
            <a:xfrm>
              <a:off x="3673982" y="1342555"/>
              <a:ext cx="81777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một số nét chính về văn hóa 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LẠI 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người Kinh và các dân tộc thiểu số ở Việt Nam?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5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E5C5C-97B3-1E06-A261-2DAAEAAABC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FFE786"/>
                </a:solidFill>
                <a:effectLst/>
                <a:uLnTx/>
                <a:uFillTx/>
                <a:latin typeface="Lexend Mega"/>
                <a:sym typeface="Lexend Meg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FFE786"/>
              </a:solidFill>
              <a:effectLst/>
              <a:uLnTx/>
              <a:uFillTx/>
              <a:latin typeface="Lexend Mega"/>
              <a:sym typeface="Lexend Meg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12BF9-B763-7B94-03DC-461FABFB0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70C56-2BE0-7BA6-4D83-0C0743DC4BD4}"/>
              </a:ext>
            </a:extLst>
          </p:cNvPr>
          <p:cNvSpPr txBox="1"/>
          <p:nvPr/>
        </p:nvSpPr>
        <p:spPr>
          <a:xfrm>
            <a:off x="1" y="1837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exend Mega"/>
              </a:rPr>
              <a:t>BÀI 14: CÁC DÂN TỘC TRÊN ĐẤT NƯỚC VIỆT NAM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29FB-25B9-B041-83D7-1B836D263389}"/>
              </a:ext>
            </a:extLst>
          </p:cNvPr>
          <p:cNvSpPr txBox="1"/>
          <p:nvPr/>
        </p:nvSpPr>
        <p:spPr>
          <a:xfrm>
            <a:off x="-1" y="744334"/>
            <a:ext cx="989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 Hoạt động kinh tế, đời sống vật chất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834622-7422-F9EF-C2C4-478E004AFD85}"/>
              </a:ext>
            </a:extLst>
          </p:cNvPr>
          <p:cNvSpPr txBox="1"/>
          <p:nvPr/>
        </p:nvSpPr>
        <p:spPr>
          <a:xfrm>
            <a:off x="80208" y="1327817"/>
            <a:ext cx="401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3.1 Nông nghiệp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80709-745B-6DE4-B30F-C28BE19A8CC4}"/>
              </a:ext>
            </a:extLst>
          </p:cNvPr>
          <p:cNvSpPr txBox="1"/>
          <p:nvPr/>
        </p:nvSpPr>
        <p:spPr>
          <a:xfrm>
            <a:off x="80208" y="1947794"/>
            <a:ext cx="742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3.2 Thủ công nghiệp và thương nghiệp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B9216-13E9-F82E-E452-0E814A0EAC1E}"/>
              </a:ext>
            </a:extLst>
          </p:cNvPr>
          <p:cNvSpPr txBox="1"/>
          <p:nvPr/>
        </p:nvSpPr>
        <p:spPr>
          <a:xfrm>
            <a:off x="80208" y="2583011"/>
            <a:ext cx="742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3.3 Ăn, mặc, 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E8973-68B6-4985-2FB6-E57070DCB364}"/>
              </a:ext>
            </a:extLst>
          </p:cNvPr>
          <p:cNvSpPr txBox="1"/>
          <p:nvPr/>
        </p:nvSpPr>
        <p:spPr>
          <a:xfrm>
            <a:off x="192503" y="3216392"/>
            <a:ext cx="189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694238" algn="l"/>
              </a:tabLst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Ăn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8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C3E779-BAF2-D1E6-33A6-17FD0762FA8F}"/>
              </a:ext>
            </a:extLst>
          </p:cNvPr>
          <p:cNvSpPr/>
          <p:nvPr/>
        </p:nvSpPr>
        <p:spPr>
          <a:xfrm>
            <a:off x="0" y="1"/>
            <a:ext cx="12192000" cy="10710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tên một số món ăn của người miền Bắc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64233-F4FF-9262-82C6-72192269B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012"/>
            <a:ext cx="6029324" cy="5786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59B23-05DB-E220-48B7-2D25098BF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71012"/>
            <a:ext cx="6029324" cy="5786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8C9BB8-3E30-836E-A75B-6E2CAE45A76F}"/>
              </a:ext>
            </a:extLst>
          </p:cNvPr>
          <p:cNvSpPr txBox="1"/>
          <p:nvPr/>
        </p:nvSpPr>
        <p:spPr>
          <a:xfrm>
            <a:off x="1314450" y="6302514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Phở Hà Nội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77A1E-E654-7052-5594-C34D0DEAC19E}"/>
              </a:ext>
            </a:extLst>
          </p:cNvPr>
          <p:cNvSpPr txBox="1"/>
          <p:nvPr/>
        </p:nvSpPr>
        <p:spPr>
          <a:xfrm>
            <a:off x="7005638" y="6150114"/>
            <a:ext cx="4767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 Kho làng Vũ Đại</a:t>
            </a:r>
          </a:p>
        </p:txBody>
      </p:sp>
    </p:spTree>
    <p:extLst>
      <p:ext uri="{BB962C8B-B14F-4D97-AF65-F5344CB8AC3E}">
        <p14:creationId xmlns:p14="http://schemas.microsoft.com/office/powerpoint/2010/main" val="29860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C3E779-BAF2-D1E6-33A6-17FD0762FA8F}"/>
              </a:ext>
            </a:extLst>
          </p:cNvPr>
          <p:cNvSpPr/>
          <p:nvPr/>
        </p:nvSpPr>
        <p:spPr>
          <a:xfrm>
            <a:off x="0" y="1"/>
            <a:ext cx="12192000" cy="10710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tên một số món ăn của người miền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1AC5D-EC22-6D8E-B0E5-193818DD3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012"/>
            <a:ext cx="6096000" cy="5786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C1FF3-EF86-ED8B-775A-91E799F0D683}"/>
              </a:ext>
            </a:extLst>
          </p:cNvPr>
          <p:cNvSpPr txBox="1"/>
          <p:nvPr/>
        </p:nvSpPr>
        <p:spPr>
          <a:xfrm>
            <a:off x="0" y="6150113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Mì Quảng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62CDC-1EA8-935E-8F02-E6261DB6D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1011"/>
            <a:ext cx="6096000" cy="5786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7B498B-3FCC-BE4A-56C8-24E362920617}"/>
              </a:ext>
            </a:extLst>
          </p:cNvPr>
          <p:cNvSpPr txBox="1"/>
          <p:nvPr/>
        </p:nvSpPr>
        <p:spPr>
          <a:xfrm>
            <a:off x="9391650" y="6150114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Bún bò Huế</a:t>
            </a:r>
          </a:p>
        </p:txBody>
      </p:sp>
    </p:spTree>
    <p:extLst>
      <p:ext uri="{BB962C8B-B14F-4D97-AF65-F5344CB8AC3E}">
        <p14:creationId xmlns:p14="http://schemas.microsoft.com/office/powerpoint/2010/main" val="5527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C3E779-BAF2-D1E6-33A6-17FD0762FA8F}"/>
              </a:ext>
            </a:extLst>
          </p:cNvPr>
          <p:cNvSpPr/>
          <p:nvPr/>
        </p:nvSpPr>
        <p:spPr>
          <a:xfrm>
            <a:off x="0" y="1"/>
            <a:ext cx="12192000" cy="10710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tên một số món ăn của người miền Nam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01555A-A7B8-5B24-712D-9FFFC229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012"/>
            <a:ext cx="6096000" cy="57869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D9DAA5-3336-256A-BE40-5C6770F0DFC0}"/>
              </a:ext>
            </a:extLst>
          </p:cNvPr>
          <p:cNvSpPr txBox="1"/>
          <p:nvPr/>
        </p:nvSpPr>
        <p:spPr>
          <a:xfrm>
            <a:off x="971550" y="6150113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Bánh tét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A5ABF7-C462-D4C2-0919-755EB3A36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071012"/>
            <a:ext cx="6057900" cy="5786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778E26-8EE4-148D-9FF1-126BDDEA170A}"/>
              </a:ext>
            </a:extLst>
          </p:cNvPr>
          <p:cNvSpPr txBox="1"/>
          <p:nvPr/>
        </p:nvSpPr>
        <p:spPr>
          <a:xfrm>
            <a:off x="7543800" y="6150113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Thịt kho tàu</a:t>
            </a:r>
          </a:p>
        </p:txBody>
      </p:sp>
    </p:spTree>
    <p:extLst>
      <p:ext uri="{BB962C8B-B14F-4D97-AF65-F5344CB8AC3E}">
        <p14:creationId xmlns:p14="http://schemas.microsoft.com/office/powerpoint/2010/main" val="1048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85364"/>
      </a:accent1>
      <a:accent2>
        <a:srgbClr val="63728A"/>
      </a:accent2>
      <a:accent3>
        <a:srgbClr val="8B9AB3"/>
      </a:accent3>
      <a:accent4>
        <a:srgbClr val="9E8473"/>
      </a:accent4>
      <a:accent5>
        <a:srgbClr val="CAAE9C"/>
      </a:accent5>
      <a:accent6>
        <a:srgbClr val="DFCEC3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etnamese Reunification Day by Slidesgo">
  <a:themeElements>
    <a:clrScheme name="Simple Light">
      <a:dk1>
        <a:srgbClr val="FFFFFF"/>
      </a:dk1>
      <a:lt1>
        <a:srgbClr val="FFE786"/>
      </a:lt1>
      <a:dk2>
        <a:srgbClr val="FFCD00"/>
      </a:dk2>
      <a:lt2>
        <a:srgbClr val="DA251D"/>
      </a:lt2>
      <a:accent1>
        <a:srgbClr val="85200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arwin Day Activities by Slidesgo">
  <a:themeElements>
    <a:clrScheme name="Simple Light">
      <a:dk1>
        <a:srgbClr val="191919"/>
      </a:dk1>
      <a:lt1>
        <a:srgbClr val="FFFFFF"/>
      </a:lt1>
      <a:dk2>
        <a:srgbClr val="682A1E"/>
      </a:dk2>
      <a:lt2>
        <a:srgbClr val="980000"/>
      </a:lt2>
      <a:accent1>
        <a:srgbClr val="FFE6C7"/>
      </a:accent1>
      <a:accent2>
        <a:srgbClr val="EAC5A2"/>
      </a:accent2>
      <a:accent3>
        <a:srgbClr val="89473A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1023</Words>
  <Application>Microsoft Office PowerPoint</Application>
  <PresentationFormat>Widescreen</PresentationFormat>
  <Paragraphs>124</Paragraphs>
  <Slides>35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60" baseType="lpstr">
      <vt:lpstr>Arial</vt:lpstr>
      <vt:lpstr>Artifika</vt:lpstr>
      <vt:lpstr>Assistant</vt:lpstr>
      <vt:lpstr>Bebas Neue</vt:lpstr>
      <vt:lpstr>Calibri</vt:lpstr>
      <vt:lpstr>Calibri Light</vt:lpstr>
      <vt:lpstr>ITC Avant Garde Std Bk</vt:lpstr>
      <vt:lpstr>Lexend Mega</vt:lpstr>
      <vt:lpstr>Lexend Mega ExtraBold</vt:lpstr>
      <vt:lpstr>Livvic</vt:lpstr>
      <vt:lpstr>Nunito Light</vt:lpstr>
      <vt:lpstr>Open Sans</vt:lpstr>
      <vt:lpstr>Poppins</vt:lpstr>
      <vt:lpstr>Poppins Light</vt:lpstr>
      <vt:lpstr>PT Sans</vt:lpstr>
      <vt:lpstr>Quintessential</vt:lpstr>
      <vt:lpstr>Roboto Condensed Light</vt:lpstr>
      <vt:lpstr>Times New Roman</vt:lpstr>
      <vt:lpstr>Wingdings</vt:lpstr>
      <vt:lpstr>Cymbeline template</vt:lpstr>
      <vt:lpstr>Vietnamese Reunification Day by Slidesgo</vt:lpstr>
      <vt:lpstr>3_Office Theme</vt:lpstr>
      <vt:lpstr>Darwin Day Activities by Slidesgo</vt:lpstr>
      <vt:lpstr>Chủ đề Office</vt:lpstr>
      <vt:lpstr>1_Non Canonical Gospels Thesis by Slidesgo</vt:lpstr>
      <vt:lpstr>PowerPoint Presentation</vt:lpstr>
      <vt:lpstr>PowerPoint Presentation</vt:lpstr>
      <vt:lpstr>Chủ đề 7:  cộng đồng các dân tộc Việt Nam  Bài 14:  Các dân tộc trên đất nước Việt Nam (t2)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Hướng Nguyễn</dc:creator>
  <cp:lastModifiedBy>Admin</cp:lastModifiedBy>
  <cp:revision>12</cp:revision>
  <dcterms:created xsi:type="dcterms:W3CDTF">2022-11-05T11:17:49Z</dcterms:created>
  <dcterms:modified xsi:type="dcterms:W3CDTF">2024-03-31T11:04:56Z</dcterms:modified>
</cp:coreProperties>
</file>