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69" r:id="rId3"/>
    <p:sldMasterId id="2147483675" r:id="rId4"/>
    <p:sldMasterId id="2147483704" r:id="rId5"/>
  </p:sldMasterIdLst>
  <p:notesMasterIdLst>
    <p:notesMasterId r:id="rId35"/>
  </p:notesMasterIdLst>
  <p:sldIdLst>
    <p:sldId id="257" r:id="rId6"/>
    <p:sldId id="258" r:id="rId7"/>
    <p:sldId id="30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83" r:id="rId27"/>
    <p:sldId id="295" r:id="rId28"/>
    <p:sldId id="297" r:id="rId29"/>
    <p:sldId id="296" r:id="rId30"/>
    <p:sldId id="299" r:id="rId31"/>
    <p:sldId id="298" r:id="rId32"/>
    <p:sldId id="300" r:id="rId33"/>
    <p:sldId id="292" r:id="rId34"/>
  </p:sldIdLst>
  <p:sldSz cx="9144000" cy="5143500" type="screen16x9"/>
  <p:notesSz cx="6858000" cy="9144000"/>
  <p:embeddedFontLst>
    <p:embeddedFont>
      <p:font typeface="Anaheim" panose="020B0604020202020204" charset="0"/>
      <p:regular r:id="rId36"/>
    </p:embeddedFont>
    <p:embeddedFont>
      <p:font typeface="Cabin" panose="020B0604020202020204" charset="0"/>
      <p:regular r:id="rId37"/>
      <p:bold r:id="rId38"/>
      <p:italic r:id="rId39"/>
      <p:boldItalic r:id="rId40"/>
    </p:embeddedFont>
    <p:embeddedFont>
      <p:font typeface="Cabin Condensed" panose="020B060402020202020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Josefin Sans" pitchFamily="2" charset="0"/>
      <p:regular r:id="rId47"/>
      <p:bold r:id="rId48"/>
      <p:italic r:id="rId49"/>
      <p:boldItalic r:id="rId50"/>
    </p:embeddedFont>
    <p:embeddedFont>
      <p:font typeface="Poppins" panose="00000500000000000000" pitchFamily="2" charset="0"/>
      <p:regular r:id="rId51"/>
      <p:bold r:id="rId52"/>
      <p:italic r:id="rId53"/>
      <p:boldItalic r:id="rId54"/>
    </p:embeddedFont>
    <p:embeddedFont>
      <p:font typeface="Questrial" panose="020B0604020202020204" charset="0"/>
      <p:regular r:id="rId55"/>
    </p:embeddedFont>
    <p:embeddedFont>
      <p:font typeface="Raleway" pitchFamily="2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9" roundtripDataSignature="AMtx7mg2ko06nGF26loE9bDK8bWJkO9W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617EE4-2603-47CF-B8B2-45946D8A9F04}">
  <a:tblStyle styleId="{60617EE4-2603-47CF-B8B2-45946D8A9F0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89" Type="http://customschemas.google.com/relationships/presentationmetadata" Target="metadata"/><Relationship Id="rId7" Type="http://schemas.openxmlformats.org/officeDocument/2006/relationships/slide" Target="slides/slide2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90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3.xml"/><Relationship Id="rId51" Type="http://schemas.openxmlformats.org/officeDocument/2006/relationships/font" Target="fonts/font16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9" name="Google Shape;28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0" name="Google Shape;29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8" name="Google Shape;290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0" name="Google Shape;29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1" name="Google Shape;29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2" name="Google Shape;29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3" name="Google Shape;29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9" name="Google Shape;30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Google Shape;30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6" name="Google Shape;305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7" name="Google Shape;306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" name="Google Shape;30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3" name="Google Shape;307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Google Shape;27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4" name="Google Shape;274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5" name="Google Shape;2745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" name="Google Shape;31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6" name="Google Shape;319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7" name="Google Shape;319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" name="Google Shape;337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4" name="Google Shape;27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Google Shape;27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7" name="Google Shape;27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7" name="Google Shape;28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1" name="Google Shape;28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2" name="Google Shape;28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7" name="Google Shape;286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Google Shape;28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8" name="Google Shape;28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7" name="Google Shape;28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6"/>
          <p:cNvSpPr txBox="1">
            <a:spLocks noGrp="1"/>
          </p:cNvSpPr>
          <p:nvPr>
            <p:ph type="title"/>
          </p:nvPr>
        </p:nvSpPr>
        <p:spPr>
          <a:xfrm rot="5400000">
            <a:off x="5350074" y="1467447"/>
            <a:ext cx="435887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6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8"/>
            <a:ext cx="435887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162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8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162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87"/>
          <p:cNvSpPr txBox="1">
            <a:spLocks noGrp="1"/>
          </p:cNvSpPr>
          <p:nvPr>
            <p:ph type="body" idx="3"/>
          </p:nvPr>
        </p:nvSpPr>
        <p:spPr>
          <a:xfrm>
            <a:off x="457200" y="2943225"/>
            <a:ext cx="4038600" cy="162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87"/>
          <p:cNvSpPr txBox="1">
            <a:spLocks noGrp="1"/>
          </p:cNvSpPr>
          <p:nvPr>
            <p:ph type="body" idx="4"/>
          </p:nvPr>
        </p:nvSpPr>
        <p:spPr>
          <a:xfrm>
            <a:off x="4648200" y="2943225"/>
            <a:ext cx="4038600" cy="162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87"/>
          <p:cNvSpPr txBox="1">
            <a:spLocks noGrp="1"/>
          </p:cNvSpPr>
          <p:nvPr>
            <p:ph type="dt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7"/>
          <p:cNvSpPr txBox="1">
            <a:spLocks noGrp="1"/>
          </p:cNvSpPr>
          <p:nvPr>
            <p:ph type="ftr" idx="11"/>
          </p:nvPr>
        </p:nvSpPr>
        <p:spPr>
          <a:xfrm>
            <a:off x="3124201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7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仅标题">
  <p:cSld name="4_仅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5" y="0"/>
            <a:ext cx="91412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7"/>
          <p:cNvSpPr txBox="1">
            <a:spLocks noGrp="1"/>
          </p:cNvSpPr>
          <p:nvPr>
            <p:ph type="title"/>
          </p:nvPr>
        </p:nvSpPr>
        <p:spPr>
          <a:xfrm>
            <a:off x="1826450" y="1152525"/>
            <a:ext cx="27555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7"/>
          <p:cNvSpPr txBox="1">
            <a:spLocks noGrp="1"/>
          </p:cNvSpPr>
          <p:nvPr>
            <p:ph type="subTitle" idx="1"/>
          </p:nvPr>
        </p:nvSpPr>
        <p:spPr>
          <a:xfrm rot="374">
            <a:off x="1826450" y="1726853"/>
            <a:ext cx="27555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68"/>
          <p:cNvGrpSpPr/>
          <p:nvPr/>
        </p:nvGrpSpPr>
        <p:grpSpPr>
          <a:xfrm>
            <a:off x="1" y="3214650"/>
            <a:ext cx="9143654" cy="3281200"/>
            <a:chOff x="0" y="3214650"/>
            <a:chExt cx="9143654" cy="3281200"/>
          </a:xfrm>
        </p:grpSpPr>
        <p:sp>
          <p:nvSpPr>
            <p:cNvPr id="99" name="Google Shape;99;p68"/>
            <p:cNvSpPr/>
            <p:nvPr/>
          </p:nvSpPr>
          <p:spPr>
            <a:xfrm>
              <a:off x="7800" y="3214650"/>
              <a:ext cx="9129022" cy="1326015"/>
            </a:xfrm>
            <a:custGeom>
              <a:avLst/>
              <a:gdLst/>
              <a:ahLst/>
              <a:cxnLst/>
              <a:rect l="l" t="t" r="r" b="b"/>
              <a:pathLst>
                <a:path w="284504" h="67905" extrusionOk="0">
                  <a:moveTo>
                    <a:pt x="0" y="1"/>
                  </a:moveTo>
                  <a:lnTo>
                    <a:pt x="0" y="64530"/>
                  </a:lnTo>
                  <a:lnTo>
                    <a:pt x="7326" y="67904"/>
                  </a:lnTo>
                  <a:lnTo>
                    <a:pt x="277148" y="67904"/>
                  </a:lnTo>
                  <a:lnTo>
                    <a:pt x="284504" y="65138"/>
                  </a:lnTo>
                  <a:lnTo>
                    <a:pt x="284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68"/>
            <p:cNvSpPr/>
            <p:nvPr/>
          </p:nvSpPr>
          <p:spPr>
            <a:xfrm>
              <a:off x="7798" y="4256425"/>
              <a:ext cx="962657" cy="284225"/>
            </a:xfrm>
            <a:custGeom>
              <a:avLst/>
              <a:gdLst/>
              <a:ahLst/>
              <a:cxnLst/>
              <a:rect l="l" t="t" r="r" b="b"/>
              <a:pathLst>
                <a:path w="30001" h="11369" extrusionOk="0">
                  <a:moveTo>
                    <a:pt x="0" y="0"/>
                  </a:moveTo>
                  <a:lnTo>
                    <a:pt x="0" y="3618"/>
                  </a:lnTo>
                  <a:lnTo>
                    <a:pt x="19636" y="11368"/>
                  </a:lnTo>
                  <a:lnTo>
                    <a:pt x="30001" y="1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68"/>
            <p:cNvSpPr/>
            <p:nvPr/>
          </p:nvSpPr>
          <p:spPr>
            <a:xfrm>
              <a:off x="7798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0" y="0"/>
                  </a:moveTo>
                  <a:lnTo>
                    <a:pt x="0" y="1459"/>
                  </a:lnTo>
                  <a:lnTo>
                    <a:pt x="39241" y="15836"/>
                  </a:lnTo>
                  <a:lnTo>
                    <a:pt x="43770" y="158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68"/>
            <p:cNvSpPr/>
            <p:nvPr/>
          </p:nvSpPr>
          <p:spPr>
            <a:xfrm>
              <a:off x="8173509" y="4256425"/>
              <a:ext cx="963620" cy="284225"/>
            </a:xfrm>
            <a:custGeom>
              <a:avLst/>
              <a:gdLst/>
              <a:ahLst/>
              <a:cxnLst/>
              <a:rect l="l" t="t" r="r" b="b"/>
              <a:pathLst>
                <a:path w="30031" h="11369" extrusionOk="0">
                  <a:moveTo>
                    <a:pt x="30031" y="0"/>
                  </a:moveTo>
                  <a:lnTo>
                    <a:pt x="0" y="11368"/>
                  </a:lnTo>
                  <a:lnTo>
                    <a:pt x="10365" y="11368"/>
                  </a:lnTo>
                  <a:lnTo>
                    <a:pt x="30031" y="3618"/>
                  </a:lnTo>
                  <a:lnTo>
                    <a:pt x="300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68"/>
            <p:cNvSpPr/>
            <p:nvPr/>
          </p:nvSpPr>
          <p:spPr>
            <a:xfrm>
              <a:off x="7732642" y="4144725"/>
              <a:ext cx="1404470" cy="395925"/>
            </a:xfrm>
            <a:custGeom>
              <a:avLst/>
              <a:gdLst/>
              <a:ahLst/>
              <a:cxnLst/>
              <a:rect l="l" t="t" r="r" b="b"/>
              <a:pathLst>
                <a:path w="43770" h="15837" extrusionOk="0">
                  <a:moveTo>
                    <a:pt x="43770" y="0"/>
                  </a:moveTo>
                  <a:lnTo>
                    <a:pt x="0" y="15836"/>
                  </a:lnTo>
                  <a:lnTo>
                    <a:pt x="4499" y="15836"/>
                  </a:lnTo>
                  <a:lnTo>
                    <a:pt x="43770" y="1459"/>
                  </a:lnTo>
                  <a:lnTo>
                    <a:pt x="437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68"/>
            <p:cNvSpPr/>
            <p:nvPr/>
          </p:nvSpPr>
          <p:spPr>
            <a:xfrm>
              <a:off x="0" y="4770100"/>
              <a:ext cx="9143654" cy="360225"/>
            </a:xfrm>
            <a:custGeom>
              <a:avLst/>
              <a:gdLst/>
              <a:ahLst/>
              <a:cxnLst/>
              <a:rect l="l" t="t" r="r" b="b"/>
              <a:pathLst>
                <a:path w="284960" h="14409" extrusionOk="0">
                  <a:moveTo>
                    <a:pt x="0" y="1"/>
                  </a:moveTo>
                  <a:lnTo>
                    <a:pt x="0" y="14408"/>
                  </a:lnTo>
                  <a:lnTo>
                    <a:pt x="284960" y="14408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8"/>
            <p:cNvSpPr/>
            <p:nvPr/>
          </p:nvSpPr>
          <p:spPr>
            <a:xfrm>
              <a:off x="0" y="4770100"/>
              <a:ext cx="9143654" cy="180875"/>
            </a:xfrm>
            <a:custGeom>
              <a:avLst/>
              <a:gdLst/>
              <a:ahLst/>
              <a:cxnLst/>
              <a:rect l="l" t="t" r="r" b="b"/>
              <a:pathLst>
                <a:path w="284960" h="7235" extrusionOk="0">
                  <a:moveTo>
                    <a:pt x="0" y="1"/>
                  </a:moveTo>
                  <a:lnTo>
                    <a:pt x="0" y="1825"/>
                  </a:lnTo>
                  <a:lnTo>
                    <a:pt x="284960" y="723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282848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68"/>
            <p:cNvSpPr/>
            <p:nvPr/>
          </p:nvSpPr>
          <p:spPr>
            <a:xfrm>
              <a:off x="675917" y="4770100"/>
              <a:ext cx="7790909" cy="360225"/>
            </a:xfrm>
            <a:custGeom>
              <a:avLst/>
              <a:gdLst/>
              <a:ahLst/>
              <a:cxnLst/>
              <a:rect l="l" t="t" r="r" b="b"/>
              <a:pathLst>
                <a:path w="242802" h="14409" extrusionOk="0">
                  <a:moveTo>
                    <a:pt x="0" y="1"/>
                  </a:moveTo>
                  <a:lnTo>
                    <a:pt x="19089" y="14408"/>
                  </a:lnTo>
                  <a:lnTo>
                    <a:pt x="223713" y="14408"/>
                  </a:lnTo>
                  <a:cubicBezTo>
                    <a:pt x="229792" y="9819"/>
                    <a:pt x="235658" y="5411"/>
                    <a:pt x="242801" y="1"/>
                  </a:cubicBezTo>
                  <a:close/>
                </a:path>
              </a:pathLst>
            </a:custGeom>
            <a:solidFill>
              <a:srgbClr val="282848">
                <a:alpha val="2823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68"/>
            <p:cNvSpPr/>
            <p:nvPr/>
          </p:nvSpPr>
          <p:spPr>
            <a:xfrm>
              <a:off x="0" y="4540625"/>
              <a:ext cx="9143654" cy="229500"/>
            </a:xfrm>
            <a:custGeom>
              <a:avLst/>
              <a:gdLst/>
              <a:ahLst/>
              <a:cxnLst/>
              <a:rect l="l" t="t" r="r" b="b"/>
              <a:pathLst>
                <a:path w="284960" h="9180" extrusionOk="0">
                  <a:moveTo>
                    <a:pt x="0" y="0"/>
                  </a:moveTo>
                  <a:lnTo>
                    <a:pt x="0" y="9180"/>
                  </a:lnTo>
                  <a:lnTo>
                    <a:pt x="284960" y="918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8"/>
            <p:cNvSpPr/>
            <p:nvPr/>
          </p:nvSpPr>
          <p:spPr>
            <a:xfrm>
              <a:off x="0" y="4540625"/>
              <a:ext cx="9143654" cy="61575"/>
            </a:xfrm>
            <a:custGeom>
              <a:avLst/>
              <a:gdLst/>
              <a:ahLst/>
              <a:cxnLst/>
              <a:rect l="l" t="t" r="r" b="b"/>
              <a:pathLst>
                <a:path w="284960" h="2463" extrusionOk="0">
                  <a:moveTo>
                    <a:pt x="0" y="0"/>
                  </a:moveTo>
                  <a:lnTo>
                    <a:pt x="0" y="943"/>
                  </a:lnTo>
                  <a:lnTo>
                    <a:pt x="284960" y="246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282848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68"/>
            <p:cNvSpPr/>
            <p:nvPr/>
          </p:nvSpPr>
          <p:spPr>
            <a:xfrm>
              <a:off x="242847" y="4540625"/>
              <a:ext cx="8659903" cy="229500"/>
            </a:xfrm>
            <a:custGeom>
              <a:avLst/>
              <a:gdLst/>
              <a:ahLst/>
              <a:cxnLst/>
              <a:rect l="l" t="t" r="r" b="b"/>
              <a:pathLst>
                <a:path w="269884" h="9180" extrusionOk="0">
                  <a:moveTo>
                    <a:pt x="1" y="0"/>
                  </a:moveTo>
                  <a:lnTo>
                    <a:pt x="11399" y="9180"/>
                  </a:lnTo>
                  <a:lnTo>
                    <a:pt x="258425" y="9180"/>
                  </a:lnTo>
                  <a:cubicBezTo>
                    <a:pt x="264504" y="4286"/>
                    <a:pt x="269884" y="0"/>
                    <a:pt x="269884" y="0"/>
                  </a:cubicBezTo>
                  <a:close/>
                </a:path>
              </a:pathLst>
            </a:custGeom>
            <a:solidFill>
              <a:srgbClr val="282848">
                <a:alpha val="2823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68"/>
            <p:cNvSpPr/>
            <p:nvPr/>
          </p:nvSpPr>
          <p:spPr>
            <a:xfrm>
              <a:off x="242847" y="4540625"/>
              <a:ext cx="8657978" cy="1955225"/>
            </a:xfrm>
            <a:custGeom>
              <a:avLst/>
              <a:gdLst/>
              <a:ahLst/>
              <a:cxnLst/>
              <a:rect l="l" t="t" r="r" b="b"/>
              <a:pathLst>
                <a:path w="269824" h="78209" extrusionOk="0">
                  <a:moveTo>
                    <a:pt x="1" y="0"/>
                  </a:moveTo>
                  <a:lnTo>
                    <a:pt x="134927" y="78208"/>
                  </a:lnTo>
                  <a:lnTo>
                    <a:pt x="2698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8"/>
            <p:cNvSpPr/>
            <p:nvPr/>
          </p:nvSpPr>
          <p:spPr>
            <a:xfrm>
              <a:off x="636897" y="4540625"/>
              <a:ext cx="7868914" cy="1777400"/>
            </a:xfrm>
            <a:custGeom>
              <a:avLst/>
              <a:gdLst/>
              <a:ahLst/>
              <a:cxnLst/>
              <a:rect l="l" t="t" r="r" b="b"/>
              <a:pathLst>
                <a:path w="245233" h="71096" extrusionOk="0">
                  <a:moveTo>
                    <a:pt x="0" y="0"/>
                  </a:moveTo>
                  <a:lnTo>
                    <a:pt x="122647" y="71096"/>
                  </a:lnTo>
                  <a:lnTo>
                    <a:pt x="245233" y="0"/>
                  </a:lnTo>
                  <a:lnTo>
                    <a:pt x="234838" y="0"/>
                  </a:lnTo>
                  <a:cubicBezTo>
                    <a:pt x="201372" y="19423"/>
                    <a:pt x="122647" y="65077"/>
                    <a:pt x="122647" y="65077"/>
                  </a:cubicBezTo>
                  <a:lnTo>
                    <a:pt x="103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68"/>
            <p:cNvSpPr/>
            <p:nvPr/>
          </p:nvSpPr>
          <p:spPr>
            <a:xfrm>
              <a:off x="1266991" y="4540625"/>
              <a:ext cx="6609768" cy="1493200"/>
            </a:xfrm>
            <a:custGeom>
              <a:avLst/>
              <a:gdLst/>
              <a:ahLst/>
              <a:cxnLst/>
              <a:rect l="l" t="t" r="r" b="b"/>
              <a:pathLst>
                <a:path w="205992" h="59728" extrusionOk="0">
                  <a:moveTo>
                    <a:pt x="0" y="0"/>
                  </a:moveTo>
                  <a:lnTo>
                    <a:pt x="103011" y="59728"/>
                  </a:lnTo>
                  <a:lnTo>
                    <a:pt x="205992" y="0"/>
                  </a:lnTo>
                  <a:lnTo>
                    <a:pt x="201493" y="0"/>
                  </a:lnTo>
                  <a:lnTo>
                    <a:pt x="103011" y="57114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8"/>
            <p:cNvSpPr/>
            <p:nvPr/>
          </p:nvSpPr>
          <p:spPr>
            <a:xfrm>
              <a:off x="1487408" y="5000350"/>
              <a:ext cx="6061650" cy="300950"/>
            </a:xfrm>
            <a:custGeom>
              <a:avLst/>
              <a:gdLst/>
              <a:ahLst/>
              <a:cxnLst/>
              <a:rect l="l" t="t" r="r" b="b"/>
              <a:pathLst>
                <a:path w="188910" h="12038" extrusionOk="0">
                  <a:moveTo>
                    <a:pt x="0" y="1"/>
                  </a:moveTo>
                  <a:cubicBezTo>
                    <a:pt x="7797" y="3653"/>
                    <a:pt x="16982" y="6945"/>
                    <a:pt x="32668" y="6945"/>
                  </a:cubicBezTo>
                  <a:cubicBezTo>
                    <a:pt x="37346" y="6945"/>
                    <a:pt x="42602" y="6652"/>
                    <a:pt x="48573" y="5989"/>
                  </a:cubicBezTo>
                  <a:cubicBezTo>
                    <a:pt x="52188" y="5587"/>
                    <a:pt x="55475" y="5414"/>
                    <a:pt x="58568" y="5414"/>
                  </a:cubicBezTo>
                  <a:cubicBezTo>
                    <a:pt x="77716" y="5414"/>
                    <a:pt x="89445" y="12037"/>
                    <a:pt x="125504" y="12037"/>
                  </a:cubicBezTo>
                  <a:cubicBezTo>
                    <a:pt x="167359" y="12037"/>
                    <a:pt x="188910" y="1"/>
                    <a:pt x="188910" y="1"/>
                  </a:cubicBezTo>
                  <a:close/>
                </a:path>
              </a:pathLst>
            </a:custGeom>
            <a:solidFill>
              <a:srgbClr val="282848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8"/>
            <p:cNvSpPr/>
            <p:nvPr/>
          </p:nvSpPr>
          <p:spPr>
            <a:xfrm>
              <a:off x="441830" y="4540625"/>
              <a:ext cx="8153723" cy="300950"/>
            </a:xfrm>
            <a:custGeom>
              <a:avLst/>
              <a:gdLst/>
              <a:ahLst/>
              <a:cxnLst/>
              <a:rect l="l" t="t" r="r" b="b"/>
              <a:pathLst>
                <a:path w="254109" h="12038" extrusionOk="0">
                  <a:moveTo>
                    <a:pt x="0" y="0"/>
                  </a:moveTo>
                  <a:cubicBezTo>
                    <a:pt x="0" y="0"/>
                    <a:pt x="28967" y="12037"/>
                    <a:pt x="85260" y="12037"/>
                  </a:cubicBezTo>
                  <a:cubicBezTo>
                    <a:pt x="133697" y="12037"/>
                    <a:pt x="149490" y="5414"/>
                    <a:pt x="175251" y="5414"/>
                  </a:cubicBezTo>
                  <a:cubicBezTo>
                    <a:pt x="179413" y="5414"/>
                    <a:pt x="183835" y="5587"/>
                    <a:pt x="188697" y="5988"/>
                  </a:cubicBezTo>
                  <a:cubicBezTo>
                    <a:pt x="196698" y="6649"/>
                    <a:pt x="203752" y="6941"/>
                    <a:pt x="210036" y="6941"/>
                  </a:cubicBezTo>
                  <a:cubicBezTo>
                    <a:pt x="231203" y="6941"/>
                    <a:pt x="243632" y="3633"/>
                    <a:pt x="254108" y="0"/>
                  </a:cubicBezTo>
                  <a:close/>
                </a:path>
              </a:pathLst>
            </a:custGeom>
            <a:solidFill>
              <a:srgbClr val="282848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8"/>
            <p:cNvSpPr/>
            <p:nvPr/>
          </p:nvSpPr>
          <p:spPr>
            <a:xfrm>
              <a:off x="1873660" y="5000350"/>
              <a:ext cx="5289207" cy="107175"/>
            </a:xfrm>
            <a:custGeom>
              <a:avLst/>
              <a:gdLst/>
              <a:ahLst/>
              <a:cxnLst/>
              <a:rect l="l" t="t" r="r" b="b"/>
              <a:pathLst>
                <a:path w="164837" h="4287" extrusionOk="0">
                  <a:moveTo>
                    <a:pt x="0" y="1"/>
                  </a:moveTo>
                  <a:cubicBezTo>
                    <a:pt x="6759" y="1306"/>
                    <a:pt x="14750" y="2486"/>
                    <a:pt x="28331" y="2486"/>
                  </a:cubicBezTo>
                  <a:cubicBezTo>
                    <a:pt x="32463" y="2486"/>
                    <a:pt x="37113" y="2377"/>
                    <a:pt x="42402" y="2128"/>
                  </a:cubicBezTo>
                  <a:cubicBezTo>
                    <a:pt x="45558" y="1984"/>
                    <a:pt x="48427" y="1922"/>
                    <a:pt x="51129" y="1922"/>
                  </a:cubicBezTo>
                  <a:cubicBezTo>
                    <a:pt x="67813" y="1922"/>
                    <a:pt x="78071" y="4286"/>
                    <a:pt x="109516" y="4286"/>
                  </a:cubicBezTo>
                  <a:cubicBezTo>
                    <a:pt x="146021" y="4286"/>
                    <a:pt x="164836" y="1"/>
                    <a:pt x="164836" y="1"/>
                  </a:cubicBezTo>
                  <a:close/>
                </a:path>
              </a:pathLst>
            </a:custGeom>
            <a:solidFill>
              <a:srgbClr val="282848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68"/>
          <p:cNvSpPr txBox="1">
            <a:spLocks noGrp="1"/>
          </p:cNvSpPr>
          <p:nvPr>
            <p:ph type="ctrTitle"/>
          </p:nvPr>
        </p:nvSpPr>
        <p:spPr>
          <a:xfrm>
            <a:off x="4572000" y="1464375"/>
            <a:ext cx="3852000" cy="15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62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" name="Google Shape;117;p68"/>
          <p:cNvSpPr txBox="1">
            <a:spLocks noGrp="1"/>
          </p:cNvSpPr>
          <p:nvPr>
            <p:ph type="subTitle" idx="1"/>
          </p:nvPr>
        </p:nvSpPr>
        <p:spPr>
          <a:xfrm>
            <a:off x="4572000" y="3321250"/>
            <a:ext cx="36675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8" name="Google Shape;118;p68"/>
          <p:cNvGrpSpPr/>
          <p:nvPr/>
        </p:nvGrpSpPr>
        <p:grpSpPr>
          <a:xfrm rot="343916">
            <a:off x="7238672" y="-522442"/>
            <a:ext cx="2668546" cy="4015705"/>
            <a:chOff x="5219200" y="-59750"/>
            <a:chExt cx="3222725" cy="4849650"/>
          </a:xfrm>
        </p:grpSpPr>
        <p:sp>
          <p:nvSpPr>
            <p:cNvPr id="119" name="Google Shape;119;p68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68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68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68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68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68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68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68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68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68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68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68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68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68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68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68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68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68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68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68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68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68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68"/>
          <p:cNvGrpSpPr/>
          <p:nvPr/>
        </p:nvGrpSpPr>
        <p:grpSpPr>
          <a:xfrm rot="10800000">
            <a:off x="1424141" y="-2838534"/>
            <a:ext cx="2668416" cy="4015510"/>
            <a:chOff x="5219200" y="-59750"/>
            <a:chExt cx="3222725" cy="4849650"/>
          </a:xfrm>
        </p:grpSpPr>
        <p:sp>
          <p:nvSpPr>
            <p:cNvPr id="142" name="Google Shape;142;p68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68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68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8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8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8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8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68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68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68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8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8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68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68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68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8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8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8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68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8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68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8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68"/>
          <p:cNvSpPr/>
          <p:nvPr/>
        </p:nvSpPr>
        <p:spPr>
          <a:xfrm>
            <a:off x="336000" y="-104775"/>
            <a:ext cx="878100" cy="187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9"/>
          <p:cNvSpPr/>
          <p:nvPr/>
        </p:nvSpPr>
        <p:spPr>
          <a:xfrm>
            <a:off x="-47625" y="3505200"/>
            <a:ext cx="9296400" cy="1733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9"/>
          <p:cNvSpPr txBox="1">
            <a:spLocks noGrp="1"/>
          </p:cNvSpPr>
          <p:nvPr>
            <p:ph type="title"/>
          </p:nvPr>
        </p:nvSpPr>
        <p:spPr>
          <a:xfrm>
            <a:off x="917250" y="1719750"/>
            <a:ext cx="3657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8" name="Google Shape;168;p69"/>
          <p:cNvSpPr txBox="1">
            <a:spLocks noGrp="1"/>
          </p:cNvSpPr>
          <p:nvPr>
            <p:ph type="title" idx="2"/>
          </p:nvPr>
        </p:nvSpPr>
        <p:spPr>
          <a:xfrm>
            <a:off x="1424400" y="856813"/>
            <a:ext cx="2643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0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9" name="Google Shape;169;p69"/>
          <p:cNvSpPr txBox="1">
            <a:spLocks noGrp="1"/>
          </p:cNvSpPr>
          <p:nvPr>
            <p:ph type="subTitle" idx="1"/>
          </p:nvPr>
        </p:nvSpPr>
        <p:spPr>
          <a:xfrm>
            <a:off x="1307550" y="2541700"/>
            <a:ext cx="2877000" cy="6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0" name="Google Shape;170;p69"/>
          <p:cNvGrpSpPr/>
          <p:nvPr/>
        </p:nvGrpSpPr>
        <p:grpSpPr>
          <a:xfrm rot="10800000">
            <a:off x="-1244009" y="-2790909"/>
            <a:ext cx="2668416" cy="4015510"/>
            <a:chOff x="5219200" y="-59750"/>
            <a:chExt cx="3222725" cy="4849650"/>
          </a:xfrm>
        </p:grpSpPr>
        <p:sp>
          <p:nvSpPr>
            <p:cNvPr id="171" name="Google Shape;171;p69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9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9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9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9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9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9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9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9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9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9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9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9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9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9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9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9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9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9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9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9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9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0"/>
          <p:cNvSpPr txBox="1">
            <a:spLocks noGrp="1"/>
          </p:cNvSpPr>
          <p:nvPr>
            <p:ph type="body" idx="1"/>
          </p:nvPr>
        </p:nvSpPr>
        <p:spPr>
          <a:xfrm>
            <a:off x="720000" y="1112700"/>
            <a:ext cx="6785700" cy="3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96" name="Google Shape;196;p70"/>
          <p:cNvSpPr/>
          <p:nvPr/>
        </p:nvSpPr>
        <p:spPr>
          <a:xfrm>
            <a:off x="-47625" y="4597150"/>
            <a:ext cx="9296400" cy="64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1"/>
          <p:cNvSpPr txBox="1">
            <a:spLocks noGrp="1"/>
          </p:cNvSpPr>
          <p:nvPr>
            <p:ph type="subTitle" idx="1"/>
          </p:nvPr>
        </p:nvSpPr>
        <p:spPr>
          <a:xfrm>
            <a:off x="3023078" y="1402650"/>
            <a:ext cx="22044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99" name="Google Shape;199;p71"/>
          <p:cNvSpPr txBox="1">
            <a:spLocks noGrp="1"/>
          </p:cNvSpPr>
          <p:nvPr>
            <p:ph type="subTitle" idx="2"/>
          </p:nvPr>
        </p:nvSpPr>
        <p:spPr>
          <a:xfrm>
            <a:off x="3021826" y="1744875"/>
            <a:ext cx="22251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1"/>
          <p:cNvSpPr txBox="1">
            <a:spLocks noGrp="1"/>
          </p:cNvSpPr>
          <p:nvPr>
            <p:ph type="title"/>
          </p:nvPr>
        </p:nvSpPr>
        <p:spPr>
          <a:xfrm>
            <a:off x="2300626" y="1402650"/>
            <a:ext cx="7212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01" name="Google Shape;201;p71"/>
          <p:cNvSpPr txBox="1">
            <a:spLocks noGrp="1"/>
          </p:cNvSpPr>
          <p:nvPr>
            <p:ph type="subTitle" idx="3"/>
          </p:nvPr>
        </p:nvSpPr>
        <p:spPr>
          <a:xfrm>
            <a:off x="3021826" y="2601875"/>
            <a:ext cx="22044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02" name="Google Shape;202;p71"/>
          <p:cNvSpPr txBox="1">
            <a:spLocks noGrp="1"/>
          </p:cNvSpPr>
          <p:nvPr>
            <p:ph type="subTitle" idx="4"/>
          </p:nvPr>
        </p:nvSpPr>
        <p:spPr>
          <a:xfrm>
            <a:off x="3021826" y="2942497"/>
            <a:ext cx="22146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1"/>
          <p:cNvSpPr txBox="1">
            <a:spLocks noGrp="1"/>
          </p:cNvSpPr>
          <p:nvPr>
            <p:ph type="title" idx="5"/>
          </p:nvPr>
        </p:nvSpPr>
        <p:spPr>
          <a:xfrm>
            <a:off x="2300626" y="2601875"/>
            <a:ext cx="7212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04" name="Google Shape;204;p71"/>
          <p:cNvSpPr txBox="1">
            <a:spLocks noGrp="1"/>
          </p:cNvSpPr>
          <p:nvPr>
            <p:ph type="subTitle" idx="6"/>
          </p:nvPr>
        </p:nvSpPr>
        <p:spPr>
          <a:xfrm>
            <a:off x="6201226" y="1402650"/>
            <a:ext cx="22146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05" name="Google Shape;205;p71"/>
          <p:cNvSpPr txBox="1">
            <a:spLocks noGrp="1"/>
          </p:cNvSpPr>
          <p:nvPr>
            <p:ph type="subTitle" idx="7"/>
          </p:nvPr>
        </p:nvSpPr>
        <p:spPr>
          <a:xfrm>
            <a:off x="6199976" y="1744875"/>
            <a:ext cx="22251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71"/>
          <p:cNvSpPr txBox="1">
            <a:spLocks noGrp="1"/>
          </p:cNvSpPr>
          <p:nvPr>
            <p:ph type="title" idx="8"/>
          </p:nvPr>
        </p:nvSpPr>
        <p:spPr>
          <a:xfrm>
            <a:off x="5478776" y="1401075"/>
            <a:ext cx="7212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07" name="Google Shape;207;p71"/>
          <p:cNvSpPr txBox="1">
            <a:spLocks noGrp="1"/>
          </p:cNvSpPr>
          <p:nvPr>
            <p:ph type="subTitle" idx="9"/>
          </p:nvPr>
        </p:nvSpPr>
        <p:spPr>
          <a:xfrm>
            <a:off x="6201228" y="2601875"/>
            <a:ext cx="2204400" cy="4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08" name="Google Shape;208;p71"/>
          <p:cNvSpPr txBox="1">
            <a:spLocks noGrp="1"/>
          </p:cNvSpPr>
          <p:nvPr>
            <p:ph type="subTitle" idx="13"/>
          </p:nvPr>
        </p:nvSpPr>
        <p:spPr>
          <a:xfrm>
            <a:off x="6201276" y="2942499"/>
            <a:ext cx="22146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71"/>
          <p:cNvSpPr txBox="1">
            <a:spLocks noGrp="1"/>
          </p:cNvSpPr>
          <p:nvPr>
            <p:ph type="title" idx="14"/>
          </p:nvPr>
        </p:nvSpPr>
        <p:spPr>
          <a:xfrm>
            <a:off x="5478776" y="2601875"/>
            <a:ext cx="721200" cy="9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oppins"/>
              <a:buNone/>
              <a:defRPr sz="36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10" name="Google Shape;210;p71"/>
          <p:cNvSpPr txBox="1">
            <a:spLocks noGrp="1"/>
          </p:cNvSpPr>
          <p:nvPr>
            <p:ph type="title" idx="15"/>
          </p:nvPr>
        </p:nvSpPr>
        <p:spPr>
          <a:xfrm>
            <a:off x="2300625" y="540000"/>
            <a:ext cx="6123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71"/>
          <p:cNvGrpSpPr/>
          <p:nvPr/>
        </p:nvGrpSpPr>
        <p:grpSpPr>
          <a:xfrm>
            <a:off x="-992011" y="-137024"/>
            <a:ext cx="3346575" cy="4810125"/>
            <a:chOff x="-798375" y="146950"/>
            <a:chExt cx="3346575" cy="4810125"/>
          </a:xfrm>
        </p:grpSpPr>
        <p:sp>
          <p:nvSpPr>
            <p:cNvPr id="212" name="Google Shape;212;p71"/>
            <p:cNvSpPr/>
            <p:nvPr/>
          </p:nvSpPr>
          <p:spPr>
            <a:xfrm>
              <a:off x="-798375" y="357450"/>
              <a:ext cx="3042625" cy="3523625"/>
            </a:xfrm>
            <a:custGeom>
              <a:avLst/>
              <a:gdLst/>
              <a:ahLst/>
              <a:cxnLst/>
              <a:rect l="l" t="t" r="r" b="b"/>
              <a:pathLst>
                <a:path w="121705" h="140945" extrusionOk="0">
                  <a:moveTo>
                    <a:pt x="119151" y="0"/>
                  </a:moveTo>
                  <a:cubicBezTo>
                    <a:pt x="71947" y="38147"/>
                    <a:pt x="31399" y="84743"/>
                    <a:pt x="0" y="136993"/>
                  </a:cubicBezTo>
                  <a:lnTo>
                    <a:pt x="6718" y="140944"/>
                  </a:lnTo>
                  <a:cubicBezTo>
                    <a:pt x="36566" y="88846"/>
                    <a:pt x="75655" y="41916"/>
                    <a:pt x="121705" y="3070"/>
                  </a:cubicBezTo>
                  <a:lnTo>
                    <a:pt x="119151" y="0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1"/>
            <p:cNvSpPr/>
            <p:nvPr/>
          </p:nvSpPr>
          <p:spPr>
            <a:xfrm>
              <a:off x="526875" y="1282225"/>
              <a:ext cx="205200" cy="341975"/>
            </a:xfrm>
            <a:custGeom>
              <a:avLst/>
              <a:gdLst/>
              <a:ahLst/>
              <a:cxnLst/>
              <a:rect l="l" t="t" r="r" b="b"/>
              <a:pathLst>
                <a:path w="8208" h="13679" extrusionOk="0">
                  <a:moveTo>
                    <a:pt x="0" y="0"/>
                  </a:moveTo>
                  <a:lnTo>
                    <a:pt x="0" y="0"/>
                  </a:lnTo>
                  <a:cubicBezTo>
                    <a:pt x="943" y="8876"/>
                    <a:pt x="8207" y="13678"/>
                    <a:pt x="8207" y="13678"/>
                  </a:cubicBezTo>
                  <a:cubicBezTo>
                    <a:pt x="4803" y="6140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1"/>
            <p:cNvSpPr/>
            <p:nvPr/>
          </p:nvSpPr>
          <p:spPr>
            <a:xfrm>
              <a:off x="696325" y="1064900"/>
              <a:ext cx="202925" cy="477225"/>
            </a:xfrm>
            <a:custGeom>
              <a:avLst/>
              <a:gdLst/>
              <a:ahLst/>
              <a:cxnLst/>
              <a:rect l="l" t="t" r="r" b="b"/>
              <a:pathLst>
                <a:path w="8117" h="19089" extrusionOk="0">
                  <a:moveTo>
                    <a:pt x="8116" y="0"/>
                  </a:moveTo>
                  <a:cubicBezTo>
                    <a:pt x="1" y="8025"/>
                    <a:pt x="973" y="19089"/>
                    <a:pt x="973" y="19089"/>
                  </a:cubicBezTo>
                  <a:cubicBezTo>
                    <a:pt x="5776" y="9697"/>
                    <a:pt x="8116" y="31"/>
                    <a:pt x="811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1"/>
            <p:cNvSpPr/>
            <p:nvPr/>
          </p:nvSpPr>
          <p:spPr>
            <a:xfrm>
              <a:off x="466075" y="1572500"/>
              <a:ext cx="114775" cy="427850"/>
            </a:xfrm>
            <a:custGeom>
              <a:avLst/>
              <a:gdLst/>
              <a:ahLst/>
              <a:cxnLst/>
              <a:rect l="l" t="t" r="r" b="b"/>
              <a:pathLst>
                <a:path w="4591" h="17114" extrusionOk="0">
                  <a:moveTo>
                    <a:pt x="3496" y="1"/>
                  </a:moveTo>
                  <a:lnTo>
                    <a:pt x="3496" y="1"/>
                  </a:lnTo>
                  <a:cubicBezTo>
                    <a:pt x="1" y="9423"/>
                    <a:pt x="2128" y="17113"/>
                    <a:pt x="2128" y="17113"/>
                  </a:cubicBezTo>
                  <a:cubicBezTo>
                    <a:pt x="4590" y="9393"/>
                    <a:pt x="3527" y="1"/>
                    <a:pt x="3496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1"/>
            <p:cNvSpPr/>
            <p:nvPr/>
          </p:nvSpPr>
          <p:spPr>
            <a:xfrm>
              <a:off x="716850" y="1245000"/>
              <a:ext cx="260675" cy="296375"/>
            </a:xfrm>
            <a:custGeom>
              <a:avLst/>
              <a:gdLst/>
              <a:ahLst/>
              <a:cxnLst/>
              <a:rect l="l" t="t" r="r" b="b"/>
              <a:pathLst>
                <a:path w="10427" h="11855" extrusionOk="0">
                  <a:moveTo>
                    <a:pt x="10365" y="0"/>
                  </a:moveTo>
                  <a:lnTo>
                    <a:pt x="10365" y="0"/>
                  </a:lnTo>
                  <a:cubicBezTo>
                    <a:pt x="2614" y="5046"/>
                    <a:pt x="0" y="11854"/>
                    <a:pt x="0" y="11854"/>
                  </a:cubicBezTo>
                  <a:cubicBezTo>
                    <a:pt x="6049" y="7477"/>
                    <a:pt x="10426" y="0"/>
                    <a:pt x="1036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1"/>
            <p:cNvSpPr/>
            <p:nvPr/>
          </p:nvSpPr>
          <p:spPr>
            <a:xfrm>
              <a:off x="1866550" y="770650"/>
              <a:ext cx="681650" cy="194725"/>
            </a:xfrm>
            <a:custGeom>
              <a:avLst/>
              <a:gdLst/>
              <a:ahLst/>
              <a:cxnLst/>
              <a:rect l="l" t="t" r="r" b="b"/>
              <a:pathLst>
                <a:path w="27266" h="7789" extrusionOk="0">
                  <a:moveTo>
                    <a:pt x="21895" y="0"/>
                  </a:moveTo>
                  <a:cubicBezTo>
                    <a:pt x="9088" y="0"/>
                    <a:pt x="1" y="7789"/>
                    <a:pt x="1" y="7789"/>
                  </a:cubicBezTo>
                  <a:cubicBezTo>
                    <a:pt x="14469" y="5661"/>
                    <a:pt x="27266" y="463"/>
                    <a:pt x="27266" y="463"/>
                  </a:cubicBezTo>
                  <a:cubicBezTo>
                    <a:pt x="25417" y="142"/>
                    <a:pt x="23622" y="0"/>
                    <a:pt x="21895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1"/>
            <p:cNvSpPr/>
            <p:nvPr/>
          </p:nvSpPr>
          <p:spPr>
            <a:xfrm>
              <a:off x="1536000" y="1066425"/>
              <a:ext cx="288800" cy="164900"/>
            </a:xfrm>
            <a:custGeom>
              <a:avLst/>
              <a:gdLst/>
              <a:ahLst/>
              <a:cxnLst/>
              <a:rect l="l" t="t" r="r" b="b"/>
              <a:pathLst>
                <a:path w="11552" h="6596" extrusionOk="0">
                  <a:moveTo>
                    <a:pt x="1" y="0"/>
                  </a:moveTo>
                  <a:lnTo>
                    <a:pt x="1" y="0"/>
                  </a:lnTo>
                  <a:cubicBezTo>
                    <a:pt x="4591" y="4256"/>
                    <a:pt x="11551" y="6596"/>
                    <a:pt x="11551" y="6596"/>
                  </a:cubicBezTo>
                  <a:cubicBezTo>
                    <a:pt x="6080" y="103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1"/>
            <p:cNvSpPr/>
            <p:nvPr/>
          </p:nvSpPr>
          <p:spPr>
            <a:xfrm>
              <a:off x="1905325" y="969150"/>
              <a:ext cx="429350" cy="240900"/>
            </a:xfrm>
            <a:custGeom>
              <a:avLst/>
              <a:gdLst/>
              <a:ahLst/>
              <a:cxnLst/>
              <a:rect l="l" t="t" r="r" b="b"/>
              <a:pathLst>
                <a:path w="17174" h="9636" extrusionOk="0">
                  <a:moveTo>
                    <a:pt x="0" y="0"/>
                  </a:moveTo>
                  <a:cubicBezTo>
                    <a:pt x="7478" y="5593"/>
                    <a:pt x="17174" y="9636"/>
                    <a:pt x="17174" y="9636"/>
                  </a:cubicBezTo>
                  <a:cubicBezTo>
                    <a:pt x="9423" y="115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1"/>
            <p:cNvSpPr/>
            <p:nvPr/>
          </p:nvSpPr>
          <p:spPr>
            <a:xfrm>
              <a:off x="1481300" y="957750"/>
              <a:ext cx="848825" cy="130725"/>
            </a:xfrm>
            <a:custGeom>
              <a:avLst/>
              <a:gdLst/>
              <a:ahLst/>
              <a:cxnLst/>
              <a:rect l="l" t="t" r="r" b="b"/>
              <a:pathLst>
                <a:path w="33953" h="5229" extrusionOk="0">
                  <a:moveTo>
                    <a:pt x="15411" y="1"/>
                  </a:moveTo>
                  <a:lnTo>
                    <a:pt x="15350" y="61"/>
                  </a:lnTo>
                  <a:cubicBezTo>
                    <a:pt x="10396" y="2037"/>
                    <a:pt x="5228" y="3618"/>
                    <a:pt x="0" y="4833"/>
                  </a:cubicBezTo>
                  <a:lnTo>
                    <a:pt x="92" y="5229"/>
                  </a:lnTo>
                  <a:cubicBezTo>
                    <a:pt x="5289" y="4013"/>
                    <a:pt x="10456" y="2402"/>
                    <a:pt x="15441" y="426"/>
                  </a:cubicBezTo>
                  <a:lnTo>
                    <a:pt x="33861" y="4074"/>
                  </a:lnTo>
                  <a:lnTo>
                    <a:pt x="33952" y="3709"/>
                  </a:lnTo>
                  <a:lnTo>
                    <a:pt x="15411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1"/>
            <p:cNvSpPr/>
            <p:nvPr/>
          </p:nvSpPr>
          <p:spPr>
            <a:xfrm>
              <a:off x="503325" y="1219925"/>
              <a:ext cx="231775" cy="781950"/>
            </a:xfrm>
            <a:custGeom>
              <a:avLst/>
              <a:gdLst/>
              <a:ahLst/>
              <a:cxnLst/>
              <a:rect l="l" t="t" r="r" b="b"/>
              <a:pathLst>
                <a:path w="9271" h="31278" extrusionOk="0">
                  <a:moveTo>
                    <a:pt x="7599" y="0"/>
                  </a:moveTo>
                  <a:cubicBezTo>
                    <a:pt x="7781" y="5137"/>
                    <a:pt x="8055" y="10608"/>
                    <a:pt x="8876" y="15927"/>
                  </a:cubicBezTo>
                  <a:lnTo>
                    <a:pt x="0" y="31095"/>
                  </a:lnTo>
                  <a:lnTo>
                    <a:pt x="334" y="31277"/>
                  </a:lnTo>
                  <a:lnTo>
                    <a:pt x="9271" y="16049"/>
                  </a:lnTo>
                  <a:lnTo>
                    <a:pt x="9271" y="15958"/>
                  </a:lnTo>
                  <a:cubicBezTo>
                    <a:pt x="8420" y="10638"/>
                    <a:pt x="8116" y="5137"/>
                    <a:pt x="7964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1"/>
            <p:cNvSpPr/>
            <p:nvPr/>
          </p:nvSpPr>
          <p:spPr>
            <a:xfrm>
              <a:off x="1080825" y="508650"/>
              <a:ext cx="198375" cy="658100"/>
            </a:xfrm>
            <a:custGeom>
              <a:avLst/>
              <a:gdLst/>
              <a:ahLst/>
              <a:cxnLst/>
              <a:rect l="l" t="t" r="r" b="b"/>
              <a:pathLst>
                <a:path w="7935" h="26324" extrusionOk="0">
                  <a:moveTo>
                    <a:pt x="7934" y="1"/>
                  </a:moveTo>
                  <a:cubicBezTo>
                    <a:pt x="1" y="12585"/>
                    <a:pt x="4530" y="26323"/>
                    <a:pt x="4530" y="26323"/>
                  </a:cubicBezTo>
                  <a:cubicBezTo>
                    <a:pt x="7873" y="12949"/>
                    <a:pt x="7934" y="1"/>
                    <a:pt x="793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1"/>
            <p:cNvSpPr/>
            <p:nvPr/>
          </p:nvSpPr>
          <p:spPr>
            <a:xfrm>
              <a:off x="1013975" y="725225"/>
              <a:ext cx="181625" cy="441525"/>
            </a:xfrm>
            <a:custGeom>
              <a:avLst/>
              <a:gdLst/>
              <a:ahLst/>
              <a:cxnLst/>
              <a:rect l="l" t="t" r="r" b="b"/>
              <a:pathLst>
                <a:path w="7265" h="17661" extrusionOk="0">
                  <a:moveTo>
                    <a:pt x="942" y="1"/>
                  </a:moveTo>
                  <a:lnTo>
                    <a:pt x="942" y="1"/>
                  </a:lnTo>
                  <a:cubicBezTo>
                    <a:pt x="0" y="10457"/>
                    <a:pt x="7265" y="17660"/>
                    <a:pt x="7265" y="17660"/>
                  </a:cubicBezTo>
                  <a:cubicBezTo>
                    <a:pt x="5076" y="8207"/>
                    <a:pt x="973" y="1"/>
                    <a:pt x="942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71"/>
            <p:cNvSpPr/>
            <p:nvPr/>
          </p:nvSpPr>
          <p:spPr>
            <a:xfrm>
              <a:off x="184925" y="3047400"/>
              <a:ext cx="739400" cy="241725"/>
            </a:xfrm>
            <a:custGeom>
              <a:avLst/>
              <a:gdLst/>
              <a:ahLst/>
              <a:cxnLst/>
              <a:rect l="l" t="t" r="r" b="b"/>
              <a:pathLst>
                <a:path w="29576" h="9669" extrusionOk="0">
                  <a:moveTo>
                    <a:pt x="25219" y="1"/>
                  </a:moveTo>
                  <a:cubicBezTo>
                    <a:pt x="10277" y="1"/>
                    <a:pt x="0" y="9668"/>
                    <a:pt x="0" y="9668"/>
                  </a:cubicBezTo>
                  <a:cubicBezTo>
                    <a:pt x="15717" y="6610"/>
                    <a:pt x="29472" y="293"/>
                    <a:pt x="29575" y="276"/>
                  </a:cubicBezTo>
                  <a:lnTo>
                    <a:pt x="29575" y="276"/>
                  </a:ln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cubicBezTo>
                    <a:pt x="29575" y="276"/>
                    <a:pt x="29575" y="276"/>
                    <a:pt x="29575" y="276"/>
                  </a:cubicBezTo>
                  <a:lnTo>
                    <a:pt x="29575" y="276"/>
                  </a:lnTo>
                  <a:cubicBezTo>
                    <a:pt x="28084" y="87"/>
                    <a:pt x="26631" y="1"/>
                    <a:pt x="25219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71"/>
            <p:cNvSpPr/>
            <p:nvPr/>
          </p:nvSpPr>
          <p:spPr>
            <a:xfrm>
              <a:off x="185675" y="2905350"/>
              <a:ext cx="390625" cy="384525"/>
            </a:xfrm>
            <a:custGeom>
              <a:avLst/>
              <a:gdLst/>
              <a:ahLst/>
              <a:cxnLst/>
              <a:rect l="l" t="t" r="r" b="b"/>
              <a:pathLst>
                <a:path w="15625" h="15381" extrusionOk="0">
                  <a:moveTo>
                    <a:pt x="15624" y="0"/>
                  </a:moveTo>
                  <a:lnTo>
                    <a:pt x="15624" y="0"/>
                  </a:lnTo>
                  <a:cubicBezTo>
                    <a:pt x="15624" y="0"/>
                    <a:pt x="15624" y="0"/>
                    <a:pt x="15624" y="1"/>
                  </a:cubicBezTo>
                  <a:lnTo>
                    <a:pt x="15624" y="1"/>
                  </a:lnTo>
                  <a:cubicBezTo>
                    <a:pt x="15624" y="0"/>
                    <a:pt x="15624" y="0"/>
                    <a:pt x="15624" y="0"/>
                  </a:cubicBezTo>
                  <a:close/>
                  <a:moveTo>
                    <a:pt x="15624" y="1"/>
                  </a:moveTo>
                  <a:cubicBezTo>
                    <a:pt x="4043" y="4134"/>
                    <a:pt x="1" y="15381"/>
                    <a:pt x="1" y="15381"/>
                  </a:cubicBezTo>
                  <a:cubicBezTo>
                    <a:pt x="8921" y="8402"/>
                    <a:pt x="15570" y="31"/>
                    <a:pt x="1562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71"/>
            <p:cNvSpPr/>
            <p:nvPr/>
          </p:nvSpPr>
          <p:spPr>
            <a:xfrm>
              <a:off x="1102875" y="1641650"/>
              <a:ext cx="511425" cy="163475"/>
            </a:xfrm>
            <a:custGeom>
              <a:avLst/>
              <a:gdLst/>
              <a:ahLst/>
              <a:cxnLst/>
              <a:rect l="l" t="t" r="r" b="b"/>
              <a:pathLst>
                <a:path w="20457" h="6539" extrusionOk="0">
                  <a:moveTo>
                    <a:pt x="0" y="1"/>
                  </a:moveTo>
                  <a:cubicBezTo>
                    <a:pt x="0" y="1"/>
                    <a:pt x="7065" y="6539"/>
                    <a:pt x="17259" y="6539"/>
                  </a:cubicBezTo>
                  <a:cubicBezTo>
                    <a:pt x="18294" y="6539"/>
                    <a:pt x="19361" y="6471"/>
                    <a:pt x="20457" y="6323"/>
                  </a:cubicBezTo>
                  <a:cubicBezTo>
                    <a:pt x="20457" y="6323"/>
                    <a:pt x="10882" y="2067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1"/>
            <p:cNvSpPr/>
            <p:nvPr/>
          </p:nvSpPr>
          <p:spPr>
            <a:xfrm>
              <a:off x="1213050" y="1245000"/>
              <a:ext cx="563875" cy="386800"/>
            </a:xfrm>
            <a:custGeom>
              <a:avLst/>
              <a:gdLst/>
              <a:ahLst/>
              <a:cxnLst/>
              <a:rect l="l" t="t" r="r" b="b"/>
              <a:pathLst>
                <a:path w="22555" h="15472" extrusionOk="0">
                  <a:moveTo>
                    <a:pt x="22554" y="0"/>
                  </a:moveTo>
                  <a:cubicBezTo>
                    <a:pt x="22554" y="0"/>
                    <a:pt x="10669" y="6140"/>
                    <a:pt x="1" y="15471"/>
                  </a:cubicBezTo>
                  <a:cubicBezTo>
                    <a:pt x="1" y="15471"/>
                    <a:pt x="14712" y="13192"/>
                    <a:pt x="22554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1"/>
            <p:cNvSpPr/>
            <p:nvPr/>
          </p:nvSpPr>
          <p:spPr>
            <a:xfrm>
              <a:off x="681125" y="1857450"/>
              <a:ext cx="545625" cy="182450"/>
            </a:xfrm>
            <a:custGeom>
              <a:avLst/>
              <a:gdLst/>
              <a:ahLst/>
              <a:cxnLst/>
              <a:rect l="l" t="t" r="r" b="b"/>
              <a:pathLst>
                <a:path w="21825" h="7298" extrusionOk="0">
                  <a:moveTo>
                    <a:pt x="21825" y="1"/>
                  </a:moveTo>
                  <a:cubicBezTo>
                    <a:pt x="21824" y="1"/>
                    <a:pt x="9271" y="1642"/>
                    <a:pt x="1" y="7296"/>
                  </a:cubicBezTo>
                  <a:cubicBezTo>
                    <a:pt x="1" y="7296"/>
                    <a:pt x="59" y="7298"/>
                    <a:pt x="172" y="7298"/>
                  </a:cubicBezTo>
                  <a:cubicBezTo>
                    <a:pt x="1584" y="7298"/>
                    <a:pt x="11496" y="7037"/>
                    <a:pt x="2182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1"/>
            <p:cNvSpPr/>
            <p:nvPr/>
          </p:nvSpPr>
          <p:spPr>
            <a:xfrm>
              <a:off x="715325" y="2050000"/>
              <a:ext cx="360975" cy="64975"/>
            </a:xfrm>
            <a:custGeom>
              <a:avLst/>
              <a:gdLst/>
              <a:ahLst/>
              <a:cxnLst/>
              <a:rect l="l" t="t" r="r" b="b"/>
              <a:pathLst>
                <a:path w="14439" h="2599" extrusionOk="0">
                  <a:moveTo>
                    <a:pt x="1547" y="0"/>
                  </a:moveTo>
                  <a:cubicBezTo>
                    <a:pt x="1030" y="0"/>
                    <a:pt x="513" y="16"/>
                    <a:pt x="1" y="50"/>
                  </a:cubicBezTo>
                  <a:cubicBezTo>
                    <a:pt x="1" y="50"/>
                    <a:pt x="4518" y="2598"/>
                    <a:pt x="11328" y="2598"/>
                  </a:cubicBezTo>
                  <a:cubicBezTo>
                    <a:pt x="12319" y="2598"/>
                    <a:pt x="13358" y="2544"/>
                    <a:pt x="14438" y="2421"/>
                  </a:cubicBezTo>
                  <a:cubicBezTo>
                    <a:pt x="14438" y="2421"/>
                    <a:pt x="7957" y="0"/>
                    <a:pt x="1547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1"/>
            <p:cNvSpPr/>
            <p:nvPr/>
          </p:nvSpPr>
          <p:spPr>
            <a:xfrm>
              <a:off x="681900" y="1551975"/>
              <a:ext cx="958250" cy="507650"/>
            </a:xfrm>
            <a:custGeom>
              <a:avLst/>
              <a:gdLst/>
              <a:ahLst/>
              <a:cxnLst/>
              <a:rect l="l" t="t" r="r" b="b"/>
              <a:pathLst>
                <a:path w="38330" h="20306" extrusionOk="0">
                  <a:moveTo>
                    <a:pt x="38268" y="1"/>
                  </a:moveTo>
                  <a:cubicBezTo>
                    <a:pt x="31490" y="1429"/>
                    <a:pt x="24225" y="2828"/>
                    <a:pt x="17052" y="3436"/>
                  </a:cubicBezTo>
                  <a:lnTo>
                    <a:pt x="16991" y="3436"/>
                  </a:lnTo>
                  <a:lnTo>
                    <a:pt x="0" y="20062"/>
                  </a:lnTo>
                  <a:lnTo>
                    <a:pt x="274" y="20305"/>
                  </a:lnTo>
                  <a:lnTo>
                    <a:pt x="17143" y="3831"/>
                  </a:lnTo>
                  <a:cubicBezTo>
                    <a:pt x="24347" y="3223"/>
                    <a:pt x="31551" y="1825"/>
                    <a:pt x="38329" y="366"/>
                  </a:cubicBezTo>
                  <a:lnTo>
                    <a:pt x="3826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71"/>
            <p:cNvSpPr/>
            <p:nvPr/>
          </p:nvSpPr>
          <p:spPr>
            <a:xfrm>
              <a:off x="-533950" y="185700"/>
              <a:ext cx="2354950" cy="4771375"/>
            </a:xfrm>
            <a:custGeom>
              <a:avLst/>
              <a:gdLst/>
              <a:ahLst/>
              <a:cxnLst/>
              <a:rect l="l" t="t" r="r" b="b"/>
              <a:pathLst>
                <a:path w="94198" h="190855" extrusionOk="0">
                  <a:moveTo>
                    <a:pt x="91918" y="1"/>
                  </a:moveTo>
                  <a:cubicBezTo>
                    <a:pt x="90580" y="1794"/>
                    <a:pt x="89182" y="3496"/>
                    <a:pt x="87905" y="5320"/>
                  </a:cubicBezTo>
                  <a:lnTo>
                    <a:pt x="86021" y="8025"/>
                  </a:lnTo>
                  <a:lnTo>
                    <a:pt x="84197" y="10761"/>
                  </a:lnTo>
                  <a:cubicBezTo>
                    <a:pt x="81735" y="14439"/>
                    <a:pt x="79395" y="18177"/>
                    <a:pt x="77115" y="21916"/>
                  </a:cubicBezTo>
                  <a:cubicBezTo>
                    <a:pt x="72556" y="29454"/>
                    <a:pt x="68270" y="37114"/>
                    <a:pt x="64106" y="44834"/>
                  </a:cubicBezTo>
                  <a:cubicBezTo>
                    <a:pt x="55747" y="60305"/>
                    <a:pt x="47905" y="75990"/>
                    <a:pt x="40336" y="91826"/>
                  </a:cubicBezTo>
                  <a:cubicBezTo>
                    <a:pt x="32828" y="107692"/>
                    <a:pt x="25594" y="123680"/>
                    <a:pt x="18694" y="139820"/>
                  </a:cubicBezTo>
                  <a:cubicBezTo>
                    <a:pt x="15229" y="147875"/>
                    <a:pt x="11886" y="156021"/>
                    <a:pt x="8694" y="164228"/>
                  </a:cubicBezTo>
                  <a:cubicBezTo>
                    <a:pt x="7904" y="166264"/>
                    <a:pt x="7114" y="168331"/>
                    <a:pt x="6354" y="170368"/>
                  </a:cubicBezTo>
                  <a:lnTo>
                    <a:pt x="5199" y="173499"/>
                  </a:lnTo>
                  <a:lnTo>
                    <a:pt x="4104" y="176599"/>
                  </a:lnTo>
                  <a:cubicBezTo>
                    <a:pt x="2615" y="180794"/>
                    <a:pt x="1156" y="184958"/>
                    <a:pt x="1" y="189335"/>
                  </a:cubicBezTo>
                  <a:lnTo>
                    <a:pt x="5867" y="190854"/>
                  </a:lnTo>
                  <a:cubicBezTo>
                    <a:pt x="6901" y="186751"/>
                    <a:pt x="8269" y="182617"/>
                    <a:pt x="9636" y="178514"/>
                  </a:cubicBezTo>
                  <a:lnTo>
                    <a:pt x="10700" y="175414"/>
                  </a:lnTo>
                  <a:lnTo>
                    <a:pt x="11794" y="172344"/>
                  </a:lnTo>
                  <a:cubicBezTo>
                    <a:pt x="12524" y="170307"/>
                    <a:pt x="13284" y="168240"/>
                    <a:pt x="14044" y="166204"/>
                  </a:cubicBezTo>
                  <a:cubicBezTo>
                    <a:pt x="17083" y="158027"/>
                    <a:pt x="20275" y="149881"/>
                    <a:pt x="23588" y="141796"/>
                  </a:cubicBezTo>
                  <a:cubicBezTo>
                    <a:pt x="30214" y="125626"/>
                    <a:pt x="37145" y="109546"/>
                    <a:pt x="44439" y="93649"/>
                  </a:cubicBezTo>
                  <a:cubicBezTo>
                    <a:pt x="51704" y="77753"/>
                    <a:pt x="59303" y="61977"/>
                    <a:pt x="67358" y="46475"/>
                  </a:cubicBezTo>
                  <a:cubicBezTo>
                    <a:pt x="71400" y="38725"/>
                    <a:pt x="75565" y="31035"/>
                    <a:pt x="79942" y="23527"/>
                  </a:cubicBezTo>
                  <a:cubicBezTo>
                    <a:pt x="84349" y="15989"/>
                    <a:pt x="88969" y="8572"/>
                    <a:pt x="94197" y="1672"/>
                  </a:cubicBezTo>
                  <a:lnTo>
                    <a:pt x="91918" y="1"/>
                  </a:ln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71"/>
            <p:cNvSpPr/>
            <p:nvPr/>
          </p:nvSpPr>
          <p:spPr>
            <a:xfrm>
              <a:off x="1184175" y="146950"/>
              <a:ext cx="251550" cy="339700"/>
            </a:xfrm>
            <a:custGeom>
              <a:avLst/>
              <a:gdLst/>
              <a:ahLst/>
              <a:cxnLst/>
              <a:rect l="l" t="t" r="r" b="b"/>
              <a:pathLst>
                <a:path w="10062" h="13588" extrusionOk="0">
                  <a:moveTo>
                    <a:pt x="1" y="0"/>
                  </a:moveTo>
                  <a:lnTo>
                    <a:pt x="1" y="0"/>
                  </a:lnTo>
                  <a:cubicBezTo>
                    <a:pt x="0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1"/>
                    <a:pt x="1" y="0"/>
                  </a:cubicBezTo>
                  <a:close/>
                  <a:moveTo>
                    <a:pt x="1" y="2"/>
                  </a:moveTo>
                  <a:cubicBezTo>
                    <a:pt x="1917" y="9302"/>
                    <a:pt x="10062" y="13587"/>
                    <a:pt x="10062" y="13587"/>
                  </a:cubicBezTo>
                  <a:cubicBezTo>
                    <a:pt x="5690" y="6081"/>
                    <a:pt x="63" y="129"/>
                    <a:pt x="1" y="2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1"/>
            <p:cNvSpPr/>
            <p:nvPr/>
          </p:nvSpPr>
          <p:spPr>
            <a:xfrm>
              <a:off x="1377950" y="202425"/>
              <a:ext cx="71450" cy="561575"/>
            </a:xfrm>
            <a:custGeom>
              <a:avLst/>
              <a:gdLst/>
              <a:ahLst/>
              <a:cxnLst/>
              <a:rect l="l" t="t" r="r" b="b"/>
              <a:pathLst>
                <a:path w="2858" h="22463" extrusionOk="0">
                  <a:moveTo>
                    <a:pt x="396" y="0"/>
                  </a:moveTo>
                  <a:lnTo>
                    <a:pt x="1" y="122"/>
                  </a:lnTo>
                  <a:cubicBezTo>
                    <a:pt x="2128" y="7295"/>
                    <a:pt x="2463" y="15016"/>
                    <a:pt x="1034" y="22402"/>
                  </a:cubicBezTo>
                  <a:lnTo>
                    <a:pt x="1399" y="22463"/>
                  </a:lnTo>
                  <a:lnTo>
                    <a:pt x="1399" y="22463"/>
                  </a:lnTo>
                  <a:cubicBezTo>
                    <a:pt x="2858" y="15016"/>
                    <a:pt x="2523" y="7265"/>
                    <a:pt x="396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" name="Google Shape;234;p71"/>
          <p:cNvSpPr/>
          <p:nvPr/>
        </p:nvSpPr>
        <p:spPr>
          <a:xfrm>
            <a:off x="-47625" y="4492750"/>
            <a:ext cx="9296400" cy="746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2"/>
          <p:cNvSpPr txBox="1">
            <a:spLocks noGrp="1"/>
          </p:cNvSpPr>
          <p:nvPr>
            <p:ph type="title"/>
          </p:nvPr>
        </p:nvSpPr>
        <p:spPr>
          <a:xfrm rot="-381">
            <a:off x="5056425" y="1703639"/>
            <a:ext cx="27039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72"/>
          <p:cNvSpPr txBox="1">
            <a:spLocks noGrp="1"/>
          </p:cNvSpPr>
          <p:nvPr>
            <p:ph type="subTitle" idx="1"/>
          </p:nvPr>
        </p:nvSpPr>
        <p:spPr>
          <a:xfrm>
            <a:off x="5056425" y="2203800"/>
            <a:ext cx="2703900" cy="1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8" name="Google Shape;238;p72"/>
          <p:cNvGrpSpPr/>
          <p:nvPr/>
        </p:nvGrpSpPr>
        <p:grpSpPr>
          <a:xfrm rot="3841457" flipH="1">
            <a:off x="-766203" y="-2017642"/>
            <a:ext cx="3222798" cy="4849759"/>
            <a:chOff x="5219200" y="-59750"/>
            <a:chExt cx="3222725" cy="4849650"/>
          </a:xfrm>
        </p:grpSpPr>
        <p:sp>
          <p:nvSpPr>
            <p:cNvPr id="239" name="Google Shape;239;p72"/>
            <p:cNvSpPr/>
            <p:nvPr/>
          </p:nvSpPr>
          <p:spPr>
            <a:xfrm>
              <a:off x="5751125" y="32975"/>
              <a:ext cx="2690800" cy="4756925"/>
            </a:xfrm>
            <a:custGeom>
              <a:avLst/>
              <a:gdLst/>
              <a:ahLst/>
              <a:cxnLst/>
              <a:rect l="l" t="t" r="r" b="b"/>
              <a:pathLst>
                <a:path w="107632" h="190277" extrusionOk="0">
                  <a:moveTo>
                    <a:pt x="2919" y="0"/>
                  </a:moveTo>
                  <a:lnTo>
                    <a:pt x="1" y="2432"/>
                  </a:lnTo>
                  <a:cubicBezTo>
                    <a:pt x="45260" y="57843"/>
                    <a:pt x="79516" y="122069"/>
                    <a:pt x="100337" y="190276"/>
                  </a:cubicBezTo>
                  <a:lnTo>
                    <a:pt x="107632" y="187997"/>
                  </a:lnTo>
                  <a:cubicBezTo>
                    <a:pt x="85291" y="119212"/>
                    <a:pt x="49485" y="55016"/>
                    <a:pt x="2919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2"/>
            <p:cNvSpPr/>
            <p:nvPr/>
          </p:nvSpPr>
          <p:spPr>
            <a:xfrm>
              <a:off x="7057400" y="3028525"/>
              <a:ext cx="645150" cy="170175"/>
            </a:xfrm>
            <a:custGeom>
              <a:avLst/>
              <a:gdLst/>
              <a:ahLst/>
              <a:cxnLst/>
              <a:rect l="l" t="t" r="r" b="b"/>
              <a:pathLst>
                <a:path w="25806" h="6807" extrusionOk="0">
                  <a:moveTo>
                    <a:pt x="5808" y="1"/>
                  </a:moveTo>
                  <a:cubicBezTo>
                    <a:pt x="3950" y="1"/>
                    <a:pt x="2007" y="174"/>
                    <a:pt x="0" y="575"/>
                  </a:cubicBezTo>
                  <a:cubicBezTo>
                    <a:pt x="0" y="575"/>
                    <a:pt x="12128" y="5134"/>
                    <a:pt x="25806" y="6806"/>
                  </a:cubicBezTo>
                  <a:cubicBezTo>
                    <a:pt x="25806" y="6806"/>
                    <a:pt x="17463" y="1"/>
                    <a:pt x="5808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2"/>
            <p:cNvSpPr/>
            <p:nvPr/>
          </p:nvSpPr>
          <p:spPr>
            <a:xfrm>
              <a:off x="7345400" y="2894700"/>
              <a:ext cx="357150" cy="304750"/>
            </a:xfrm>
            <a:custGeom>
              <a:avLst/>
              <a:gdLst/>
              <a:ahLst/>
              <a:cxnLst/>
              <a:rect l="l" t="t" r="r" b="b"/>
              <a:pathLst>
                <a:path w="14286" h="12190" extrusionOk="0">
                  <a:moveTo>
                    <a:pt x="30" y="1"/>
                  </a:moveTo>
                  <a:lnTo>
                    <a:pt x="30" y="1"/>
                  </a:lnTo>
                  <a:cubicBezTo>
                    <a:pt x="0" y="1"/>
                    <a:pt x="6170" y="6809"/>
                    <a:pt x="14286" y="12190"/>
                  </a:cubicBezTo>
                  <a:cubicBezTo>
                    <a:pt x="14286" y="12190"/>
                    <a:pt x="10122" y="2858"/>
                    <a:pt x="30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2"/>
            <p:cNvSpPr/>
            <p:nvPr/>
          </p:nvSpPr>
          <p:spPr>
            <a:xfrm>
              <a:off x="6289125" y="-59750"/>
              <a:ext cx="326800" cy="704450"/>
            </a:xfrm>
            <a:custGeom>
              <a:avLst/>
              <a:gdLst/>
              <a:ahLst/>
              <a:cxnLst/>
              <a:rect l="l" t="t" r="r" b="b"/>
              <a:pathLst>
                <a:path w="13072" h="28178" extrusionOk="0">
                  <a:moveTo>
                    <a:pt x="13071" y="1"/>
                  </a:moveTo>
                  <a:lnTo>
                    <a:pt x="13071" y="1"/>
                  </a:lnTo>
                  <a:cubicBezTo>
                    <a:pt x="1" y="11369"/>
                    <a:pt x="457" y="28178"/>
                    <a:pt x="457" y="28178"/>
                  </a:cubicBezTo>
                  <a:cubicBezTo>
                    <a:pt x="8603" y="14439"/>
                    <a:pt x="13071" y="62"/>
                    <a:pt x="1307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2"/>
            <p:cNvSpPr/>
            <p:nvPr/>
          </p:nvSpPr>
          <p:spPr>
            <a:xfrm>
              <a:off x="6160725" y="101350"/>
              <a:ext cx="159600" cy="544100"/>
            </a:xfrm>
            <a:custGeom>
              <a:avLst/>
              <a:gdLst/>
              <a:ahLst/>
              <a:cxnLst/>
              <a:rect l="l" t="t" r="r" b="b"/>
              <a:pathLst>
                <a:path w="6384" h="21764" extrusionOk="0">
                  <a:moveTo>
                    <a:pt x="4559" y="1"/>
                  </a:moveTo>
                  <a:cubicBezTo>
                    <a:pt x="0" y="11308"/>
                    <a:pt x="5654" y="21764"/>
                    <a:pt x="5654" y="21764"/>
                  </a:cubicBezTo>
                  <a:cubicBezTo>
                    <a:pt x="6383" y="10488"/>
                    <a:pt x="4560" y="2"/>
                    <a:pt x="455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2"/>
            <p:cNvSpPr/>
            <p:nvPr/>
          </p:nvSpPr>
          <p:spPr>
            <a:xfrm>
              <a:off x="6616650" y="2131775"/>
              <a:ext cx="415675" cy="105800"/>
            </a:xfrm>
            <a:custGeom>
              <a:avLst/>
              <a:gdLst/>
              <a:ahLst/>
              <a:cxnLst/>
              <a:rect l="l" t="t" r="r" b="b"/>
              <a:pathLst>
                <a:path w="16627" h="4232" extrusionOk="0">
                  <a:moveTo>
                    <a:pt x="16627" y="1"/>
                  </a:moveTo>
                  <a:lnTo>
                    <a:pt x="16627" y="1"/>
                  </a:lnTo>
                  <a:cubicBezTo>
                    <a:pt x="7812" y="1004"/>
                    <a:pt x="1" y="3800"/>
                    <a:pt x="1" y="3800"/>
                  </a:cubicBezTo>
                  <a:cubicBezTo>
                    <a:pt x="1387" y="4103"/>
                    <a:pt x="2728" y="4232"/>
                    <a:pt x="4007" y="4232"/>
                  </a:cubicBezTo>
                  <a:cubicBezTo>
                    <a:pt x="11338" y="4232"/>
                    <a:pt x="16627" y="1"/>
                    <a:pt x="16627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2"/>
            <p:cNvSpPr/>
            <p:nvPr/>
          </p:nvSpPr>
          <p:spPr>
            <a:xfrm>
              <a:off x="6520900" y="1776900"/>
              <a:ext cx="425575" cy="339700"/>
            </a:xfrm>
            <a:custGeom>
              <a:avLst/>
              <a:gdLst/>
              <a:ahLst/>
              <a:cxnLst/>
              <a:rect l="l" t="t" r="r" b="b"/>
              <a:pathLst>
                <a:path w="17023" h="13588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1" y="2"/>
                    <a:pt x="1" y="2"/>
                    <a:pt x="1" y="1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5412" y="10944"/>
                    <a:pt x="17022" y="13588"/>
                    <a:pt x="17022" y="13588"/>
                  </a:cubicBezTo>
                  <a:cubicBezTo>
                    <a:pt x="9104" y="5640"/>
                    <a:pt x="113" y="107"/>
                    <a:pt x="1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2"/>
            <p:cNvSpPr/>
            <p:nvPr/>
          </p:nvSpPr>
          <p:spPr>
            <a:xfrm>
              <a:off x="6920600" y="2295150"/>
              <a:ext cx="423300" cy="177850"/>
            </a:xfrm>
            <a:custGeom>
              <a:avLst/>
              <a:gdLst/>
              <a:ahLst/>
              <a:cxnLst/>
              <a:rect l="l" t="t" r="r" b="b"/>
              <a:pathLst>
                <a:path w="16932" h="7114" extrusionOk="0">
                  <a:moveTo>
                    <a:pt x="1" y="1"/>
                  </a:moveTo>
                  <a:cubicBezTo>
                    <a:pt x="1" y="1"/>
                    <a:pt x="2" y="2"/>
                    <a:pt x="4" y="3"/>
                  </a:cubicBezTo>
                  <a:lnTo>
                    <a:pt x="4" y="3"/>
                  </a:lnTo>
                  <a:cubicBezTo>
                    <a:pt x="3" y="2"/>
                    <a:pt x="2" y="2"/>
                    <a:pt x="1" y="1"/>
                  </a:cubicBezTo>
                  <a:close/>
                  <a:moveTo>
                    <a:pt x="4" y="3"/>
                  </a:moveTo>
                  <a:cubicBezTo>
                    <a:pt x="8423" y="6749"/>
                    <a:pt x="16931" y="7113"/>
                    <a:pt x="16931" y="7113"/>
                  </a:cubicBezTo>
                  <a:cubicBezTo>
                    <a:pt x="9981" y="2119"/>
                    <a:pt x="203" y="103"/>
                    <a:pt x="4" y="3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2"/>
            <p:cNvSpPr/>
            <p:nvPr/>
          </p:nvSpPr>
          <p:spPr>
            <a:xfrm>
              <a:off x="7039900" y="2457650"/>
              <a:ext cx="291075" cy="39850"/>
            </a:xfrm>
            <a:custGeom>
              <a:avLst/>
              <a:gdLst/>
              <a:ahLst/>
              <a:cxnLst/>
              <a:rect l="l" t="t" r="r" b="b"/>
              <a:pathLst>
                <a:path w="11643" h="1594" extrusionOk="0">
                  <a:moveTo>
                    <a:pt x="8756" y="0"/>
                  </a:moveTo>
                  <a:cubicBezTo>
                    <a:pt x="4223" y="0"/>
                    <a:pt x="1" y="1221"/>
                    <a:pt x="1" y="1221"/>
                  </a:cubicBezTo>
                  <a:cubicBezTo>
                    <a:pt x="1449" y="1489"/>
                    <a:pt x="2812" y="1594"/>
                    <a:pt x="4060" y="1594"/>
                  </a:cubicBezTo>
                  <a:cubicBezTo>
                    <a:pt x="8624" y="1594"/>
                    <a:pt x="11643" y="188"/>
                    <a:pt x="11643" y="188"/>
                  </a:cubicBezTo>
                  <a:cubicBezTo>
                    <a:pt x="10691" y="55"/>
                    <a:pt x="9717" y="0"/>
                    <a:pt x="8756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2"/>
            <p:cNvSpPr/>
            <p:nvPr/>
          </p:nvSpPr>
          <p:spPr>
            <a:xfrm>
              <a:off x="6609050" y="2027675"/>
              <a:ext cx="734075" cy="461275"/>
            </a:xfrm>
            <a:custGeom>
              <a:avLst/>
              <a:gdLst/>
              <a:ahLst/>
              <a:cxnLst/>
              <a:rect l="l" t="t" r="r" b="b"/>
              <a:pathLst>
                <a:path w="29363" h="18451" extrusionOk="0">
                  <a:moveTo>
                    <a:pt x="122" y="1"/>
                  </a:moveTo>
                  <a:lnTo>
                    <a:pt x="1" y="365"/>
                  </a:lnTo>
                  <a:cubicBezTo>
                    <a:pt x="5289" y="1885"/>
                    <a:pt x="10943" y="3466"/>
                    <a:pt x="16627" y="4377"/>
                  </a:cubicBezTo>
                  <a:lnTo>
                    <a:pt x="29089" y="18451"/>
                  </a:lnTo>
                  <a:lnTo>
                    <a:pt x="29363" y="18207"/>
                  </a:lnTo>
                  <a:lnTo>
                    <a:pt x="16840" y="3982"/>
                  </a:lnTo>
                  <a:lnTo>
                    <a:pt x="16749" y="3982"/>
                  </a:lnTo>
                  <a:cubicBezTo>
                    <a:pt x="11095" y="3070"/>
                    <a:pt x="5381" y="1520"/>
                    <a:pt x="122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2"/>
            <p:cNvSpPr/>
            <p:nvPr/>
          </p:nvSpPr>
          <p:spPr>
            <a:xfrm>
              <a:off x="6601450" y="562600"/>
              <a:ext cx="307025" cy="373900"/>
            </a:xfrm>
            <a:custGeom>
              <a:avLst/>
              <a:gdLst/>
              <a:ahLst/>
              <a:cxnLst/>
              <a:rect l="l" t="t" r="r" b="b"/>
              <a:pathLst>
                <a:path w="12281" h="14956" extrusionOk="0">
                  <a:moveTo>
                    <a:pt x="12281" y="1"/>
                  </a:moveTo>
                  <a:lnTo>
                    <a:pt x="12281" y="1"/>
                  </a:lnTo>
                  <a:cubicBezTo>
                    <a:pt x="12279" y="1"/>
                    <a:pt x="5429" y="6525"/>
                    <a:pt x="1" y="14955"/>
                  </a:cubicBezTo>
                  <a:cubicBezTo>
                    <a:pt x="1" y="14955"/>
                    <a:pt x="9575" y="10487"/>
                    <a:pt x="12280" y="1"/>
                  </a:cubicBezTo>
                  <a:cubicBezTo>
                    <a:pt x="12281" y="1"/>
                    <a:pt x="12281" y="1"/>
                    <a:pt x="1228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2"/>
            <p:cNvSpPr/>
            <p:nvPr/>
          </p:nvSpPr>
          <p:spPr>
            <a:xfrm>
              <a:off x="6500375" y="235850"/>
              <a:ext cx="208250" cy="604150"/>
            </a:xfrm>
            <a:custGeom>
              <a:avLst/>
              <a:gdLst/>
              <a:ahLst/>
              <a:cxnLst/>
              <a:rect l="l" t="t" r="r" b="b"/>
              <a:pathLst>
                <a:path w="8330" h="24166" extrusionOk="0">
                  <a:moveTo>
                    <a:pt x="1" y="1"/>
                  </a:moveTo>
                  <a:cubicBezTo>
                    <a:pt x="1" y="2"/>
                    <a:pt x="1065" y="12068"/>
                    <a:pt x="5168" y="24165"/>
                  </a:cubicBezTo>
                  <a:cubicBezTo>
                    <a:pt x="5168" y="24165"/>
                    <a:pt x="8329" y="11065"/>
                    <a:pt x="1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2"/>
            <p:cNvSpPr/>
            <p:nvPr/>
          </p:nvSpPr>
          <p:spPr>
            <a:xfrm>
              <a:off x="6750400" y="906075"/>
              <a:ext cx="136800" cy="518275"/>
            </a:xfrm>
            <a:custGeom>
              <a:avLst/>
              <a:gdLst/>
              <a:ahLst/>
              <a:cxnLst/>
              <a:rect l="l" t="t" r="r" b="b"/>
              <a:pathLst>
                <a:path w="5472" h="20731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2979" y="2"/>
                    <a:pt x="0" y="11035"/>
                    <a:pt x="1550" y="20730"/>
                  </a:cubicBezTo>
                  <a:cubicBezTo>
                    <a:pt x="1550" y="20730"/>
                    <a:pt x="5471" y="11916"/>
                    <a:pt x="2979" y="1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2"/>
            <p:cNvSpPr/>
            <p:nvPr/>
          </p:nvSpPr>
          <p:spPr>
            <a:xfrm>
              <a:off x="6810425" y="1118850"/>
              <a:ext cx="172525" cy="281950"/>
            </a:xfrm>
            <a:custGeom>
              <a:avLst/>
              <a:gdLst/>
              <a:ahLst/>
              <a:cxnLst/>
              <a:rect l="l" t="t" r="r" b="b"/>
              <a:pathLst>
                <a:path w="6901" h="11278" extrusionOk="0">
                  <a:moveTo>
                    <a:pt x="6900" y="0"/>
                  </a:moveTo>
                  <a:lnTo>
                    <a:pt x="6900" y="0"/>
                  </a:lnTo>
                  <a:cubicBezTo>
                    <a:pt x="6900" y="1"/>
                    <a:pt x="1976" y="5350"/>
                    <a:pt x="0" y="11277"/>
                  </a:cubicBezTo>
                  <a:cubicBezTo>
                    <a:pt x="0" y="11277"/>
                    <a:pt x="4773" y="7478"/>
                    <a:pt x="6900" y="0"/>
                  </a:cubicBez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2"/>
            <p:cNvSpPr/>
            <p:nvPr/>
          </p:nvSpPr>
          <p:spPr>
            <a:xfrm>
              <a:off x="6599175" y="456975"/>
              <a:ext cx="210525" cy="971175"/>
            </a:xfrm>
            <a:custGeom>
              <a:avLst/>
              <a:gdLst/>
              <a:ahLst/>
              <a:cxnLst/>
              <a:rect l="l" t="t" r="r" b="b"/>
              <a:pathLst>
                <a:path w="8421" h="38847" extrusionOk="0">
                  <a:moveTo>
                    <a:pt x="4408" y="1"/>
                  </a:moveTo>
                  <a:cubicBezTo>
                    <a:pt x="3314" y="6141"/>
                    <a:pt x="2037" y="12676"/>
                    <a:pt x="61" y="18907"/>
                  </a:cubicBezTo>
                  <a:lnTo>
                    <a:pt x="0" y="18968"/>
                  </a:lnTo>
                  <a:lnTo>
                    <a:pt x="8025" y="38846"/>
                  </a:lnTo>
                  <a:lnTo>
                    <a:pt x="8420" y="38725"/>
                  </a:lnTo>
                  <a:lnTo>
                    <a:pt x="426" y="18968"/>
                  </a:lnTo>
                  <a:cubicBezTo>
                    <a:pt x="2371" y="12737"/>
                    <a:pt x="3709" y="6202"/>
                    <a:pt x="4803" y="92"/>
                  </a:cubicBezTo>
                  <a:lnTo>
                    <a:pt x="4408" y="1"/>
                  </a:lnTo>
                  <a:close/>
                </a:path>
              </a:pathLst>
            </a:custGeom>
            <a:solidFill>
              <a:srgbClr val="EFE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2"/>
            <p:cNvSpPr/>
            <p:nvPr/>
          </p:nvSpPr>
          <p:spPr>
            <a:xfrm>
              <a:off x="5846125" y="265500"/>
              <a:ext cx="158075" cy="532700"/>
            </a:xfrm>
            <a:custGeom>
              <a:avLst/>
              <a:gdLst/>
              <a:ahLst/>
              <a:cxnLst/>
              <a:rect l="l" t="t" r="r" b="b"/>
              <a:pathLst>
                <a:path w="6323" h="21308" extrusionOk="0">
                  <a:moveTo>
                    <a:pt x="5259" y="0"/>
                  </a:moveTo>
                  <a:cubicBezTo>
                    <a:pt x="0" y="10730"/>
                    <a:pt x="4803" y="21307"/>
                    <a:pt x="4803" y="21307"/>
                  </a:cubicBezTo>
                  <a:cubicBezTo>
                    <a:pt x="6323" y="10365"/>
                    <a:pt x="5259" y="1"/>
                    <a:pt x="5259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2"/>
            <p:cNvSpPr/>
            <p:nvPr/>
          </p:nvSpPr>
          <p:spPr>
            <a:xfrm>
              <a:off x="5803575" y="458500"/>
              <a:ext cx="163400" cy="339700"/>
            </a:xfrm>
            <a:custGeom>
              <a:avLst/>
              <a:gdLst/>
              <a:ahLst/>
              <a:cxnLst/>
              <a:rect l="l" t="t" r="r" b="b"/>
              <a:pathLst>
                <a:path w="6536" h="13588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122" y="8481"/>
                    <a:pt x="6535" y="13587"/>
                    <a:pt x="6535" y="13587"/>
                  </a:cubicBezTo>
                  <a:cubicBezTo>
                    <a:pt x="3952" y="6233"/>
                    <a:pt x="1" y="33"/>
                    <a:pt x="0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72"/>
            <p:cNvSpPr/>
            <p:nvPr/>
          </p:nvSpPr>
          <p:spPr>
            <a:xfrm>
              <a:off x="5293675" y="935650"/>
              <a:ext cx="693050" cy="157375"/>
            </a:xfrm>
            <a:custGeom>
              <a:avLst/>
              <a:gdLst/>
              <a:ahLst/>
              <a:cxnLst/>
              <a:rect l="l" t="t" r="r" b="b"/>
              <a:pathLst>
                <a:path w="27722" h="6295" extrusionOk="0">
                  <a:moveTo>
                    <a:pt x="3" y="945"/>
                  </a:moveTo>
                  <a:cubicBezTo>
                    <a:pt x="1" y="945"/>
                    <a:pt x="1" y="945"/>
                    <a:pt x="1" y="945"/>
                  </a:cubicBezTo>
                  <a:cubicBezTo>
                    <a:pt x="1" y="945"/>
                    <a:pt x="2" y="945"/>
                    <a:pt x="3" y="945"/>
                  </a:cubicBezTo>
                  <a:lnTo>
                    <a:pt x="3" y="945"/>
                  </a:lnTo>
                  <a:cubicBezTo>
                    <a:pt x="3" y="945"/>
                    <a:pt x="3" y="945"/>
                    <a:pt x="3" y="945"/>
                  </a:cubicBezTo>
                  <a:close/>
                  <a:moveTo>
                    <a:pt x="7662" y="0"/>
                  </a:moveTo>
                  <a:cubicBezTo>
                    <a:pt x="5231" y="0"/>
                    <a:pt x="2662" y="276"/>
                    <a:pt x="3" y="945"/>
                  </a:cubicBezTo>
                  <a:lnTo>
                    <a:pt x="3" y="945"/>
                  </a:lnTo>
                  <a:cubicBezTo>
                    <a:pt x="211" y="953"/>
                    <a:pt x="13248" y="5149"/>
                    <a:pt x="27721" y="6295"/>
                  </a:cubicBezTo>
                  <a:cubicBezTo>
                    <a:pt x="27721" y="6295"/>
                    <a:pt x="19266" y="0"/>
                    <a:pt x="7662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72"/>
            <p:cNvSpPr/>
            <p:nvPr/>
          </p:nvSpPr>
          <p:spPr>
            <a:xfrm>
              <a:off x="6047500" y="1169000"/>
              <a:ext cx="276625" cy="185450"/>
            </a:xfrm>
            <a:custGeom>
              <a:avLst/>
              <a:gdLst/>
              <a:ahLst/>
              <a:cxnLst/>
              <a:rect l="l" t="t" r="r" b="b"/>
              <a:pathLst>
                <a:path w="11065" h="7418" extrusionOk="0">
                  <a:moveTo>
                    <a:pt x="11064" y="1"/>
                  </a:moveTo>
                  <a:cubicBezTo>
                    <a:pt x="11064" y="1"/>
                    <a:pt x="5046" y="1429"/>
                    <a:pt x="0" y="7417"/>
                  </a:cubicBezTo>
                  <a:cubicBezTo>
                    <a:pt x="0" y="7417"/>
                    <a:pt x="6778" y="4590"/>
                    <a:pt x="11064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72"/>
            <p:cNvSpPr/>
            <p:nvPr/>
          </p:nvSpPr>
          <p:spPr>
            <a:xfrm>
              <a:off x="5537600" y="1099850"/>
              <a:ext cx="411125" cy="269775"/>
            </a:xfrm>
            <a:custGeom>
              <a:avLst/>
              <a:gdLst/>
              <a:ahLst/>
              <a:cxnLst/>
              <a:rect l="l" t="t" r="r" b="b"/>
              <a:pathLst>
                <a:path w="16445" h="10791" extrusionOk="0">
                  <a:moveTo>
                    <a:pt x="16445" y="1"/>
                  </a:moveTo>
                  <a:cubicBezTo>
                    <a:pt x="16444" y="1"/>
                    <a:pt x="7143" y="1764"/>
                    <a:pt x="1" y="10791"/>
                  </a:cubicBezTo>
                  <a:cubicBezTo>
                    <a:pt x="1" y="10791"/>
                    <a:pt x="9332" y="6080"/>
                    <a:pt x="16445" y="1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72"/>
            <p:cNvSpPr/>
            <p:nvPr/>
          </p:nvSpPr>
          <p:spPr>
            <a:xfrm>
              <a:off x="5530000" y="1085425"/>
              <a:ext cx="848075" cy="133750"/>
            </a:xfrm>
            <a:custGeom>
              <a:avLst/>
              <a:gdLst/>
              <a:ahLst/>
              <a:cxnLst/>
              <a:rect l="l" t="t" r="r" b="b"/>
              <a:pathLst>
                <a:path w="33923" h="5350" extrusionOk="0">
                  <a:moveTo>
                    <a:pt x="18238" y="0"/>
                  </a:moveTo>
                  <a:lnTo>
                    <a:pt x="1" y="4985"/>
                  </a:lnTo>
                  <a:lnTo>
                    <a:pt x="92" y="5350"/>
                  </a:lnTo>
                  <a:lnTo>
                    <a:pt x="18238" y="365"/>
                  </a:lnTo>
                  <a:cubicBezTo>
                    <a:pt x="23314" y="2006"/>
                    <a:pt x="28603" y="3222"/>
                    <a:pt x="33892" y="4073"/>
                  </a:cubicBezTo>
                  <a:lnTo>
                    <a:pt x="33922" y="3678"/>
                  </a:lnTo>
                  <a:cubicBezTo>
                    <a:pt x="28633" y="2857"/>
                    <a:pt x="23345" y="1641"/>
                    <a:pt x="18268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2"/>
            <p:cNvSpPr/>
            <p:nvPr/>
          </p:nvSpPr>
          <p:spPr>
            <a:xfrm>
              <a:off x="5219200" y="329325"/>
              <a:ext cx="3057850" cy="2771350"/>
            </a:xfrm>
            <a:custGeom>
              <a:avLst/>
              <a:gdLst/>
              <a:ahLst/>
              <a:cxnLst/>
              <a:rect l="l" t="t" r="r" b="b"/>
              <a:pathLst>
                <a:path w="122314" h="110854" extrusionOk="0">
                  <a:moveTo>
                    <a:pt x="1825" y="0"/>
                  </a:moveTo>
                  <a:lnTo>
                    <a:pt x="1" y="3344"/>
                  </a:lnTo>
                  <a:cubicBezTo>
                    <a:pt x="46628" y="29515"/>
                    <a:pt x="86933" y="66688"/>
                    <a:pt x="116690" y="110853"/>
                  </a:cubicBezTo>
                  <a:lnTo>
                    <a:pt x="122313" y="106993"/>
                  </a:lnTo>
                  <a:cubicBezTo>
                    <a:pt x="91127" y="62494"/>
                    <a:pt x="49485" y="25563"/>
                    <a:pt x="1825" y="0"/>
                  </a:cubicBezTo>
                  <a:close/>
                </a:path>
              </a:pathLst>
            </a:custGeom>
            <a:solidFill>
              <a:srgbClr val="E8D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1" name="Google Shape;261;p72"/>
          <p:cNvSpPr/>
          <p:nvPr/>
        </p:nvSpPr>
        <p:spPr>
          <a:xfrm>
            <a:off x="-47625" y="3549575"/>
            <a:ext cx="9296400" cy="168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7"/>
          <p:cNvSpPr txBox="1"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5"/>
          <p:cNvSpPr txBox="1">
            <a:spLocks noGrp="1"/>
          </p:cNvSpPr>
          <p:nvPr>
            <p:ph type="body" idx="1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70" name="Google Shape;270;p45"/>
          <p:cNvSpPr txBox="1">
            <a:spLocks noGrp="1"/>
          </p:cNvSpPr>
          <p:nvPr>
            <p:ph type="body" idx="2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71" name="Google Shape;271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 Inverse">
    <p:bg>
      <p:bgPr>
        <a:solidFill>
          <a:srgbClr val="000000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4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7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00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5"/>
          <p:cNvSpPr/>
          <p:nvPr/>
        </p:nvSpPr>
        <p:spPr>
          <a:xfrm>
            <a:off x="361950" y="-571500"/>
            <a:ext cx="6286500" cy="62865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5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7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9pPr>
          </a:lstStyle>
          <a:p>
            <a:endParaRPr/>
          </a:p>
        </p:txBody>
      </p:sp>
      <p:sp>
        <p:nvSpPr>
          <p:cNvPr id="283" name="Google Shape;283;p7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7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7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47"/>
          <p:cNvGrpSpPr/>
          <p:nvPr/>
        </p:nvGrpSpPr>
        <p:grpSpPr>
          <a:xfrm>
            <a:off x="-623748" y="-308127"/>
            <a:ext cx="2449151" cy="3023440"/>
            <a:chOff x="-623748" y="-350914"/>
            <a:chExt cx="2449151" cy="3023440"/>
          </a:xfrm>
        </p:grpSpPr>
        <p:grpSp>
          <p:nvGrpSpPr>
            <p:cNvPr id="292" name="Google Shape;292;p47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293" name="Google Shape;293;p4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4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4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4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7" name="Google Shape;297;p47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298" name="Google Shape;298;p4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4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4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4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2" name="Google Shape;302;p47"/>
            <p:cNvGrpSpPr/>
            <p:nvPr/>
          </p:nvGrpSpPr>
          <p:grpSpPr>
            <a:xfrm>
              <a:off x="-623748" y="407947"/>
              <a:ext cx="2317256" cy="2264579"/>
              <a:chOff x="-623748" y="407947"/>
              <a:chExt cx="2317256" cy="2264579"/>
            </a:xfrm>
          </p:grpSpPr>
          <p:grpSp>
            <p:nvGrpSpPr>
              <p:cNvPr id="303" name="Google Shape;303;p47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304" name="Google Shape;304;p47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47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47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7" name="Google Shape;307;p47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8" name="Google Shape;308;p47"/>
          <p:cNvGrpSpPr/>
          <p:nvPr/>
        </p:nvGrpSpPr>
        <p:grpSpPr>
          <a:xfrm rot="-9899952" flipH="1">
            <a:off x="2571487" y="-1518746"/>
            <a:ext cx="3447217" cy="2782029"/>
            <a:chOff x="-729163" y="3851975"/>
            <a:chExt cx="2464104" cy="1988620"/>
          </a:xfrm>
        </p:grpSpPr>
        <p:sp>
          <p:nvSpPr>
            <p:cNvPr id="309" name="Google Shape;309;p47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7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7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7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7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7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7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7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7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7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7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7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7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7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323;p47"/>
          <p:cNvGrpSpPr/>
          <p:nvPr/>
        </p:nvGrpSpPr>
        <p:grpSpPr>
          <a:xfrm rot="10800000" flipH="1">
            <a:off x="3470443" y="4472761"/>
            <a:ext cx="3447281" cy="2782080"/>
            <a:chOff x="-729163" y="3851975"/>
            <a:chExt cx="2464104" cy="1988620"/>
          </a:xfrm>
        </p:grpSpPr>
        <p:sp>
          <p:nvSpPr>
            <p:cNvPr id="324" name="Google Shape;324;p47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7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7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7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7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7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7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7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7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7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7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7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7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7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47"/>
          <p:cNvSpPr txBox="1">
            <a:spLocks noGrp="1"/>
          </p:cNvSpPr>
          <p:nvPr>
            <p:ph type="ctrTitle"/>
          </p:nvPr>
        </p:nvSpPr>
        <p:spPr>
          <a:xfrm>
            <a:off x="1288500" y="1854333"/>
            <a:ext cx="6567000" cy="1432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7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9" name="Google Shape;339;p47"/>
          <p:cNvSpPr txBox="1">
            <a:spLocks noGrp="1"/>
          </p:cNvSpPr>
          <p:nvPr>
            <p:ph type="subTitle" idx="1"/>
          </p:nvPr>
        </p:nvSpPr>
        <p:spPr>
          <a:xfrm>
            <a:off x="3759300" y="3287133"/>
            <a:ext cx="16254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0" name="Google Shape;340;p47"/>
          <p:cNvSpPr txBox="1">
            <a:spLocks noGrp="1"/>
          </p:cNvSpPr>
          <p:nvPr>
            <p:ph type="subTitle" idx="2"/>
          </p:nvPr>
        </p:nvSpPr>
        <p:spPr>
          <a:xfrm>
            <a:off x="6604975" y="567550"/>
            <a:ext cx="16851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48"/>
          <p:cNvGrpSpPr/>
          <p:nvPr/>
        </p:nvGrpSpPr>
        <p:grpSpPr>
          <a:xfrm>
            <a:off x="-700138" y="3808702"/>
            <a:ext cx="1916656" cy="2062674"/>
            <a:chOff x="-700138" y="3808702"/>
            <a:chExt cx="1916656" cy="2062674"/>
          </a:xfrm>
        </p:grpSpPr>
        <p:sp>
          <p:nvSpPr>
            <p:cNvPr id="344" name="Google Shape;344;p48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8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8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8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8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8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8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8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8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3" name="Google Shape;353;p48"/>
          <p:cNvGrpSpPr/>
          <p:nvPr/>
        </p:nvGrpSpPr>
        <p:grpSpPr>
          <a:xfrm rot="6373967">
            <a:off x="-158594" y="-752502"/>
            <a:ext cx="1449120" cy="2118382"/>
            <a:chOff x="-2055400" y="2385325"/>
            <a:chExt cx="1520600" cy="2222875"/>
          </a:xfrm>
        </p:grpSpPr>
        <p:grpSp>
          <p:nvGrpSpPr>
            <p:cNvPr id="354" name="Google Shape;354;p48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355" name="Google Shape;355;p48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48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48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48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9" name="Google Shape;359;p48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360" name="Google Shape;360;p48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48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48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48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4" name="Google Shape;364;p48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365" name="Google Shape;365;p48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48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48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8" name="Google Shape;368;p48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" name="Google Shape;369;p48"/>
          <p:cNvGrpSpPr/>
          <p:nvPr/>
        </p:nvGrpSpPr>
        <p:grpSpPr>
          <a:xfrm rot="-489106" flipH="1">
            <a:off x="7834475" y="-380656"/>
            <a:ext cx="1617221" cy="2466207"/>
            <a:chOff x="7518282" y="2373612"/>
            <a:chExt cx="1544208" cy="2355088"/>
          </a:xfrm>
        </p:grpSpPr>
        <p:sp>
          <p:nvSpPr>
            <p:cNvPr id="370" name="Google Shape;370;p48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8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8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8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8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48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48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8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48"/>
          <p:cNvGrpSpPr/>
          <p:nvPr/>
        </p:nvGrpSpPr>
        <p:grpSpPr>
          <a:xfrm rot="9505959">
            <a:off x="8044818" y="4196786"/>
            <a:ext cx="1853750" cy="1819928"/>
            <a:chOff x="7928300" y="-514224"/>
            <a:chExt cx="1853722" cy="1819901"/>
          </a:xfrm>
        </p:grpSpPr>
        <p:sp>
          <p:nvSpPr>
            <p:cNvPr id="379" name="Google Shape;379;p48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48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48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48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48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48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48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48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8"/>
            <p:cNvSpPr/>
            <p:nvPr/>
          </p:nvSpPr>
          <p:spPr>
            <a:xfrm>
              <a:off x="8679096" y="377863"/>
              <a:ext cx="1102926" cy="858624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8" name="Google Shape;388;p48"/>
          <p:cNvGrpSpPr/>
          <p:nvPr/>
        </p:nvGrpSpPr>
        <p:grpSpPr>
          <a:xfrm>
            <a:off x="709150" y="1254739"/>
            <a:ext cx="7726200" cy="3428563"/>
            <a:chOff x="709144" y="1137300"/>
            <a:chExt cx="7726200" cy="3546300"/>
          </a:xfrm>
        </p:grpSpPr>
        <p:sp>
          <p:nvSpPr>
            <p:cNvPr id="389" name="Google Shape;389;p48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48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48"/>
          <p:cNvSpPr txBox="1">
            <a:spLocks noGrp="1"/>
          </p:cNvSpPr>
          <p:nvPr>
            <p:ph type="title"/>
          </p:nvPr>
        </p:nvSpPr>
        <p:spPr>
          <a:xfrm>
            <a:off x="2574025" y="1640913"/>
            <a:ext cx="733500" cy="4056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48"/>
          <p:cNvSpPr txBox="1">
            <a:spLocks noGrp="1"/>
          </p:cNvSpPr>
          <p:nvPr>
            <p:ph type="subTitle" idx="1"/>
          </p:nvPr>
        </p:nvSpPr>
        <p:spPr>
          <a:xfrm>
            <a:off x="1663075" y="2179105"/>
            <a:ext cx="25554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48"/>
          <p:cNvSpPr txBox="1">
            <a:spLocks noGrp="1"/>
          </p:cNvSpPr>
          <p:nvPr>
            <p:ph type="subTitle" idx="2"/>
          </p:nvPr>
        </p:nvSpPr>
        <p:spPr>
          <a:xfrm>
            <a:off x="1483975" y="2494025"/>
            <a:ext cx="2913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48"/>
          <p:cNvSpPr txBox="1">
            <a:spLocks noGrp="1"/>
          </p:cNvSpPr>
          <p:nvPr>
            <p:ph type="title" idx="3"/>
          </p:nvPr>
        </p:nvSpPr>
        <p:spPr>
          <a:xfrm>
            <a:off x="5836475" y="1640913"/>
            <a:ext cx="733500" cy="4056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48"/>
          <p:cNvSpPr txBox="1">
            <a:spLocks noGrp="1"/>
          </p:cNvSpPr>
          <p:nvPr>
            <p:ph type="subTitle" idx="4"/>
          </p:nvPr>
        </p:nvSpPr>
        <p:spPr>
          <a:xfrm>
            <a:off x="4925525" y="2179105"/>
            <a:ext cx="25554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48"/>
          <p:cNvSpPr txBox="1">
            <a:spLocks noGrp="1"/>
          </p:cNvSpPr>
          <p:nvPr>
            <p:ph type="subTitle" idx="5"/>
          </p:nvPr>
        </p:nvSpPr>
        <p:spPr>
          <a:xfrm>
            <a:off x="4746425" y="2494025"/>
            <a:ext cx="2913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7" name="Google Shape;397;p48"/>
          <p:cNvSpPr txBox="1">
            <a:spLocks noGrp="1"/>
          </p:cNvSpPr>
          <p:nvPr>
            <p:ph type="title" idx="6"/>
          </p:nvPr>
        </p:nvSpPr>
        <p:spPr>
          <a:xfrm>
            <a:off x="2574025" y="3201413"/>
            <a:ext cx="733500" cy="4056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48"/>
          <p:cNvSpPr txBox="1">
            <a:spLocks noGrp="1"/>
          </p:cNvSpPr>
          <p:nvPr>
            <p:ph type="subTitle" idx="7"/>
          </p:nvPr>
        </p:nvSpPr>
        <p:spPr>
          <a:xfrm>
            <a:off x="1663075" y="3755739"/>
            <a:ext cx="25554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48"/>
          <p:cNvSpPr txBox="1">
            <a:spLocks noGrp="1"/>
          </p:cNvSpPr>
          <p:nvPr>
            <p:ph type="subTitle" idx="8"/>
          </p:nvPr>
        </p:nvSpPr>
        <p:spPr>
          <a:xfrm>
            <a:off x="1483975" y="4034675"/>
            <a:ext cx="2913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0" name="Google Shape;400;p48"/>
          <p:cNvSpPr txBox="1">
            <a:spLocks noGrp="1"/>
          </p:cNvSpPr>
          <p:nvPr>
            <p:ph type="title" idx="9"/>
          </p:nvPr>
        </p:nvSpPr>
        <p:spPr>
          <a:xfrm>
            <a:off x="5836475" y="3201413"/>
            <a:ext cx="733500" cy="4056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48"/>
          <p:cNvSpPr txBox="1">
            <a:spLocks noGrp="1"/>
          </p:cNvSpPr>
          <p:nvPr>
            <p:ph type="subTitle" idx="13"/>
          </p:nvPr>
        </p:nvSpPr>
        <p:spPr>
          <a:xfrm>
            <a:off x="4925525" y="3755739"/>
            <a:ext cx="2555400" cy="3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48"/>
          <p:cNvSpPr txBox="1">
            <a:spLocks noGrp="1"/>
          </p:cNvSpPr>
          <p:nvPr>
            <p:ph type="subTitle" idx="14"/>
          </p:nvPr>
        </p:nvSpPr>
        <p:spPr>
          <a:xfrm>
            <a:off x="4746425" y="4034675"/>
            <a:ext cx="2913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3" name="Google Shape;403;p48"/>
          <p:cNvSpPr txBox="1">
            <a:spLocks noGrp="1"/>
          </p:cNvSpPr>
          <p:nvPr>
            <p:ph type="title" idx="15"/>
          </p:nvPr>
        </p:nvSpPr>
        <p:spPr>
          <a:xfrm>
            <a:off x="2501700" y="583847"/>
            <a:ext cx="4140600" cy="405600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49"/>
          <p:cNvGrpSpPr/>
          <p:nvPr/>
        </p:nvGrpSpPr>
        <p:grpSpPr>
          <a:xfrm>
            <a:off x="709144" y="1137300"/>
            <a:ext cx="7726200" cy="3546300"/>
            <a:chOff x="709144" y="1137300"/>
            <a:chExt cx="7726200" cy="3546300"/>
          </a:xfrm>
        </p:grpSpPr>
        <p:sp>
          <p:nvSpPr>
            <p:cNvPr id="407" name="Google Shape;407;p49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9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49"/>
          <p:cNvSpPr txBox="1">
            <a:spLocks noGrp="1"/>
          </p:cNvSpPr>
          <p:nvPr>
            <p:ph type="body" idx="1"/>
          </p:nvPr>
        </p:nvSpPr>
        <p:spPr>
          <a:xfrm>
            <a:off x="859363" y="1225688"/>
            <a:ext cx="7425600" cy="3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 sz="12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10" name="Google Shape;410;p49"/>
          <p:cNvGrpSpPr/>
          <p:nvPr/>
        </p:nvGrpSpPr>
        <p:grpSpPr>
          <a:xfrm rot="755454" flipH="1">
            <a:off x="7718630" y="-618204"/>
            <a:ext cx="2157167" cy="2662990"/>
            <a:chOff x="-623748" y="-350914"/>
            <a:chExt cx="2449151" cy="3023440"/>
          </a:xfrm>
        </p:grpSpPr>
        <p:grpSp>
          <p:nvGrpSpPr>
            <p:cNvPr id="411" name="Google Shape;411;p49"/>
            <p:cNvGrpSpPr/>
            <p:nvPr/>
          </p:nvGrpSpPr>
          <p:grpSpPr>
            <a:xfrm rot="1413719">
              <a:off x="224827" y="-308028"/>
              <a:ext cx="616248" cy="1925931"/>
              <a:chOff x="-1858600" y="2385325"/>
              <a:chExt cx="523125" cy="1635025"/>
            </a:xfrm>
          </p:grpSpPr>
          <p:sp>
            <p:nvSpPr>
              <p:cNvPr id="412" name="Google Shape;412;p49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9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49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49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6" name="Google Shape;416;p49"/>
            <p:cNvGrpSpPr/>
            <p:nvPr/>
          </p:nvGrpSpPr>
          <p:grpSpPr>
            <a:xfrm rot="1413719">
              <a:off x="234082" y="-133704"/>
              <a:ext cx="1216593" cy="2128592"/>
              <a:chOff x="-1779100" y="2408800"/>
              <a:chExt cx="1032750" cy="1807075"/>
            </a:xfrm>
          </p:grpSpPr>
          <p:sp>
            <p:nvSpPr>
              <p:cNvPr id="417" name="Google Shape;417;p49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49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49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49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1" name="Google Shape;421;p49"/>
            <p:cNvGrpSpPr/>
            <p:nvPr/>
          </p:nvGrpSpPr>
          <p:grpSpPr>
            <a:xfrm>
              <a:off x="-623748" y="407947"/>
              <a:ext cx="2317256" cy="2264579"/>
              <a:chOff x="-623748" y="407947"/>
              <a:chExt cx="2317256" cy="2264579"/>
            </a:xfrm>
          </p:grpSpPr>
          <p:grpSp>
            <p:nvGrpSpPr>
              <p:cNvPr id="422" name="Google Shape;422;p49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423" name="Google Shape;423;p49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Google Shape;424;p49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Google Shape;425;p49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6" name="Google Shape;426;p49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7" name="Google Shape;427;p49"/>
          <p:cNvSpPr txBox="1">
            <a:spLocks noGrp="1"/>
          </p:cNvSpPr>
          <p:nvPr>
            <p:ph type="title"/>
          </p:nvPr>
        </p:nvSpPr>
        <p:spPr>
          <a:xfrm>
            <a:off x="859375" y="572075"/>
            <a:ext cx="5242200" cy="405600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50"/>
          <p:cNvGrpSpPr/>
          <p:nvPr/>
        </p:nvGrpSpPr>
        <p:grpSpPr>
          <a:xfrm rot="-899955" flipH="1">
            <a:off x="-671839" y="-655443"/>
            <a:ext cx="1828155" cy="1924300"/>
            <a:chOff x="1526600" y="450800"/>
            <a:chExt cx="4540675" cy="4779475"/>
          </a:xfrm>
        </p:grpSpPr>
        <p:sp>
          <p:nvSpPr>
            <p:cNvPr id="431" name="Google Shape;431;p50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50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50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50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0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0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0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0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50"/>
          <p:cNvGrpSpPr/>
          <p:nvPr/>
        </p:nvGrpSpPr>
        <p:grpSpPr>
          <a:xfrm rot="-2141843" flipH="1">
            <a:off x="8059719" y="-770834"/>
            <a:ext cx="1713040" cy="2612246"/>
            <a:chOff x="7518282" y="2373612"/>
            <a:chExt cx="1544208" cy="2355088"/>
          </a:xfrm>
        </p:grpSpPr>
        <p:sp>
          <p:nvSpPr>
            <p:cNvPr id="440" name="Google Shape;440;p50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50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0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0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0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0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0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0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8" name="Google Shape;448;p50"/>
          <p:cNvSpPr txBox="1">
            <a:spLocks noGrp="1"/>
          </p:cNvSpPr>
          <p:nvPr>
            <p:ph type="title"/>
          </p:nvPr>
        </p:nvSpPr>
        <p:spPr>
          <a:xfrm>
            <a:off x="1981650" y="583850"/>
            <a:ext cx="5180700" cy="405600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449" name="Google Shape;449;p50"/>
          <p:cNvGrpSpPr/>
          <p:nvPr/>
        </p:nvGrpSpPr>
        <p:grpSpPr>
          <a:xfrm>
            <a:off x="709150" y="1254739"/>
            <a:ext cx="7726200" cy="3428563"/>
            <a:chOff x="709144" y="1137300"/>
            <a:chExt cx="7726200" cy="3546300"/>
          </a:xfrm>
        </p:grpSpPr>
        <p:sp>
          <p:nvSpPr>
            <p:cNvPr id="450" name="Google Shape;450;p50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50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51"/>
          <p:cNvGrpSpPr/>
          <p:nvPr/>
        </p:nvGrpSpPr>
        <p:grpSpPr>
          <a:xfrm>
            <a:off x="-422582" y="3175579"/>
            <a:ext cx="2744011" cy="2153124"/>
            <a:chOff x="-2415600" y="2986400"/>
            <a:chExt cx="1943075" cy="1524659"/>
          </a:xfrm>
        </p:grpSpPr>
        <p:sp>
          <p:nvSpPr>
            <p:cNvPr id="455" name="Google Shape;455;p51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51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51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51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1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0" name="Google Shape;460;p51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461" name="Google Shape;461;p51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51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3" name="Google Shape;463;p51"/>
          <p:cNvGrpSpPr/>
          <p:nvPr/>
        </p:nvGrpSpPr>
        <p:grpSpPr>
          <a:xfrm rot="4586258">
            <a:off x="6996802" y="3737791"/>
            <a:ext cx="3031051" cy="2982122"/>
            <a:chOff x="7235136" y="-718586"/>
            <a:chExt cx="3031098" cy="2982169"/>
          </a:xfrm>
        </p:grpSpPr>
        <p:grpSp>
          <p:nvGrpSpPr>
            <p:cNvPr id="464" name="Google Shape;464;p51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465" name="Google Shape;465;p51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51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51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51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9" name="Google Shape;469;p51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470" name="Google Shape;470;p51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51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51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51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4" name="Google Shape;474;p51"/>
            <p:cNvGrpSpPr/>
            <p:nvPr/>
          </p:nvGrpSpPr>
          <p:grpSpPr>
            <a:xfrm rot="-3828478" flipH="1">
              <a:off x="7664521" y="-324334"/>
              <a:ext cx="2244381" cy="2193664"/>
              <a:chOff x="-623748" y="407947"/>
              <a:chExt cx="2317256" cy="2264579"/>
            </a:xfrm>
          </p:grpSpPr>
          <p:grpSp>
            <p:nvGrpSpPr>
              <p:cNvPr id="475" name="Google Shape;475;p51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476" name="Google Shape;476;p51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51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51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9" name="Google Shape;479;p51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0" name="Google Shape;480;p51"/>
          <p:cNvGrpSpPr/>
          <p:nvPr/>
        </p:nvGrpSpPr>
        <p:grpSpPr>
          <a:xfrm rot="796149" flipH="1">
            <a:off x="7471946" y="-477752"/>
            <a:ext cx="1924872" cy="2026103"/>
            <a:chOff x="1526600" y="450800"/>
            <a:chExt cx="4540675" cy="4779475"/>
          </a:xfrm>
        </p:grpSpPr>
        <p:sp>
          <p:nvSpPr>
            <p:cNvPr id="481" name="Google Shape;481;p51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51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51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51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51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51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51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51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51"/>
          <p:cNvGrpSpPr/>
          <p:nvPr/>
        </p:nvGrpSpPr>
        <p:grpSpPr>
          <a:xfrm rot="1799838">
            <a:off x="-235486" y="-315743"/>
            <a:ext cx="1712975" cy="2612273"/>
            <a:chOff x="7518282" y="2373612"/>
            <a:chExt cx="1544208" cy="2355088"/>
          </a:xfrm>
        </p:grpSpPr>
        <p:sp>
          <p:nvSpPr>
            <p:cNvPr id="490" name="Google Shape;490;p51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51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51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1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51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51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51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51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" name="Google Shape;498;p51"/>
          <p:cNvSpPr txBox="1">
            <a:spLocks noGrp="1"/>
          </p:cNvSpPr>
          <p:nvPr>
            <p:ph type="ctrTitle"/>
          </p:nvPr>
        </p:nvSpPr>
        <p:spPr>
          <a:xfrm>
            <a:off x="1949100" y="1587225"/>
            <a:ext cx="5245800" cy="1240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80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499" name="Google Shape;499;p51"/>
          <p:cNvSpPr txBox="1">
            <a:spLocks noGrp="1"/>
          </p:cNvSpPr>
          <p:nvPr>
            <p:ph type="subTitle" idx="1"/>
          </p:nvPr>
        </p:nvSpPr>
        <p:spPr>
          <a:xfrm>
            <a:off x="2436600" y="2732775"/>
            <a:ext cx="42708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52"/>
          <p:cNvGrpSpPr/>
          <p:nvPr/>
        </p:nvGrpSpPr>
        <p:grpSpPr>
          <a:xfrm rot="-899871">
            <a:off x="4937818" y="-1014116"/>
            <a:ext cx="1853845" cy="1820022"/>
            <a:chOff x="7928300" y="-514224"/>
            <a:chExt cx="1853721" cy="1819901"/>
          </a:xfrm>
        </p:grpSpPr>
        <p:sp>
          <p:nvSpPr>
            <p:cNvPr id="503" name="Google Shape;503;p52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52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52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52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52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52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52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2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2"/>
            <p:cNvSpPr/>
            <p:nvPr/>
          </p:nvSpPr>
          <p:spPr>
            <a:xfrm>
              <a:off x="8679095" y="377868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52"/>
          <p:cNvGrpSpPr/>
          <p:nvPr/>
        </p:nvGrpSpPr>
        <p:grpSpPr>
          <a:xfrm rot="787487">
            <a:off x="576472" y="4077760"/>
            <a:ext cx="1827688" cy="1923808"/>
            <a:chOff x="1526600" y="450800"/>
            <a:chExt cx="4540675" cy="4779475"/>
          </a:xfrm>
        </p:grpSpPr>
        <p:sp>
          <p:nvSpPr>
            <p:cNvPr id="513" name="Google Shape;513;p52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52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52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52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2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2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52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52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521;p52"/>
          <p:cNvGrpSpPr/>
          <p:nvPr/>
        </p:nvGrpSpPr>
        <p:grpSpPr>
          <a:xfrm>
            <a:off x="-581142" y="3621014"/>
            <a:ext cx="1929140" cy="1830634"/>
            <a:chOff x="-356100" y="3692425"/>
            <a:chExt cx="1728775" cy="1640500"/>
          </a:xfrm>
        </p:grpSpPr>
        <p:sp>
          <p:nvSpPr>
            <p:cNvPr id="522" name="Google Shape;522;p52"/>
            <p:cNvSpPr/>
            <p:nvPr/>
          </p:nvSpPr>
          <p:spPr>
            <a:xfrm>
              <a:off x="-242675" y="3755800"/>
              <a:ext cx="1615350" cy="1577125"/>
            </a:xfrm>
            <a:custGeom>
              <a:avLst/>
              <a:gdLst/>
              <a:ahLst/>
              <a:cxnLst/>
              <a:rect l="l" t="t" r="r" b="b"/>
              <a:pathLst>
                <a:path w="64614" h="63085" extrusionOk="0">
                  <a:moveTo>
                    <a:pt x="22503" y="1"/>
                  </a:moveTo>
                  <a:cubicBezTo>
                    <a:pt x="22082" y="1"/>
                    <a:pt x="21688" y="233"/>
                    <a:pt x="21482" y="621"/>
                  </a:cubicBezTo>
                  <a:lnTo>
                    <a:pt x="0" y="41284"/>
                  </a:lnTo>
                  <a:lnTo>
                    <a:pt x="40729" y="62799"/>
                  </a:lnTo>
                  <a:cubicBezTo>
                    <a:pt x="41087" y="62993"/>
                    <a:pt x="41470" y="63084"/>
                    <a:pt x="41847" y="63084"/>
                  </a:cubicBezTo>
                  <a:cubicBezTo>
                    <a:pt x="42701" y="63084"/>
                    <a:pt x="43525" y="62618"/>
                    <a:pt x="43965" y="61832"/>
                  </a:cubicBezTo>
                  <a:lnTo>
                    <a:pt x="64313" y="23271"/>
                  </a:lnTo>
                  <a:cubicBezTo>
                    <a:pt x="64613" y="22704"/>
                    <a:pt x="64413" y="21970"/>
                    <a:pt x="63813" y="21670"/>
                  </a:cubicBezTo>
                  <a:lnTo>
                    <a:pt x="23083" y="154"/>
                  </a:lnTo>
                  <a:cubicBezTo>
                    <a:pt x="22895" y="49"/>
                    <a:pt x="22696" y="1"/>
                    <a:pt x="225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52"/>
            <p:cNvSpPr/>
            <p:nvPr/>
          </p:nvSpPr>
          <p:spPr>
            <a:xfrm>
              <a:off x="-356100" y="3692425"/>
              <a:ext cx="1647050" cy="1619200"/>
            </a:xfrm>
            <a:custGeom>
              <a:avLst/>
              <a:gdLst/>
              <a:ahLst/>
              <a:cxnLst/>
              <a:rect l="l" t="t" r="r" b="b"/>
              <a:pathLst>
                <a:path w="65882" h="64768" extrusionOk="0">
                  <a:moveTo>
                    <a:pt x="22170" y="0"/>
                  </a:moveTo>
                  <a:cubicBezTo>
                    <a:pt x="21749" y="0"/>
                    <a:pt x="21355" y="232"/>
                    <a:pt x="21149" y="621"/>
                  </a:cubicBezTo>
                  <a:lnTo>
                    <a:pt x="401" y="39883"/>
                  </a:lnTo>
                  <a:cubicBezTo>
                    <a:pt x="1" y="40650"/>
                    <a:pt x="301" y="41617"/>
                    <a:pt x="1068" y="42051"/>
                  </a:cubicBezTo>
                  <a:lnTo>
                    <a:pt x="44099" y="64767"/>
                  </a:lnTo>
                  <a:lnTo>
                    <a:pt x="65581" y="24105"/>
                  </a:lnTo>
                  <a:cubicBezTo>
                    <a:pt x="65881" y="23504"/>
                    <a:pt x="65648" y="22804"/>
                    <a:pt x="65081" y="22503"/>
                  </a:cubicBezTo>
                  <a:lnTo>
                    <a:pt x="22750" y="154"/>
                  </a:lnTo>
                  <a:cubicBezTo>
                    <a:pt x="22562" y="49"/>
                    <a:pt x="22363" y="0"/>
                    <a:pt x="22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52"/>
            <p:cNvSpPr/>
            <p:nvPr/>
          </p:nvSpPr>
          <p:spPr>
            <a:xfrm>
              <a:off x="-161800" y="3833875"/>
              <a:ext cx="1314300" cy="1215875"/>
            </a:xfrm>
            <a:custGeom>
              <a:avLst/>
              <a:gdLst/>
              <a:ahLst/>
              <a:cxnLst/>
              <a:rect l="l" t="t" r="r" b="b"/>
              <a:pathLst>
                <a:path w="52572" h="48635" fill="none" extrusionOk="0">
                  <a:moveTo>
                    <a:pt x="51738" y="18513"/>
                  </a:moveTo>
                  <a:lnTo>
                    <a:pt x="16713" y="0"/>
                  </a:lnTo>
                  <a:cubicBezTo>
                    <a:pt x="16213" y="967"/>
                    <a:pt x="15012" y="1334"/>
                    <a:pt x="14078" y="834"/>
                  </a:cubicBezTo>
                  <a:lnTo>
                    <a:pt x="1" y="27486"/>
                  </a:lnTo>
                  <a:cubicBezTo>
                    <a:pt x="968" y="27987"/>
                    <a:pt x="1335" y="29188"/>
                    <a:pt x="835" y="30155"/>
                  </a:cubicBezTo>
                  <a:lnTo>
                    <a:pt x="35860" y="48635"/>
                  </a:lnTo>
                  <a:cubicBezTo>
                    <a:pt x="36360" y="47668"/>
                    <a:pt x="37528" y="47301"/>
                    <a:pt x="38495" y="47801"/>
                  </a:cubicBezTo>
                  <a:lnTo>
                    <a:pt x="52572" y="21182"/>
                  </a:lnTo>
                  <a:cubicBezTo>
                    <a:pt x="51604" y="20648"/>
                    <a:pt x="51238" y="19481"/>
                    <a:pt x="51738" y="18513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52"/>
            <p:cNvSpPr/>
            <p:nvPr/>
          </p:nvSpPr>
          <p:spPr>
            <a:xfrm>
              <a:off x="768050" y="4308375"/>
              <a:ext cx="555425" cy="979325"/>
            </a:xfrm>
            <a:custGeom>
              <a:avLst/>
              <a:gdLst/>
              <a:ahLst/>
              <a:cxnLst/>
              <a:rect l="l" t="t" r="r" b="b"/>
              <a:pathLst>
                <a:path w="22217" h="39173" extrusionOk="0">
                  <a:moveTo>
                    <a:pt x="20315" y="0"/>
                  </a:moveTo>
                  <a:lnTo>
                    <a:pt x="0" y="38495"/>
                  </a:lnTo>
                  <a:lnTo>
                    <a:pt x="968" y="39028"/>
                  </a:lnTo>
                  <a:cubicBezTo>
                    <a:pt x="1154" y="39127"/>
                    <a:pt x="1356" y="39173"/>
                    <a:pt x="1555" y="39173"/>
                  </a:cubicBezTo>
                  <a:cubicBezTo>
                    <a:pt x="2033" y="39173"/>
                    <a:pt x="2500" y="38908"/>
                    <a:pt x="2735" y="38461"/>
                  </a:cubicBezTo>
                  <a:lnTo>
                    <a:pt x="21882" y="2235"/>
                  </a:lnTo>
                  <a:cubicBezTo>
                    <a:pt x="22216" y="1635"/>
                    <a:pt x="21983" y="868"/>
                    <a:pt x="21382" y="567"/>
                  </a:cubicBezTo>
                  <a:lnTo>
                    <a:pt x="203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52"/>
            <p:cNvSpPr/>
            <p:nvPr/>
          </p:nvSpPr>
          <p:spPr>
            <a:xfrm>
              <a:off x="-356100" y="4621925"/>
              <a:ext cx="1156700" cy="689700"/>
            </a:xfrm>
            <a:custGeom>
              <a:avLst/>
              <a:gdLst/>
              <a:ahLst/>
              <a:cxnLst/>
              <a:rect l="l" t="t" r="r" b="b"/>
              <a:pathLst>
                <a:path w="46268" h="27588" extrusionOk="0">
                  <a:moveTo>
                    <a:pt x="1835" y="1"/>
                  </a:moveTo>
                  <a:lnTo>
                    <a:pt x="401" y="2669"/>
                  </a:lnTo>
                  <a:cubicBezTo>
                    <a:pt x="1" y="3470"/>
                    <a:pt x="301" y="4437"/>
                    <a:pt x="1068" y="4837"/>
                  </a:cubicBezTo>
                  <a:lnTo>
                    <a:pt x="44099" y="27587"/>
                  </a:lnTo>
                  <a:lnTo>
                    <a:pt x="46267" y="23484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rgbClr val="E24747">
                <a:alpha val="9529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52"/>
            <p:cNvSpPr/>
            <p:nvPr/>
          </p:nvSpPr>
          <p:spPr>
            <a:xfrm>
              <a:off x="768050" y="4308375"/>
              <a:ext cx="521225" cy="969050"/>
            </a:xfrm>
            <a:custGeom>
              <a:avLst/>
              <a:gdLst/>
              <a:ahLst/>
              <a:cxnLst/>
              <a:rect l="l" t="t" r="r" b="b"/>
              <a:pathLst>
                <a:path w="20849" h="38762" extrusionOk="0">
                  <a:moveTo>
                    <a:pt x="20315" y="0"/>
                  </a:moveTo>
                  <a:lnTo>
                    <a:pt x="0" y="38495"/>
                  </a:lnTo>
                  <a:lnTo>
                    <a:pt x="501" y="38761"/>
                  </a:lnTo>
                  <a:lnTo>
                    <a:pt x="20848" y="267"/>
                  </a:lnTo>
                  <a:lnTo>
                    <a:pt x="203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52"/>
            <p:cNvSpPr/>
            <p:nvPr/>
          </p:nvSpPr>
          <p:spPr>
            <a:xfrm>
              <a:off x="798075" y="4325050"/>
              <a:ext cx="516225" cy="962725"/>
            </a:xfrm>
            <a:custGeom>
              <a:avLst/>
              <a:gdLst/>
              <a:ahLst/>
              <a:cxnLst/>
              <a:rect l="l" t="t" r="r" b="b"/>
              <a:pathLst>
                <a:path w="20649" h="38509" extrusionOk="0">
                  <a:moveTo>
                    <a:pt x="20348" y="1"/>
                  </a:moveTo>
                  <a:lnTo>
                    <a:pt x="0" y="38461"/>
                  </a:lnTo>
                  <a:cubicBezTo>
                    <a:pt x="118" y="38485"/>
                    <a:pt x="236" y="38509"/>
                    <a:pt x="354" y="38509"/>
                  </a:cubicBezTo>
                  <a:cubicBezTo>
                    <a:pt x="403" y="38509"/>
                    <a:pt x="452" y="38504"/>
                    <a:pt x="500" y="38495"/>
                  </a:cubicBezTo>
                  <a:lnTo>
                    <a:pt x="20648" y="334"/>
                  </a:lnTo>
                  <a:cubicBezTo>
                    <a:pt x="20581" y="201"/>
                    <a:pt x="20448" y="101"/>
                    <a:pt x="20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52"/>
            <p:cNvSpPr/>
            <p:nvPr/>
          </p:nvSpPr>
          <p:spPr>
            <a:xfrm>
              <a:off x="850600" y="5092275"/>
              <a:ext cx="175975" cy="130950"/>
            </a:xfrm>
            <a:custGeom>
              <a:avLst/>
              <a:gdLst/>
              <a:ahLst/>
              <a:cxnLst/>
              <a:rect l="l" t="t" r="r" b="b"/>
              <a:pathLst>
                <a:path w="7039" h="5238" extrusionOk="0">
                  <a:moveTo>
                    <a:pt x="1101" y="0"/>
                  </a:moveTo>
                  <a:lnTo>
                    <a:pt x="1" y="2102"/>
                  </a:lnTo>
                  <a:lnTo>
                    <a:pt x="5905" y="5237"/>
                  </a:lnTo>
                  <a:lnTo>
                    <a:pt x="5571" y="3703"/>
                  </a:lnTo>
                  <a:lnTo>
                    <a:pt x="7039" y="3136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0" name="Google Shape;530;p52"/>
          <p:cNvGrpSpPr/>
          <p:nvPr/>
        </p:nvGrpSpPr>
        <p:grpSpPr>
          <a:xfrm rot="-400487" flipH="1">
            <a:off x="7293443" y="4044654"/>
            <a:ext cx="2281869" cy="1790499"/>
            <a:chOff x="-2415600" y="2986400"/>
            <a:chExt cx="1943075" cy="1524659"/>
          </a:xfrm>
        </p:grpSpPr>
        <p:sp>
          <p:nvSpPr>
            <p:cNvPr id="531" name="Google Shape;531;p52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52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52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52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52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6" name="Google Shape;536;p52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537" name="Google Shape;537;p52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52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9" name="Google Shape;539;p52"/>
          <p:cNvGrpSpPr/>
          <p:nvPr/>
        </p:nvGrpSpPr>
        <p:grpSpPr>
          <a:xfrm rot="-1094791">
            <a:off x="6565812" y="4004035"/>
            <a:ext cx="1810949" cy="1871735"/>
            <a:chOff x="334100" y="971800"/>
            <a:chExt cx="1810984" cy="1871771"/>
          </a:xfrm>
        </p:grpSpPr>
        <p:sp>
          <p:nvSpPr>
            <p:cNvPr id="540" name="Google Shape;540;p52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52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2" name="Google Shape;542;p52"/>
            <p:cNvGrpSpPr/>
            <p:nvPr/>
          </p:nvGrpSpPr>
          <p:grpSpPr>
            <a:xfrm>
              <a:off x="1214129" y="978980"/>
              <a:ext cx="913829" cy="1211840"/>
              <a:chOff x="1214129" y="978980"/>
              <a:chExt cx="913829" cy="1211840"/>
            </a:xfrm>
          </p:grpSpPr>
          <p:sp>
            <p:nvSpPr>
              <p:cNvPr id="543" name="Google Shape;543;p52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52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5" name="Google Shape;545;p52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52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52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52"/>
          <p:cNvGrpSpPr/>
          <p:nvPr/>
        </p:nvGrpSpPr>
        <p:grpSpPr>
          <a:xfrm rot="2395717" flipH="1">
            <a:off x="6092172" y="-796603"/>
            <a:ext cx="2526941" cy="2039332"/>
            <a:chOff x="-729163" y="3851975"/>
            <a:chExt cx="2464104" cy="1988620"/>
          </a:xfrm>
        </p:grpSpPr>
        <p:sp>
          <p:nvSpPr>
            <p:cNvPr id="549" name="Google Shape;549;p52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52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52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52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52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52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52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52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52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52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52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52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52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52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52"/>
          <p:cNvSpPr txBox="1">
            <a:spLocks noGrp="1"/>
          </p:cNvSpPr>
          <p:nvPr>
            <p:ph type="title"/>
          </p:nvPr>
        </p:nvSpPr>
        <p:spPr>
          <a:xfrm>
            <a:off x="2136600" y="1571938"/>
            <a:ext cx="4870800" cy="8289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4" name="Google Shape;564;p52"/>
          <p:cNvSpPr txBox="1">
            <a:spLocks noGrp="1"/>
          </p:cNvSpPr>
          <p:nvPr>
            <p:ph type="subTitle" idx="1"/>
          </p:nvPr>
        </p:nvSpPr>
        <p:spPr>
          <a:xfrm>
            <a:off x="1894050" y="2336450"/>
            <a:ext cx="53559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1" name="Google Shape;661;p66"/>
          <p:cNvGrpSpPr/>
          <p:nvPr/>
        </p:nvGrpSpPr>
        <p:grpSpPr>
          <a:xfrm rot="963590" flipH="1">
            <a:off x="-261770" y="-757972"/>
            <a:ext cx="2643665" cy="2133532"/>
            <a:chOff x="-729163" y="3851975"/>
            <a:chExt cx="2464104" cy="1988620"/>
          </a:xfrm>
        </p:grpSpPr>
        <p:sp>
          <p:nvSpPr>
            <p:cNvPr id="662" name="Google Shape;662;p66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66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66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66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66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66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66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66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66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66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66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66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66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66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66"/>
          <p:cNvGrpSpPr/>
          <p:nvPr/>
        </p:nvGrpSpPr>
        <p:grpSpPr>
          <a:xfrm rot="3429524">
            <a:off x="-297982" y="582342"/>
            <a:ext cx="1827779" cy="1923904"/>
            <a:chOff x="1526600" y="450800"/>
            <a:chExt cx="4540675" cy="4779475"/>
          </a:xfrm>
        </p:grpSpPr>
        <p:sp>
          <p:nvSpPr>
            <p:cNvPr id="677" name="Google Shape;677;p66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66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66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66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66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66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66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66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5" name="Google Shape;685;p66"/>
          <p:cNvGrpSpPr/>
          <p:nvPr/>
        </p:nvGrpSpPr>
        <p:grpSpPr>
          <a:xfrm rot="-9827298" flipH="1">
            <a:off x="-207474" y="3361122"/>
            <a:ext cx="2535078" cy="2494156"/>
            <a:chOff x="7235136" y="-718586"/>
            <a:chExt cx="3031098" cy="2982169"/>
          </a:xfrm>
        </p:grpSpPr>
        <p:grpSp>
          <p:nvGrpSpPr>
            <p:cNvPr id="686" name="Google Shape;686;p66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687" name="Google Shape;687;p6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6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6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6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1" name="Google Shape;691;p66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692" name="Google Shape;692;p66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66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66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66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6" name="Google Shape;696;p66"/>
            <p:cNvGrpSpPr/>
            <p:nvPr/>
          </p:nvGrpSpPr>
          <p:grpSpPr>
            <a:xfrm rot="-3828478" flipH="1">
              <a:off x="7664521" y="-324334"/>
              <a:ext cx="2244381" cy="2193664"/>
              <a:chOff x="-623748" y="407947"/>
              <a:chExt cx="2317256" cy="2264579"/>
            </a:xfrm>
          </p:grpSpPr>
          <p:grpSp>
            <p:nvGrpSpPr>
              <p:cNvPr id="697" name="Google Shape;697;p66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698" name="Google Shape;698;p66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66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66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1" name="Google Shape;701;p66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2" name="Google Shape;702;p66"/>
          <p:cNvGrpSpPr/>
          <p:nvPr/>
        </p:nvGrpSpPr>
        <p:grpSpPr>
          <a:xfrm rot="10424794">
            <a:off x="7872109" y="-480315"/>
            <a:ext cx="2101988" cy="1676390"/>
            <a:chOff x="-874852" y="3661983"/>
            <a:chExt cx="2044302" cy="1580084"/>
          </a:xfrm>
        </p:grpSpPr>
        <p:grpSp>
          <p:nvGrpSpPr>
            <p:cNvPr id="703" name="Google Shape;703;p66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704" name="Google Shape;704;p6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6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6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6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8" name="Google Shape;708;p66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709" name="Google Shape;709;p66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66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66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66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3" name="Google Shape;713;p66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714" name="Google Shape;714;p6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6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6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6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18" name="Google Shape;718;p66"/>
          <p:cNvGrpSpPr/>
          <p:nvPr/>
        </p:nvGrpSpPr>
        <p:grpSpPr>
          <a:xfrm rot="5170076">
            <a:off x="7747652" y="3954174"/>
            <a:ext cx="1827621" cy="1923738"/>
            <a:chOff x="1526600" y="450800"/>
            <a:chExt cx="4540675" cy="4779475"/>
          </a:xfrm>
        </p:grpSpPr>
        <p:sp>
          <p:nvSpPr>
            <p:cNvPr id="719" name="Google Shape;719;p66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66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66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66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66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66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66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66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9" name="Google Shape;729;p67"/>
          <p:cNvGrpSpPr/>
          <p:nvPr/>
        </p:nvGrpSpPr>
        <p:grpSpPr>
          <a:xfrm rot="-1529531" flipH="1">
            <a:off x="-954998" y="-633994"/>
            <a:ext cx="2743840" cy="2699548"/>
            <a:chOff x="7235136" y="-718586"/>
            <a:chExt cx="3031098" cy="2982169"/>
          </a:xfrm>
        </p:grpSpPr>
        <p:grpSp>
          <p:nvGrpSpPr>
            <p:cNvPr id="730" name="Google Shape;730;p67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731" name="Google Shape;731;p6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6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6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6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5" name="Google Shape;735;p67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736" name="Google Shape;736;p6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6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6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6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0" name="Google Shape;740;p67"/>
            <p:cNvGrpSpPr/>
            <p:nvPr/>
          </p:nvGrpSpPr>
          <p:grpSpPr>
            <a:xfrm rot="-3828478" flipH="1">
              <a:off x="7664521" y="-324334"/>
              <a:ext cx="2244381" cy="2193664"/>
              <a:chOff x="-623748" y="407947"/>
              <a:chExt cx="2317256" cy="2264579"/>
            </a:xfrm>
          </p:grpSpPr>
          <p:grpSp>
            <p:nvGrpSpPr>
              <p:cNvPr id="741" name="Google Shape;741;p67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742" name="Google Shape;742;p67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67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67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45" name="Google Shape;745;p67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46" name="Google Shape;746;p67"/>
          <p:cNvGrpSpPr/>
          <p:nvPr/>
        </p:nvGrpSpPr>
        <p:grpSpPr>
          <a:xfrm rot="6549583">
            <a:off x="8069153" y="-193178"/>
            <a:ext cx="1855790" cy="1819887"/>
            <a:chOff x="7928300" y="-514224"/>
            <a:chExt cx="1855805" cy="1819901"/>
          </a:xfrm>
        </p:grpSpPr>
        <p:sp>
          <p:nvSpPr>
            <p:cNvPr id="747" name="Google Shape;747;p67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67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67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67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67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67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67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67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67"/>
            <p:cNvSpPr/>
            <p:nvPr/>
          </p:nvSpPr>
          <p:spPr>
            <a:xfrm>
              <a:off x="8681179" y="383867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6" name="Google Shape;756;p67"/>
          <p:cNvGrpSpPr/>
          <p:nvPr/>
        </p:nvGrpSpPr>
        <p:grpSpPr>
          <a:xfrm rot="495391">
            <a:off x="8039094" y="971709"/>
            <a:ext cx="1916588" cy="2062600"/>
            <a:chOff x="-700138" y="3808702"/>
            <a:chExt cx="1916656" cy="2062674"/>
          </a:xfrm>
        </p:grpSpPr>
        <p:sp>
          <p:nvSpPr>
            <p:cNvPr id="757" name="Google Shape;757;p67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67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67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67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67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67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67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67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67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6" name="Google Shape;766;p67"/>
          <p:cNvGrpSpPr/>
          <p:nvPr/>
        </p:nvGrpSpPr>
        <p:grpSpPr>
          <a:xfrm rot="1625577">
            <a:off x="-734614" y="3481965"/>
            <a:ext cx="1810844" cy="1871626"/>
            <a:chOff x="334100" y="971800"/>
            <a:chExt cx="1810984" cy="1871771"/>
          </a:xfrm>
        </p:grpSpPr>
        <p:sp>
          <p:nvSpPr>
            <p:cNvPr id="767" name="Google Shape;767;p67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67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67"/>
            <p:cNvGrpSpPr/>
            <p:nvPr/>
          </p:nvGrpSpPr>
          <p:grpSpPr>
            <a:xfrm>
              <a:off x="1214129" y="978980"/>
              <a:ext cx="913829" cy="1211840"/>
              <a:chOff x="1214129" y="978980"/>
              <a:chExt cx="913829" cy="1211840"/>
            </a:xfrm>
          </p:grpSpPr>
          <p:sp>
            <p:nvSpPr>
              <p:cNvPr id="770" name="Google Shape;770;p67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67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2" name="Google Shape;772;p67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67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67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67"/>
          <p:cNvGrpSpPr/>
          <p:nvPr/>
        </p:nvGrpSpPr>
        <p:grpSpPr>
          <a:xfrm rot="-6973059">
            <a:off x="7416467" y="3716415"/>
            <a:ext cx="1617324" cy="2466075"/>
            <a:chOff x="7518282" y="2373612"/>
            <a:chExt cx="1544208" cy="2355088"/>
          </a:xfrm>
        </p:grpSpPr>
        <p:sp>
          <p:nvSpPr>
            <p:cNvPr id="776" name="Google Shape;776;p67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67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67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67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67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67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67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67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14"/>
          <p:cNvSpPr txBox="1"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14"/>
          <p:cNvSpPr txBox="1"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5"/>
              </a:spcBef>
              <a:spcAft>
                <a:spcPts val="0"/>
              </a:spcAft>
              <a:buClr>
                <a:srgbClr val="888888"/>
              </a:buClr>
              <a:buSzPts val="3224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70"/>
              </a:spcBef>
              <a:spcAft>
                <a:spcPts val="0"/>
              </a:spcAft>
              <a:buClr>
                <a:srgbClr val="888888"/>
              </a:buClr>
              <a:buSzPts val="2849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399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4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4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4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4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4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05" name="Google Shape;905;p114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14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15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15"/>
          <p:cNvSpPr txBox="1">
            <a:spLocks noGrp="1"/>
          </p:cNvSpPr>
          <p:nvPr>
            <p:ph type="body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1" name="Google Shape;911;p115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115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115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116"/>
          <p:cNvSpPr txBox="1"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49"/>
              <a:buFont typeface="Calibri"/>
              <a:buNone/>
              <a:defRPr sz="4049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16"/>
          <p:cNvSpPr txBox="1">
            <a:spLocks noGrp="1"/>
          </p:cNvSpPr>
          <p:nvPr>
            <p:ph type="body" idx="1"/>
          </p:nvPr>
        </p:nvSpPr>
        <p:spPr>
          <a:xfrm>
            <a:off x="722315" y="2180037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024"/>
              <a:buNone/>
              <a:defRPr sz="2024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30"/>
              </a:spcBef>
              <a:spcAft>
                <a:spcPts val="0"/>
              </a:spcAft>
              <a:buClr>
                <a:srgbClr val="888888"/>
              </a:buClr>
              <a:buSzPts val="1650"/>
              <a:buNone/>
              <a:defRPr sz="165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5"/>
              <a:buNone/>
              <a:defRPr sz="142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5"/>
              <a:buNone/>
              <a:defRPr sz="142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5"/>
              <a:buNone/>
              <a:defRPr sz="142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5"/>
              <a:buNone/>
              <a:defRPr sz="142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5"/>
              <a:buNone/>
              <a:defRPr sz="142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425"/>
              <a:buNone/>
              <a:defRPr sz="142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7" name="Google Shape;917;p116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116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16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17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17"/>
          <p:cNvSpPr txBox="1">
            <a:spLocks noGrp="1"/>
          </p:cNvSpPr>
          <p:nvPr>
            <p:ph type="body" idx="1"/>
          </p:nvPr>
        </p:nvSpPr>
        <p:spPr>
          <a:xfrm>
            <a:off x="457202" y="1200153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9511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849"/>
              <a:buChar char="•"/>
              <a:defRPr sz="2849"/>
            </a:lvl1pPr>
            <a:lvl2pPr marL="914400" lvl="1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399"/>
            </a:lvl2pPr>
            <a:lvl3pPr marL="1371600" lvl="2" indent="-357124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•"/>
              <a:defRPr sz="2024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23" name="Google Shape;923;p117"/>
          <p:cNvSpPr txBox="1">
            <a:spLocks noGrp="1"/>
          </p:cNvSpPr>
          <p:nvPr>
            <p:ph type="body" idx="2"/>
          </p:nvPr>
        </p:nvSpPr>
        <p:spPr>
          <a:xfrm>
            <a:off x="4648201" y="1200153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9511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849"/>
              <a:buChar char="•"/>
              <a:defRPr sz="2849"/>
            </a:lvl1pPr>
            <a:lvl2pPr marL="914400" lvl="1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–"/>
              <a:defRPr sz="2399"/>
            </a:lvl2pPr>
            <a:lvl3pPr marL="1371600" lvl="2" indent="-357124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•"/>
              <a:defRPr sz="2024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24" name="Google Shape;924;p117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117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17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18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24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18"/>
          <p:cNvSpPr txBox="1">
            <a:spLocks noGrp="1"/>
          </p:cNvSpPr>
          <p:nvPr>
            <p:ph type="body" idx="1"/>
          </p:nvPr>
        </p:nvSpPr>
        <p:spPr>
          <a:xfrm>
            <a:off x="457201" y="1151337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None/>
              <a:defRPr sz="2024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4pPr>
            <a:lvl5pPr marL="2286000" lvl="4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5pPr>
            <a:lvl6pPr marL="2743200" lvl="5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6pPr>
            <a:lvl7pPr marL="3200400" lvl="6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7pPr>
            <a:lvl8pPr marL="3657600" lvl="7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8pPr>
            <a:lvl9pPr marL="4114800" lvl="8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9pPr>
          </a:lstStyle>
          <a:p>
            <a:endParaRPr/>
          </a:p>
        </p:txBody>
      </p:sp>
      <p:sp>
        <p:nvSpPr>
          <p:cNvPr id="930" name="Google Shape;930;p118"/>
          <p:cNvSpPr txBox="1">
            <a:spLocks noGrp="1"/>
          </p:cNvSpPr>
          <p:nvPr>
            <p:ph type="body" idx="2"/>
          </p:nvPr>
        </p:nvSpPr>
        <p:spPr>
          <a:xfrm>
            <a:off x="457201" y="1631158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1pPr>
            <a:lvl2pPr marL="914400" lvl="1" indent="-357124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–"/>
              <a:defRPr sz="2024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–"/>
              <a:defRPr sz="1650"/>
            </a:lvl4pPr>
            <a:lvl5pPr marL="2286000" lvl="4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»"/>
              <a:defRPr sz="1650"/>
            </a:lvl5pPr>
            <a:lvl6pPr marL="2743200" lvl="5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6pPr>
            <a:lvl7pPr marL="3200400" lvl="6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7pPr>
            <a:lvl8pPr marL="3657600" lvl="7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8pPr>
            <a:lvl9pPr marL="4114800" lvl="8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9pPr>
          </a:lstStyle>
          <a:p>
            <a:endParaRPr/>
          </a:p>
        </p:txBody>
      </p:sp>
      <p:sp>
        <p:nvSpPr>
          <p:cNvPr id="931" name="Google Shape;931;p118"/>
          <p:cNvSpPr txBox="1">
            <a:spLocks noGrp="1"/>
          </p:cNvSpPr>
          <p:nvPr>
            <p:ph type="body" idx="3"/>
          </p:nvPr>
        </p:nvSpPr>
        <p:spPr>
          <a:xfrm>
            <a:off x="4645031" y="1151337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None/>
              <a:defRPr sz="2399" b="1"/>
            </a:lvl1pPr>
            <a:lvl2pPr marL="914400" lvl="1" indent="-22860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None/>
              <a:defRPr sz="2024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4pPr>
            <a:lvl5pPr marL="2286000" lvl="4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5pPr>
            <a:lvl6pPr marL="2743200" lvl="5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6pPr>
            <a:lvl7pPr marL="3200400" lvl="6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7pPr>
            <a:lvl8pPr marL="3657600" lvl="7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8pPr>
            <a:lvl9pPr marL="4114800" lvl="8" indent="-228600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9pPr>
          </a:lstStyle>
          <a:p>
            <a:endParaRPr/>
          </a:p>
        </p:txBody>
      </p:sp>
      <p:sp>
        <p:nvSpPr>
          <p:cNvPr id="932" name="Google Shape;932;p118"/>
          <p:cNvSpPr txBox="1">
            <a:spLocks noGrp="1"/>
          </p:cNvSpPr>
          <p:nvPr>
            <p:ph type="body" idx="4"/>
          </p:nvPr>
        </p:nvSpPr>
        <p:spPr>
          <a:xfrm>
            <a:off x="4645031" y="1631158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1pPr>
            <a:lvl2pPr marL="914400" lvl="1" indent="-357124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–"/>
              <a:defRPr sz="2024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–"/>
              <a:defRPr sz="1650"/>
            </a:lvl4pPr>
            <a:lvl5pPr marL="2286000" lvl="4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»"/>
              <a:defRPr sz="1650"/>
            </a:lvl5pPr>
            <a:lvl6pPr marL="2743200" lvl="5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6pPr>
            <a:lvl7pPr marL="3200400" lvl="6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7pPr>
            <a:lvl8pPr marL="3657600" lvl="7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8pPr>
            <a:lvl9pPr marL="4114800" lvl="8" indent="-333375" algn="l">
              <a:spcBef>
                <a:spcPts val="330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9pPr>
          </a:lstStyle>
          <a:p>
            <a:endParaRPr/>
          </a:p>
        </p:txBody>
      </p:sp>
      <p:sp>
        <p:nvSpPr>
          <p:cNvPr id="933" name="Google Shape;933;p118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18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18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19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19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19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19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9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9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20"/>
          <p:cNvSpPr/>
          <p:nvPr/>
        </p:nvSpPr>
        <p:spPr>
          <a:xfrm>
            <a:off x="854726" y="773444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120"/>
          <p:cNvSpPr/>
          <p:nvPr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120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20"/>
          <p:cNvSpPr txBox="1">
            <a:spLocks noGrp="1"/>
          </p:cNvSpPr>
          <p:nvPr>
            <p:ph type="sldNum" idx="12"/>
          </p:nvPr>
        </p:nvSpPr>
        <p:spPr>
          <a:xfrm>
            <a:off x="3505201" y="479717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21"/>
          <p:cNvSpPr txBox="1">
            <a:spLocks noGrp="1"/>
          </p:cNvSpPr>
          <p:nvPr>
            <p:ph type="title"/>
          </p:nvPr>
        </p:nvSpPr>
        <p:spPr>
          <a:xfrm>
            <a:off x="457202" y="204789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24"/>
              <a:buFont typeface="Calibri"/>
              <a:buNone/>
              <a:defRPr sz="202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121"/>
          <p:cNvSpPr txBox="1">
            <a:spLocks noGrp="1"/>
          </p:cNvSpPr>
          <p:nvPr>
            <p:ph type="body" idx="1"/>
          </p:nvPr>
        </p:nvSpPr>
        <p:spPr>
          <a:xfrm>
            <a:off x="3575051" y="204791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3324" algn="l">
              <a:spcBef>
                <a:spcPts val="645"/>
              </a:spcBef>
              <a:spcAft>
                <a:spcPts val="0"/>
              </a:spcAft>
              <a:buClr>
                <a:schemeClr val="dk1"/>
              </a:buClr>
              <a:buSzPts val="3224"/>
              <a:buChar char="•"/>
              <a:defRPr sz="3224"/>
            </a:lvl1pPr>
            <a:lvl2pPr marL="914400" lvl="1" indent="-409511" algn="l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849"/>
              <a:buChar char="–"/>
              <a:defRPr sz="2849"/>
            </a:lvl2pPr>
            <a:lvl3pPr marL="1371600" lvl="2" indent="-380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Char char="•"/>
              <a:defRPr sz="2399"/>
            </a:lvl3pPr>
            <a:lvl4pPr marL="1828800" lvl="3" indent="-357124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–"/>
              <a:defRPr sz="2024"/>
            </a:lvl4pPr>
            <a:lvl5pPr marL="2286000" lvl="4" indent="-357123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»"/>
              <a:defRPr sz="2024"/>
            </a:lvl5pPr>
            <a:lvl6pPr marL="2743200" lvl="5" indent="-357123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•"/>
              <a:defRPr sz="2024"/>
            </a:lvl6pPr>
            <a:lvl7pPr marL="3200400" lvl="6" indent="-357123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•"/>
              <a:defRPr sz="2024"/>
            </a:lvl7pPr>
            <a:lvl8pPr marL="3657600" lvl="7" indent="-357123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•"/>
              <a:defRPr sz="2024"/>
            </a:lvl8pPr>
            <a:lvl9pPr marL="4114800" lvl="8" indent="-357123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Char char="•"/>
              <a:defRPr sz="2024"/>
            </a:lvl9pPr>
          </a:lstStyle>
          <a:p>
            <a:endParaRPr/>
          </a:p>
        </p:txBody>
      </p:sp>
      <p:sp>
        <p:nvSpPr>
          <p:cNvPr id="949" name="Google Shape;949;p121"/>
          <p:cNvSpPr txBox="1">
            <a:spLocks noGrp="1"/>
          </p:cNvSpPr>
          <p:nvPr>
            <p:ph type="body" idx="2"/>
          </p:nvPr>
        </p:nvSpPr>
        <p:spPr>
          <a:xfrm>
            <a:off x="457202" y="1076330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None/>
              <a:defRPr sz="1425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50" name="Google Shape;950;p121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21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121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22"/>
          <p:cNvSpPr txBox="1"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24"/>
              <a:buFont typeface="Calibri"/>
              <a:buNone/>
              <a:defRPr sz="2024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122"/>
          <p:cNvSpPr>
            <a:spLocks noGrp="1"/>
          </p:cNvSpPr>
          <p:nvPr>
            <p:ph type="pic" idx="2"/>
          </p:nvPr>
        </p:nvSpPr>
        <p:spPr>
          <a:xfrm>
            <a:off x="1792288" y="459583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956" name="Google Shape;956;p122"/>
          <p:cNvSpPr txBox="1">
            <a:spLocks noGrp="1"/>
          </p:cNvSpPr>
          <p:nvPr>
            <p:ph type="body" idx="1"/>
          </p:nvPr>
        </p:nvSpPr>
        <p:spPr>
          <a:xfrm>
            <a:off x="1792288" y="4025506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425"/>
              <a:buNone/>
              <a:defRPr sz="1425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57" name="Google Shape;957;p122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22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22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23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23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1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3" name="Google Shape;963;p123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23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23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24"/>
          <p:cNvSpPr txBox="1">
            <a:spLocks noGrp="1"/>
          </p:cNvSpPr>
          <p:nvPr>
            <p:ph type="title"/>
          </p:nvPr>
        </p:nvSpPr>
        <p:spPr>
          <a:xfrm rot="5400000">
            <a:off x="5463779" y="1371603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24"/>
          <p:cNvSpPr txBox="1">
            <a:spLocks noGrp="1"/>
          </p:cNvSpPr>
          <p:nvPr>
            <p:ph type="body" idx="1"/>
          </p:nvPr>
        </p:nvSpPr>
        <p:spPr>
          <a:xfrm rot="5400000">
            <a:off x="1272780" y="-609597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9" name="Google Shape;969;p124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124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24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8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1"/>
          <p:cNvSpPr txBox="1"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8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1"/>
          <p:cNvSpPr txBox="1">
            <a:spLocks noGrp="1"/>
          </p:cNvSpPr>
          <p:nvPr>
            <p:ph type="body" idx="3"/>
          </p:nvPr>
        </p:nvSpPr>
        <p:spPr>
          <a:xfrm>
            <a:off x="4629150" y="1260873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3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83"/>
          <p:cNvSpPr txBox="1">
            <a:spLocks noGrp="1"/>
          </p:cNvSpPr>
          <p:nvPr>
            <p:ph type="body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8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4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4"/>
          <p:cNvSpPr txBox="1">
            <a:spLocks noGrp="1"/>
          </p:cNvSpPr>
          <p:nvPr>
            <p:ph type="body" idx="1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B9">
            <a:alpha val="33333"/>
          </a:srgbClr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42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4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○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■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○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■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EBE4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>
            <a:spLocks noGrp="1"/>
          </p:cNvSpPr>
          <p:nvPr>
            <p:ph type="title"/>
          </p:nvPr>
        </p:nvSpPr>
        <p:spPr>
          <a:xfrm>
            <a:off x="709625" y="535300"/>
            <a:ext cx="7724700" cy="5727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Josefin Sans"/>
              <a:buNone/>
              <a:defRPr sz="2500" b="1" i="0" u="none" strike="noStrike" cap="none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8" name="Google Shape;288;p46"/>
          <p:cNvSpPr txBox="1">
            <a:spLocks noGrp="1"/>
          </p:cNvSpPr>
          <p:nvPr>
            <p:ph type="body" idx="1"/>
          </p:nvPr>
        </p:nvSpPr>
        <p:spPr>
          <a:xfrm>
            <a:off x="709625" y="1264275"/>
            <a:ext cx="7724700" cy="3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4" r:id="rId7"/>
    <p:sldLayoutId id="214748368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8"/>
          <p:cNvSpPr txBox="1"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24"/>
              <a:buFont typeface="Calibri"/>
              <a:buNone/>
              <a:defRPr sz="44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7" name="Google Shape;897;p58"/>
          <p:cNvSpPr txBox="1">
            <a:spLocks noGrp="1"/>
          </p:cNvSpPr>
          <p:nvPr>
            <p:ph type="body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3324" algn="l" rtl="0">
              <a:spcBef>
                <a:spcPts val="645"/>
              </a:spcBef>
              <a:spcAft>
                <a:spcPts val="0"/>
              </a:spcAft>
              <a:buClr>
                <a:schemeClr val="dk1"/>
              </a:buClr>
              <a:buSzPts val="3224"/>
              <a:buFont typeface="Arial"/>
              <a:buChar char="•"/>
              <a:defRPr sz="32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9511" algn="l" rtl="0">
              <a:spcBef>
                <a:spcPts val="570"/>
              </a:spcBef>
              <a:spcAft>
                <a:spcPts val="0"/>
              </a:spcAft>
              <a:buClr>
                <a:schemeClr val="dk1"/>
              </a:buClr>
              <a:buSzPts val="2849"/>
              <a:buFont typeface="Arial"/>
              <a:buChar char="–"/>
              <a:defRPr sz="284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093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7124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Font typeface="Arial"/>
              <a:buChar char="–"/>
              <a:defRPr sz="2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7123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Font typeface="Arial"/>
              <a:buChar char="»"/>
              <a:defRPr sz="2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7123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Font typeface="Arial"/>
              <a:buChar char="•"/>
              <a:defRPr sz="2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7123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Font typeface="Arial"/>
              <a:buChar char="•"/>
              <a:defRPr sz="2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7123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Font typeface="Arial"/>
              <a:buChar char="•"/>
              <a:defRPr sz="2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7123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4"/>
              <a:buFont typeface="Arial"/>
              <a:buChar char="•"/>
              <a:defRPr sz="2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8" name="Google Shape;898;p58"/>
          <p:cNvSpPr txBox="1">
            <a:spLocks noGrp="1"/>
          </p:cNvSpPr>
          <p:nvPr>
            <p:ph type="dt" idx="10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9" name="Google Shape;899;p58"/>
          <p:cNvSpPr txBox="1">
            <a:spLocks noGrp="1"/>
          </p:cNvSpPr>
          <p:nvPr>
            <p:ph type="ftr" idx="11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0" name="Google Shape;900;p58"/>
          <p:cNvSpPr txBox="1">
            <a:spLocks noGrp="1"/>
          </p:cNvSpPr>
          <p:nvPr>
            <p:ph type="sldNum" idx="12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2.wdp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2.xml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slide" Target="slide2.xml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microsoft.com/office/2007/relationships/hdphoto" Target="../media/hdphoto3.wdp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2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2.xml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openxmlformats.org/officeDocument/2006/relationships/image" Target="../media/image37.png"/><Relationship Id="rId12" Type="http://schemas.openxmlformats.org/officeDocument/2006/relationships/image" Target="../media/image4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2.xml"/><Relationship Id="rId5" Type="http://schemas.openxmlformats.org/officeDocument/2006/relationships/slideLayout" Target="../slideLayouts/slideLayout40.xml"/><Relationship Id="rId10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.wdp"/><Relationship Id="rId3" Type="http://schemas.microsoft.com/office/2007/relationships/media" Target="../media/media4.mp3"/><Relationship Id="rId7" Type="http://schemas.openxmlformats.org/officeDocument/2006/relationships/slide" Target="slide2.xml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microsoft.com/office/2007/relationships/hdphoto" Target="../media/hdphoto3.wdp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Google Shape;2741;p2"/>
          <p:cNvSpPr/>
          <p:nvPr/>
        </p:nvSpPr>
        <p:spPr>
          <a:xfrm>
            <a:off x="1958390" y="1500187"/>
            <a:ext cx="5703164" cy="117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12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KHỞI ĐỘNG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9" name="Google Shape;28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-177421"/>
            <a:ext cx="9396564" cy="556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0" name="Google Shape;289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999" y="150195"/>
            <a:ext cx="4440001" cy="4012113"/>
          </a:xfrm>
          <a:prstGeom prst="roundRect">
            <a:avLst>
              <a:gd name="adj" fmla="val 11922"/>
            </a:avLst>
          </a:prstGeom>
          <a:noFill/>
          <a:ln>
            <a:noFill/>
          </a:ln>
        </p:spPr>
      </p:pic>
      <p:sp>
        <p:nvSpPr>
          <p:cNvPr id="2891" name="Google Shape;2891;p10"/>
          <p:cNvSpPr txBox="1"/>
          <p:nvPr/>
        </p:nvSpPr>
        <p:spPr>
          <a:xfrm>
            <a:off x="131998" y="4162308"/>
            <a:ext cx="44400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tịch Hồ Chí Minh đọc Tuyên ngôn độc lập ngày 2-9-1945</a:t>
            </a: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92" name="Google Shape;289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4318" y="3403635"/>
            <a:ext cx="1311214" cy="1517345"/>
          </a:xfrm>
          <a:prstGeom prst="rect">
            <a:avLst/>
          </a:prstGeom>
          <a:noFill/>
          <a:ln>
            <a:noFill/>
          </a:ln>
        </p:spPr>
      </p:pic>
      <p:sp>
        <p:nvSpPr>
          <p:cNvPr id="2893" name="Google Shape;2893;p10"/>
          <p:cNvSpPr txBox="1"/>
          <p:nvPr/>
        </p:nvSpPr>
        <p:spPr>
          <a:xfrm>
            <a:off x="4799533" y="150195"/>
            <a:ext cx="4243216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ngựa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Tơ-roa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diễn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khoảng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1200TCN.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vì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He-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lát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cắt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rất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mỏng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bề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dày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Tơ-roa-một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đô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cổ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3000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nhiều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vương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triều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nằm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biển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Đác-đe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men,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kiểm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soát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bè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Địa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Hải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Hắc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Hải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Đó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chỉ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cớ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Hy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Lạp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gây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cxnSp>
        <p:nvCxnSpPr>
          <p:cNvPr id="2894" name="Google Shape;2894;p10"/>
          <p:cNvCxnSpPr/>
          <p:nvPr/>
        </p:nvCxnSpPr>
        <p:spPr>
          <a:xfrm rot="10800000">
            <a:off x="4602748" y="0"/>
            <a:ext cx="0" cy="4993305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895" name="Google Shape;2895;p10"/>
          <p:cNvSpPr txBox="1"/>
          <p:nvPr/>
        </p:nvSpPr>
        <p:spPr>
          <a:xfrm>
            <a:off x="6301935" y="3755415"/>
            <a:ext cx="288991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ngựa thành Tơ-roa </a:t>
            </a:r>
            <a:endParaRPr sz="14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6" name="Google Shape;2896;p10"/>
          <p:cNvSpPr/>
          <p:nvPr/>
        </p:nvSpPr>
        <p:spPr>
          <a:xfrm>
            <a:off x="95902" y="4186372"/>
            <a:ext cx="4518437" cy="83099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 thực lịch sử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7" name="Google Shape;2897;p10"/>
          <p:cNvSpPr/>
          <p:nvPr/>
        </p:nvSpPr>
        <p:spPr>
          <a:xfrm>
            <a:off x="4650435" y="4186041"/>
            <a:ext cx="4518437" cy="830997"/>
          </a:xfrm>
          <a:prstGeom prst="roundRect">
            <a:avLst>
              <a:gd name="adj" fmla="val 50000"/>
            </a:avLst>
          </a:prstGeom>
          <a:solidFill>
            <a:srgbClr val="C1F9F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thức lịch sử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11"/>
          <p:cNvGrpSpPr/>
          <p:nvPr/>
        </p:nvGrpSpPr>
        <p:grpSpPr>
          <a:xfrm>
            <a:off x="1445291" y="1164612"/>
            <a:ext cx="6253425" cy="2814287"/>
            <a:chOff x="1453903" y="1165075"/>
            <a:chExt cx="6253425" cy="2814287"/>
          </a:xfrm>
        </p:grpSpPr>
        <p:sp>
          <p:nvSpPr>
            <p:cNvPr id="2903" name="Google Shape;2903;p11"/>
            <p:cNvSpPr/>
            <p:nvPr/>
          </p:nvSpPr>
          <p:spPr>
            <a:xfrm>
              <a:off x="1530028" y="1241262"/>
              <a:ext cx="6177300" cy="2738100"/>
            </a:xfrm>
            <a:prstGeom prst="roundRect">
              <a:avLst>
                <a:gd name="adj" fmla="val 1162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453903" y="1165075"/>
              <a:ext cx="6177156" cy="2738065"/>
            </a:xfrm>
            <a:prstGeom prst="roundRect">
              <a:avLst>
                <a:gd name="adj" fmla="val 11620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5" name="Google Shape;2905;p11"/>
          <p:cNvSpPr txBox="1">
            <a:spLocks noGrp="1"/>
          </p:cNvSpPr>
          <p:nvPr>
            <p:ph type="ctrTitle"/>
          </p:nvPr>
        </p:nvSpPr>
        <p:spPr>
          <a:xfrm>
            <a:off x="1910969" y="1438412"/>
            <a:ext cx="5245800" cy="2342873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 sz="3600"/>
              <a:t>BÀI TẬP XÁC ĐỊNH </a:t>
            </a:r>
            <a:br>
              <a:rPr lang="en-US" sz="3600"/>
            </a:br>
            <a:r>
              <a:rPr lang="en-US" sz="3600" b="1" i="0" u="none" strike="noStrik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 thực lịch sử</a:t>
            </a:r>
            <a:br>
              <a:rPr lang="en-US" sz="3600" b="0" i="0" u="none" strike="noStrike"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thức lịch sử</a:t>
            </a:r>
            <a:endParaRPr sz="3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0" name="Google Shape;291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-177421"/>
            <a:ext cx="9396564" cy="5568287"/>
          </a:xfrm>
          <a:prstGeom prst="rect">
            <a:avLst/>
          </a:prstGeom>
          <a:noFill/>
          <a:ln>
            <a:noFill/>
          </a:ln>
        </p:spPr>
      </p:pic>
      <p:sp>
        <p:nvSpPr>
          <p:cNvPr id="2911" name="Google Shape;2911;p12"/>
          <p:cNvSpPr txBox="1"/>
          <p:nvPr/>
        </p:nvSpPr>
        <p:spPr>
          <a:xfrm>
            <a:off x="177422" y="171502"/>
            <a:ext cx="436383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Tại nơi đây, ngày 27/4/1521 La-pu-la-pu và người dân địa phương đã đẩy lùi quân xâm lược Tây Ban Nha và giết chết tên chỉ huy Ma-gien-lăng. Do đó, La-pu-la-pu đã trở thành người Phi-lip-pin đầu tiên đánh đuổi được quân xâm lược Châu Âu.</a:t>
            </a:r>
            <a:endParaRPr/>
          </a:p>
        </p:txBody>
      </p:sp>
      <p:cxnSp>
        <p:nvCxnSpPr>
          <p:cNvPr id="2912" name="Google Shape;2912;p12"/>
          <p:cNvCxnSpPr/>
          <p:nvPr/>
        </p:nvCxnSpPr>
        <p:spPr>
          <a:xfrm rot="10800000">
            <a:off x="4602748" y="0"/>
            <a:ext cx="0" cy="4993305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913" name="Google Shape;2913;p12"/>
          <p:cNvSpPr txBox="1"/>
          <p:nvPr/>
        </p:nvSpPr>
        <p:spPr>
          <a:xfrm>
            <a:off x="5418161" y="4304677"/>
            <a:ext cx="331975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 tích bãi cọc Bạch Đằng</a:t>
            </a:r>
            <a:endParaRPr sz="14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4" name="Google Shape;2914;p12"/>
          <p:cNvPicPr preferRelativeResize="0"/>
          <p:nvPr/>
        </p:nvPicPr>
        <p:blipFill rotWithShape="1">
          <a:blip r:embed="rId4">
            <a:alphaModFix/>
          </a:blip>
          <a:srcRect t="5838" r="4075" b="10845"/>
          <a:stretch/>
        </p:blipFill>
        <p:spPr>
          <a:xfrm>
            <a:off x="226959" y="3218490"/>
            <a:ext cx="1624084" cy="1812873"/>
          </a:xfrm>
          <a:prstGeom prst="roundRect">
            <a:avLst>
              <a:gd name="adj" fmla="val 14813"/>
            </a:avLst>
          </a:prstGeom>
          <a:noFill/>
          <a:ln>
            <a:noFill/>
          </a:ln>
        </p:spPr>
      </p:pic>
      <p:sp>
        <p:nvSpPr>
          <p:cNvPr id="2915" name="Google Shape;2915;p12"/>
          <p:cNvSpPr txBox="1"/>
          <p:nvPr/>
        </p:nvSpPr>
        <p:spPr>
          <a:xfrm>
            <a:off x="1823768" y="3889179"/>
            <a:ext cx="271748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Bia tưởng niệm thủ lĩnh La-pu-la-pu</a:t>
            </a:r>
            <a:endParaRPr sz="16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6" name="Google Shape;291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4208" y="171502"/>
            <a:ext cx="4152367" cy="38409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917" name="Google Shape;2917;p12"/>
          <p:cNvSpPr/>
          <p:nvPr/>
        </p:nvSpPr>
        <p:spPr>
          <a:xfrm>
            <a:off x="4635812" y="4206299"/>
            <a:ext cx="4518437" cy="83099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 thực lịch sử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8" name="Google Shape;2918;p12"/>
          <p:cNvSpPr/>
          <p:nvPr/>
        </p:nvSpPr>
        <p:spPr>
          <a:xfrm>
            <a:off x="84311" y="4200366"/>
            <a:ext cx="4518437" cy="830997"/>
          </a:xfrm>
          <a:prstGeom prst="roundRect">
            <a:avLst>
              <a:gd name="adj" fmla="val 50000"/>
            </a:avLst>
          </a:prstGeom>
          <a:solidFill>
            <a:srgbClr val="C1F9F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thức lịch sử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3" name="Google Shape;292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-177421"/>
            <a:ext cx="9396564" cy="55682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4" name="Google Shape;2924;p13"/>
          <p:cNvCxnSpPr/>
          <p:nvPr/>
        </p:nvCxnSpPr>
        <p:spPr>
          <a:xfrm rot="10800000">
            <a:off x="4602748" y="0"/>
            <a:ext cx="0" cy="4993305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925" name="Google Shape;2925;p13"/>
          <p:cNvSpPr txBox="1"/>
          <p:nvPr/>
        </p:nvSpPr>
        <p:spPr>
          <a:xfrm>
            <a:off x="5418162" y="4422767"/>
            <a:ext cx="33197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 nỏ thần</a:t>
            </a:r>
            <a:endParaRPr sz="16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6" name="Google Shape;2926;p13"/>
          <p:cNvSpPr txBox="1"/>
          <p:nvPr/>
        </p:nvSpPr>
        <p:spPr>
          <a:xfrm>
            <a:off x="365096" y="4238303"/>
            <a:ext cx="405338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Mũi tên bằng Đồng tìm thấy ở Cổ Loa (1959)</a:t>
            </a:r>
            <a:endParaRPr sz="16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7" name="Google Shape;292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697" y="171502"/>
            <a:ext cx="4302056" cy="4076700"/>
          </a:xfrm>
          <a:prstGeom prst="roundRect">
            <a:avLst>
              <a:gd name="adj" fmla="val 7293"/>
            </a:avLst>
          </a:prstGeom>
          <a:noFill/>
          <a:ln>
            <a:noFill/>
          </a:ln>
        </p:spPr>
      </p:pic>
      <p:pic>
        <p:nvPicPr>
          <p:cNvPr id="2928" name="Google Shape;2928;p13"/>
          <p:cNvPicPr preferRelativeResize="0"/>
          <p:nvPr/>
        </p:nvPicPr>
        <p:blipFill rotWithShape="1">
          <a:blip r:embed="rId5">
            <a:alphaModFix/>
          </a:blip>
          <a:srcRect l="20283" r="20015"/>
          <a:stretch/>
        </p:blipFill>
        <p:spPr>
          <a:xfrm>
            <a:off x="4879109" y="171502"/>
            <a:ext cx="3858805" cy="413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9" name="Google Shape;2929;p13"/>
          <p:cNvSpPr/>
          <p:nvPr/>
        </p:nvSpPr>
        <p:spPr>
          <a:xfrm>
            <a:off x="84311" y="4184273"/>
            <a:ext cx="4518437" cy="83099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 thực lịch sử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0" name="Google Shape;2930;p13"/>
          <p:cNvSpPr/>
          <p:nvPr/>
        </p:nvSpPr>
        <p:spPr>
          <a:xfrm>
            <a:off x="4649920" y="4178286"/>
            <a:ext cx="4518437" cy="830997"/>
          </a:xfrm>
          <a:prstGeom prst="roundRect">
            <a:avLst>
              <a:gd name="adj" fmla="val 50000"/>
            </a:avLst>
          </a:prstGeom>
          <a:solidFill>
            <a:srgbClr val="C1F9F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 thức lịch sử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2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/>
                                        <p:tgtEl>
                                          <p:spTgt spid="2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/>
                                        <p:tgtEl>
                                          <p:spTgt spid="2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2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/>
                                        <p:tgtEl>
                                          <p:spTgt spid="2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5" name="Google Shape;2935;p14"/>
          <p:cNvGrpSpPr/>
          <p:nvPr/>
        </p:nvGrpSpPr>
        <p:grpSpPr>
          <a:xfrm>
            <a:off x="709701" y="1253704"/>
            <a:ext cx="7724238" cy="2636277"/>
            <a:chOff x="807626" y="1311856"/>
            <a:chExt cx="7533637" cy="2511937"/>
          </a:xfrm>
        </p:grpSpPr>
        <p:sp>
          <p:nvSpPr>
            <p:cNvPr id="2936" name="Google Shape;2936;p14"/>
            <p:cNvSpPr/>
            <p:nvPr/>
          </p:nvSpPr>
          <p:spPr>
            <a:xfrm>
              <a:off x="883863" y="1388093"/>
              <a:ext cx="7457400" cy="2435700"/>
            </a:xfrm>
            <a:prstGeom prst="roundRect">
              <a:avLst>
                <a:gd name="adj" fmla="val 11422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14"/>
            <p:cNvSpPr/>
            <p:nvPr/>
          </p:nvSpPr>
          <p:spPr>
            <a:xfrm>
              <a:off x="807626" y="1311856"/>
              <a:ext cx="7457472" cy="2435773"/>
            </a:xfrm>
            <a:prstGeom prst="roundRect">
              <a:avLst>
                <a:gd name="adj" fmla="val 11422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38" name="Google Shape;2938;p14"/>
          <p:cNvSpPr txBox="1">
            <a:spLocks noGrp="1"/>
          </p:cNvSpPr>
          <p:nvPr>
            <p:ph type="title"/>
          </p:nvPr>
        </p:nvSpPr>
        <p:spPr>
          <a:xfrm>
            <a:off x="986950" y="1714531"/>
            <a:ext cx="6928626" cy="1499948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3600" dirty="0">
                <a:solidFill>
                  <a:srgbClr val="C00000"/>
                </a:solidFill>
              </a:rPr>
              <a:t>2. </a:t>
            </a:r>
            <a:r>
              <a:rPr lang="en-US" sz="3600" dirty="0" err="1">
                <a:solidFill>
                  <a:srgbClr val="C00000"/>
                </a:solidFill>
              </a:rPr>
              <a:t>Đối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tượng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nghiên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cứu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của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Sử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học</a:t>
            </a:r>
            <a:r>
              <a:rPr lang="en-US" sz="3600" dirty="0">
                <a:solidFill>
                  <a:srgbClr val="C00000"/>
                </a:solidFill>
              </a:rPr>
              <a:t>.</a:t>
            </a:r>
            <a:endParaRPr dirty="0"/>
          </a:p>
        </p:txBody>
      </p:sp>
      <p:grpSp>
        <p:nvGrpSpPr>
          <p:cNvPr id="2939" name="Google Shape;2939;p14"/>
          <p:cNvGrpSpPr/>
          <p:nvPr/>
        </p:nvGrpSpPr>
        <p:grpSpPr>
          <a:xfrm>
            <a:off x="-894485" y="-756686"/>
            <a:ext cx="3031099" cy="2982169"/>
            <a:chOff x="-894485" y="-756686"/>
            <a:chExt cx="3031099" cy="2982169"/>
          </a:xfrm>
        </p:grpSpPr>
        <p:grpSp>
          <p:nvGrpSpPr>
            <p:cNvPr id="2940" name="Google Shape;2940;p14"/>
            <p:cNvGrpSpPr/>
            <p:nvPr/>
          </p:nvGrpSpPr>
          <p:grpSpPr>
            <a:xfrm rot="4962260">
              <a:off x="664621" y="-773914"/>
              <a:ext cx="596905" cy="1865484"/>
              <a:chOff x="-1858600" y="2385325"/>
              <a:chExt cx="523125" cy="1635025"/>
            </a:xfrm>
          </p:grpSpPr>
          <p:sp>
            <p:nvSpPr>
              <p:cNvPr id="2941" name="Google Shape;2941;p1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1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1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1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45" name="Google Shape;2945;p14"/>
            <p:cNvGrpSpPr/>
            <p:nvPr/>
          </p:nvGrpSpPr>
          <p:grpSpPr>
            <a:xfrm rot="4962260">
              <a:off x="450041" y="-395236"/>
              <a:ext cx="1178407" cy="2061785"/>
              <a:chOff x="-1779100" y="2408800"/>
              <a:chExt cx="1032750" cy="1807075"/>
            </a:xfrm>
          </p:grpSpPr>
          <p:sp>
            <p:nvSpPr>
              <p:cNvPr id="2946" name="Google Shape;2946;p1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1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1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1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50" name="Google Shape;2950;p14"/>
            <p:cNvGrpSpPr/>
            <p:nvPr/>
          </p:nvGrpSpPr>
          <p:grpSpPr>
            <a:xfrm rot="3828478">
              <a:off x="-537153" y="-362434"/>
              <a:ext cx="2244381" cy="2193664"/>
              <a:chOff x="-623748" y="407947"/>
              <a:chExt cx="2317256" cy="2264579"/>
            </a:xfrm>
          </p:grpSpPr>
          <p:grpSp>
            <p:nvGrpSpPr>
              <p:cNvPr id="2951" name="Google Shape;2951;p14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2952" name="Google Shape;2952;p14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3" name="Google Shape;2953;p14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4" name="Google Shape;2954;p14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55" name="Google Shape;2955;p14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56" name="Google Shape;2956;p14"/>
          <p:cNvGrpSpPr/>
          <p:nvPr/>
        </p:nvGrpSpPr>
        <p:grpSpPr>
          <a:xfrm rot="666763" flipH="1">
            <a:off x="7643663" y="1592955"/>
            <a:ext cx="1803455" cy="2317485"/>
            <a:chOff x="2173867" y="-584314"/>
            <a:chExt cx="1966049" cy="2500230"/>
          </a:xfrm>
        </p:grpSpPr>
        <p:grpSp>
          <p:nvGrpSpPr>
            <p:cNvPr id="2957" name="Google Shape;2957;p14"/>
            <p:cNvGrpSpPr/>
            <p:nvPr/>
          </p:nvGrpSpPr>
          <p:grpSpPr>
            <a:xfrm rot="1413719">
              <a:off x="2539340" y="-541428"/>
              <a:ext cx="616248" cy="1925931"/>
              <a:chOff x="-1858600" y="2385325"/>
              <a:chExt cx="523125" cy="1635025"/>
            </a:xfrm>
          </p:grpSpPr>
          <p:sp>
            <p:nvSpPr>
              <p:cNvPr id="2958" name="Google Shape;2958;p14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14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14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14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2" name="Google Shape;2962;p14"/>
            <p:cNvGrpSpPr/>
            <p:nvPr/>
          </p:nvGrpSpPr>
          <p:grpSpPr>
            <a:xfrm rot="1413719">
              <a:off x="2548595" y="-367104"/>
              <a:ext cx="1216593" cy="2128592"/>
              <a:chOff x="-1779100" y="2408800"/>
              <a:chExt cx="1032750" cy="1807075"/>
            </a:xfrm>
          </p:grpSpPr>
          <p:sp>
            <p:nvSpPr>
              <p:cNvPr id="2963" name="Google Shape;2963;p14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14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14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14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" name="Google Shape;30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463810"/>
            <a:ext cx="9396564" cy="4927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2" name="Google Shape;3042;p16"/>
          <p:cNvGrpSpPr/>
          <p:nvPr/>
        </p:nvGrpSpPr>
        <p:grpSpPr>
          <a:xfrm>
            <a:off x="-40942" y="0"/>
            <a:ext cx="8543499" cy="887421"/>
            <a:chOff x="0" y="40944"/>
            <a:chExt cx="8543499" cy="604992"/>
          </a:xfrm>
        </p:grpSpPr>
        <p:sp>
          <p:nvSpPr>
            <p:cNvPr id="3043" name="Google Shape;3043;p16"/>
            <p:cNvSpPr/>
            <p:nvPr/>
          </p:nvSpPr>
          <p:spPr>
            <a:xfrm>
              <a:off x="0" y="40944"/>
              <a:ext cx="8543499" cy="60499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16"/>
            <p:cNvSpPr txBox="1"/>
            <p:nvPr/>
          </p:nvSpPr>
          <p:spPr>
            <a:xfrm>
              <a:off x="0" y="54478"/>
              <a:ext cx="8543499" cy="356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2.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Đối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tượng</a:t>
              </a:r>
              <a:r>
                <a:rPr lang="en-US" sz="28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nghiên</a:t>
              </a:r>
              <a:r>
                <a:rPr lang="en-US" sz="28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cứu</a:t>
              </a:r>
              <a:r>
                <a:rPr lang="en-US" sz="28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của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Sử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học</a:t>
              </a:r>
              <a:endParaRPr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045" name="Google Shape;3045;p16"/>
          <p:cNvSpPr txBox="1"/>
          <p:nvPr/>
        </p:nvSpPr>
        <p:spPr>
          <a:xfrm>
            <a:off x="0" y="1142735"/>
            <a:ext cx="648268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Đối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nghiên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endParaRPr sz="3200" b="1" i="0" u="none" strike="noStrike" cap="none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6" name="Google Shape;3046;p16"/>
          <p:cNvSpPr txBox="1"/>
          <p:nvPr/>
        </p:nvSpPr>
        <p:spPr>
          <a:xfrm>
            <a:off x="153537" y="1774586"/>
            <a:ext cx="883692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Đối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nghiên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rất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dạng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toàn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diện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gồm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toàn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bộ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diễn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mọi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lĩnh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vực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như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trị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ngoại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giao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quân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kinh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tế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xã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hoá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dục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………..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" name="Google Shape;3051;p17"/>
          <p:cNvPicPr preferRelativeResize="0"/>
          <p:nvPr/>
        </p:nvPicPr>
        <p:blipFill rotWithShape="1">
          <a:blip r:embed="rId3">
            <a:alphaModFix/>
          </a:blip>
          <a:srcRect l="10954" t="3633" r="12746" b="3589"/>
          <a:stretch/>
        </p:blipFill>
        <p:spPr>
          <a:xfrm>
            <a:off x="0" y="0"/>
            <a:ext cx="317988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2" name="Google Shape;305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9886" y="0"/>
            <a:ext cx="30294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9332" y="0"/>
            <a:ext cx="29346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8" name="Google Shape;30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463810"/>
            <a:ext cx="9396564" cy="4927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9" name="Google Shape;3059;p18"/>
          <p:cNvGrpSpPr/>
          <p:nvPr/>
        </p:nvGrpSpPr>
        <p:grpSpPr>
          <a:xfrm>
            <a:off x="-40942" y="0"/>
            <a:ext cx="8543499" cy="887421"/>
            <a:chOff x="0" y="40944"/>
            <a:chExt cx="8543499" cy="604992"/>
          </a:xfrm>
        </p:grpSpPr>
        <p:sp>
          <p:nvSpPr>
            <p:cNvPr id="3060" name="Google Shape;3060;p18"/>
            <p:cNvSpPr/>
            <p:nvPr/>
          </p:nvSpPr>
          <p:spPr>
            <a:xfrm>
              <a:off x="0" y="40944"/>
              <a:ext cx="8543499" cy="60499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8"/>
            <p:cNvSpPr txBox="1"/>
            <p:nvPr/>
          </p:nvSpPr>
          <p:spPr>
            <a:xfrm>
              <a:off x="0" y="54478"/>
              <a:ext cx="8543499" cy="356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3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.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hức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năng</a:t>
              </a:r>
              <a:r>
                <a:rPr lang="en-US" sz="28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28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nhiệm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vụ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cơ</a:t>
              </a:r>
              <a:r>
                <a:rPr lang="en-US" sz="2800" b="1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bản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của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Sử</a:t>
              </a:r>
              <a:r>
                <a:rPr lang="en-US" sz="2800" b="1" i="0" u="none" strike="noStrike" cap="none" dirty="0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học</a:t>
              </a:r>
              <a:endParaRPr sz="28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062" name="Google Shape;3062;p18"/>
          <p:cNvSpPr txBox="1"/>
          <p:nvPr/>
        </p:nvSpPr>
        <p:spPr>
          <a:xfrm>
            <a:off x="153537" y="1068062"/>
            <a:ext cx="70013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Chức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nhiệm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vụ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endParaRPr sz="3200" b="1" i="0" u="none" strike="noStrike" cap="none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3" name="Google Shape;3063;p18"/>
          <p:cNvSpPr txBox="1"/>
          <p:nvPr/>
        </p:nvSpPr>
        <p:spPr>
          <a:xfrm>
            <a:off x="153537" y="2172685"/>
            <a:ext cx="883692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thật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chính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xác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Chức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khoa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dirty="0"/>
          </a:p>
        </p:txBody>
      </p:sp>
      <p:sp>
        <p:nvSpPr>
          <p:cNvPr id="3064" name="Google Shape;3064;p18"/>
          <p:cNvSpPr txBox="1"/>
          <p:nvPr/>
        </p:nvSpPr>
        <p:spPr>
          <a:xfrm>
            <a:off x="153537" y="1573865"/>
            <a:ext cx="25930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Chức năng</a:t>
            </a:r>
            <a:endParaRPr sz="3200" b="1" i="0" u="none" strike="noStrike" cap="non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5" name="Google Shape;3065;p18"/>
          <p:cNvSpPr txBox="1"/>
          <p:nvPr/>
        </p:nvSpPr>
        <p:spPr>
          <a:xfrm>
            <a:off x="184285" y="3249903"/>
            <a:ext cx="883692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Phục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vụ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cuộc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thông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nghiệm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đúc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kết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Chức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xã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0" name="Google Shape;307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37" y="0"/>
            <a:ext cx="89249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Google Shape;307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463810"/>
            <a:ext cx="9396564" cy="4927056"/>
          </a:xfrm>
          <a:prstGeom prst="rect">
            <a:avLst/>
          </a:prstGeom>
          <a:noFill/>
          <a:ln>
            <a:noFill/>
          </a:ln>
        </p:spPr>
      </p:pic>
      <p:sp>
        <p:nvSpPr>
          <p:cNvPr id="3079" name="Google Shape;3079;p20"/>
          <p:cNvSpPr txBox="1"/>
          <p:nvPr/>
        </p:nvSpPr>
        <p:spPr>
          <a:xfrm>
            <a:off x="153537" y="1068062"/>
            <a:ext cx="70013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nhiệm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vụ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200" b="1" i="0" u="none" strike="noStrike" cap="none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endParaRPr sz="3200" b="1" i="0" u="none" strike="noStrike" cap="none" dirty="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1" name="Google Shape;3081;p20"/>
          <p:cNvSpPr txBox="1"/>
          <p:nvPr/>
        </p:nvSpPr>
        <p:spPr>
          <a:xfrm>
            <a:off x="153537" y="1765756"/>
            <a:ext cx="883692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cấp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tri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khoa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dục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nêu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gương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p3"/>
          <p:cNvSpPr/>
          <p:nvPr/>
        </p:nvSpPr>
        <p:spPr>
          <a:xfrm>
            <a:off x="0" y="87277"/>
            <a:ext cx="9144000" cy="73361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450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xem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video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kiện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nào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đang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nhắc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tới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b="1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1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video?</a:t>
            </a:r>
            <a:endParaRPr dirty="0"/>
          </a:p>
        </p:txBody>
      </p:sp>
      <p:sp>
        <p:nvSpPr>
          <p:cNvPr id="2748" name="Google Shape;2748;p3"/>
          <p:cNvSpPr/>
          <p:nvPr/>
        </p:nvSpPr>
        <p:spPr>
          <a:xfrm>
            <a:off x="245095" y="4289778"/>
            <a:ext cx="3273031" cy="60814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0206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1800" b="0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Chiến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</a:t>
            </a: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0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nhất</a:t>
            </a:r>
            <a:endParaRPr sz="30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9" name="Google Shape;2749;p3"/>
          <p:cNvSpPr/>
          <p:nvPr/>
        </p:nvSpPr>
        <p:spPr>
          <a:xfrm>
            <a:off x="3550475" y="4289778"/>
            <a:ext cx="2618160" cy="60814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0206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Chiến</a:t>
            </a: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tranh</a:t>
            </a: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Việt</a:t>
            </a:r>
            <a:r>
              <a:rPr lang="en-US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Nam</a:t>
            </a:r>
            <a:endParaRPr sz="30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0" name="Google Shape;2750;p3"/>
          <p:cNvSpPr/>
          <p:nvPr/>
        </p:nvSpPr>
        <p:spPr>
          <a:xfrm>
            <a:off x="6261117" y="4289778"/>
            <a:ext cx="2618160" cy="60814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02060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Mỹ ném bom nguyên tử xuống Nhật Bản</a:t>
            </a:r>
            <a:endParaRPr sz="30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51" name="Google Shape;275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745" y="820894"/>
            <a:ext cx="8505023" cy="3468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0" name="Google Shape;313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56954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1" name="Google Shape;3131;p22"/>
          <p:cNvPicPr preferRelativeResize="0"/>
          <p:nvPr/>
        </p:nvPicPr>
        <p:blipFill rotWithShape="1">
          <a:blip r:embed="rId4">
            <a:alphaModFix/>
          </a:blip>
          <a:srcRect r="55302"/>
          <a:stretch/>
        </p:blipFill>
        <p:spPr>
          <a:xfrm>
            <a:off x="5695449" y="0"/>
            <a:ext cx="34485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6" name="Google Shape;313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7" name="Google Shape;313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99" y="0"/>
            <a:ext cx="4571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9" name="Google Shape;319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85888">
            <a:off x="1040242" y="-151084"/>
            <a:ext cx="7371113" cy="565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0" name="Google Shape;320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22626">
            <a:off x="3096949" y="3692003"/>
            <a:ext cx="798636" cy="79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1" name="Google Shape;320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97" y="-372880"/>
            <a:ext cx="1498473" cy="161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2" name="Google Shape;320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31982" y="-1665"/>
            <a:ext cx="1110365" cy="1416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3" name="Google Shape;3203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51528" y="3726006"/>
            <a:ext cx="1796546" cy="150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4" name="Google Shape;3204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57342" y="3737201"/>
            <a:ext cx="1967091" cy="15308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5" name="Google Shape;3205;p28"/>
          <p:cNvSpPr/>
          <p:nvPr/>
        </p:nvSpPr>
        <p:spPr>
          <a:xfrm>
            <a:off x="2245217" y="964692"/>
            <a:ext cx="4107856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/>
                                        <p:tgtEl>
                                          <p:spTgt spid="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1850" y="171451"/>
            <a:ext cx="2686050" cy="124649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750" b="1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2400300" y="1657350"/>
            <a:ext cx="4857750" cy="2743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TextBox 4"/>
          <p:cNvSpPr txBox="1"/>
          <p:nvPr/>
        </p:nvSpPr>
        <p:spPr>
          <a:xfrm>
            <a:off x="3000375" y="2171700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Trong mỗi hộp quà ẩn chứng một số điểm bí ấn. Các em hãy trả lời đúng các câu hỏi để nhận về phần quà cho mình nhé.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3794" y="10634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79795" y="228600"/>
            <a:ext cx="5057483" cy="6561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8245" y="336117"/>
            <a:ext cx="474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70C0"/>
              </a:buClr>
              <a:buSzPts val="2800"/>
            </a:pP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 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36349" y="2337930"/>
            <a:ext cx="628843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tất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endParaRPr lang="en-US" sz="24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6349" y="4193719"/>
            <a:ext cx="497724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khoa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endParaRPr lang="en-US" sz="2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8740" y="2979249"/>
            <a:ext cx="6243655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tất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mà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 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349" y="1210759"/>
            <a:ext cx="5689022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tất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loài</a:t>
            </a:r>
            <a:r>
              <a:rPr lang="en-US" sz="2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223217" y="1925618"/>
            <a:ext cx="1834722" cy="130400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07267" y="2129209"/>
            <a:ext cx="1304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9552" y="2960206"/>
            <a:ext cx="924791" cy="942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9552" y="3911899"/>
            <a:ext cx="924791" cy="9420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9552" y="1200591"/>
            <a:ext cx="924791" cy="942051"/>
          </a:xfrm>
          <a:prstGeom prst="rect">
            <a:avLst/>
          </a:prstGeom>
        </p:spPr>
      </p:pic>
      <p:pic>
        <p:nvPicPr>
          <p:cNvPr id="21" name="q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7057137" y="4197649"/>
            <a:ext cx="969841" cy="912884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7039055" y="1354429"/>
            <a:ext cx="904218" cy="271829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21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lang="en-GB" sz="10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lang="en-GB" sz="105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275390" y="40722"/>
            <a:ext cx="411153" cy="2282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788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90" y="269007"/>
            <a:ext cx="1028003" cy="102474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292054" y="702035"/>
            <a:ext cx="394276" cy="382078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607267" y="736057"/>
            <a:ext cx="2107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17828" y="926292"/>
            <a:ext cx="25581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58534" y="764235"/>
            <a:ext cx="2313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71457" y="551391"/>
            <a:ext cx="2785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282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8473" y="228601"/>
            <a:ext cx="5100801" cy="623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/>
          <p:cNvSpPr txBox="1"/>
          <p:nvPr/>
        </p:nvSpPr>
        <p:spPr>
          <a:xfrm>
            <a:off x="1523243" y="282734"/>
            <a:ext cx="444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70C0"/>
              </a:buClr>
              <a:buSzPts val="2800"/>
            </a:pP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059872" y="1283696"/>
            <a:ext cx="598231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tri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ý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niệm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9872" y="4183591"/>
            <a:ext cx="587086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tất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gì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diễn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loài</a:t>
            </a:r>
            <a:r>
              <a:rPr lang="en-US" sz="24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endParaRPr lang="vi-VN" sz="24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9872" y="3056847"/>
            <a:ext cx="557402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 những mô tả của con người về quá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vi-V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59873" y="2245596"/>
            <a:ext cx="575656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nghiên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q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7150025" y="4169636"/>
            <a:ext cx="916912" cy="84495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684700" y="2657232"/>
            <a:ext cx="2628900" cy="16480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TextBox 16"/>
          <p:cNvSpPr txBox="1"/>
          <p:nvPr/>
        </p:nvSpPr>
        <p:spPr>
          <a:xfrm>
            <a:off x="7608481" y="2830537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50800" y="2998181"/>
            <a:ext cx="924791" cy="942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0" y="3751754"/>
            <a:ext cx="924791" cy="9420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98641" y="2056130"/>
            <a:ext cx="924791" cy="942051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7106055" y="1331972"/>
            <a:ext cx="904218" cy="271829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21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lang="en-GB" sz="10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lang="en-GB" sz="105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342391" y="18265"/>
            <a:ext cx="411153" cy="2282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788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90" y="246550"/>
            <a:ext cx="1028003" cy="102474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7359054" y="679578"/>
            <a:ext cx="394276" cy="382078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74268" y="713601"/>
            <a:ext cx="2107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84828" y="903836"/>
            <a:ext cx="25581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25534" y="741778"/>
            <a:ext cx="2313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438457" y="528935"/>
            <a:ext cx="2785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82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973" y="345881"/>
            <a:ext cx="6160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70C0"/>
              </a:buClr>
              <a:buSzPts val="2400"/>
            </a:pPr>
            <a:r>
              <a:rPr lang="vi-VN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 3. Ý nào sau đây KHÔNG phải là đối tượng nghiên cứu của Sử học?</a:t>
            </a:r>
            <a:endParaRPr lang="vi-VN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81044" y="4072272"/>
            <a:ext cx="701548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hiện tượng tự nhiên xảy ra trong quá khứ</a:t>
            </a:r>
            <a:r>
              <a:rPr lang="en-US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6773" y="1429151"/>
            <a:ext cx="645784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quốc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trên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thế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giới</a:t>
            </a:r>
            <a:endParaRPr lang="en-US" sz="2400" b="1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6774" y="3057505"/>
            <a:ext cx="648357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 khứ của một cá nhân hoặc một nhóm, một cộng đồng người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vi-VN" sz="2400" b="1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6773" y="2216551"/>
            <a:ext cx="645784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toàn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thể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nhân</a:t>
            </a:r>
            <a:r>
              <a:rPr lang="en-US" sz="24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 err="1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loại</a:t>
            </a:r>
            <a:endParaRPr lang="en-US" sz="2400" b="1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659445" y="1890816"/>
            <a:ext cx="1484556" cy="1166689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46361" y="1973211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1983" y="3229622"/>
            <a:ext cx="924791" cy="942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0" y="1301749"/>
            <a:ext cx="924791" cy="9420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6253" y="2388709"/>
            <a:ext cx="924791" cy="942051"/>
          </a:xfrm>
          <a:prstGeom prst="rect">
            <a:avLst/>
          </a:prstGeom>
        </p:spPr>
      </p:pic>
      <p:pic>
        <p:nvPicPr>
          <p:cNvPr id="21" name="q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40" y="3669706"/>
            <a:ext cx="1124381" cy="1124381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7996525" y="1345201"/>
            <a:ext cx="904218" cy="271829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21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lang="en-GB" sz="10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lang="en-GB" sz="105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232006" y="60841"/>
            <a:ext cx="411153" cy="2282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788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71" y="249008"/>
            <a:ext cx="1028003" cy="102474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214218" y="670723"/>
            <a:ext cx="394276" cy="382078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469045" y="740791"/>
            <a:ext cx="21679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20727" y="896102"/>
            <a:ext cx="25581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16336" y="726204"/>
            <a:ext cx="2313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52817" y="488740"/>
            <a:ext cx="32802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9593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9105" y="85495"/>
            <a:ext cx="7100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 4. 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kern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kern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9104" y="3196499"/>
            <a:ext cx="647050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9105" y="4184874"/>
            <a:ext cx="647050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3F3F3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7105" y="1362559"/>
            <a:ext cx="6462505" cy="4826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buClrTx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3F3F3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7105" y="2348406"/>
            <a:ext cx="638538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3F3F3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620734" y="1635383"/>
            <a:ext cx="1428050" cy="1315601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6549" y="1820760"/>
            <a:ext cx="1314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4497" y="1156159"/>
            <a:ext cx="924791" cy="942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0" y="3986346"/>
            <a:ext cx="924791" cy="9420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81212" y="2147519"/>
            <a:ext cx="924791" cy="942051"/>
          </a:xfrm>
          <a:prstGeom prst="rect">
            <a:avLst/>
          </a:prstGeom>
        </p:spPr>
      </p:pic>
      <p:pic>
        <p:nvPicPr>
          <p:cNvPr id="21" name="q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8130972" y="4008699"/>
            <a:ext cx="928935" cy="949419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8155689" y="1226645"/>
            <a:ext cx="904218" cy="271829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21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lang="en-GB" sz="10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lang="en-GB" sz="105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473774" y="77509"/>
            <a:ext cx="411153" cy="2282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788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733" y="201903"/>
            <a:ext cx="1028003" cy="102474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2580690">
            <a:off x="8434963" y="703464"/>
            <a:ext cx="508643" cy="337365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779540" y="695810"/>
            <a:ext cx="2107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02236" y="903559"/>
            <a:ext cx="25581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20993" y="714274"/>
            <a:ext cx="20555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585995" y="430353"/>
            <a:ext cx="33407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323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668" y="182433"/>
            <a:ext cx="7624110" cy="623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TextBox 2"/>
          <p:cNvSpPr txBox="1"/>
          <p:nvPr/>
        </p:nvSpPr>
        <p:spPr>
          <a:xfrm>
            <a:off x="355002" y="282734"/>
            <a:ext cx="7491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  <a:buSzPts val="2800"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5.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9871" y="1283696"/>
            <a:ext cx="611039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9872" y="3940232"/>
            <a:ext cx="616566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9872" y="3056847"/>
            <a:ext cx="611039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những mô tả của con người về quá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khứ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lang="vi-VN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59873" y="2245596"/>
            <a:ext cx="611039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kern="1200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q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7882843" y="4077988"/>
            <a:ext cx="916912" cy="84495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16736" y="88322"/>
            <a:ext cx="457200" cy="4572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6736" y="990815"/>
            <a:ext cx="457200" cy="4572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6541" y="2772422"/>
            <a:ext cx="457200" cy="4572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9248" y="1759351"/>
            <a:ext cx="457200" cy="4572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342391" y="2772422"/>
            <a:ext cx="1457364" cy="97933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TextBox 16"/>
          <p:cNvSpPr txBox="1"/>
          <p:nvPr/>
        </p:nvSpPr>
        <p:spPr>
          <a:xfrm>
            <a:off x="7608480" y="2830537"/>
            <a:ext cx="1363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50800" y="2998181"/>
            <a:ext cx="924791" cy="9420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0" y="3751754"/>
            <a:ext cx="924791" cy="9420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98641" y="2056130"/>
            <a:ext cx="924791" cy="942051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7838069" y="1329407"/>
            <a:ext cx="904218" cy="271829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210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lang="en-GB" sz="105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GB" sz="1050" dirty="0" err="1">
                  <a:solidFill>
                    <a:sysClr val="window" lastClr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lang="en-GB" sz="1050" dirty="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071073" y="91819"/>
            <a:ext cx="411153" cy="2282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788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37" y="258954"/>
            <a:ext cx="1028003" cy="102474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10599" y="711543"/>
            <a:ext cx="394276" cy="382078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buClrTx/>
                <a:defRPr/>
              </a:pPr>
              <a:endParaRPr lang="en-GB" sz="135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400671" y="702059"/>
            <a:ext cx="2107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94046" y="949527"/>
            <a:ext cx="25581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70230" y="741778"/>
            <a:ext cx="2313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68766" y="509216"/>
            <a:ext cx="36204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50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422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7" name="Google Shape;3387;p37"/>
          <p:cNvSpPr/>
          <p:nvPr/>
        </p:nvSpPr>
        <p:spPr>
          <a:xfrm>
            <a:off x="2548975" y="0"/>
            <a:ext cx="3043141" cy="900246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</a:t>
            </a:r>
            <a:r>
              <a:rPr lang="en-US" sz="5400" b="1" i="0" u="none" strike="noStrike" cap="none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i="0" u="none" strike="noStrike" cap="none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dụng</a:t>
            </a:r>
            <a:endParaRPr sz="5400" b="1" i="0" u="none" strike="noStrike" cap="none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3395;p38"/>
          <p:cNvSpPr/>
          <p:nvPr/>
        </p:nvSpPr>
        <p:spPr>
          <a:xfrm>
            <a:off x="987137" y="1582047"/>
            <a:ext cx="7159335" cy="113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hiểu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biết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mình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viết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đoạn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văn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bản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ngắn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tái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sự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kiện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tịch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Hồ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Chí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Minh 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đọc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Tuyên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ngôn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Độc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lập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(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quá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 </a:t>
            </a:r>
            <a:r>
              <a:rPr lang="en-US" sz="2250" dirty="0" err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25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en-US" sz="2250" b="0" i="0" u="none" strike="noStrike" cap="none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250" b="0" i="0" u="none" strike="noStrike" cap="none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ỹ thả bom nguyên t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7647"/>
          </a:srgbClr>
        </a:solidFill>
        <a:effectLst/>
      </p:bgPr>
    </p:bg>
    <p:spTree>
      <p:nvGrpSpPr>
        <p:cNvPr id="1" name="Shape 2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Google Shape;2756;p4"/>
          <p:cNvSpPr/>
          <p:nvPr/>
        </p:nvSpPr>
        <p:spPr>
          <a:xfrm>
            <a:off x="0" y="0"/>
            <a:ext cx="4009172" cy="51502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7" name="Google Shape;2757;p4"/>
          <p:cNvSpPr txBox="1">
            <a:spLocks noGrp="1"/>
          </p:cNvSpPr>
          <p:nvPr>
            <p:ph type="title"/>
          </p:nvPr>
        </p:nvSpPr>
        <p:spPr>
          <a:xfrm>
            <a:off x="8688" y="53373"/>
            <a:ext cx="4121044" cy="268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Ý kiến thứ nhất:</a:t>
            </a:r>
            <a:br>
              <a:rPr lang="en-US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Mỹ ném bom nguyên tử xuống Nhật Bản làm cho CTTG 2 chấm dứt sớm hơn nhiều tháng, hạn chế sinh mạng cho các bên tham chiến.</a:t>
            </a:r>
            <a:endParaRPr/>
          </a:p>
        </p:txBody>
      </p:sp>
      <p:pic>
        <p:nvPicPr>
          <p:cNvPr id="2758" name="Google Shape;2758;p4"/>
          <p:cNvPicPr preferRelativeResize="0"/>
          <p:nvPr/>
        </p:nvPicPr>
        <p:blipFill rotWithShape="1">
          <a:blip r:embed="rId3">
            <a:alphaModFix/>
          </a:blip>
          <a:srcRect l="30739" t="16966" r="27007" b="14293"/>
          <a:stretch/>
        </p:blipFill>
        <p:spPr>
          <a:xfrm rot="-219827">
            <a:off x="5998173" y="2244091"/>
            <a:ext cx="922776" cy="117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9" name="Google Shape;2759;p4"/>
          <p:cNvPicPr preferRelativeResize="0"/>
          <p:nvPr/>
        </p:nvPicPr>
        <p:blipFill rotWithShape="1">
          <a:blip r:embed="rId3">
            <a:alphaModFix/>
          </a:blip>
          <a:srcRect l="30739" t="16966" r="27007" b="14293"/>
          <a:stretch/>
        </p:blipFill>
        <p:spPr>
          <a:xfrm rot="-219827">
            <a:off x="5347361" y="2859320"/>
            <a:ext cx="922776" cy="117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0" name="Google Shape;2760;p4"/>
          <p:cNvPicPr preferRelativeResize="0"/>
          <p:nvPr/>
        </p:nvPicPr>
        <p:blipFill rotWithShape="1">
          <a:blip r:embed="rId4">
            <a:alphaModFix/>
          </a:blip>
          <a:srcRect l="5868" t="3603" b="6066"/>
          <a:stretch/>
        </p:blipFill>
        <p:spPr>
          <a:xfrm rot="228297">
            <a:off x="5325845" y="550112"/>
            <a:ext cx="3661301" cy="42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1" name="Google Shape;2761;p4"/>
          <p:cNvSpPr/>
          <p:nvPr/>
        </p:nvSpPr>
        <p:spPr>
          <a:xfrm>
            <a:off x="6094006" y="23215"/>
            <a:ext cx="700356" cy="700356"/>
          </a:xfrm>
          <a:custGeom>
            <a:avLst/>
            <a:gdLst/>
            <a:ahLst/>
            <a:cxnLst/>
            <a:rect l="l" t="t" r="r" b="b"/>
            <a:pathLst>
              <a:path w="13482" h="13482" extrusionOk="0">
                <a:moveTo>
                  <a:pt x="6741" y="0"/>
                </a:moveTo>
                <a:lnTo>
                  <a:pt x="6399" y="25"/>
                </a:lnTo>
                <a:lnTo>
                  <a:pt x="6057" y="49"/>
                </a:lnTo>
                <a:lnTo>
                  <a:pt x="5715" y="98"/>
                </a:lnTo>
                <a:lnTo>
                  <a:pt x="5398" y="147"/>
                </a:lnTo>
                <a:lnTo>
                  <a:pt x="5056" y="220"/>
                </a:lnTo>
                <a:lnTo>
                  <a:pt x="4738" y="318"/>
                </a:lnTo>
                <a:lnTo>
                  <a:pt x="4421" y="416"/>
                </a:lnTo>
                <a:lnTo>
                  <a:pt x="4128" y="538"/>
                </a:lnTo>
                <a:lnTo>
                  <a:pt x="3835" y="684"/>
                </a:lnTo>
                <a:lnTo>
                  <a:pt x="3542" y="831"/>
                </a:lnTo>
                <a:lnTo>
                  <a:pt x="3249" y="977"/>
                </a:lnTo>
                <a:lnTo>
                  <a:pt x="2980" y="1173"/>
                </a:lnTo>
                <a:lnTo>
                  <a:pt x="2711" y="1344"/>
                </a:lnTo>
                <a:lnTo>
                  <a:pt x="2467" y="1539"/>
                </a:lnTo>
                <a:lnTo>
                  <a:pt x="2223" y="1759"/>
                </a:lnTo>
                <a:lnTo>
                  <a:pt x="1979" y="1979"/>
                </a:lnTo>
                <a:lnTo>
                  <a:pt x="1759" y="2223"/>
                </a:lnTo>
                <a:lnTo>
                  <a:pt x="1539" y="2467"/>
                </a:lnTo>
                <a:lnTo>
                  <a:pt x="1344" y="2711"/>
                </a:lnTo>
                <a:lnTo>
                  <a:pt x="1173" y="2980"/>
                </a:lnTo>
                <a:lnTo>
                  <a:pt x="977" y="3249"/>
                </a:lnTo>
                <a:lnTo>
                  <a:pt x="831" y="3542"/>
                </a:lnTo>
                <a:lnTo>
                  <a:pt x="684" y="3835"/>
                </a:lnTo>
                <a:lnTo>
                  <a:pt x="538" y="4128"/>
                </a:lnTo>
                <a:lnTo>
                  <a:pt x="416" y="4421"/>
                </a:lnTo>
                <a:lnTo>
                  <a:pt x="318" y="4738"/>
                </a:lnTo>
                <a:lnTo>
                  <a:pt x="220" y="5056"/>
                </a:lnTo>
                <a:lnTo>
                  <a:pt x="147" y="5398"/>
                </a:lnTo>
                <a:lnTo>
                  <a:pt x="98" y="5715"/>
                </a:lnTo>
                <a:lnTo>
                  <a:pt x="49" y="6057"/>
                </a:lnTo>
                <a:lnTo>
                  <a:pt x="25" y="6399"/>
                </a:lnTo>
                <a:lnTo>
                  <a:pt x="0" y="6741"/>
                </a:lnTo>
                <a:lnTo>
                  <a:pt x="25" y="7083"/>
                </a:lnTo>
                <a:lnTo>
                  <a:pt x="49" y="7425"/>
                </a:lnTo>
                <a:lnTo>
                  <a:pt x="98" y="7767"/>
                </a:lnTo>
                <a:lnTo>
                  <a:pt x="147" y="8084"/>
                </a:lnTo>
                <a:lnTo>
                  <a:pt x="220" y="8426"/>
                </a:lnTo>
                <a:lnTo>
                  <a:pt x="318" y="8744"/>
                </a:lnTo>
                <a:lnTo>
                  <a:pt x="416" y="9061"/>
                </a:lnTo>
                <a:lnTo>
                  <a:pt x="538" y="9354"/>
                </a:lnTo>
                <a:lnTo>
                  <a:pt x="684" y="9648"/>
                </a:lnTo>
                <a:lnTo>
                  <a:pt x="831" y="9941"/>
                </a:lnTo>
                <a:lnTo>
                  <a:pt x="977" y="10234"/>
                </a:lnTo>
                <a:lnTo>
                  <a:pt x="1173" y="10502"/>
                </a:lnTo>
                <a:lnTo>
                  <a:pt x="1344" y="10771"/>
                </a:lnTo>
                <a:lnTo>
                  <a:pt x="1539" y="11015"/>
                </a:lnTo>
                <a:lnTo>
                  <a:pt x="1759" y="11259"/>
                </a:lnTo>
                <a:lnTo>
                  <a:pt x="1979" y="11504"/>
                </a:lnTo>
                <a:lnTo>
                  <a:pt x="2223" y="11723"/>
                </a:lnTo>
                <a:lnTo>
                  <a:pt x="2467" y="11943"/>
                </a:lnTo>
                <a:lnTo>
                  <a:pt x="2711" y="12139"/>
                </a:lnTo>
                <a:lnTo>
                  <a:pt x="2980" y="12310"/>
                </a:lnTo>
                <a:lnTo>
                  <a:pt x="3249" y="12505"/>
                </a:lnTo>
                <a:lnTo>
                  <a:pt x="3542" y="12652"/>
                </a:lnTo>
                <a:lnTo>
                  <a:pt x="3835" y="12798"/>
                </a:lnTo>
                <a:lnTo>
                  <a:pt x="4128" y="12945"/>
                </a:lnTo>
                <a:lnTo>
                  <a:pt x="4421" y="13067"/>
                </a:lnTo>
                <a:lnTo>
                  <a:pt x="4738" y="13164"/>
                </a:lnTo>
                <a:lnTo>
                  <a:pt x="5056" y="13262"/>
                </a:lnTo>
                <a:lnTo>
                  <a:pt x="5398" y="13335"/>
                </a:lnTo>
                <a:lnTo>
                  <a:pt x="5715" y="13384"/>
                </a:lnTo>
                <a:lnTo>
                  <a:pt x="6057" y="13433"/>
                </a:lnTo>
                <a:lnTo>
                  <a:pt x="6399" y="13458"/>
                </a:lnTo>
                <a:lnTo>
                  <a:pt x="6741" y="13482"/>
                </a:lnTo>
                <a:lnTo>
                  <a:pt x="7083" y="13458"/>
                </a:lnTo>
                <a:lnTo>
                  <a:pt x="7425" y="13433"/>
                </a:lnTo>
                <a:lnTo>
                  <a:pt x="7767" y="13384"/>
                </a:lnTo>
                <a:lnTo>
                  <a:pt x="8084" y="13335"/>
                </a:lnTo>
                <a:lnTo>
                  <a:pt x="8426" y="13262"/>
                </a:lnTo>
                <a:lnTo>
                  <a:pt x="8744" y="13164"/>
                </a:lnTo>
                <a:lnTo>
                  <a:pt x="9061" y="13067"/>
                </a:lnTo>
                <a:lnTo>
                  <a:pt x="9354" y="12945"/>
                </a:lnTo>
                <a:lnTo>
                  <a:pt x="9647" y="12798"/>
                </a:lnTo>
                <a:lnTo>
                  <a:pt x="9940" y="12652"/>
                </a:lnTo>
                <a:lnTo>
                  <a:pt x="10234" y="12505"/>
                </a:lnTo>
                <a:lnTo>
                  <a:pt x="10502" y="12310"/>
                </a:lnTo>
                <a:lnTo>
                  <a:pt x="10771" y="12139"/>
                </a:lnTo>
                <a:lnTo>
                  <a:pt x="11015" y="11943"/>
                </a:lnTo>
                <a:lnTo>
                  <a:pt x="11259" y="11723"/>
                </a:lnTo>
                <a:lnTo>
                  <a:pt x="11504" y="11504"/>
                </a:lnTo>
                <a:lnTo>
                  <a:pt x="11723" y="11259"/>
                </a:lnTo>
                <a:lnTo>
                  <a:pt x="11943" y="11015"/>
                </a:lnTo>
                <a:lnTo>
                  <a:pt x="12139" y="10771"/>
                </a:lnTo>
                <a:lnTo>
                  <a:pt x="12310" y="10502"/>
                </a:lnTo>
                <a:lnTo>
                  <a:pt x="12505" y="10234"/>
                </a:lnTo>
                <a:lnTo>
                  <a:pt x="12651" y="9941"/>
                </a:lnTo>
                <a:lnTo>
                  <a:pt x="12798" y="9648"/>
                </a:lnTo>
                <a:lnTo>
                  <a:pt x="12945" y="9354"/>
                </a:lnTo>
                <a:lnTo>
                  <a:pt x="13067" y="9061"/>
                </a:lnTo>
                <a:lnTo>
                  <a:pt x="13164" y="8744"/>
                </a:lnTo>
                <a:lnTo>
                  <a:pt x="13262" y="8426"/>
                </a:lnTo>
                <a:lnTo>
                  <a:pt x="13335" y="8084"/>
                </a:lnTo>
                <a:lnTo>
                  <a:pt x="13384" y="7767"/>
                </a:lnTo>
                <a:lnTo>
                  <a:pt x="13433" y="7425"/>
                </a:lnTo>
                <a:lnTo>
                  <a:pt x="13457" y="7083"/>
                </a:lnTo>
                <a:lnTo>
                  <a:pt x="13482" y="6741"/>
                </a:lnTo>
                <a:lnTo>
                  <a:pt x="13457" y="6399"/>
                </a:lnTo>
                <a:lnTo>
                  <a:pt x="13433" y="6057"/>
                </a:lnTo>
                <a:lnTo>
                  <a:pt x="13384" y="5715"/>
                </a:lnTo>
                <a:lnTo>
                  <a:pt x="13335" y="5398"/>
                </a:lnTo>
                <a:lnTo>
                  <a:pt x="13262" y="5056"/>
                </a:lnTo>
                <a:lnTo>
                  <a:pt x="13164" y="4738"/>
                </a:lnTo>
                <a:lnTo>
                  <a:pt x="13067" y="4421"/>
                </a:lnTo>
                <a:lnTo>
                  <a:pt x="12945" y="4128"/>
                </a:lnTo>
                <a:lnTo>
                  <a:pt x="12798" y="3835"/>
                </a:lnTo>
                <a:lnTo>
                  <a:pt x="12651" y="3542"/>
                </a:lnTo>
                <a:lnTo>
                  <a:pt x="12505" y="3249"/>
                </a:lnTo>
                <a:lnTo>
                  <a:pt x="12310" y="2980"/>
                </a:lnTo>
                <a:lnTo>
                  <a:pt x="12139" y="2711"/>
                </a:lnTo>
                <a:lnTo>
                  <a:pt x="11943" y="2467"/>
                </a:lnTo>
                <a:lnTo>
                  <a:pt x="11723" y="2223"/>
                </a:lnTo>
                <a:lnTo>
                  <a:pt x="11504" y="1979"/>
                </a:lnTo>
                <a:lnTo>
                  <a:pt x="11259" y="1759"/>
                </a:lnTo>
                <a:lnTo>
                  <a:pt x="11015" y="1539"/>
                </a:lnTo>
                <a:lnTo>
                  <a:pt x="10771" y="1344"/>
                </a:lnTo>
                <a:lnTo>
                  <a:pt x="10502" y="1173"/>
                </a:lnTo>
                <a:lnTo>
                  <a:pt x="10234" y="977"/>
                </a:lnTo>
                <a:lnTo>
                  <a:pt x="9940" y="831"/>
                </a:lnTo>
                <a:lnTo>
                  <a:pt x="9647" y="684"/>
                </a:lnTo>
                <a:lnTo>
                  <a:pt x="9354" y="538"/>
                </a:lnTo>
                <a:lnTo>
                  <a:pt x="9061" y="416"/>
                </a:lnTo>
                <a:lnTo>
                  <a:pt x="8744" y="318"/>
                </a:lnTo>
                <a:lnTo>
                  <a:pt x="8426" y="220"/>
                </a:lnTo>
                <a:lnTo>
                  <a:pt x="8084" y="147"/>
                </a:lnTo>
                <a:lnTo>
                  <a:pt x="7767" y="98"/>
                </a:lnTo>
                <a:lnTo>
                  <a:pt x="7425" y="49"/>
                </a:lnTo>
                <a:lnTo>
                  <a:pt x="7083" y="25"/>
                </a:lnTo>
                <a:lnTo>
                  <a:pt x="6741" y="0"/>
                </a:lnTo>
                <a:close/>
              </a:path>
            </a:pathLst>
          </a:custGeom>
          <a:solidFill>
            <a:schemeClr val="dk1"/>
          </a:solidFill>
          <a:ln w="38100" cap="flat" cmpd="sng">
            <a:solidFill>
              <a:srgbClr val="F1C232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2" name="Google Shape;2762;p4"/>
          <p:cNvSpPr/>
          <p:nvPr/>
        </p:nvSpPr>
        <p:spPr>
          <a:xfrm>
            <a:off x="6626272" y="397292"/>
            <a:ext cx="1295932" cy="67852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3" name="Google Shape;2763;p4"/>
          <p:cNvSpPr/>
          <p:nvPr/>
        </p:nvSpPr>
        <p:spPr>
          <a:xfrm>
            <a:off x="3981039" y="316831"/>
            <a:ext cx="920586" cy="54816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4" name="Google Shape;2764;p4"/>
          <p:cNvSpPr/>
          <p:nvPr/>
        </p:nvSpPr>
        <p:spPr>
          <a:xfrm>
            <a:off x="5086222" y="68795"/>
            <a:ext cx="1295932" cy="67852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5" name="Google Shape;2765;p4"/>
          <p:cNvPicPr preferRelativeResize="0"/>
          <p:nvPr/>
        </p:nvPicPr>
        <p:blipFill rotWithShape="1">
          <a:blip r:embed="rId5">
            <a:alphaModFix/>
          </a:blip>
          <a:srcRect l="25582" r="23720"/>
          <a:stretch/>
        </p:blipFill>
        <p:spPr>
          <a:xfrm>
            <a:off x="4040393" y="2768407"/>
            <a:ext cx="1239184" cy="238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6" name="Google Shape;276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156344" y="1922420"/>
            <a:ext cx="1064958" cy="72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7" name="Google Shape;276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81445" flipH="1">
            <a:off x="4705455" y="717963"/>
            <a:ext cx="16256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8" name="Google Shape;2768;p4"/>
          <p:cNvSpPr/>
          <p:nvPr/>
        </p:nvSpPr>
        <p:spPr>
          <a:xfrm>
            <a:off x="4078362" y="1140962"/>
            <a:ext cx="1295932" cy="67852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9" name="Google Shape;2769;p4"/>
          <p:cNvSpPr txBox="1"/>
          <p:nvPr/>
        </p:nvSpPr>
        <p:spPr>
          <a:xfrm>
            <a:off x="6109472" y="4412399"/>
            <a:ext cx="31074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Mỹ ném hai quả bom nguyên tử xuống Nhật Bản</a:t>
            </a:r>
            <a:endParaRPr/>
          </a:p>
        </p:txBody>
      </p:sp>
      <p:sp>
        <p:nvSpPr>
          <p:cNvPr id="2770" name="Google Shape;2770;p4"/>
          <p:cNvSpPr txBox="1"/>
          <p:nvPr/>
        </p:nvSpPr>
        <p:spPr>
          <a:xfrm>
            <a:off x="66102" y="2765779"/>
            <a:ext cx="4012260" cy="166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bin Condensed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Ý kiến thứ hai:</a:t>
            </a:r>
            <a:br>
              <a:rPr lang="en-US" sz="24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b="1" i="0" u="none" strike="noStrike" cap="none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Mỹ không cần thiết phải ném bom nguyên tử. Đó là tội ác chiến tranh, là hành vi tàn bạo chống lại loài người.</a:t>
            </a:r>
            <a:endParaRPr/>
          </a:p>
        </p:txBody>
      </p:sp>
      <p:grpSp>
        <p:nvGrpSpPr>
          <p:cNvPr id="2771" name="Google Shape;2771;p4"/>
          <p:cNvGrpSpPr/>
          <p:nvPr/>
        </p:nvGrpSpPr>
        <p:grpSpPr>
          <a:xfrm>
            <a:off x="4901625" y="53373"/>
            <a:ext cx="4242375" cy="2917918"/>
            <a:chOff x="4901625" y="23215"/>
            <a:chExt cx="4242375" cy="2917918"/>
          </a:xfrm>
        </p:grpSpPr>
        <p:sp>
          <p:nvSpPr>
            <p:cNvPr id="2772" name="Google Shape;2772;p4"/>
            <p:cNvSpPr/>
            <p:nvPr/>
          </p:nvSpPr>
          <p:spPr>
            <a:xfrm>
              <a:off x="4901625" y="23215"/>
              <a:ext cx="4242375" cy="2917918"/>
            </a:xfrm>
            <a:prstGeom prst="wedgeEllipseCallout">
              <a:avLst>
                <a:gd name="adj1" fmla="val -47208"/>
                <a:gd name="adj2" fmla="val 55903"/>
              </a:avLst>
            </a:prstGeom>
            <a:solidFill>
              <a:schemeClr val="lt1"/>
            </a:solidFill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4"/>
            <p:cNvSpPr txBox="1"/>
            <p:nvPr/>
          </p:nvSpPr>
          <p:spPr>
            <a:xfrm>
              <a:off x="5237717" y="380211"/>
              <a:ext cx="3429259" cy="2246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Lịch sử là gì? Hiện thực lịch sử và nhận thức lịch sử là gì và liên quan đến những yếu tố cơ bản nào?</a:t>
              </a:r>
              <a:endParaRPr/>
            </a:p>
          </p:txBody>
        </p:sp>
      </p:grpSp>
      <p:sp>
        <p:nvSpPr>
          <p:cNvPr id="2774" name="Google Shape;2774;p4"/>
          <p:cNvSpPr txBox="1"/>
          <p:nvPr/>
        </p:nvSpPr>
        <p:spPr>
          <a:xfrm>
            <a:off x="-31221" y="4857018"/>
            <a:ext cx="6640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5F6368"/>
                </a:solidFill>
                <a:latin typeface="arial"/>
                <a:ea typeface="arial"/>
                <a:cs typeface="arial"/>
                <a:sym typeface="arial"/>
              </a:rPr>
              <a:t>Đ/H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8" name="Google Shape;2788;p5"/>
          <p:cNvSpPr/>
          <p:nvPr/>
        </p:nvSpPr>
        <p:spPr>
          <a:xfrm>
            <a:off x="919463" y="1563889"/>
            <a:ext cx="7457400" cy="2435700"/>
          </a:xfrm>
          <a:prstGeom prst="roundRect">
            <a:avLst>
              <a:gd name="adj" fmla="val 12827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5"/>
          <p:cNvSpPr/>
          <p:nvPr/>
        </p:nvSpPr>
        <p:spPr>
          <a:xfrm>
            <a:off x="843301" y="1487739"/>
            <a:ext cx="7457400" cy="2435700"/>
          </a:xfrm>
          <a:prstGeom prst="roundRect">
            <a:avLst>
              <a:gd name="adj" fmla="val 1282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p5"/>
          <p:cNvSpPr/>
          <p:nvPr/>
        </p:nvSpPr>
        <p:spPr>
          <a:xfrm>
            <a:off x="6460675" y="539050"/>
            <a:ext cx="1973700" cy="4791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5"/>
          <p:cNvSpPr txBox="1">
            <a:spLocks noGrp="1"/>
          </p:cNvSpPr>
          <p:nvPr>
            <p:ph type="ctrTitle"/>
          </p:nvPr>
        </p:nvSpPr>
        <p:spPr>
          <a:xfrm>
            <a:off x="1000461" y="1854333"/>
            <a:ext cx="7143078" cy="14328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4000" dirty="0" err="1">
                <a:solidFill>
                  <a:srgbClr val="7030A0"/>
                </a:solidFill>
              </a:rPr>
              <a:t>Bài</a:t>
            </a:r>
            <a:r>
              <a:rPr lang="en-US" sz="4000" dirty="0">
                <a:solidFill>
                  <a:srgbClr val="7030A0"/>
                </a:solidFill>
              </a:rPr>
              <a:t> 1: HIỆN THỰC LỊCH SỬ VÀ LỊCH SỬ ĐƯỢC CON NGƯỜI NHẬN THỨC. </a:t>
            </a:r>
            <a:endParaRPr sz="4000" dirty="0">
              <a:solidFill>
                <a:srgbClr val="7030A0"/>
              </a:solidFill>
            </a:endParaRPr>
          </a:p>
        </p:txBody>
      </p:sp>
      <p:sp>
        <p:nvSpPr>
          <p:cNvPr id="2803" name="Google Shape;2803;p5"/>
          <p:cNvSpPr txBox="1">
            <a:spLocks noGrp="1"/>
          </p:cNvSpPr>
          <p:nvPr>
            <p:ph type="subTitle" idx="2"/>
          </p:nvPr>
        </p:nvSpPr>
        <p:spPr>
          <a:xfrm>
            <a:off x="6604975" y="567550"/>
            <a:ext cx="1685100" cy="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/>
              <a:t>History</a:t>
            </a:r>
            <a:endParaRPr dirty="0"/>
          </a:p>
        </p:txBody>
      </p:sp>
      <p:cxnSp>
        <p:nvCxnSpPr>
          <p:cNvPr id="2804" name="Google Shape;2804;p5"/>
          <p:cNvCxnSpPr/>
          <p:nvPr/>
        </p:nvCxnSpPr>
        <p:spPr>
          <a:xfrm>
            <a:off x="5259700" y="3463983"/>
            <a:ext cx="47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05" name="Google Shape;2805;p5"/>
          <p:cNvCxnSpPr/>
          <p:nvPr/>
        </p:nvCxnSpPr>
        <p:spPr>
          <a:xfrm rot="10800000">
            <a:off x="3416600" y="3474291"/>
            <a:ext cx="476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6" name="Google Shape;2806;p5"/>
          <p:cNvSpPr txBox="1">
            <a:spLocks noGrp="1"/>
          </p:cNvSpPr>
          <p:nvPr>
            <p:ph type="subTitle" idx="1"/>
          </p:nvPr>
        </p:nvSpPr>
        <p:spPr>
          <a:xfrm>
            <a:off x="3759300" y="3287133"/>
            <a:ext cx="16254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 err="1">
                <a:solidFill>
                  <a:srgbClr val="0070C0"/>
                </a:solidFill>
              </a:rPr>
              <a:t>Wellcome</a:t>
            </a:r>
            <a:endParaRPr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6"/>
          <p:cNvSpPr/>
          <p:nvPr/>
        </p:nvSpPr>
        <p:spPr>
          <a:xfrm>
            <a:off x="915727" y="2529765"/>
            <a:ext cx="632100" cy="6321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1" name="Google Shape;2831;p6"/>
          <p:cNvSpPr/>
          <p:nvPr/>
        </p:nvSpPr>
        <p:spPr>
          <a:xfrm>
            <a:off x="893293" y="1558140"/>
            <a:ext cx="632100" cy="6321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2" name="Google Shape;2832;p6"/>
          <p:cNvSpPr/>
          <p:nvPr/>
        </p:nvSpPr>
        <p:spPr>
          <a:xfrm>
            <a:off x="2063100" y="109182"/>
            <a:ext cx="5017800" cy="91701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3" name="Google Shape;2833;p6"/>
          <p:cNvSpPr txBox="1">
            <a:spLocks noGrp="1"/>
          </p:cNvSpPr>
          <p:nvPr>
            <p:ph type="title" idx="15"/>
          </p:nvPr>
        </p:nvSpPr>
        <p:spPr>
          <a:xfrm>
            <a:off x="2501700" y="217470"/>
            <a:ext cx="4140600" cy="771977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4000">
                <a:solidFill>
                  <a:schemeClr val="accent3"/>
                </a:solidFill>
              </a:rPr>
              <a:t>NỘI DUNG</a:t>
            </a:r>
            <a:endParaRPr sz="4000"/>
          </a:p>
        </p:txBody>
      </p:sp>
      <p:sp>
        <p:nvSpPr>
          <p:cNvPr id="2834" name="Google Shape;2834;p6"/>
          <p:cNvSpPr txBox="1">
            <a:spLocks noGrp="1"/>
          </p:cNvSpPr>
          <p:nvPr>
            <p:ph type="title"/>
          </p:nvPr>
        </p:nvSpPr>
        <p:spPr>
          <a:xfrm>
            <a:off x="842593" y="1671390"/>
            <a:ext cx="733500" cy="4056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2836" name="Google Shape;2836;p6"/>
          <p:cNvSpPr txBox="1">
            <a:spLocks noGrp="1"/>
          </p:cNvSpPr>
          <p:nvPr>
            <p:ph type="title" idx="6"/>
          </p:nvPr>
        </p:nvSpPr>
        <p:spPr>
          <a:xfrm>
            <a:off x="865027" y="2643015"/>
            <a:ext cx="733500" cy="4056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02</a:t>
            </a:r>
            <a:endParaRPr dirty="0"/>
          </a:p>
        </p:txBody>
      </p:sp>
      <p:sp>
        <p:nvSpPr>
          <p:cNvPr id="2837" name="Google Shape;2837;p6"/>
          <p:cNvSpPr txBox="1"/>
          <p:nvPr/>
        </p:nvSpPr>
        <p:spPr>
          <a:xfrm>
            <a:off x="1598527" y="1476825"/>
            <a:ext cx="63171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người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nhận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8" name="Google Shape;2838;p6"/>
          <p:cNvSpPr txBox="1"/>
          <p:nvPr/>
        </p:nvSpPr>
        <p:spPr>
          <a:xfrm>
            <a:off x="1525393" y="2458255"/>
            <a:ext cx="67028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Đối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tượng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nghiên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829;p6">
            <a:extLst>
              <a:ext uri="{FF2B5EF4-FFF2-40B4-BE49-F238E27FC236}">
                <a16:creationId xmlns:a16="http://schemas.microsoft.com/office/drawing/2014/main" id="{4AC5BD8E-6548-4020-8860-7B943CB4AAD0}"/>
              </a:ext>
            </a:extLst>
          </p:cNvPr>
          <p:cNvSpPr/>
          <p:nvPr/>
        </p:nvSpPr>
        <p:spPr>
          <a:xfrm>
            <a:off x="893293" y="3533922"/>
            <a:ext cx="632100" cy="6321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2836;p6">
            <a:extLst>
              <a:ext uri="{FF2B5EF4-FFF2-40B4-BE49-F238E27FC236}">
                <a16:creationId xmlns:a16="http://schemas.microsoft.com/office/drawing/2014/main" id="{B27DC262-652C-4106-8725-9F98E1A962A8}"/>
              </a:ext>
            </a:extLst>
          </p:cNvPr>
          <p:cNvSpPr txBox="1">
            <a:spLocks/>
          </p:cNvSpPr>
          <p:nvPr/>
        </p:nvSpPr>
        <p:spPr>
          <a:xfrm>
            <a:off x="852781" y="3661309"/>
            <a:ext cx="733500" cy="4056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03</a:t>
            </a:r>
          </a:p>
        </p:txBody>
      </p:sp>
      <p:sp>
        <p:nvSpPr>
          <p:cNvPr id="14" name="Google Shape;2838;p6">
            <a:extLst>
              <a:ext uri="{FF2B5EF4-FFF2-40B4-BE49-F238E27FC236}">
                <a16:creationId xmlns:a16="http://schemas.microsoft.com/office/drawing/2014/main" id="{0E639BFE-B830-450A-BBDC-1EF682A416DA}"/>
              </a:ext>
            </a:extLst>
          </p:cNvPr>
          <p:cNvSpPr txBox="1"/>
          <p:nvPr/>
        </p:nvSpPr>
        <p:spPr>
          <a:xfrm>
            <a:off x="1626793" y="3619160"/>
            <a:ext cx="67028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Chức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năng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nhiệm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vụ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Sử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4" name="Google Shape;28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463810"/>
            <a:ext cx="9396564" cy="4927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5" name="Google Shape;2845;p7"/>
          <p:cNvGrpSpPr/>
          <p:nvPr/>
        </p:nvGrpSpPr>
        <p:grpSpPr>
          <a:xfrm>
            <a:off x="880361" y="3750154"/>
            <a:ext cx="7444774" cy="981046"/>
            <a:chOff x="900753" y="3986921"/>
            <a:chExt cx="7444774" cy="981046"/>
          </a:xfrm>
        </p:grpSpPr>
        <p:sp>
          <p:nvSpPr>
            <p:cNvPr id="2846" name="Google Shape;2846;p7"/>
            <p:cNvSpPr/>
            <p:nvPr/>
          </p:nvSpPr>
          <p:spPr>
            <a:xfrm>
              <a:off x="900753" y="3986921"/>
              <a:ext cx="7444774" cy="981046"/>
            </a:xfrm>
            <a:prstGeom prst="roundRect">
              <a:avLst>
                <a:gd name="adj" fmla="val 20841"/>
              </a:avLst>
            </a:prstGeom>
            <a:gradFill>
              <a:gsLst>
                <a:gs pos="0">
                  <a:srgbClr val="FFFFB0"/>
                </a:gs>
                <a:gs pos="35000">
                  <a:srgbClr val="FFFFC7"/>
                </a:gs>
                <a:gs pos="100000">
                  <a:srgbClr val="FFFFE6"/>
                </a:gs>
              </a:gsLst>
              <a:lin ang="16200000" scaled="0"/>
            </a:gradFill>
            <a:ln w="9525" cap="flat" cmpd="sng">
              <a:solidFill>
                <a:srgbClr val="FBE69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7"/>
            <p:cNvSpPr/>
            <p:nvPr/>
          </p:nvSpPr>
          <p:spPr>
            <a:xfrm>
              <a:off x="1555789" y="4154278"/>
              <a:ext cx="60324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C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LÀM VIỆC THEO CẶP ĐÔI</a:t>
              </a:r>
              <a:endParaRPr/>
            </a:p>
          </p:txBody>
        </p:sp>
      </p:grpSp>
      <p:grpSp>
        <p:nvGrpSpPr>
          <p:cNvPr id="2848" name="Google Shape;2848;p7"/>
          <p:cNvGrpSpPr/>
          <p:nvPr/>
        </p:nvGrpSpPr>
        <p:grpSpPr>
          <a:xfrm>
            <a:off x="163773" y="801455"/>
            <a:ext cx="8815152" cy="2594416"/>
            <a:chOff x="177421" y="1217154"/>
            <a:chExt cx="8815152" cy="2594416"/>
          </a:xfrm>
        </p:grpSpPr>
        <p:grpSp>
          <p:nvGrpSpPr>
            <p:cNvPr id="2849" name="Google Shape;2849;p7"/>
            <p:cNvGrpSpPr/>
            <p:nvPr/>
          </p:nvGrpSpPr>
          <p:grpSpPr>
            <a:xfrm>
              <a:off x="178721" y="1976636"/>
              <a:ext cx="8813852" cy="1834934"/>
              <a:chOff x="1300" y="1385404"/>
              <a:chExt cx="8813852" cy="1834934"/>
            </a:xfrm>
          </p:grpSpPr>
          <p:sp>
            <p:nvSpPr>
              <p:cNvPr id="2850" name="Google Shape;2850;p7"/>
              <p:cNvSpPr/>
              <p:nvPr/>
            </p:nvSpPr>
            <p:spPr>
              <a:xfrm>
                <a:off x="1300" y="1385404"/>
                <a:ext cx="2464130" cy="1208565"/>
              </a:xfrm>
              <a:prstGeom prst="chevron">
                <a:avLst>
                  <a:gd name="adj" fmla="val 40000"/>
                </a:avLst>
              </a:prstGeom>
              <a:noFill/>
              <a:ln w="57150" cap="flat" cmpd="sng">
                <a:solidFill>
                  <a:srgbClr val="F36F1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658401" y="2269184"/>
                <a:ext cx="2080820" cy="951154"/>
              </a:xfrm>
              <a:prstGeom prst="roundRect">
                <a:avLst>
                  <a:gd name="adj" fmla="val 10000"/>
                </a:avLst>
              </a:prstGeom>
              <a:solidFill>
                <a:srgbClr val="FFFFFF"/>
              </a:solidFill>
              <a:ln w="12700" cap="flat" cmpd="sng">
                <a:solidFill>
                  <a:srgbClr val="F36F1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7"/>
              <p:cNvSpPr txBox="1"/>
              <p:nvPr/>
            </p:nvSpPr>
            <p:spPr>
              <a:xfrm>
                <a:off x="686259" y="2297042"/>
                <a:ext cx="2025104" cy="895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0675" tIns="170675" rIns="170675" bIns="170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01</a:t>
                </a: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– Lịch sử là gì?</a:t>
                </a:r>
                <a:endParaRPr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815884" y="1385404"/>
                <a:ext cx="2464130" cy="1208565"/>
              </a:xfrm>
              <a:prstGeom prst="chevron">
                <a:avLst>
                  <a:gd name="adj" fmla="val 40000"/>
                </a:avLst>
              </a:prstGeom>
              <a:noFill/>
              <a:ln w="57150" cap="flat" cmpd="sng">
                <a:solidFill>
                  <a:srgbClr val="0D95B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3285743" y="2269184"/>
                <a:ext cx="2455306" cy="951154"/>
              </a:xfrm>
              <a:prstGeom prst="roundRect">
                <a:avLst>
                  <a:gd name="adj" fmla="val 10000"/>
                </a:avLst>
              </a:prstGeom>
              <a:solidFill>
                <a:srgbClr val="FFFFFF"/>
              </a:solidFill>
              <a:ln w="12700" cap="flat" cmpd="sng">
                <a:solidFill>
                  <a:srgbClr val="0A95B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7"/>
              <p:cNvSpPr txBox="1"/>
              <p:nvPr/>
            </p:nvSpPr>
            <p:spPr>
              <a:xfrm>
                <a:off x="3313601" y="2297042"/>
                <a:ext cx="2399590" cy="895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0675" tIns="170675" rIns="170675" bIns="170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02</a:t>
                </a: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– Hiện thực lịch sử là gì?</a:t>
                </a:r>
                <a:endParaRPr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5817711" y="1385404"/>
                <a:ext cx="2464130" cy="1208565"/>
              </a:xfrm>
              <a:prstGeom prst="chevron">
                <a:avLst>
                  <a:gd name="adj" fmla="val 40000"/>
                </a:avLst>
              </a:prstGeom>
              <a:noFill/>
              <a:ln w="57150" cap="flat" cmpd="sng">
                <a:solidFill>
                  <a:srgbClr val="EBCB38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6215292" y="2269184"/>
                <a:ext cx="2599860" cy="951154"/>
              </a:xfrm>
              <a:prstGeom prst="roundRect">
                <a:avLst>
                  <a:gd name="adj" fmla="val 10000"/>
                </a:avLst>
              </a:prstGeom>
              <a:solidFill>
                <a:srgbClr val="FFFFFF"/>
              </a:solidFill>
              <a:ln w="12700" cap="flat" cmpd="sng">
                <a:solidFill>
                  <a:srgbClr val="EAC93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7"/>
              <p:cNvSpPr txBox="1"/>
              <p:nvPr/>
            </p:nvSpPr>
            <p:spPr>
              <a:xfrm>
                <a:off x="6243150" y="2297042"/>
                <a:ext cx="2544144" cy="895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70675" tIns="170675" rIns="170675" bIns="170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lang="en-US" sz="2400" b="1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03</a:t>
                </a: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– Nhận thức lịch sử là gì?</a:t>
                </a:r>
                <a:endParaRPr/>
              </a:p>
            </p:txBody>
          </p:sp>
        </p:grpSp>
        <p:pic>
          <p:nvPicPr>
            <p:cNvPr id="2859" name="Google Shape;2859;p7"/>
            <p:cNvPicPr preferRelativeResize="0"/>
            <p:nvPr/>
          </p:nvPicPr>
          <p:blipFill rotWithShape="1">
            <a:blip r:embed="rId4">
              <a:alphaModFix/>
            </a:blip>
            <a:srcRect l="5008" t="28659" r="4723" b="29788"/>
            <a:stretch/>
          </p:blipFill>
          <p:spPr>
            <a:xfrm>
              <a:off x="177421" y="1366101"/>
              <a:ext cx="2483894" cy="1143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0" name="Google Shape;2860;p7"/>
            <p:cNvPicPr preferRelativeResize="0"/>
            <p:nvPr/>
          </p:nvPicPr>
          <p:blipFill rotWithShape="1">
            <a:blip r:embed="rId5">
              <a:alphaModFix/>
            </a:blip>
            <a:srcRect t="20684" b="21170"/>
            <a:stretch/>
          </p:blipFill>
          <p:spPr>
            <a:xfrm>
              <a:off x="3372949" y="1417660"/>
              <a:ext cx="1877746" cy="1091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1" name="Google Shape;2861;p7"/>
            <p:cNvPicPr preferRelativeResize="0"/>
            <p:nvPr/>
          </p:nvPicPr>
          <p:blipFill rotWithShape="1">
            <a:blip r:embed="rId6">
              <a:alphaModFix/>
            </a:blip>
            <a:srcRect l="19680" t="4992" r="19637" b="4474"/>
            <a:stretch/>
          </p:blipFill>
          <p:spPr>
            <a:xfrm>
              <a:off x="6482687" y="1217154"/>
              <a:ext cx="1545730" cy="14928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62" name="Google Shape;2862;p7"/>
          <p:cNvGrpSpPr/>
          <p:nvPr/>
        </p:nvGrpSpPr>
        <p:grpSpPr>
          <a:xfrm>
            <a:off x="0" y="-19499"/>
            <a:ext cx="8543499" cy="954067"/>
            <a:chOff x="0" y="-19499"/>
            <a:chExt cx="8543499" cy="954067"/>
          </a:xfrm>
        </p:grpSpPr>
        <p:sp>
          <p:nvSpPr>
            <p:cNvPr id="2863" name="Google Shape;2863;p7"/>
            <p:cNvSpPr/>
            <p:nvPr/>
          </p:nvSpPr>
          <p:spPr>
            <a:xfrm>
              <a:off x="0" y="40944"/>
              <a:ext cx="8543499" cy="60499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7"/>
            <p:cNvSpPr txBox="1"/>
            <p:nvPr/>
          </p:nvSpPr>
          <p:spPr>
            <a:xfrm>
              <a:off x="500401" y="-19499"/>
              <a:ext cx="7422642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Lịch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sử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,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hiện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thực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lịch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sử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lịch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sử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được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con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người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nhận</a:t>
              </a:r>
              <a:r>
                <a:rPr lang="en-US" sz="2800" b="0" i="0" u="none" strike="noStrike" cap="none" dirty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endParaRPr sz="28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" name="Google Shape;286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5534" y="463810"/>
            <a:ext cx="9396564" cy="4927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0" name="Google Shape;2870;p8"/>
          <p:cNvGrpSpPr/>
          <p:nvPr/>
        </p:nvGrpSpPr>
        <p:grpSpPr>
          <a:xfrm>
            <a:off x="0" y="40944"/>
            <a:ext cx="8543499" cy="604992"/>
            <a:chOff x="0" y="40944"/>
            <a:chExt cx="8543499" cy="604992"/>
          </a:xfrm>
        </p:grpSpPr>
        <p:sp>
          <p:nvSpPr>
            <p:cNvPr id="2871" name="Google Shape;2871;p8"/>
            <p:cNvSpPr/>
            <p:nvPr/>
          </p:nvSpPr>
          <p:spPr>
            <a:xfrm>
              <a:off x="0" y="40944"/>
              <a:ext cx="8543499" cy="60499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8"/>
            <p:cNvSpPr txBox="1"/>
            <p:nvPr/>
          </p:nvSpPr>
          <p:spPr>
            <a:xfrm>
              <a:off x="600501" y="54478"/>
              <a:ext cx="742264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1. Lịch sử, hiện thực lịch sử và nhận thức lịch sử</a:t>
              </a:r>
              <a:endPara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873" name="Google Shape;2873;p8"/>
          <p:cNvSpPr txBox="1"/>
          <p:nvPr/>
        </p:nvSpPr>
        <p:spPr>
          <a:xfrm>
            <a:off x="170597" y="3539309"/>
            <a:ext cx="880280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Nhận thức lịch sử: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 toàn bộ những tri thức, hiểu biết, những ý niệm và hình dung của con người về quá khứ (nhận thức về sự việc đã xảy ra).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4" name="Google Shape;2874;p8"/>
          <p:cNvSpPr txBox="1"/>
          <p:nvPr/>
        </p:nvSpPr>
        <p:spPr>
          <a:xfrm>
            <a:off x="116006" y="2154314"/>
            <a:ext cx="891198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Hiện thực lịch sử: 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 toàn bộ những gì đã diễn ra trong quá khứ, tồn tại 1 cách khách quan, không phụ thuộc vào ý muốn chủ quan của con người (người nhận thức)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5" name="Google Shape;2875;p8"/>
          <p:cNvSpPr txBox="1"/>
          <p:nvPr/>
        </p:nvSpPr>
        <p:spPr>
          <a:xfrm>
            <a:off x="61415" y="769319"/>
            <a:ext cx="8912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2800" b="1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Lịch sử: </a:t>
            </a:r>
            <a:r>
              <a:rPr lang="en-US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 tất cả những gì diễn ra trong quá khứ. Lịch sử loài người là toàn bộ hoạt động của con người từ khi xuất hiện tới nay. </a:t>
            </a:r>
            <a:r>
              <a:rPr lang="en-US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—</a:t>
            </a:r>
            <a:endParaRPr sz="2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Google Shape;2880;p9"/>
          <p:cNvSpPr/>
          <p:nvPr/>
        </p:nvSpPr>
        <p:spPr>
          <a:xfrm>
            <a:off x="1255950" y="547100"/>
            <a:ext cx="6632100" cy="479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1" name="Google Shape;2881;p9"/>
          <p:cNvSpPr txBox="1">
            <a:spLocks noGrp="1"/>
          </p:cNvSpPr>
          <p:nvPr>
            <p:ph type="title"/>
          </p:nvPr>
        </p:nvSpPr>
        <p:spPr>
          <a:xfrm>
            <a:off x="1214391" y="603949"/>
            <a:ext cx="6632100" cy="405600"/>
          </a:xfrm>
          <a:prstGeom prst="rect">
            <a:avLst/>
          </a:prstGeom>
          <a:noFill/>
          <a:ln>
            <a:noFill/>
          </a:ln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>
                <a:solidFill>
                  <a:srgbClr val="C00000"/>
                </a:solidFill>
              </a:rPr>
              <a:t>Hiện thực lịch sử và nhận thức lịch sử</a:t>
            </a:r>
            <a:endParaRPr>
              <a:solidFill>
                <a:srgbClr val="C00000"/>
              </a:solidFill>
            </a:endParaRPr>
          </a:p>
        </p:txBody>
      </p:sp>
      <p:graphicFrame>
        <p:nvGraphicFramePr>
          <p:cNvPr id="2882" name="Google Shape;2882;p9"/>
          <p:cNvGraphicFramePr/>
          <p:nvPr/>
        </p:nvGraphicFramePr>
        <p:xfrm>
          <a:off x="722100" y="1304680"/>
          <a:ext cx="7616675" cy="3254975"/>
        </p:xfrm>
        <a:graphic>
          <a:graphicData uri="http://schemas.openxmlformats.org/drawingml/2006/table">
            <a:tbl>
              <a:tblPr>
                <a:noFill/>
                <a:tableStyleId>{60617EE4-2603-47CF-B8B2-45946D8A9F04}</a:tableStyleId>
              </a:tblPr>
              <a:tblGrid>
                <a:gridCol w="378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2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Hiện thực lịch sử</a:t>
                      </a:r>
                      <a:endParaRPr sz="3200" b="1" u="none" strike="noStrike" cap="none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200" b="1" u="none" strike="noStrike" cap="none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Nhận thức lịch sử</a:t>
                      </a:r>
                      <a:endParaRPr sz="3200" b="1" u="none" strike="noStrike" cap="none">
                        <a:solidFill>
                          <a:srgbClr val="0070C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endParaRPr sz="32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83" name="Google Shape;2883;p9"/>
          <p:cNvSpPr txBox="1"/>
          <p:nvPr/>
        </p:nvSpPr>
        <p:spPr>
          <a:xfrm>
            <a:off x="4734184" y="2094696"/>
            <a:ext cx="353538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 toàn bộ những tri thức, hiểu biết, những ý niệm và hình dung của con người về quá khứ (nhận thức về sự việc đã xảy ra).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4" name="Google Shape;2884;p9"/>
          <p:cNvSpPr txBox="1"/>
          <p:nvPr/>
        </p:nvSpPr>
        <p:spPr>
          <a:xfrm>
            <a:off x="874430" y="2094696"/>
            <a:ext cx="346617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 toàn bộ những gì đã diễn ra trong quá khứ, tồn tại 1 cách khách quan, không phụ thuộc vào ý muốn chủ quan của con người (người nhận thức)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ongzhi Festival by Slidesgo">
  <a:themeElements>
    <a:clrScheme name="Simple Light">
      <a:dk1>
        <a:srgbClr val="282848"/>
      </a:dk1>
      <a:lt1>
        <a:srgbClr val="FFFFFF"/>
      </a:lt1>
      <a:dk2>
        <a:srgbClr val="FCE5B9"/>
      </a:dk2>
      <a:lt2>
        <a:srgbClr val="FFC35C"/>
      </a:lt2>
      <a:accent1>
        <a:srgbClr val="F76E97"/>
      </a:accent1>
      <a:accent2>
        <a:srgbClr val="CF3331"/>
      </a:accent2>
      <a:accent3>
        <a:srgbClr val="9C002A"/>
      </a:accent3>
      <a:accent4>
        <a:srgbClr val="8CBCE5"/>
      </a:accent4>
      <a:accent5>
        <a:srgbClr val="3153A4"/>
      </a:accent5>
      <a:accent6>
        <a:srgbClr val="83B7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nug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nguage Arts Subject for High School - 9th Grade: Grammar by Slidesgo">
  <a:themeElements>
    <a:clrScheme name="Simple Light">
      <a:dk1>
        <a:srgbClr val="000000"/>
      </a:dk1>
      <a:lt1>
        <a:srgbClr val="FFE8DE"/>
      </a:lt1>
      <a:dk2>
        <a:srgbClr val="F4DED4"/>
      </a:dk2>
      <a:lt2>
        <a:srgbClr val="119B9B"/>
      </a:lt2>
      <a:accent1>
        <a:srgbClr val="F1C232"/>
      </a:accent1>
      <a:accent2>
        <a:srgbClr val="FFEBA5"/>
      </a:accent2>
      <a:accent3>
        <a:srgbClr val="E24747"/>
      </a:accent3>
      <a:accent4>
        <a:srgbClr val="FFFFFF"/>
      </a:accent4>
      <a:accent5>
        <a:srgbClr val="FAFAFA"/>
      </a:accent5>
      <a:accent6>
        <a:srgbClr val="FAFAF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1294</Words>
  <Application>Microsoft Office PowerPoint</Application>
  <PresentationFormat>On-screen Show (16:9)</PresentationFormat>
  <Paragraphs>126</Paragraphs>
  <Slides>29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Times New Roman</vt:lpstr>
      <vt:lpstr>Arial</vt:lpstr>
      <vt:lpstr>Calibri</vt:lpstr>
      <vt:lpstr>Questrial</vt:lpstr>
      <vt:lpstr>Poppins</vt:lpstr>
      <vt:lpstr>Cabin</vt:lpstr>
      <vt:lpstr>Arial</vt:lpstr>
      <vt:lpstr>Anaheim</vt:lpstr>
      <vt:lpstr>Cabin Condensed</vt:lpstr>
      <vt:lpstr>Raleway</vt:lpstr>
      <vt:lpstr>Josefin Sans</vt:lpstr>
      <vt:lpstr>1_Office Theme</vt:lpstr>
      <vt:lpstr>Dongzhi Festival by Slidesgo</vt:lpstr>
      <vt:lpstr>Snug</vt:lpstr>
      <vt:lpstr>Language Arts Subject for High School - 9th Grade: Grammar by Slidesgo</vt:lpstr>
      <vt:lpstr>2_Office Theme</vt:lpstr>
      <vt:lpstr>PowerPoint Presentation</vt:lpstr>
      <vt:lpstr>PowerPoint Presentation</vt:lpstr>
      <vt:lpstr>PowerPoint Presentation</vt:lpstr>
      <vt:lpstr>Ý kiến thứ nhất: Mỹ ném bom nguyên tử xuống Nhật Bản làm cho CTTG 2 chấm dứt sớm hơn nhiều tháng, hạn chế sinh mạng cho các bên tham chiến.</vt:lpstr>
      <vt:lpstr>Bài 1: HIỆN THỰC LỊCH SỬ VÀ LỊCH SỬ ĐƯỢC CON NGƯỜI NHẬN THỨC. </vt:lpstr>
      <vt:lpstr>NỘI DUNG</vt:lpstr>
      <vt:lpstr>PowerPoint Presentation</vt:lpstr>
      <vt:lpstr>PowerPoint Presentation</vt:lpstr>
      <vt:lpstr>Hiện thực lịch sử và nhận thức lịch sử</vt:lpstr>
      <vt:lpstr>PowerPoint Presentation</vt:lpstr>
      <vt:lpstr>BÀI TẬP XÁC ĐỊNH  Hiện thực lịch sử Nhận thức lịch sử</vt:lpstr>
      <vt:lpstr>PowerPoint Presentation</vt:lpstr>
      <vt:lpstr>PowerPoint Presentation</vt:lpstr>
      <vt:lpstr>2. Đối tượng nghiên cứu của Sử học.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Trang Ngô</cp:lastModifiedBy>
  <cp:revision>17</cp:revision>
  <dcterms:modified xsi:type="dcterms:W3CDTF">2023-08-26T03:29:54Z</dcterms:modified>
</cp:coreProperties>
</file>