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3" r:id="rId3"/>
    <p:sldMasterId id="2147483679" r:id="rId4"/>
  </p:sldMasterIdLst>
  <p:notesMasterIdLst>
    <p:notesMasterId r:id="rId42"/>
  </p:notesMasterIdLst>
  <p:sldIdLst>
    <p:sldId id="739" r:id="rId5"/>
    <p:sldId id="740" r:id="rId6"/>
    <p:sldId id="741" r:id="rId7"/>
    <p:sldId id="742" r:id="rId8"/>
    <p:sldId id="743" r:id="rId9"/>
    <p:sldId id="262" r:id="rId10"/>
    <p:sldId id="263" r:id="rId11"/>
    <p:sldId id="745" r:id="rId12"/>
    <p:sldId id="746" r:id="rId13"/>
    <p:sldId id="753" r:id="rId14"/>
    <p:sldId id="752" r:id="rId15"/>
    <p:sldId id="750" r:id="rId16"/>
    <p:sldId id="748" r:id="rId17"/>
    <p:sldId id="751" r:id="rId18"/>
    <p:sldId id="755" r:id="rId19"/>
    <p:sldId id="754" r:id="rId20"/>
    <p:sldId id="756" r:id="rId21"/>
    <p:sldId id="757" r:id="rId22"/>
    <p:sldId id="758" r:id="rId23"/>
    <p:sldId id="760" r:id="rId24"/>
    <p:sldId id="761" r:id="rId25"/>
    <p:sldId id="764" r:id="rId26"/>
    <p:sldId id="765" r:id="rId27"/>
    <p:sldId id="766" r:id="rId28"/>
    <p:sldId id="767" r:id="rId29"/>
    <p:sldId id="769" r:id="rId30"/>
    <p:sldId id="771" r:id="rId31"/>
    <p:sldId id="772" r:id="rId32"/>
    <p:sldId id="773" r:id="rId33"/>
    <p:sldId id="774" r:id="rId34"/>
    <p:sldId id="699" r:id="rId35"/>
    <p:sldId id="691" r:id="rId36"/>
    <p:sldId id="723" r:id="rId37"/>
    <p:sldId id="724" r:id="rId38"/>
    <p:sldId id="694" r:id="rId39"/>
    <p:sldId id="695" r:id="rId40"/>
    <p:sldId id="775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280" initials="X" lastIdx="1" clrIdx="0">
    <p:extLst>
      <p:ext uri="{19B8F6BF-5375-455C-9EA6-DF929625EA0E}">
        <p15:presenceInfo xmlns:p15="http://schemas.microsoft.com/office/powerpoint/2012/main" userId="X28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B2B"/>
    <a:srgbClr val="C04848"/>
    <a:srgbClr val="1A2980"/>
    <a:srgbClr val="D7E7FD"/>
    <a:srgbClr val="4E94C7"/>
    <a:srgbClr val="256C9B"/>
    <a:srgbClr val="8E3200"/>
    <a:srgbClr val="F5AE19"/>
    <a:srgbClr val="E100FF"/>
    <a:srgbClr val="91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79" autoAdjust="0"/>
    <p:restoredTop sz="80322" autoAdjust="0"/>
  </p:normalViewPr>
  <p:slideViewPr>
    <p:cSldViewPr snapToGrid="0">
      <p:cViewPr>
        <p:scale>
          <a:sx n="66" d="100"/>
          <a:sy n="66" d="100"/>
        </p:scale>
        <p:origin x="1134" y="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9T07:36:22.22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la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in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nê</a:t>
            </a:r>
            <a:r>
              <a:rPr lang="en-US" dirty="0"/>
              <a:t> xi a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lãm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Á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57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58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19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1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96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89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1: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da cam, </a:t>
            </a:r>
            <a:r>
              <a:rPr lang="en-US" dirty="0" err="1"/>
              <a:t>hình</a:t>
            </a:r>
            <a:r>
              <a:rPr lang="en-US" dirty="0"/>
              <a:t> 2: </a:t>
            </a:r>
            <a:r>
              <a:rPr lang="en-US" dirty="0" err="1"/>
              <a:t>cầu</a:t>
            </a:r>
            <a:r>
              <a:rPr lang="en-US" dirty="0"/>
              <a:t> Long </a:t>
            </a:r>
            <a:r>
              <a:rPr lang="en-US" dirty="0" err="1"/>
              <a:t>Biên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3: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Điếm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301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1: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da cam, </a:t>
            </a:r>
            <a:r>
              <a:rPr lang="en-US" dirty="0" err="1"/>
              <a:t>hình</a:t>
            </a:r>
            <a:r>
              <a:rPr lang="en-US" dirty="0"/>
              <a:t> 2: </a:t>
            </a:r>
            <a:r>
              <a:rPr lang="en-US" dirty="0" err="1"/>
              <a:t>cầu</a:t>
            </a:r>
            <a:r>
              <a:rPr lang="en-US" dirty="0"/>
              <a:t> Long </a:t>
            </a:r>
            <a:r>
              <a:rPr lang="en-US" dirty="0" err="1"/>
              <a:t>Biên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3: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Điếm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27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1: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da cam, </a:t>
            </a:r>
            <a:r>
              <a:rPr lang="en-US" dirty="0" err="1"/>
              <a:t>hình</a:t>
            </a:r>
            <a:r>
              <a:rPr lang="en-US" dirty="0"/>
              <a:t> 2: </a:t>
            </a:r>
            <a:r>
              <a:rPr lang="en-US" dirty="0" err="1"/>
              <a:t>cầu</a:t>
            </a:r>
            <a:r>
              <a:rPr lang="en-US" dirty="0"/>
              <a:t> Long </a:t>
            </a:r>
            <a:r>
              <a:rPr lang="en-US" dirty="0" err="1"/>
              <a:t>Biên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3: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Điếm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34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1: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da cam, </a:t>
            </a:r>
            <a:r>
              <a:rPr lang="en-US" dirty="0" err="1"/>
              <a:t>hình</a:t>
            </a:r>
            <a:r>
              <a:rPr lang="en-US" dirty="0"/>
              <a:t> 2: </a:t>
            </a:r>
            <a:r>
              <a:rPr lang="en-US" dirty="0" err="1"/>
              <a:t>cầu</a:t>
            </a:r>
            <a:r>
              <a:rPr lang="en-US" dirty="0"/>
              <a:t> Long </a:t>
            </a:r>
            <a:r>
              <a:rPr lang="en-US" dirty="0" err="1"/>
              <a:t>Biên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3: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Điếm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38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80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17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567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283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911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50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6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26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24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9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34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4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00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8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60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4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13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35CE-F84D-4488-902C-7D80BE332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D107-7546-4DB6-9366-689C25434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E7722-21A4-4DE7-A1CA-28842D06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6BD50-6486-4C66-8F40-3B08CDD6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0AF55-4971-4B1C-B5C1-562BD6A8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0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6B27-E290-4B9C-8730-6FFEE410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2D86-F267-4A1A-A8F8-0150C68E2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D13D-CA1F-4412-8851-7D6FCCC4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61694-0A62-4F2E-9F61-1B45CA59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DAA9B-D7FE-4C47-BAF7-AB98E964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149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8E21E-523B-4C30-B24B-7A2805E8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D59E6-7EF7-4DC5-A31C-3311B697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FEA62-BFCF-4C90-B78B-861472CA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BC270-A4E4-46FF-BFA4-17922B07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0C41D-1322-4C70-B67D-C06D3DF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1184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9F46-2F63-48D8-A459-2F79B464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BA153-FB83-4770-A81A-3302604C2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8FB69-6CBB-4A70-BA88-B81DFD78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F2CB5-F14B-4518-9081-C22570DE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292D3-47BB-44E7-A8F6-DE15A7C5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022A8-5D11-4C1D-8FF2-68285429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21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7DCB-9B80-4C6D-BE56-9734A696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9DFF4-652D-494B-ABE6-610B7B260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9F440-5002-48CD-A0F5-FE25B4E31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D65F3-DA53-43E0-8258-589827961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B449D-8A6F-48EB-ACE3-031B377F7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E0C14-C93B-4838-9BF9-37AE8F3CE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18499-D05C-439F-B504-89A42F71C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1DCFED-B579-483F-8BE3-D48BE4B8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6008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DC99-9631-4554-91DD-92D5D1DD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A76D9-D605-4D9C-96E3-E09F4DCD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A3E8D-1A5C-49D3-AD97-4DD56D1E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1BF9E-6EC9-438B-8533-B1E14537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87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BE83E-38EE-4736-AC54-48CC02CF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B2BBE-B6A4-4361-B70B-5EA996B4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4ECB-98E6-49EF-A84B-467AEDB8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314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190D-0186-4555-B153-65AE6AF6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3C7E2-13EC-4FB2-BBB4-3074A5B4E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EBD2A-3074-41EF-97C4-8365047E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824FC-3FE6-4C3B-8E00-479BAF02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0FB17-6FEB-47C7-8E89-45849946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0D44D-7C8A-4A59-BFD4-2E526148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2548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6191-8CA6-4334-B51F-3EA40E94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59FDE-F9E1-4FDC-9C3B-CEF36BB09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AD74A-B73F-43A4-8AD1-12391CAD4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A9001-449C-4968-AC1D-558FB59C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EC345-E525-4B2D-9B15-719EDD2D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111B7-34BA-4A65-B087-B7307F0C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83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A469-A0D8-4DDD-8506-E94277C6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A78BC-8361-4662-9FF9-3E03B100F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60282-DDC5-41EC-B1F9-4530B18C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C284E-7990-456E-9574-928018B2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7E15F-A00F-49F6-850E-C56FA8E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8855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8B1A5-3E06-4D7E-8110-DEA7F70FE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9EE57-8876-4D33-8736-266F31342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336C-C82C-4A31-9BD2-7CE34453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4F528-2B6F-47B0-BE43-D561D604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0BC7B-E3C3-42B4-B602-91D6FD36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0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7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DA24C-6496-4E7B-89ED-06CCE07A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5785E-35F9-44BD-8BDE-08B10D3E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D0E57-1E8C-49D8-B917-FCDCAEC56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27472-1756-4738-AE28-E1B932ABE63A}" type="datetimeFigureOut">
              <a:rPr lang="vi-VN" smtClean="0"/>
              <a:t>29/04/2022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3CD88-34E0-482C-9A87-B7E412D75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10723-4BA1-41E2-87A4-ADF9ED574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710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" Target="slide2.xml"/><Relationship Id="rId7" Type="http://schemas.openxmlformats.org/officeDocument/2006/relationships/slide" Target="slide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slide" Target="slide3.xml"/><Relationship Id="rId4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" Target="slide2.xml"/><Relationship Id="rId7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slide" Target="slide3.xml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slide" Target="slide4.xml"/><Relationship Id="rId4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g"/><Relationship Id="rId5" Type="http://schemas.openxmlformats.org/officeDocument/2006/relationships/slide" Target="slide4.xml"/><Relationship Id="rId4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1968500" y="712788"/>
            <a:ext cx="1447800" cy="5575300"/>
          </a:xfrm>
          <a:prstGeom prst="roundRect">
            <a:avLst/>
          </a:prstGeom>
          <a:blipFill>
            <a:blip r:embed="rId3"/>
            <a:srcRect/>
            <a:stretch>
              <a:fillRect l="-264358" r="-26435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4237567" y="712788"/>
            <a:ext cx="1447800" cy="5575300"/>
          </a:xfrm>
          <a:prstGeom prst="roundRect">
            <a:avLst/>
          </a:prstGeom>
          <a:blipFill>
            <a:blip r:embed="rId4"/>
            <a:srcRect/>
            <a:stretch>
              <a:fillRect l="-292078" r="-29207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6506634" y="712788"/>
            <a:ext cx="1447800" cy="5575300"/>
          </a:xfrm>
          <a:prstGeom prst="roundRect">
            <a:avLst/>
          </a:prstGeom>
          <a:blipFill>
            <a:blip r:embed="rId5"/>
            <a:srcRect/>
            <a:stretch>
              <a:fillRect l="-313450" r="-18825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F3686C-8726-4888-B67E-B05D9FCB5A14}"/>
              </a:ext>
            </a:extLst>
          </p:cNvPr>
          <p:cNvSpPr/>
          <p:nvPr/>
        </p:nvSpPr>
        <p:spPr>
          <a:xfrm>
            <a:off x="8775700" y="712788"/>
            <a:ext cx="1447800" cy="5575300"/>
          </a:xfrm>
          <a:prstGeom prst="roundRect">
            <a:avLst/>
          </a:prstGeom>
          <a:blipFill>
            <a:blip r:embed="rId6"/>
            <a:srcRect/>
            <a:stretch>
              <a:fillRect l="-96401" r="-29990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6366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2CEDED-D64A-452B-9F54-FDC0E5A0252F}"/>
              </a:ext>
            </a:extLst>
          </p:cNvPr>
          <p:cNvSpPr/>
          <p:nvPr/>
        </p:nvSpPr>
        <p:spPr>
          <a:xfrm>
            <a:off x="1250597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C1C033-5385-4C30-94A8-D47D282A1574}"/>
              </a:ext>
            </a:extLst>
          </p:cNvPr>
          <p:cNvSpPr/>
          <p:nvPr/>
        </p:nvSpPr>
        <p:spPr>
          <a:xfrm>
            <a:off x="4226378" y="1568450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849FB4-67C3-42C4-92DD-E09B13D69CE0}"/>
              </a:ext>
            </a:extLst>
          </p:cNvPr>
          <p:cNvSpPr/>
          <p:nvPr/>
        </p:nvSpPr>
        <p:spPr>
          <a:xfrm>
            <a:off x="7202161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CF69C"/>
                </a:gs>
                <a:gs pos="74000">
                  <a:srgbClr val="55D8C1"/>
                </a:gs>
                <a:gs pos="83000">
                  <a:srgbClr val="FF6FB5"/>
                </a:gs>
                <a:gs pos="100000">
                  <a:srgbClr val="AB46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1E2C4-C81F-4A08-9661-60963907ADE3}"/>
              </a:ext>
            </a:extLst>
          </p:cNvPr>
          <p:cNvSpPr txBox="1"/>
          <p:nvPr/>
        </p:nvSpPr>
        <p:spPr>
          <a:xfrm>
            <a:off x="1475393" y="3564921"/>
            <a:ext cx="2726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93240"/>
                </a:solidFill>
              </a:rPr>
              <a:t>Trang </a:t>
            </a:r>
            <a:r>
              <a:rPr lang="en-US" sz="2400" dirty="0" err="1">
                <a:solidFill>
                  <a:srgbClr val="493240"/>
                </a:solidFill>
              </a:rPr>
              <a:t>bị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những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hiểu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biết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về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quá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khứ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cho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nhân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xã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hội</a:t>
            </a:r>
            <a:endParaRPr lang="vi-VN" sz="2400" dirty="0">
              <a:solidFill>
                <a:srgbClr val="49324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3A209F-A729-437D-AACE-00C758C5C9F7}"/>
              </a:ext>
            </a:extLst>
          </p:cNvPr>
          <p:cNvSpPr txBox="1"/>
          <p:nvPr/>
        </p:nvSpPr>
        <p:spPr>
          <a:xfrm>
            <a:off x="4371940" y="2550131"/>
            <a:ext cx="2830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493240"/>
                </a:solidFill>
              </a:rPr>
              <a:t>Góp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phần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bảo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tồn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phát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huy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các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giá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trị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lịch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sử</a:t>
            </a:r>
            <a:r>
              <a:rPr lang="en-US" sz="2400" dirty="0">
                <a:solidFill>
                  <a:srgbClr val="493240"/>
                </a:solidFill>
              </a:rPr>
              <a:t>, </a:t>
            </a:r>
            <a:r>
              <a:rPr lang="en-US" sz="2400" dirty="0" err="1">
                <a:solidFill>
                  <a:srgbClr val="493240"/>
                </a:solidFill>
              </a:rPr>
              <a:t>văn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hóa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của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các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cộng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đồng</a:t>
            </a:r>
            <a:endParaRPr lang="vi-VN" sz="2400" dirty="0">
              <a:solidFill>
                <a:srgbClr val="49324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C90E50-D0DC-41B2-B7D7-8E98D90E3E34}"/>
              </a:ext>
            </a:extLst>
          </p:cNvPr>
          <p:cNvSpPr txBox="1"/>
          <p:nvPr/>
        </p:nvSpPr>
        <p:spPr>
          <a:xfrm>
            <a:off x="7656641" y="3564921"/>
            <a:ext cx="2830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493240"/>
                </a:solidFill>
              </a:rPr>
              <a:t>Là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sở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để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các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cộng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đồng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cùng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chung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sống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phát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triển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bền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vững</a:t>
            </a:r>
            <a:endParaRPr lang="vi-VN" sz="2400" dirty="0">
              <a:solidFill>
                <a:srgbClr val="49324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9DC739-DFFC-409E-945F-F7C3D7DA27F6}"/>
              </a:ext>
            </a:extLst>
          </p:cNvPr>
          <p:cNvSpPr/>
          <p:nvPr/>
        </p:nvSpPr>
        <p:spPr>
          <a:xfrm flipV="1">
            <a:off x="2424042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0DED65-87B1-458C-B889-6B36D806FEBA}"/>
              </a:ext>
            </a:extLst>
          </p:cNvPr>
          <p:cNvSpPr/>
          <p:nvPr/>
        </p:nvSpPr>
        <p:spPr>
          <a:xfrm flipV="1">
            <a:off x="2703061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D384A6-7243-4324-B9B3-EA4D1878750F}"/>
              </a:ext>
            </a:extLst>
          </p:cNvPr>
          <p:cNvSpPr/>
          <p:nvPr/>
        </p:nvSpPr>
        <p:spPr>
          <a:xfrm flipV="1">
            <a:off x="2982080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50E640-4380-4647-AD9D-B2AB606FBF5B}"/>
              </a:ext>
            </a:extLst>
          </p:cNvPr>
          <p:cNvSpPr/>
          <p:nvPr/>
        </p:nvSpPr>
        <p:spPr>
          <a:xfrm flipV="1">
            <a:off x="3261099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9A80C3A-AE7E-4CF0-A82D-D0EA87B5C207}"/>
              </a:ext>
            </a:extLst>
          </p:cNvPr>
          <p:cNvSpPr/>
          <p:nvPr/>
        </p:nvSpPr>
        <p:spPr>
          <a:xfrm flipV="1">
            <a:off x="3540117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5472042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5751061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6030080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6309099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6588117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0B34CE5-EC15-4193-A52E-FE091AF34A06}"/>
              </a:ext>
            </a:extLst>
          </p:cNvPr>
          <p:cNvSpPr/>
          <p:nvPr/>
        </p:nvSpPr>
        <p:spPr>
          <a:xfrm flipV="1">
            <a:off x="8575683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120D0F-8ECD-4E3E-A78A-A0BADDB91421}"/>
              </a:ext>
            </a:extLst>
          </p:cNvPr>
          <p:cNvSpPr/>
          <p:nvPr/>
        </p:nvSpPr>
        <p:spPr>
          <a:xfrm flipV="1">
            <a:off x="8854702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330464-EF7B-4779-8CA8-6669257522DB}"/>
              </a:ext>
            </a:extLst>
          </p:cNvPr>
          <p:cNvSpPr/>
          <p:nvPr/>
        </p:nvSpPr>
        <p:spPr>
          <a:xfrm flipV="1">
            <a:off x="9133721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F0A2370-E23C-484A-B724-997D706A2727}"/>
              </a:ext>
            </a:extLst>
          </p:cNvPr>
          <p:cNvSpPr/>
          <p:nvPr/>
        </p:nvSpPr>
        <p:spPr>
          <a:xfrm flipV="1">
            <a:off x="9412740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69C1AB7-ED10-46AF-8964-10787E994A6C}"/>
              </a:ext>
            </a:extLst>
          </p:cNvPr>
          <p:cNvSpPr/>
          <p:nvPr/>
        </p:nvSpPr>
        <p:spPr>
          <a:xfrm flipV="1">
            <a:off x="9691758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6" name="!!69">
            <a:extLst>
              <a:ext uri="{FF2B5EF4-FFF2-40B4-BE49-F238E27FC236}">
                <a16:creationId xmlns:a16="http://schemas.microsoft.com/office/drawing/2014/main" id="{75DC2BF3-BE44-4729-94F4-617355C64D32}"/>
              </a:ext>
            </a:extLst>
          </p:cNvPr>
          <p:cNvGrpSpPr/>
          <p:nvPr/>
        </p:nvGrpSpPr>
        <p:grpSpPr>
          <a:xfrm>
            <a:off x="2899817" y="119571"/>
            <a:ext cx="6392367" cy="1183315"/>
            <a:chOff x="1495394" y="1513270"/>
            <a:chExt cx="9678487" cy="159989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DA851E-4DBC-4D11-89EC-610BD95B6891}"/>
                </a:ext>
              </a:extLst>
            </p:cNvPr>
            <p:cNvSpPr/>
            <p:nvPr/>
          </p:nvSpPr>
          <p:spPr>
            <a:xfrm>
              <a:off x="1718406" y="1632157"/>
              <a:ext cx="9455475" cy="1481008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F5AE19"/>
                </a:gs>
                <a:gs pos="100000">
                  <a:srgbClr val="F1381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95D8F-5B3D-47A9-AF31-796AAEFD5AD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E55900-A4BB-4EB4-B0B3-8D5EACAD91A8}"/>
                </a:ext>
              </a:extLst>
            </p:cNvPr>
            <p:cNvSpPr txBox="1"/>
            <p:nvPr/>
          </p:nvSpPr>
          <p:spPr>
            <a:xfrm>
              <a:off x="1495394" y="1844772"/>
              <a:ext cx="9455475" cy="79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Vai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trò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tri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24112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150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2CEDED-D64A-452B-9F54-FDC0E5A0252F}"/>
              </a:ext>
            </a:extLst>
          </p:cNvPr>
          <p:cNvSpPr/>
          <p:nvPr/>
        </p:nvSpPr>
        <p:spPr>
          <a:xfrm>
            <a:off x="4488409" y="1603993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1E2C4-C81F-4A08-9661-60963907ADE3}"/>
              </a:ext>
            </a:extLst>
          </p:cNvPr>
          <p:cNvSpPr txBox="1"/>
          <p:nvPr/>
        </p:nvSpPr>
        <p:spPr>
          <a:xfrm>
            <a:off x="4854336" y="2317763"/>
            <a:ext cx="2932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493240"/>
                </a:solidFill>
              </a:rPr>
              <a:t>Giúp</a:t>
            </a:r>
            <a:r>
              <a:rPr lang="en-US" sz="2400" dirty="0">
                <a:solidFill>
                  <a:srgbClr val="493240"/>
                </a:solidFill>
              </a:rPr>
              <a:t> con </a:t>
            </a:r>
            <a:r>
              <a:rPr lang="en-US" sz="2400" dirty="0" err="1">
                <a:solidFill>
                  <a:srgbClr val="493240"/>
                </a:solidFill>
              </a:rPr>
              <a:t>người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nhận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thức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sâu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sắc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về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cội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nguồn</a:t>
            </a:r>
            <a:r>
              <a:rPr lang="en-US" sz="2400" dirty="0">
                <a:solidFill>
                  <a:srgbClr val="493240"/>
                </a:solidFill>
              </a:rPr>
              <a:t>, </a:t>
            </a:r>
            <a:r>
              <a:rPr lang="en-US" sz="2400" dirty="0" err="1">
                <a:solidFill>
                  <a:srgbClr val="493240"/>
                </a:solidFill>
              </a:rPr>
              <a:t>về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bản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sắc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của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nhân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cộng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đồng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trong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mọi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đại</a:t>
            </a:r>
            <a:endParaRPr lang="vi-VN" sz="2400" dirty="0">
              <a:solidFill>
                <a:srgbClr val="493240"/>
              </a:solidFill>
            </a:endParaRPr>
          </a:p>
        </p:txBody>
      </p:sp>
      <p:grpSp>
        <p:nvGrpSpPr>
          <p:cNvPr id="56" name="!!69">
            <a:extLst>
              <a:ext uri="{FF2B5EF4-FFF2-40B4-BE49-F238E27FC236}">
                <a16:creationId xmlns:a16="http://schemas.microsoft.com/office/drawing/2014/main" id="{75DC2BF3-BE44-4729-94F4-617355C64D32}"/>
              </a:ext>
            </a:extLst>
          </p:cNvPr>
          <p:cNvGrpSpPr/>
          <p:nvPr/>
        </p:nvGrpSpPr>
        <p:grpSpPr>
          <a:xfrm>
            <a:off x="3282631" y="346587"/>
            <a:ext cx="5626739" cy="1041587"/>
            <a:chOff x="1495394" y="1513270"/>
            <a:chExt cx="9678487" cy="159989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DA851E-4DBC-4D11-89EC-610BD95B6891}"/>
                </a:ext>
              </a:extLst>
            </p:cNvPr>
            <p:cNvSpPr/>
            <p:nvPr/>
          </p:nvSpPr>
          <p:spPr>
            <a:xfrm>
              <a:off x="1718406" y="1632157"/>
              <a:ext cx="9455475" cy="1481008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F5AE19"/>
                </a:gs>
                <a:gs pos="100000">
                  <a:srgbClr val="F1381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95D8F-5B3D-47A9-AF31-796AAEFD5AD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E55900-A4BB-4EB4-B0B3-8D5EACAD91A8}"/>
                </a:ext>
              </a:extLst>
            </p:cNvPr>
            <p:cNvSpPr txBox="1"/>
            <p:nvPr/>
          </p:nvSpPr>
          <p:spPr>
            <a:xfrm>
              <a:off x="1495394" y="1844772"/>
              <a:ext cx="9455475" cy="79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F24112"/>
                  </a:solidFill>
                  <a:ea typeface="Times New Roman" panose="02020603050405020304" pitchFamily="18" charset="0"/>
                </a:rPr>
                <a:t>Ý </a:t>
              </a:r>
              <a:r>
                <a:rPr lang="en-US" sz="3200" b="1" kern="0" dirty="0" err="1">
                  <a:solidFill>
                    <a:srgbClr val="F24112"/>
                  </a:solidFill>
                  <a:ea typeface="Times New Roman" panose="02020603050405020304" pitchFamily="18" charset="0"/>
                </a:rPr>
                <a:t>nghĩa</a:t>
              </a:r>
              <a:r>
                <a:rPr lang="en-US" sz="3200" b="1" kern="0" dirty="0">
                  <a:solidFill>
                    <a:srgbClr val="F24112"/>
                  </a:solidFill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tri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24112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sp>
        <p:nvSpPr>
          <p:cNvPr id="27" name="!!3">
            <a:extLst>
              <a:ext uri="{FF2B5EF4-FFF2-40B4-BE49-F238E27FC236}">
                <a16:creationId xmlns:a16="http://schemas.microsoft.com/office/drawing/2014/main" id="{33C86E12-5DBF-4E27-BE21-7A71942017EC}"/>
              </a:ext>
            </a:extLst>
          </p:cNvPr>
          <p:cNvSpPr/>
          <p:nvPr/>
        </p:nvSpPr>
        <p:spPr>
          <a:xfrm>
            <a:off x="6096000" y="-7462684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!!4">
            <a:extLst>
              <a:ext uri="{FF2B5EF4-FFF2-40B4-BE49-F238E27FC236}">
                <a16:creationId xmlns:a16="http://schemas.microsoft.com/office/drawing/2014/main" id="{BB236639-FE19-4E53-81F2-7984269ACB6F}"/>
              </a:ext>
            </a:extLst>
          </p:cNvPr>
          <p:cNvSpPr/>
          <p:nvPr/>
        </p:nvSpPr>
        <p:spPr>
          <a:xfrm flipH="1">
            <a:off x="7730178" y="-7116097"/>
            <a:ext cx="2827644" cy="3727348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/>
            <a:stretch>
              <a:fillRect t="-15368" b="-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942B3-5F7E-41B1-99D1-54A50D6ADB55}"/>
              </a:ext>
            </a:extLst>
          </p:cNvPr>
          <p:cNvSpPr/>
          <p:nvPr/>
        </p:nvSpPr>
        <p:spPr>
          <a:xfrm flipV="1">
            <a:off x="5683273" y="2106408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40290DD-E640-447B-9A30-9AE0270A1CFE}"/>
              </a:ext>
            </a:extLst>
          </p:cNvPr>
          <p:cNvSpPr/>
          <p:nvPr/>
        </p:nvSpPr>
        <p:spPr>
          <a:xfrm flipV="1">
            <a:off x="5962292" y="2106408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7FAEE3-217E-41DC-A993-FA1F0CAD5B19}"/>
              </a:ext>
            </a:extLst>
          </p:cNvPr>
          <p:cNvSpPr/>
          <p:nvPr/>
        </p:nvSpPr>
        <p:spPr>
          <a:xfrm flipV="1">
            <a:off x="6241311" y="2106408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0A36E87-486F-44B9-A2F5-AECE08596C8E}"/>
              </a:ext>
            </a:extLst>
          </p:cNvPr>
          <p:cNvSpPr/>
          <p:nvPr/>
        </p:nvSpPr>
        <p:spPr>
          <a:xfrm flipV="1">
            <a:off x="6520330" y="2106408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2DD7F60-B9B0-4E76-9D97-906D6BF0AAFF}"/>
              </a:ext>
            </a:extLst>
          </p:cNvPr>
          <p:cNvSpPr/>
          <p:nvPr/>
        </p:nvSpPr>
        <p:spPr>
          <a:xfrm flipV="1">
            <a:off x="6799348" y="2106408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83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202928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481947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760966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1039985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1319003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!!3">
            <a:extLst>
              <a:ext uri="{FF2B5EF4-FFF2-40B4-BE49-F238E27FC236}">
                <a16:creationId xmlns:a16="http://schemas.microsoft.com/office/drawing/2014/main" id="{0D07C422-DB19-48B6-B11E-84335126F61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!!4">
            <a:extLst>
              <a:ext uri="{FF2B5EF4-FFF2-40B4-BE49-F238E27FC236}">
                <a16:creationId xmlns:a16="http://schemas.microsoft.com/office/drawing/2014/main" id="{3A506A38-EA96-4ABF-A7BB-B2E2CD960BF3}"/>
              </a:ext>
            </a:extLst>
          </p:cNvPr>
          <p:cNvSpPr/>
          <p:nvPr/>
        </p:nvSpPr>
        <p:spPr>
          <a:xfrm flipH="1">
            <a:off x="7068457" y="232229"/>
            <a:ext cx="4151086" cy="5471885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/>
            <a:stretch>
              <a:fillRect t="-15368" b="-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77D37-E7D1-468A-8ACA-BFDD0D422472}"/>
              </a:ext>
            </a:extLst>
          </p:cNvPr>
          <p:cNvSpPr txBox="1"/>
          <p:nvPr/>
        </p:nvSpPr>
        <p:spPr>
          <a:xfrm>
            <a:off x="7839797" y="5757837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3F352B"/>
                </a:solidFill>
              </a:rPr>
              <a:t>Marcus Garvey</a:t>
            </a:r>
            <a:endParaRPr lang="vi-VN" sz="2800" b="1" dirty="0">
              <a:solidFill>
                <a:srgbClr val="3F352B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38254B-1DE0-414F-8C39-45D3618FAB89}"/>
              </a:ext>
            </a:extLst>
          </p:cNvPr>
          <p:cNvSpPr txBox="1"/>
          <p:nvPr/>
        </p:nvSpPr>
        <p:spPr>
          <a:xfrm>
            <a:off x="8258982" y="6232918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3F352B"/>
                </a:solidFill>
              </a:rPr>
              <a:t>(1887 – 1940)</a:t>
            </a:r>
            <a:endParaRPr lang="vi-VN" sz="2000" dirty="0">
              <a:solidFill>
                <a:srgbClr val="3F352B"/>
              </a:solidFill>
            </a:endParaRPr>
          </a:p>
        </p:txBody>
      </p:sp>
      <p:sp>
        <p:nvSpPr>
          <p:cNvPr id="22" name="!!2">
            <a:extLst>
              <a:ext uri="{FF2B5EF4-FFF2-40B4-BE49-F238E27FC236}">
                <a16:creationId xmlns:a16="http://schemas.microsoft.com/office/drawing/2014/main" id="{A8154087-7521-4B0F-B300-2F8E0B07F56E}"/>
              </a:ext>
            </a:extLst>
          </p:cNvPr>
          <p:cNvSpPr txBox="1"/>
          <p:nvPr/>
        </p:nvSpPr>
        <p:spPr>
          <a:xfrm>
            <a:off x="871852" y="2746997"/>
            <a:ext cx="50935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“…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Một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dân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tộc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mà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không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có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kiến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thức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về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lịch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sử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nguồn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gốc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và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văn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hóa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về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dân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tộc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mình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thì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cũng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như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cây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không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có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gốc</a:t>
            </a:r>
            <a:r>
              <a:rPr lang="en-US" sz="2600" dirty="0">
                <a:gradFill>
                  <a:gsLst>
                    <a:gs pos="0">
                      <a:srgbClr val="3F352B"/>
                    </a:gs>
                    <a:gs pos="100000">
                      <a:srgbClr val="120F0C"/>
                    </a:gs>
                  </a:gsLst>
                  <a:lin ang="0" scaled="1"/>
                </a:gradFill>
              </a:rPr>
              <a:t>”.</a:t>
            </a:r>
            <a:endParaRPr lang="vi-VN" sz="2600" dirty="0">
              <a:gradFill>
                <a:gsLst>
                  <a:gs pos="0">
                    <a:srgbClr val="3F352B"/>
                  </a:gs>
                  <a:gs pos="100000">
                    <a:srgbClr val="120F0C"/>
                  </a:gs>
                </a:gsLst>
                <a:lin ang="0" scaled="1"/>
              </a:gra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0B34CE5-EC15-4193-A52E-FE091AF34A06}"/>
              </a:ext>
            </a:extLst>
          </p:cNvPr>
          <p:cNvSpPr/>
          <p:nvPr/>
        </p:nvSpPr>
        <p:spPr>
          <a:xfrm flipV="1">
            <a:off x="10880099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120D0F-8ECD-4E3E-A78A-A0BADDB91421}"/>
              </a:ext>
            </a:extLst>
          </p:cNvPr>
          <p:cNvSpPr/>
          <p:nvPr/>
        </p:nvSpPr>
        <p:spPr>
          <a:xfrm flipV="1">
            <a:off x="11159118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330464-EF7B-4779-8CA8-6669257522DB}"/>
              </a:ext>
            </a:extLst>
          </p:cNvPr>
          <p:cNvSpPr/>
          <p:nvPr/>
        </p:nvSpPr>
        <p:spPr>
          <a:xfrm flipV="1">
            <a:off x="11438137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F0A2370-E23C-484A-B724-997D706A2727}"/>
              </a:ext>
            </a:extLst>
          </p:cNvPr>
          <p:cNvSpPr/>
          <p:nvPr/>
        </p:nvSpPr>
        <p:spPr>
          <a:xfrm flipV="1">
            <a:off x="11717156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69C1AB7-ED10-46AF-8964-10787E994A6C}"/>
              </a:ext>
            </a:extLst>
          </p:cNvPr>
          <p:cNvSpPr/>
          <p:nvPr/>
        </p:nvSpPr>
        <p:spPr>
          <a:xfrm flipV="1">
            <a:off x="11996174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844F1F5-9EAB-4DA0-948F-2F3EDCBE6D98}"/>
              </a:ext>
            </a:extLst>
          </p:cNvPr>
          <p:cNvSpPr/>
          <p:nvPr/>
        </p:nvSpPr>
        <p:spPr>
          <a:xfrm flipV="1">
            <a:off x="258371" y="287295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3749C81-C08E-429C-A47D-2299D4DDA797}"/>
              </a:ext>
            </a:extLst>
          </p:cNvPr>
          <p:cNvSpPr/>
          <p:nvPr/>
        </p:nvSpPr>
        <p:spPr>
          <a:xfrm flipV="1">
            <a:off x="537390" y="287295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EA3D037-5826-43A9-AD7D-83854A531B0C}"/>
              </a:ext>
            </a:extLst>
          </p:cNvPr>
          <p:cNvSpPr/>
          <p:nvPr/>
        </p:nvSpPr>
        <p:spPr>
          <a:xfrm flipV="1">
            <a:off x="816409" y="287295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4B5B02F-333E-4572-A056-21FA70965D59}"/>
              </a:ext>
            </a:extLst>
          </p:cNvPr>
          <p:cNvSpPr/>
          <p:nvPr/>
        </p:nvSpPr>
        <p:spPr>
          <a:xfrm flipV="1">
            <a:off x="1095428" y="287295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1AF450-79D7-4C20-A903-D581252D0A5B}"/>
              </a:ext>
            </a:extLst>
          </p:cNvPr>
          <p:cNvSpPr/>
          <p:nvPr/>
        </p:nvSpPr>
        <p:spPr>
          <a:xfrm flipV="1">
            <a:off x="1374446" y="287295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493240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837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2CEDED-D64A-452B-9F54-FDC0E5A0252F}"/>
              </a:ext>
            </a:extLst>
          </p:cNvPr>
          <p:cNvSpPr/>
          <p:nvPr/>
        </p:nvSpPr>
        <p:spPr>
          <a:xfrm>
            <a:off x="1250597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C1C033-5385-4C30-94A8-D47D282A1574}"/>
              </a:ext>
            </a:extLst>
          </p:cNvPr>
          <p:cNvSpPr/>
          <p:nvPr/>
        </p:nvSpPr>
        <p:spPr>
          <a:xfrm>
            <a:off x="4226378" y="1568450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1E2C4-C81F-4A08-9661-60963907ADE3}"/>
              </a:ext>
            </a:extLst>
          </p:cNvPr>
          <p:cNvSpPr txBox="1"/>
          <p:nvPr/>
        </p:nvSpPr>
        <p:spPr>
          <a:xfrm>
            <a:off x="1424592" y="3272821"/>
            <a:ext cx="2896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493240"/>
                </a:solidFill>
              </a:rPr>
              <a:t>Giúp</a:t>
            </a:r>
            <a:r>
              <a:rPr lang="en-US" sz="2400" dirty="0">
                <a:solidFill>
                  <a:srgbClr val="493240"/>
                </a:solidFill>
              </a:rPr>
              <a:t> con </a:t>
            </a:r>
            <a:r>
              <a:rPr lang="en-US" sz="2400" dirty="0" err="1">
                <a:solidFill>
                  <a:srgbClr val="493240"/>
                </a:solidFill>
              </a:rPr>
              <a:t>người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nhận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thức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sâu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sắc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về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cội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nguồn</a:t>
            </a:r>
            <a:r>
              <a:rPr lang="en-US" sz="2400" dirty="0">
                <a:solidFill>
                  <a:srgbClr val="493240"/>
                </a:solidFill>
              </a:rPr>
              <a:t>, </a:t>
            </a:r>
            <a:r>
              <a:rPr lang="en-US" sz="2400" dirty="0" err="1">
                <a:solidFill>
                  <a:srgbClr val="493240"/>
                </a:solidFill>
              </a:rPr>
              <a:t>về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bản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sắc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của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nhân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cộng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đồng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trong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mọi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đại</a:t>
            </a:r>
            <a:endParaRPr lang="vi-VN" sz="2400" dirty="0">
              <a:solidFill>
                <a:srgbClr val="493240"/>
              </a:solidFill>
            </a:endParaRPr>
          </a:p>
        </p:txBody>
      </p:sp>
      <p:sp>
        <p:nvSpPr>
          <p:cNvPr id="33" name="!!5">
            <a:extLst>
              <a:ext uri="{FF2B5EF4-FFF2-40B4-BE49-F238E27FC236}">
                <a16:creationId xmlns:a16="http://schemas.microsoft.com/office/drawing/2014/main" id="{163A209F-A729-437D-AACE-00C758C5C9F7}"/>
              </a:ext>
            </a:extLst>
          </p:cNvPr>
          <p:cNvSpPr txBox="1"/>
          <p:nvPr/>
        </p:nvSpPr>
        <p:spPr>
          <a:xfrm>
            <a:off x="4613240" y="2550131"/>
            <a:ext cx="2662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493240"/>
                </a:solidFill>
              </a:rPr>
              <a:t>Giúp</a:t>
            </a:r>
            <a:r>
              <a:rPr lang="en-US" sz="2400" dirty="0">
                <a:solidFill>
                  <a:srgbClr val="493240"/>
                </a:solidFill>
              </a:rPr>
              <a:t> con </a:t>
            </a:r>
            <a:r>
              <a:rPr lang="en-US" sz="2400" dirty="0" err="1">
                <a:solidFill>
                  <a:srgbClr val="493240"/>
                </a:solidFill>
              </a:rPr>
              <a:t>người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có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thể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đúc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kết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vận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dụng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thành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công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nhiều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bài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học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kinh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nghiệm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trong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cuộc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sống</a:t>
            </a:r>
            <a:endParaRPr lang="vi-VN" sz="2400" dirty="0">
              <a:solidFill>
                <a:srgbClr val="49324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9DC739-DFFC-409E-945F-F7C3D7DA27F6}"/>
              </a:ext>
            </a:extLst>
          </p:cNvPr>
          <p:cNvSpPr/>
          <p:nvPr/>
        </p:nvSpPr>
        <p:spPr>
          <a:xfrm flipV="1">
            <a:off x="2424042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0DED65-87B1-458C-B889-6B36D806FEBA}"/>
              </a:ext>
            </a:extLst>
          </p:cNvPr>
          <p:cNvSpPr/>
          <p:nvPr/>
        </p:nvSpPr>
        <p:spPr>
          <a:xfrm flipV="1">
            <a:off x="2703061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D384A6-7243-4324-B9B3-EA4D1878750F}"/>
              </a:ext>
            </a:extLst>
          </p:cNvPr>
          <p:cNvSpPr/>
          <p:nvPr/>
        </p:nvSpPr>
        <p:spPr>
          <a:xfrm flipV="1">
            <a:off x="2982080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50E640-4380-4647-AD9D-B2AB606FBF5B}"/>
              </a:ext>
            </a:extLst>
          </p:cNvPr>
          <p:cNvSpPr/>
          <p:nvPr/>
        </p:nvSpPr>
        <p:spPr>
          <a:xfrm flipV="1">
            <a:off x="3261099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9A80C3A-AE7E-4CF0-A82D-D0EA87B5C207}"/>
              </a:ext>
            </a:extLst>
          </p:cNvPr>
          <p:cNvSpPr/>
          <p:nvPr/>
        </p:nvSpPr>
        <p:spPr>
          <a:xfrm flipV="1">
            <a:off x="3540117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5472042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5751061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6030080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6309099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6588117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6" name="!!69">
            <a:extLst>
              <a:ext uri="{FF2B5EF4-FFF2-40B4-BE49-F238E27FC236}">
                <a16:creationId xmlns:a16="http://schemas.microsoft.com/office/drawing/2014/main" id="{75DC2BF3-BE44-4729-94F4-617355C64D32}"/>
              </a:ext>
            </a:extLst>
          </p:cNvPr>
          <p:cNvGrpSpPr/>
          <p:nvPr/>
        </p:nvGrpSpPr>
        <p:grpSpPr>
          <a:xfrm>
            <a:off x="2899817" y="119571"/>
            <a:ext cx="6392367" cy="1183315"/>
            <a:chOff x="1495394" y="1513270"/>
            <a:chExt cx="9678487" cy="159989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DA851E-4DBC-4D11-89EC-610BD95B6891}"/>
                </a:ext>
              </a:extLst>
            </p:cNvPr>
            <p:cNvSpPr/>
            <p:nvPr/>
          </p:nvSpPr>
          <p:spPr>
            <a:xfrm>
              <a:off x="1718406" y="1632157"/>
              <a:ext cx="9455475" cy="1481008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F5AE19"/>
                </a:gs>
                <a:gs pos="100000">
                  <a:srgbClr val="F1381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95D8F-5B3D-47A9-AF31-796AAEFD5AD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E55900-A4BB-4EB4-B0B3-8D5EACAD91A8}"/>
                </a:ext>
              </a:extLst>
            </p:cNvPr>
            <p:cNvSpPr txBox="1"/>
            <p:nvPr/>
          </p:nvSpPr>
          <p:spPr>
            <a:xfrm>
              <a:off x="1495394" y="1844772"/>
              <a:ext cx="9455475" cy="79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F24112"/>
                  </a:solidFill>
                  <a:ea typeface="Times New Roman" panose="02020603050405020304" pitchFamily="18" charset="0"/>
                </a:rPr>
                <a:t>Ý </a:t>
              </a:r>
              <a:r>
                <a:rPr lang="en-US" sz="3200" b="1" kern="0" dirty="0" err="1">
                  <a:solidFill>
                    <a:srgbClr val="F24112"/>
                  </a:solidFill>
                  <a:ea typeface="Times New Roman" panose="02020603050405020304" pitchFamily="18" charset="0"/>
                </a:rPr>
                <a:t>nghĩa</a:t>
              </a:r>
              <a:r>
                <a:rPr lang="en-US" sz="3200" b="1" kern="0" dirty="0">
                  <a:solidFill>
                    <a:srgbClr val="F24112"/>
                  </a:solidFill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tri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24112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sp>
        <p:nvSpPr>
          <p:cNvPr id="27" name="!!3">
            <a:extLst>
              <a:ext uri="{FF2B5EF4-FFF2-40B4-BE49-F238E27FC236}">
                <a16:creationId xmlns:a16="http://schemas.microsoft.com/office/drawing/2014/main" id="{33C86E12-5DBF-4E27-BE21-7A71942017EC}"/>
              </a:ext>
            </a:extLst>
          </p:cNvPr>
          <p:cNvSpPr/>
          <p:nvPr/>
        </p:nvSpPr>
        <p:spPr>
          <a:xfrm>
            <a:off x="6096000" y="-8169784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!!4">
            <a:extLst>
              <a:ext uri="{FF2B5EF4-FFF2-40B4-BE49-F238E27FC236}">
                <a16:creationId xmlns:a16="http://schemas.microsoft.com/office/drawing/2014/main" id="{BB236639-FE19-4E53-81F2-7984269ACB6F}"/>
              </a:ext>
            </a:extLst>
          </p:cNvPr>
          <p:cNvSpPr/>
          <p:nvPr/>
        </p:nvSpPr>
        <p:spPr>
          <a:xfrm flipH="1">
            <a:off x="7068457" y="-7937555"/>
            <a:ext cx="4151086" cy="5471885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/>
            <a:stretch>
              <a:fillRect t="-15368" b="-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72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9DC739-DFFC-409E-945F-F7C3D7DA27F6}"/>
              </a:ext>
            </a:extLst>
          </p:cNvPr>
          <p:cNvSpPr/>
          <p:nvPr/>
        </p:nvSpPr>
        <p:spPr>
          <a:xfrm flipV="1">
            <a:off x="147485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0DED65-87B1-458C-B889-6B36D806FEBA}"/>
              </a:ext>
            </a:extLst>
          </p:cNvPr>
          <p:cNvSpPr/>
          <p:nvPr/>
        </p:nvSpPr>
        <p:spPr>
          <a:xfrm flipV="1">
            <a:off x="426504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D384A6-7243-4324-B9B3-EA4D1878750F}"/>
              </a:ext>
            </a:extLst>
          </p:cNvPr>
          <p:cNvSpPr/>
          <p:nvPr/>
        </p:nvSpPr>
        <p:spPr>
          <a:xfrm flipV="1">
            <a:off x="705523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50E640-4380-4647-AD9D-B2AB606FBF5B}"/>
              </a:ext>
            </a:extLst>
          </p:cNvPr>
          <p:cNvSpPr/>
          <p:nvPr/>
        </p:nvSpPr>
        <p:spPr>
          <a:xfrm flipV="1">
            <a:off x="984542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9A80C3A-AE7E-4CF0-A82D-D0EA87B5C207}"/>
              </a:ext>
            </a:extLst>
          </p:cNvPr>
          <p:cNvSpPr/>
          <p:nvPr/>
        </p:nvSpPr>
        <p:spPr>
          <a:xfrm flipV="1">
            <a:off x="1263560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202928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481947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760966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1039985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1319003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!!3">
            <a:extLst>
              <a:ext uri="{FF2B5EF4-FFF2-40B4-BE49-F238E27FC236}">
                <a16:creationId xmlns:a16="http://schemas.microsoft.com/office/drawing/2014/main" id="{0D07C422-DB19-48B6-B11E-84335126F61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!!4">
            <a:extLst>
              <a:ext uri="{FF2B5EF4-FFF2-40B4-BE49-F238E27FC236}">
                <a16:creationId xmlns:a16="http://schemas.microsoft.com/office/drawing/2014/main" id="{3A506A38-EA96-4ABF-A7BB-B2E2CD960BF3}"/>
              </a:ext>
            </a:extLst>
          </p:cNvPr>
          <p:cNvSpPr/>
          <p:nvPr/>
        </p:nvSpPr>
        <p:spPr>
          <a:xfrm flipH="1">
            <a:off x="6882405" y="81898"/>
            <a:ext cx="4437743" cy="5849751"/>
          </a:xfrm>
          <a:prstGeom prst="ellipse">
            <a:avLst/>
          </a:prstGeom>
          <a:blipFill dpi="0" rotWithShape="1">
            <a:blip r:embed="rId3"/>
            <a:srcRect/>
            <a:stretch>
              <a:fillRect l="-32781" r="-18041"/>
            </a:stretch>
          </a:blipFill>
          <a:ln>
            <a:solidFill>
              <a:srgbClr val="DF9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77D37-E7D1-468A-8ACA-BFDD0D422472}"/>
              </a:ext>
            </a:extLst>
          </p:cNvPr>
          <p:cNvSpPr txBox="1"/>
          <p:nvPr/>
        </p:nvSpPr>
        <p:spPr>
          <a:xfrm>
            <a:off x="7909283" y="5999137"/>
            <a:ext cx="2383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gradFill>
                  <a:gsLst>
                    <a:gs pos="0">
                      <a:srgbClr val="B76140"/>
                    </a:gs>
                    <a:gs pos="100000">
                      <a:srgbClr val="DF9172"/>
                    </a:gs>
                  </a:gsLst>
                  <a:lin ang="0" scaled="1"/>
                </a:gradFill>
              </a:rPr>
              <a:t>HỒ CHÍ MINH</a:t>
            </a:r>
            <a:endParaRPr lang="vi-VN" sz="2800" b="1" dirty="0">
              <a:gradFill>
                <a:gsLst>
                  <a:gs pos="0">
                    <a:srgbClr val="B76140"/>
                  </a:gs>
                  <a:gs pos="100000">
                    <a:srgbClr val="DF9172"/>
                  </a:gs>
                </a:gsLst>
                <a:lin ang="0" scaled="1"/>
              </a:gra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38254B-1DE0-414F-8C39-45D3618FAB89}"/>
              </a:ext>
            </a:extLst>
          </p:cNvPr>
          <p:cNvSpPr txBox="1"/>
          <p:nvPr/>
        </p:nvSpPr>
        <p:spPr>
          <a:xfrm>
            <a:off x="8194618" y="6474218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gradFill>
                  <a:gsLst>
                    <a:gs pos="0">
                      <a:srgbClr val="B76140"/>
                    </a:gs>
                    <a:gs pos="100000">
                      <a:srgbClr val="DF9172"/>
                    </a:gs>
                  </a:gsLst>
                  <a:lin ang="0" scaled="1"/>
                </a:gradFill>
              </a:rPr>
              <a:t>(1890 – 1969)</a:t>
            </a:r>
            <a:endParaRPr lang="vi-VN" sz="2000" dirty="0">
              <a:gradFill>
                <a:gsLst>
                  <a:gs pos="0">
                    <a:srgbClr val="B76140"/>
                  </a:gs>
                  <a:gs pos="100000">
                    <a:srgbClr val="DF9172"/>
                  </a:gs>
                </a:gsLst>
                <a:lin ang="0" scaled="1"/>
              </a:gradFill>
            </a:endParaRPr>
          </a:p>
        </p:txBody>
      </p:sp>
      <p:sp>
        <p:nvSpPr>
          <p:cNvPr id="22" name="!!5">
            <a:extLst>
              <a:ext uri="{FF2B5EF4-FFF2-40B4-BE49-F238E27FC236}">
                <a16:creationId xmlns:a16="http://schemas.microsoft.com/office/drawing/2014/main" id="{A8154087-7521-4B0F-B300-2F8E0B07F56E}"/>
              </a:ext>
            </a:extLst>
          </p:cNvPr>
          <p:cNvSpPr txBox="1"/>
          <p:nvPr/>
        </p:nvSpPr>
        <p:spPr>
          <a:xfrm>
            <a:off x="705523" y="2182505"/>
            <a:ext cx="50935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“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Sử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dạy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cho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ta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bài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học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này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: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lúc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nào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dân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ta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đoàn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kết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muôn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người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như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một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thì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nước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ta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độc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lập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tự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do.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Trái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lại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lúc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nào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dân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ta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không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đoàn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kết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thì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bị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nước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ngoài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xâm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lấn</a:t>
            </a:r>
            <a:r>
              <a:rPr lang="en-US" sz="2600" dirty="0">
                <a:gradFill>
                  <a:gsLst>
                    <a:gs pos="0">
                      <a:srgbClr val="DF9172"/>
                    </a:gs>
                    <a:gs pos="100000">
                      <a:srgbClr val="B76140"/>
                    </a:gs>
                  </a:gsLst>
                  <a:lin ang="0" scaled="1"/>
                </a:gradFill>
              </a:rPr>
              <a:t>”.</a:t>
            </a:r>
            <a:endParaRPr lang="vi-VN" sz="2600" dirty="0">
              <a:gradFill>
                <a:gsLst>
                  <a:gs pos="0">
                    <a:srgbClr val="DF9172"/>
                  </a:gs>
                  <a:gs pos="100000">
                    <a:srgbClr val="B76140"/>
                  </a:gs>
                </a:gsLst>
                <a:lin ang="0" scaled="1"/>
              </a:gra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0B34CE5-EC15-4193-A52E-FE091AF34A06}"/>
              </a:ext>
            </a:extLst>
          </p:cNvPr>
          <p:cNvSpPr/>
          <p:nvPr/>
        </p:nvSpPr>
        <p:spPr>
          <a:xfrm flipV="1">
            <a:off x="10605112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120D0F-8ECD-4E3E-A78A-A0BADDB91421}"/>
              </a:ext>
            </a:extLst>
          </p:cNvPr>
          <p:cNvSpPr/>
          <p:nvPr/>
        </p:nvSpPr>
        <p:spPr>
          <a:xfrm flipV="1">
            <a:off x="10884131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330464-EF7B-4779-8CA8-6669257522DB}"/>
              </a:ext>
            </a:extLst>
          </p:cNvPr>
          <p:cNvSpPr/>
          <p:nvPr/>
        </p:nvSpPr>
        <p:spPr>
          <a:xfrm flipV="1">
            <a:off x="11163150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F0A2370-E23C-484A-B724-997D706A2727}"/>
              </a:ext>
            </a:extLst>
          </p:cNvPr>
          <p:cNvSpPr/>
          <p:nvPr/>
        </p:nvSpPr>
        <p:spPr>
          <a:xfrm flipV="1">
            <a:off x="11442169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69C1AB7-ED10-46AF-8964-10787E994A6C}"/>
              </a:ext>
            </a:extLst>
          </p:cNvPr>
          <p:cNvSpPr/>
          <p:nvPr/>
        </p:nvSpPr>
        <p:spPr>
          <a:xfrm flipV="1">
            <a:off x="11721187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DF9172"/>
                </a:gs>
                <a:gs pos="100000">
                  <a:srgbClr val="B7614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3" name="!!69">
            <a:extLst>
              <a:ext uri="{FF2B5EF4-FFF2-40B4-BE49-F238E27FC236}">
                <a16:creationId xmlns:a16="http://schemas.microsoft.com/office/drawing/2014/main" id="{CCA32EC6-4BC7-46BB-9BF9-869617EE764A}"/>
              </a:ext>
            </a:extLst>
          </p:cNvPr>
          <p:cNvGrpSpPr/>
          <p:nvPr/>
        </p:nvGrpSpPr>
        <p:grpSpPr>
          <a:xfrm>
            <a:off x="-5918853" y="2847556"/>
            <a:ext cx="5277941" cy="977019"/>
            <a:chOff x="1495394" y="1513270"/>
            <a:chExt cx="9678487" cy="159989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7DF4827-9D7B-4229-B19E-BA3AA09FF9FA}"/>
                </a:ext>
              </a:extLst>
            </p:cNvPr>
            <p:cNvSpPr/>
            <p:nvPr/>
          </p:nvSpPr>
          <p:spPr>
            <a:xfrm>
              <a:off x="1718406" y="1632157"/>
              <a:ext cx="9455475" cy="1481008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CC38B7-C320-4E58-8CAF-F2F936373F8C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3F352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671DBB-EC3E-4368-B787-F6BF4F92F946}"/>
                </a:ext>
              </a:extLst>
            </p:cNvPr>
            <p:cNvSpPr txBox="1"/>
            <p:nvPr/>
          </p:nvSpPr>
          <p:spPr>
            <a:xfrm>
              <a:off x="1495394" y="1740790"/>
              <a:ext cx="9455476" cy="95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3F352B"/>
                  </a:solidFill>
                  <a:ea typeface="Times New Roman" panose="02020603050405020304" pitchFamily="18" charset="0"/>
                </a:rPr>
                <a:t>Ý </a:t>
              </a:r>
              <a:r>
                <a:rPr lang="en-US" sz="3200" b="1" kern="0" dirty="0" err="1">
                  <a:solidFill>
                    <a:srgbClr val="3F352B"/>
                  </a:solidFill>
                  <a:ea typeface="Times New Roman" panose="02020603050405020304" pitchFamily="18" charset="0"/>
                </a:rPr>
                <a:t>nghĩa</a:t>
              </a:r>
              <a:r>
                <a:rPr lang="en-US" sz="3200" b="1" kern="0" dirty="0">
                  <a:solidFill>
                    <a:srgbClr val="3F352B"/>
                  </a:solidFill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tri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3F352B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pic>
        <p:nvPicPr>
          <p:cNvPr id="27" name="Picture 26" descr="A picture containing person, black, white, old&#10;&#10;Description automatically generated">
            <a:extLst>
              <a:ext uri="{FF2B5EF4-FFF2-40B4-BE49-F238E27FC236}">
                <a16:creationId xmlns:a16="http://schemas.microsoft.com/office/drawing/2014/main" id="{F5F54789-EEDE-4F87-B714-41A688A1E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5516361"/>
            <a:ext cx="609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0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9DC739-DFFC-409E-945F-F7C3D7DA27F6}"/>
              </a:ext>
            </a:extLst>
          </p:cNvPr>
          <p:cNvSpPr/>
          <p:nvPr/>
        </p:nvSpPr>
        <p:spPr>
          <a:xfrm flipV="1">
            <a:off x="147485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0DED65-87B1-458C-B889-6B36D806FEBA}"/>
              </a:ext>
            </a:extLst>
          </p:cNvPr>
          <p:cNvSpPr/>
          <p:nvPr/>
        </p:nvSpPr>
        <p:spPr>
          <a:xfrm flipV="1">
            <a:off x="426504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D384A6-7243-4324-B9B3-EA4D1878750F}"/>
              </a:ext>
            </a:extLst>
          </p:cNvPr>
          <p:cNvSpPr/>
          <p:nvPr/>
        </p:nvSpPr>
        <p:spPr>
          <a:xfrm flipV="1">
            <a:off x="705523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50E640-4380-4647-AD9D-B2AB606FBF5B}"/>
              </a:ext>
            </a:extLst>
          </p:cNvPr>
          <p:cNvSpPr/>
          <p:nvPr/>
        </p:nvSpPr>
        <p:spPr>
          <a:xfrm flipV="1">
            <a:off x="984542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9A80C3A-AE7E-4CF0-A82D-D0EA87B5C207}"/>
              </a:ext>
            </a:extLst>
          </p:cNvPr>
          <p:cNvSpPr/>
          <p:nvPr/>
        </p:nvSpPr>
        <p:spPr>
          <a:xfrm flipV="1">
            <a:off x="1263560" y="2322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202928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481947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760966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1039985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1319003" y="645228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!!3">
            <a:extLst>
              <a:ext uri="{FF2B5EF4-FFF2-40B4-BE49-F238E27FC236}">
                <a16:creationId xmlns:a16="http://schemas.microsoft.com/office/drawing/2014/main" id="{0D07C422-DB19-48B6-B11E-84335126F61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!!5">
            <a:extLst>
              <a:ext uri="{FF2B5EF4-FFF2-40B4-BE49-F238E27FC236}">
                <a16:creationId xmlns:a16="http://schemas.microsoft.com/office/drawing/2014/main" id="{A8154087-7521-4B0F-B300-2F8E0B07F56E}"/>
              </a:ext>
            </a:extLst>
          </p:cNvPr>
          <p:cNvSpPr txBox="1"/>
          <p:nvPr/>
        </p:nvSpPr>
        <p:spPr>
          <a:xfrm>
            <a:off x="6610424" y="4876800"/>
            <a:ext cx="5067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3F352B"/>
                </a:solidFill>
              </a:rPr>
              <a:t>Chủ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tịch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Hồ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Chí</a:t>
            </a:r>
            <a:r>
              <a:rPr lang="en-US" sz="2400" dirty="0">
                <a:solidFill>
                  <a:srgbClr val="3F352B"/>
                </a:solidFill>
              </a:rPr>
              <a:t> Minh </a:t>
            </a:r>
            <a:r>
              <a:rPr lang="en-US" sz="2400" dirty="0" err="1">
                <a:solidFill>
                  <a:srgbClr val="3F352B"/>
                </a:solidFill>
              </a:rPr>
              <a:t>nói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chuyện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với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các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chiến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sĩ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tại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Đền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Hùng</a:t>
            </a:r>
            <a:r>
              <a:rPr lang="en-US" sz="2400" dirty="0">
                <a:solidFill>
                  <a:srgbClr val="3F352B"/>
                </a:solidFill>
              </a:rPr>
              <a:t> (</a:t>
            </a:r>
            <a:r>
              <a:rPr lang="en-US" sz="2400" dirty="0" err="1">
                <a:solidFill>
                  <a:srgbClr val="3F352B"/>
                </a:solidFill>
              </a:rPr>
              <a:t>Phú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Thọ</a:t>
            </a:r>
            <a:r>
              <a:rPr lang="en-US" sz="2400" dirty="0">
                <a:solidFill>
                  <a:srgbClr val="3F352B"/>
                </a:solidFill>
              </a:rPr>
              <a:t>) </a:t>
            </a:r>
            <a:r>
              <a:rPr lang="en-US" sz="2400" dirty="0" err="1">
                <a:solidFill>
                  <a:srgbClr val="3F352B"/>
                </a:solidFill>
              </a:rPr>
              <a:t>trước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khi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các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chiến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sĩ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về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tiếp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quản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Thủ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đô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hà</a:t>
            </a:r>
            <a:r>
              <a:rPr lang="en-US" sz="2400" dirty="0">
                <a:solidFill>
                  <a:srgbClr val="3F352B"/>
                </a:solidFill>
              </a:rPr>
              <a:t> </a:t>
            </a:r>
            <a:r>
              <a:rPr lang="en-US" sz="2400" dirty="0" err="1">
                <a:solidFill>
                  <a:srgbClr val="3F352B"/>
                </a:solidFill>
              </a:rPr>
              <a:t>Nội</a:t>
            </a:r>
            <a:r>
              <a:rPr lang="en-US" sz="2400" dirty="0">
                <a:solidFill>
                  <a:srgbClr val="3F352B"/>
                </a:solidFill>
              </a:rPr>
              <a:t> (1954)</a:t>
            </a:r>
            <a:endParaRPr lang="vi-VN" sz="2400" dirty="0">
              <a:solidFill>
                <a:srgbClr val="3F352B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0B34CE5-EC15-4193-A52E-FE091AF34A06}"/>
              </a:ext>
            </a:extLst>
          </p:cNvPr>
          <p:cNvSpPr/>
          <p:nvPr/>
        </p:nvSpPr>
        <p:spPr>
          <a:xfrm flipV="1">
            <a:off x="10605112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120D0F-8ECD-4E3E-A78A-A0BADDB91421}"/>
              </a:ext>
            </a:extLst>
          </p:cNvPr>
          <p:cNvSpPr/>
          <p:nvPr/>
        </p:nvSpPr>
        <p:spPr>
          <a:xfrm flipV="1">
            <a:off x="10884131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330464-EF7B-4779-8CA8-6669257522DB}"/>
              </a:ext>
            </a:extLst>
          </p:cNvPr>
          <p:cNvSpPr/>
          <p:nvPr/>
        </p:nvSpPr>
        <p:spPr>
          <a:xfrm flipV="1">
            <a:off x="11163150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F0A2370-E23C-484A-B724-997D706A2727}"/>
              </a:ext>
            </a:extLst>
          </p:cNvPr>
          <p:cNvSpPr/>
          <p:nvPr/>
        </p:nvSpPr>
        <p:spPr>
          <a:xfrm flipV="1">
            <a:off x="11442169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69C1AB7-ED10-46AF-8964-10787E994A6C}"/>
              </a:ext>
            </a:extLst>
          </p:cNvPr>
          <p:cNvSpPr/>
          <p:nvPr/>
        </p:nvSpPr>
        <p:spPr>
          <a:xfrm flipV="1">
            <a:off x="11721187" y="657121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 descr="A picture containing person, black, white, old&#10;&#10;Description automatically generated">
            <a:extLst>
              <a:ext uri="{FF2B5EF4-FFF2-40B4-BE49-F238E27FC236}">
                <a16:creationId xmlns:a16="http://schemas.microsoft.com/office/drawing/2014/main" id="{E89BA1C6-8798-41C6-BCBD-00D2A5682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876800"/>
          </a:xfrm>
          <a:prstGeom prst="rect">
            <a:avLst/>
          </a:prstGeom>
        </p:spPr>
      </p:pic>
      <p:grpSp>
        <p:nvGrpSpPr>
          <p:cNvPr id="24" name="!!69">
            <a:extLst>
              <a:ext uri="{FF2B5EF4-FFF2-40B4-BE49-F238E27FC236}">
                <a16:creationId xmlns:a16="http://schemas.microsoft.com/office/drawing/2014/main" id="{260F7F65-A942-4785-91A6-9F9B571E3B14}"/>
              </a:ext>
            </a:extLst>
          </p:cNvPr>
          <p:cNvGrpSpPr/>
          <p:nvPr/>
        </p:nvGrpSpPr>
        <p:grpSpPr>
          <a:xfrm>
            <a:off x="481947" y="2847556"/>
            <a:ext cx="5277941" cy="977019"/>
            <a:chOff x="1495394" y="1513270"/>
            <a:chExt cx="9678487" cy="159989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F6B89FE-7E56-48E4-AE29-4D96562E9D10}"/>
                </a:ext>
              </a:extLst>
            </p:cNvPr>
            <p:cNvSpPr/>
            <p:nvPr/>
          </p:nvSpPr>
          <p:spPr>
            <a:xfrm>
              <a:off x="1718406" y="1632157"/>
              <a:ext cx="9455475" cy="1481008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81878B"/>
                </a:gs>
                <a:gs pos="100000">
                  <a:srgbClr val="120F0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B6FA0C-DB0B-4E37-9296-8112D23BBBA7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3F352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3997CC-B6FA-4226-B953-122EAE94BDAC}"/>
                </a:ext>
              </a:extLst>
            </p:cNvPr>
            <p:cNvSpPr txBox="1"/>
            <p:nvPr/>
          </p:nvSpPr>
          <p:spPr>
            <a:xfrm>
              <a:off x="1495394" y="1740790"/>
              <a:ext cx="9455476" cy="95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3F352B"/>
                  </a:solidFill>
                  <a:ea typeface="Times New Roman" panose="02020603050405020304" pitchFamily="18" charset="0"/>
                </a:rPr>
                <a:t>Ý </a:t>
              </a:r>
              <a:r>
                <a:rPr lang="en-US" sz="3200" b="1" kern="0" dirty="0" err="1">
                  <a:solidFill>
                    <a:srgbClr val="3F352B"/>
                  </a:solidFill>
                  <a:ea typeface="Times New Roman" panose="02020603050405020304" pitchFamily="18" charset="0"/>
                </a:rPr>
                <a:t>nghĩa</a:t>
              </a:r>
              <a:r>
                <a:rPr lang="en-US" sz="3200" b="1" kern="0" dirty="0">
                  <a:solidFill>
                    <a:srgbClr val="3F352B"/>
                  </a:solidFill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tri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52B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3F352B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221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2CEDED-D64A-452B-9F54-FDC0E5A0252F}"/>
              </a:ext>
            </a:extLst>
          </p:cNvPr>
          <p:cNvSpPr/>
          <p:nvPr/>
        </p:nvSpPr>
        <p:spPr>
          <a:xfrm>
            <a:off x="1250597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C1C033-5385-4C30-94A8-D47D282A1574}"/>
              </a:ext>
            </a:extLst>
          </p:cNvPr>
          <p:cNvSpPr/>
          <p:nvPr/>
        </p:nvSpPr>
        <p:spPr>
          <a:xfrm>
            <a:off x="4226378" y="1568450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849FB4-67C3-42C4-92DD-E09B13D69CE0}"/>
              </a:ext>
            </a:extLst>
          </p:cNvPr>
          <p:cNvSpPr/>
          <p:nvPr/>
        </p:nvSpPr>
        <p:spPr>
          <a:xfrm>
            <a:off x="7202161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CF69C"/>
                </a:gs>
                <a:gs pos="74000">
                  <a:srgbClr val="55D8C1"/>
                </a:gs>
                <a:gs pos="83000">
                  <a:srgbClr val="FF6FB5"/>
                </a:gs>
                <a:gs pos="100000">
                  <a:srgbClr val="AB46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1E2C4-C81F-4A08-9661-60963907ADE3}"/>
              </a:ext>
            </a:extLst>
          </p:cNvPr>
          <p:cNvSpPr txBox="1"/>
          <p:nvPr/>
        </p:nvSpPr>
        <p:spPr>
          <a:xfrm>
            <a:off x="1424592" y="3272821"/>
            <a:ext cx="2896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493240"/>
                </a:solidFill>
              </a:rPr>
              <a:t>Giúp</a:t>
            </a:r>
            <a:r>
              <a:rPr lang="en-US" sz="2400" dirty="0">
                <a:solidFill>
                  <a:srgbClr val="493240"/>
                </a:solidFill>
              </a:rPr>
              <a:t> con </a:t>
            </a:r>
            <a:r>
              <a:rPr lang="en-US" sz="2400" dirty="0" err="1">
                <a:solidFill>
                  <a:srgbClr val="493240"/>
                </a:solidFill>
              </a:rPr>
              <a:t>người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nhận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thức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sâu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sắc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về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cội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nguồn</a:t>
            </a:r>
            <a:r>
              <a:rPr lang="en-US" sz="2400" dirty="0">
                <a:solidFill>
                  <a:srgbClr val="493240"/>
                </a:solidFill>
              </a:rPr>
              <a:t>, </a:t>
            </a:r>
            <a:r>
              <a:rPr lang="en-US" sz="2400" dirty="0" err="1">
                <a:solidFill>
                  <a:srgbClr val="493240"/>
                </a:solidFill>
              </a:rPr>
              <a:t>về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bản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sắc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của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nhân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cộng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đồng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trong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mọi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đại</a:t>
            </a:r>
            <a:endParaRPr lang="vi-VN" sz="2400" dirty="0">
              <a:solidFill>
                <a:srgbClr val="49324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3A209F-A729-437D-AACE-00C758C5C9F7}"/>
              </a:ext>
            </a:extLst>
          </p:cNvPr>
          <p:cNvSpPr txBox="1"/>
          <p:nvPr/>
        </p:nvSpPr>
        <p:spPr>
          <a:xfrm>
            <a:off x="4613240" y="2550131"/>
            <a:ext cx="2662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493240"/>
                </a:solidFill>
              </a:rPr>
              <a:t>Giúp</a:t>
            </a:r>
            <a:r>
              <a:rPr lang="en-US" sz="2400" dirty="0">
                <a:solidFill>
                  <a:srgbClr val="493240"/>
                </a:solidFill>
              </a:rPr>
              <a:t> con </a:t>
            </a:r>
            <a:r>
              <a:rPr lang="en-US" sz="2400" dirty="0" err="1">
                <a:solidFill>
                  <a:srgbClr val="493240"/>
                </a:solidFill>
              </a:rPr>
              <a:t>người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có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thể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đúc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kết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vận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dụng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thành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công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nhiều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bài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học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kinh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nghiệm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trong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cuộc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sống</a:t>
            </a:r>
            <a:endParaRPr lang="vi-VN" sz="2400" dirty="0">
              <a:solidFill>
                <a:srgbClr val="49324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C90E50-D0DC-41B2-B7D7-8E98D90E3E34}"/>
              </a:ext>
            </a:extLst>
          </p:cNvPr>
          <p:cNvSpPr txBox="1"/>
          <p:nvPr/>
        </p:nvSpPr>
        <p:spPr>
          <a:xfrm>
            <a:off x="7555041" y="3234721"/>
            <a:ext cx="3110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493240"/>
                </a:solidFill>
              </a:rPr>
              <a:t>Giúp</a:t>
            </a:r>
            <a:r>
              <a:rPr lang="en-US" sz="2400" dirty="0">
                <a:solidFill>
                  <a:srgbClr val="493240"/>
                </a:solidFill>
              </a:rPr>
              <a:t> con </a:t>
            </a:r>
            <a:r>
              <a:rPr lang="en-US" sz="2400" dirty="0" err="1">
                <a:solidFill>
                  <a:srgbClr val="493240"/>
                </a:solidFill>
              </a:rPr>
              <a:t>người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có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thể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dự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báo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về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thời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và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nguy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cơ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trong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tương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lai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hoặc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thấy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được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chiều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hướng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phát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triển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của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hiện</a:t>
            </a:r>
            <a:r>
              <a:rPr lang="en-US" sz="2400" dirty="0">
                <a:solidFill>
                  <a:srgbClr val="493240"/>
                </a:solidFill>
              </a:rPr>
              <a:t> </a:t>
            </a:r>
            <a:r>
              <a:rPr lang="en-US" sz="2400" dirty="0" err="1">
                <a:solidFill>
                  <a:srgbClr val="493240"/>
                </a:solidFill>
              </a:rPr>
              <a:t>tại</a:t>
            </a:r>
            <a:endParaRPr lang="vi-VN" sz="2400" dirty="0">
              <a:solidFill>
                <a:srgbClr val="49324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9DC739-DFFC-409E-945F-F7C3D7DA27F6}"/>
              </a:ext>
            </a:extLst>
          </p:cNvPr>
          <p:cNvSpPr/>
          <p:nvPr/>
        </p:nvSpPr>
        <p:spPr>
          <a:xfrm flipV="1">
            <a:off x="2424042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0DED65-87B1-458C-B889-6B36D806FEBA}"/>
              </a:ext>
            </a:extLst>
          </p:cNvPr>
          <p:cNvSpPr/>
          <p:nvPr/>
        </p:nvSpPr>
        <p:spPr>
          <a:xfrm flipV="1">
            <a:off x="2703061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D384A6-7243-4324-B9B3-EA4D1878750F}"/>
              </a:ext>
            </a:extLst>
          </p:cNvPr>
          <p:cNvSpPr/>
          <p:nvPr/>
        </p:nvSpPr>
        <p:spPr>
          <a:xfrm flipV="1">
            <a:off x="2982080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50E640-4380-4647-AD9D-B2AB606FBF5B}"/>
              </a:ext>
            </a:extLst>
          </p:cNvPr>
          <p:cNvSpPr/>
          <p:nvPr/>
        </p:nvSpPr>
        <p:spPr>
          <a:xfrm flipV="1">
            <a:off x="3261099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9A80C3A-AE7E-4CF0-A82D-D0EA87B5C207}"/>
              </a:ext>
            </a:extLst>
          </p:cNvPr>
          <p:cNvSpPr/>
          <p:nvPr/>
        </p:nvSpPr>
        <p:spPr>
          <a:xfrm flipV="1">
            <a:off x="3540117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5472042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5751061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6030080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6309099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6588117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0B34CE5-EC15-4193-A52E-FE091AF34A06}"/>
              </a:ext>
            </a:extLst>
          </p:cNvPr>
          <p:cNvSpPr/>
          <p:nvPr/>
        </p:nvSpPr>
        <p:spPr>
          <a:xfrm flipV="1">
            <a:off x="8575683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120D0F-8ECD-4E3E-A78A-A0BADDB91421}"/>
              </a:ext>
            </a:extLst>
          </p:cNvPr>
          <p:cNvSpPr/>
          <p:nvPr/>
        </p:nvSpPr>
        <p:spPr>
          <a:xfrm flipV="1">
            <a:off x="8854702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330464-EF7B-4779-8CA8-6669257522DB}"/>
              </a:ext>
            </a:extLst>
          </p:cNvPr>
          <p:cNvSpPr/>
          <p:nvPr/>
        </p:nvSpPr>
        <p:spPr>
          <a:xfrm flipV="1">
            <a:off x="9133721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F0A2370-E23C-484A-B724-997D706A2727}"/>
              </a:ext>
            </a:extLst>
          </p:cNvPr>
          <p:cNvSpPr/>
          <p:nvPr/>
        </p:nvSpPr>
        <p:spPr>
          <a:xfrm flipV="1">
            <a:off x="9412740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69C1AB7-ED10-46AF-8964-10787E994A6C}"/>
              </a:ext>
            </a:extLst>
          </p:cNvPr>
          <p:cNvSpPr/>
          <p:nvPr/>
        </p:nvSpPr>
        <p:spPr>
          <a:xfrm flipV="1">
            <a:off x="9691758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6" name="!!69">
            <a:extLst>
              <a:ext uri="{FF2B5EF4-FFF2-40B4-BE49-F238E27FC236}">
                <a16:creationId xmlns:a16="http://schemas.microsoft.com/office/drawing/2014/main" id="{75DC2BF3-BE44-4729-94F4-617355C64D32}"/>
              </a:ext>
            </a:extLst>
          </p:cNvPr>
          <p:cNvGrpSpPr/>
          <p:nvPr/>
        </p:nvGrpSpPr>
        <p:grpSpPr>
          <a:xfrm>
            <a:off x="2899817" y="119571"/>
            <a:ext cx="6392367" cy="1183315"/>
            <a:chOff x="1495394" y="1513270"/>
            <a:chExt cx="9678487" cy="159989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DA851E-4DBC-4D11-89EC-610BD95B6891}"/>
                </a:ext>
              </a:extLst>
            </p:cNvPr>
            <p:cNvSpPr/>
            <p:nvPr/>
          </p:nvSpPr>
          <p:spPr>
            <a:xfrm>
              <a:off x="1718406" y="1632157"/>
              <a:ext cx="9455475" cy="1481008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F5AE19"/>
                </a:gs>
                <a:gs pos="100000">
                  <a:srgbClr val="F1381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95D8F-5B3D-47A9-AF31-796AAEFD5AD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E55900-A4BB-4EB4-B0B3-8D5EACAD91A8}"/>
                </a:ext>
              </a:extLst>
            </p:cNvPr>
            <p:cNvSpPr txBox="1"/>
            <p:nvPr/>
          </p:nvSpPr>
          <p:spPr>
            <a:xfrm>
              <a:off x="1495394" y="1844772"/>
              <a:ext cx="9455475" cy="79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F24112"/>
                  </a:solidFill>
                  <a:ea typeface="Times New Roman" panose="02020603050405020304" pitchFamily="18" charset="0"/>
                </a:rPr>
                <a:t>Ý </a:t>
              </a:r>
              <a:r>
                <a:rPr lang="en-US" sz="3200" b="1" kern="0" dirty="0" err="1">
                  <a:solidFill>
                    <a:srgbClr val="F24112"/>
                  </a:solidFill>
                  <a:ea typeface="Times New Roman" panose="02020603050405020304" pitchFamily="18" charset="0"/>
                </a:rPr>
                <a:t>nghĩa</a:t>
              </a:r>
              <a:r>
                <a:rPr lang="en-US" sz="3200" b="1" kern="0" dirty="0">
                  <a:solidFill>
                    <a:srgbClr val="F24112"/>
                  </a:solidFill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tri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24112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sp>
        <p:nvSpPr>
          <p:cNvPr id="27" name="!!3">
            <a:extLst>
              <a:ext uri="{FF2B5EF4-FFF2-40B4-BE49-F238E27FC236}">
                <a16:creationId xmlns:a16="http://schemas.microsoft.com/office/drawing/2014/main" id="{33C86E12-5DBF-4E27-BE21-7A71942017EC}"/>
              </a:ext>
            </a:extLst>
          </p:cNvPr>
          <p:cNvSpPr/>
          <p:nvPr/>
        </p:nvSpPr>
        <p:spPr>
          <a:xfrm>
            <a:off x="6096000" y="-8169784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!!4">
            <a:extLst>
              <a:ext uri="{FF2B5EF4-FFF2-40B4-BE49-F238E27FC236}">
                <a16:creationId xmlns:a16="http://schemas.microsoft.com/office/drawing/2014/main" id="{BB236639-FE19-4E53-81F2-7984269ACB6F}"/>
              </a:ext>
            </a:extLst>
          </p:cNvPr>
          <p:cNvSpPr/>
          <p:nvPr/>
        </p:nvSpPr>
        <p:spPr>
          <a:xfrm flipH="1">
            <a:off x="7068457" y="-7937555"/>
            <a:ext cx="4151086" cy="5471885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/>
            <a:stretch>
              <a:fillRect t="-15368" b="-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6625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!!69">
            <a:extLst>
              <a:ext uri="{FF2B5EF4-FFF2-40B4-BE49-F238E27FC236}">
                <a16:creationId xmlns:a16="http://schemas.microsoft.com/office/drawing/2014/main" id="{ECCE259E-0F37-4AC6-B44D-BF3C50838F75}"/>
              </a:ext>
            </a:extLst>
          </p:cNvPr>
          <p:cNvGrpSpPr/>
          <p:nvPr/>
        </p:nvGrpSpPr>
        <p:grpSpPr>
          <a:xfrm>
            <a:off x="0" y="0"/>
            <a:ext cx="12192000" cy="1066800"/>
            <a:chOff x="0" y="2895600"/>
            <a:chExt cx="12192000" cy="10668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8156CB-C399-4A73-93C6-12ED626D2BB5}"/>
                </a:ext>
              </a:extLst>
            </p:cNvPr>
            <p:cNvSpPr/>
            <p:nvPr/>
          </p:nvSpPr>
          <p:spPr>
            <a:xfrm>
              <a:off x="0" y="2895600"/>
              <a:ext cx="12192000" cy="1066800"/>
            </a:xfrm>
            <a:prstGeom prst="rect">
              <a:avLst/>
            </a:prstGeom>
            <a:gradFill flip="none" rotWithShape="1">
              <a:gsLst>
                <a:gs pos="0">
                  <a:srgbClr val="F5AE19"/>
                </a:gs>
                <a:gs pos="84000">
                  <a:srgbClr val="F13E12"/>
                </a:gs>
              </a:gsLst>
              <a:lin ang="0" scaled="1"/>
              <a:tileRect/>
            </a:gradFill>
            <a:ln>
              <a:noFill/>
            </a:ln>
            <a:effectLst>
              <a:outerShdw blurRad="5334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!!1">
              <a:extLst>
                <a:ext uri="{FF2B5EF4-FFF2-40B4-BE49-F238E27FC236}">
                  <a16:creationId xmlns:a16="http://schemas.microsoft.com/office/drawing/2014/main" id="{F2CAFD49-C585-44DA-822D-4F3A40C63882}"/>
                </a:ext>
              </a:extLst>
            </p:cNvPr>
            <p:cNvSpPr txBox="1"/>
            <p:nvPr/>
          </p:nvSpPr>
          <p:spPr>
            <a:xfrm>
              <a:off x="1914411" y="3105835"/>
              <a:ext cx="8363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2.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tập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khám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phá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lịch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suốt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đời</a:t>
              </a:r>
              <a:endPara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" name="!!68">
            <a:extLst>
              <a:ext uri="{FF2B5EF4-FFF2-40B4-BE49-F238E27FC236}">
                <a16:creationId xmlns:a16="http://schemas.microsoft.com/office/drawing/2014/main" id="{CFDD247F-47BB-4DDE-8BCF-DEC3B5661D88}"/>
              </a:ext>
            </a:extLst>
          </p:cNvPr>
          <p:cNvGrpSpPr/>
          <p:nvPr/>
        </p:nvGrpSpPr>
        <p:grpSpPr>
          <a:xfrm>
            <a:off x="342462" y="1706005"/>
            <a:ext cx="5580446" cy="1124305"/>
            <a:chOff x="342462" y="1706005"/>
            <a:chExt cx="5580446" cy="1124305"/>
          </a:xfrm>
        </p:grpSpPr>
        <p:grpSp>
          <p:nvGrpSpPr>
            <p:cNvPr id="9" name="A">
              <a:extLst>
                <a:ext uri="{FF2B5EF4-FFF2-40B4-BE49-F238E27FC236}">
                  <a16:creationId xmlns:a16="http://schemas.microsoft.com/office/drawing/2014/main" id="{0840A90A-3CB5-4853-8260-4D3C1DD1AA78}"/>
                </a:ext>
              </a:extLst>
            </p:cNvPr>
            <p:cNvGrpSpPr/>
            <p:nvPr/>
          </p:nvGrpSpPr>
          <p:grpSpPr>
            <a:xfrm>
              <a:off x="342462" y="1706005"/>
              <a:ext cx="5580446" cy="1124305"/>
              <a:chOff x="305391" y="3233082"/>
              <a:chExt cx="5580446" cy="1124305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4E68A14-4E43-477C-B34D-AF93B5853CCB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F57DD-C8A5-4D13-AB9A-368A85A4F80C}"/>
                  </a:ext>
                </a:extLst>
              </p:cNvPr>
              <p:cNvSpPr/>
              <p:nvPr/>
            </p:nvSpPr>
            <p:spPr>
              <a:xfrm>
                <a:off x="505385" y="3316670"/>
                <a:ext cx="5239325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A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C28B48-6C6F-4893-B320-989720C50F9E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3E2D5B-9E1F-4155-90BD-9E1424E1E679}"/>
                  </a:ext>
                </a:extLst>
              </p:cNvPr>
              <p:cNvSpPr txBox="1"/>
              <p:nvPr/>
            </p:nvSpPr>
            <p:spPr>
              <a:xfrm>
                <a:off x="1228726" y="3371376"/>
                <a:ext cx="44941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Sự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cần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thiết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phải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học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lịch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sử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suốt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đời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23D12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C4F9F2-20CE-4772-A408-4E171D1BEACC}"/>
                </a:ext>
              </a:extLst>
            </p:cNvPr>
            <p:cNvSpPr txBox="1"/>
            <p:nvPr/>
          </p:nvSpPr>
          <p:spPr>
            <a:xfrm>
              <a:off x="422234" y="1707453"/>
              <a:ext cx="702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2.1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C58C176-3EF3-43AF-93B5-F626B5503E9D}"/>
              </a:ext>
            </a:extLst>
          </p:cNvPr>
          <p:cNvGrpSpPr/>
          <p:nvPr/>
        </p:nvGrpSpPr>
        <p:grpSpPr>
          <a:xfrm>
            <a:off x="3221681" y="3298395"/>
            <a:ext cx="5580446" cy="1124305"/>
            <a:chOff x="2841475" y="3431397"/>
            <a:chExt cx="5580446" cy="1124305"/>
          </a:xfrm>
        </p:grpSpPr>
        <p:grpSp>
          <p:nvGrpSpPr>
            <p:cNvPr id="15" name="A">
              <a:extLst>
                <a:ext uri="{FF2B5EF4-FFF2-40B4-BE49-F238E27FC236}">
                  <a16:creationId xmlns:a16="http://schemas.microsoft.com/office/drawing/2014/main" id="{12FFD729-6053-4973-B420-DCBC3386395E}"/>
                </a:ext>
              </a:extLst>
            </p:cNvPr>
            <p:cNvGrpSpPr/>
            <p:nvPr/>
          </p:nvGrpSpPr>
          <p:grpSpPr>
            <a:xfrm>
              <a:off x="2841475" y="3431397"/>
              <a:ext cx="5580446" cy="1124305"/>
              <a:chOff x="305391" y="3233082"/>
              <a:chExt cx="5580446" cy="112430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35B8F4C-1809-4B3C-BA29-C229D7F26C4E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D015C5-0173-4441-A73F-8F2E644558E8}"/>
                  </a:ext>
                </a:extLst>
              </p:cNvPr>
              <p:cNvSpPr/>
              <p:nvPr/>
            </p:nvSpPr>
            <p:spPr>
              <a:xfrm>
                <a:off x="505385" y="3316670"/>
                <a:ext cx="5239325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1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194E878-A578-4A22-867A-32375AFF385A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8C53F25-139D-4AEC-B80D-35686E95AE1F}"/>
                  </a:ext>
                </a:extLst>
              </p:cNvPr>
              <p:cNvSpPr txBox="1"/>
              <p:nvPr/>
            </p:nvSpPr>
            <p:spPr>
              <a:xfrm>
                <a:off x="1259278" y="3363294"/>
                <a:ext cx="44941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Thu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thập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xử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lý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thông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tin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sử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liệu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để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làm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giàu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tri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thức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lịch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sử</a:t>
                </a:r>
                <a:endParaRPr kumimoji="0" 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600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397929-CFA2-41C3-8E11-83B0B7BD6E15}"/>
                </a:ext>
              </a:extLst>
            </p:cNvPr>
            <p:cNvSpPr txBox="1"/>
            <p:nvPr/>
          </p:nvSpPr>
          <p:spPr>
            <a:xfrm>
              <a:off x="2892933" y="3435870"/>
              <a:ext cx="702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2.2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DF7B74-65A3-4217-94EA-556F3921544B}"/>
              </a:ext>
            </a:extLst>
          </p:cNvPr>
          <p:cNvGrpSpPr/>
          <p:nvPr/>
        </p:nvGrpSpPr>
        <p:grpSpPr>
          <a:xfrm>
            <a:off x="6270326" y="4890785"/>
            <a:ext cx="5580446" cy="1124353"/>
            <a:chOff x="5631698" y="5025422"/>
            <a:chExt cx="5580446" cy="1124353"/>
          </a:xfrm>
        </p:grpSpPr>
        <p:grpSp>
          <p:nvGrpSpPr>
            <p:cNvPr id="21" name="A">
              <a:extLst>
                <a:ext uri="{FF2B5EF4-FFF2-40B4-BE49-F238E27FC236}">
                  <a16:creationId xmlns:a16="http://schemas.microsoft.com/office/drawing/2014/main" id="{7D26E2AF-A8D3-4FCB-8C1C-22EF31CBF868}"/>
                </a:ext>
              </a:extLst>
            </p:cNvPr>
            <p:cNvGrpSpPr/>
            <p:nvPr/>
          </p:nvGrpSpPr>
          <p:grpSpPr>
            <a:xfrm>
              <a:off x="5631698" y="5025470"/>
              <a:ext cx="5580446" cy="1124305"/>
              <a:chOff x="305391" y="3233082"/>
              <a:chExt cx="5580446" cy="112430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CFD1617-5310-43A4-BC52-08B54B5C8029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80048"/>
                  </a:gs>
                  <a:gs pos="100000">
                    <a:srgbClr val="C0484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7A6E9AD-B929-4151-B02E-F0EFE04856E3}"/>
                  </a:ext>
                </a:extLst>
              </p:cNvPr>
              <p:cNvSpPr/>
              <p:nvPr/>
            </p:nvSpPr>
            <p:spPr>
              <a:xfrm>
                <a:off x="505385" y="3316670"/>
                <a:ext cx="5239325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48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E64D2C3-0D27-49FA-A9BE-57D3EFC18EB6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80048"/>
                  </a:gs>
                  <a:gs pos="100000">
                    <a:srgbClr val="C04848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696CBC-B038-4425-A429-6BFCF301DF31}"/>
                  </a:ext>
                </a:extLst>
              </p:cNvPr>
              <p:cNvSpPr txBox="1"/>
              <p:nvPr/>
            </p:nvSpPr>
            <p:spPr>
              <a:xfrm>
                <a:off x="1228726" y="3369920"/>
                <a:ext cx="44941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Kết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nối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kiến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bài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học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lịch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sử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vào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cuộc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sống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9680B7-9DF2-4AE0-8E2C-B4E13A92E21B}"/>
                </a:ext>
              </a:extLst>
            </p:cNvPr>
            <p:cNvSpPr txBox="1"/>
            <p:nvPr/>
          </p:nvSpPr>
          <p:spPr>
            <a:xfrm>
              <a:off x="5675135" y="5025422"/>
              <a:ext cx="702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2.3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73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!!68">
            <a:extLst>
              <a:ext uri="{FF2B5EF4-FFF2-40B4-BE49-F238E27FC236}">
                <a16:creationId xmlns:a16="http://schemas.microsoft.com/office/drawing/2014/main" id="{ECCE259E-0F37-4AC6-B44D-BF3C50838F75}"/>
              </a:ext>
            </a:extLst>
          </p:cNvPr>
          <p:cNvGrpSpPr/>
          <p:nvPr/>
        </p:nvGrpSpPr>
        <p:grpSpPr>
          <a:xfrm>
            <a:off x="0" y="2895600"/>
            <a:ext cx="12192000" cy="1066800"/>
            <a:chOff x="0" y="2895600"/>
            <a:chExt cx="12192000" cy="10668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8156CB-C399-4A73-93C6-12ED626D2BB5}"/>
                </a:ext>
              </a:extLst>
            </p:cNvPr>
            <p:cNvSpPr/>
            <p:nvPr/>
          </p:nvSpPr>
          <p:spPr>
            <a:xfrm>
              <a:off x="0" y="2895600"/>
              <a:ext cx="12192000" cy="1066800"/>
            </a:xfrm>
            <a:prstGeom prst="rect">
              <a:avLst/>
            </a:prstGeom>
            <a:gradFill flip="none" rotWithShape="1">
              <a:gsLst>
                <a:gs pos="0">
                  <a:srgbClr val="F5AE19"/>
                </a:gs>
                <a:gs pos="84000">
                  <a:srgbClr val="F13E12"/>
                </a:gs>
              </a:gsLst>
              <a:lin ang="0" scaled="1"/>
              <a:tileRect/>
            </a:gradFill>
            <a:ln>
              <a:noFill/>
            </a:ln>
            <a:effectLst>
              <a:outerShdw blurRad="5334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!!1">
              <a:extLst>
                <a:ext uri="{FF2B5EF4-FFF2-40B4-BE49-F238E27FC236}">
                  <a16:creationId xmlns:a16="http://schemas.microsoft.com/office/drawing/2014/main" id="{F2CAFD49-C585-44DA-822D-4F3A40C63882}"/>
                </a:ext>
              </a:extLst>
            </p:cNvPr>
            <p:cNvSpPr txBox="1"/>
            <p:nvPr/>
          </p:nvSpPr>
          <p:spPr>
            <a:xfrm>
              <a:off x="1708426" y="3105835"/>
              <a:ext cx="87751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2.1.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Sự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thiết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phải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lịch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suốt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đời</a:t>
              </a:r>
              <a:endPara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C58C176-3EF3-43AF-93B5-F626B5503E9D}"/>
              </a:ext>
            </a:extLst>
          </p:cNvPr>
          <p:cNvGrpSpPr/>
          <p:nvPr/>
        </p:nvGrpSpPr>
        <p:grpSpPr>
          <a:xfrm>
            <a:off x="-6379519" y="3298395"/>
            <a:ext cx="5580446" cy="1124305"/>
            <a:chOff x="2841475" y="3431397"/>
            <a:chExt cx="5580446" cy="1124305"/>
          </a:xfrm>
        </p:grpSpPr>
        <p:grpSp>
          <p:nvGrpSpPr>
            <p:cNvPr id="15" name="A">
              <a:extLst>
                <a:ext uri="{FF2B5EF4-FFF2-40B4-BE49-F238E27FC236}">
                  <a16:creationId xmlns:a16="http://schemas.microsoft.com/office/drawing/2014/main" id="{12FFD729-6053-4973-B420-DCBC3386395E}"/>
                </a:ext>
              </a:extLst>
            </p:cNvPr>
            <p:cNvGrpSpPr/>
            <p:nvPr/>
          </p:nvGrpSpPr>
          <p:grpSpPr>
            <a:xfrm>
              <a:off x="2841475" y="3431397"/>
              <a:ext cx="5580446" cy="1124305"/>
              <a:chOff x="305391" y="3233082"/>
              <a:chExt cx="5580446" cy="112430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35B8F4C-1809-4B3C-BA29-C229D7F26C4E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D015C5-0173-4441-A73F-8F2E644558E8}"/>
                  </a:ext>
                </a:extLst>
              </p:cNvPr>
              <p:cNvSpPr/>
              <p:nvPr/>
            </p:nvSpPr>
            <p:spPr>
              <a:xfrm>
                <a:off x="505385" y="3316670"/>
                <a:ext cx="5239325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1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194E878-A578-4A22-867A-32375AFF385A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8C53F25-139D-4AEC-B80D-35686E95AE1F}"/>
                  </a:ext>
                </a:extLst>
              </p:cNvPr>
              <p:cNvSpPr txBox="1"/>
              <p:nvPr/>
            </p:nvSpPr>
            <p:spPr>
              <a:xfrm>
                <a:off x="1259278" y="3363294"/>
                <a:ext cx="44941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Thu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thập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xử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lý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thông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tin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sử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liệu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để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làm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giàu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tri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thức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lịch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600FF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sử</a:t>
                </a:r>
                <a:endParaRPr kumimoji="0" 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600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397929-CFA2-41C3-8E11-83B0B7BD6E15}"/>
                </a:ext>
              </a:extLst>
            </p:cNvPr>
            <p:cNvSpPr txBox="1"/>
            <p:nvPr/>
          </p:nvSpPr>
          <p:spPr>
            <a:xfrm>
              <a:off x="2892933" y="3435870"/>
              <a:ext cx="702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2.2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DF7B74-65A3-4217-94EA-556F3921544B}"/>
              </a:ext>
            </a:extLst>
          </p:cNvPr>
          <p:cNvGrpSpPr/>
          <p:nvPr/>
        </p:nvGrpSpPr>
        <p:grpSpPr>
          <a:xfrm>
            <a:off x="12785426" y="4890785"/>
            <a:ext cx="5580446" cy="1124353"/>
            <a:chOff x="5631698" y="5025422"/>
            <a:chExt cx="5580446" cy="1124353"/>
          </a:xfrm>
        </p:grpSpPr>
        <p:grpSp>
          <p:nvGrpSpPr>
            <p:cNvPr id="21" name="A">
              <a:extLst>
                <a:ext uri="{FF2B5EF4-FFF2-40B4-BE49-F238E27FC236}">
                  <a16:creationId xmlns:a16="http://schemas.microsoft.com/office/drawing/2014/main" id="{7D26E2AF-A8D3-4FCB-8C1C-22EF31CBF868}"/>
                </a:ext>
              </a:extLst>
            </p:cNvPr>
            <p:cNvGrpSpPr/>
            <p:nvPr/>
          </p:nvGrpSpPr>
          <p:grpSpPr>
            <a:xfrm>
              <a:off x="5631698" y="5025470"/>
              <a:ext cx="5580446" cy="1124305"/>
              <a:chOff x="305391" y="3233082"/>
              <a:chExt cx="5580446" cy="112430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CFD1617-5310-43A4-BC52-08B54B5C8029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80048"/>
                  </a:gs>
                  <a:gs pos="100000">
                    <a:srgbClr val="C0484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7A6E9AD-B929-4151-B02E-F0EFE04856E3}"/>
                  </a:ext>
                </a:extLst>
              </p:cNvPr>
              <p:cNvSpPr/>
              <p:nvPr/>
            </p:nvSpPr>
            <p:spPr>
              <a:xfrm>
                <a:off x="505385" y="3316670"/>
                <a:ext cx="5239325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48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E64D2C3-0D27-49FA-A9BE-57D3EFC18EB6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80048"/>
                  </a:gs>
                  <a:gs pos="100000">
                    <a:srgbClr val="C04848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696CBC-B038-4425-A429-6BFCF301DF31}"/>
                  </a:ext>
                </a:extLst>
              </p:cNvPr>
              <p:cNvSpPr txBox="1"/>
              <p:nvPr/>
            </p:nvSpPr>
            <p:spPr>
              <a:xfrm>
                <a:off x="1228726" y="3369920"/>
                <a:ext cx="44941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Kết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nối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kiến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bài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học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lịch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sử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vào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cuộc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Roboto"/>
                    <a:ea typeface="Times New Roman" panose="02020603050405020304" pitchFamily="18" charset="0"/>
                    <a:cs typeface="+mn-cs"/>
                  </a:rPr>
                  <a:t>sống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9680B7-9DF2-4AE0-8E2C-B4E13A92E21B}"/>
                </a:ext>
              </a:extLst>
            </p:cNvPr>
            <p:cNvSpPr txBox="1"/>
            <p:nvPr/>
          </p:nvSpPr>
          <p:spPr>
            <a:xfrm>
              <a:off x="5675135" y="5025422"/>
              <a:ext cx="702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2.3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!!69">
            <a:extLst>
              <a:ext uri="{FF2B5EF4-FFF2-40B4-BE49-F238E27FC236}">
                <a16:creationId xmlns:a16="http://schemas.microsoft.com/office/drawing/2014/main" id="{BD7C4BC2-9DBE-473C-A7F6-3939F8645619}"/>
              </a:ext>
            </a:extLst>
          </p:cNvPr>
          <p:cNvGrpSpPr/>
          <p:nvPr/>
        </p:nvGrpSpPr>
        <p:grpSpPr>
          <a:xfrm>
            <a:off x="-285750" y="-1705317"/>
            <a:ext cx="12192000" cy="1066800"/>
            <a:chOff x="0" y="2895600"/>
            <a:chExt cx="12192000" cy="1066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DF9AB9-3A9F-44F1-94C1-68BB0E6F211A}"/>
                </a:ext>
              </a:extLst>
            </p:cNvPr>
            <p:cNvSpPr/>
            <p:nvPr/>
          </p:nvSpPr>
          <p:spPr>
            <a:xfrm>
              <a:off x="0" y="2895600"/>
              <a:ext cx="12192000" cy="1066800"/>
            </a:xfrm>
            <a:prstGeom prst="rect">
              <a:avLst/>
            </a:prstGeom>
            <a:gradFill flip="none" rotWithShape="1">
              <a:gsLst>
                <a:gs pos="0">
                  <a:srgbClr val="F5AE19"/>
                </a:gs>
                <a:gs pos="84000">
                  <a:srgbClr val="F13E12"/>
                </a:gs>
              </a:gsLst>
              <a:lin ang="0" scaled="1"/>
              <a:tileRect/>
            </a:gradFill>
            <a:ln>
              <a:noFill/>
            </a:ln>
            <a:effectLst>
              <a:outerShdw blurRad="5334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!!1">
              <a:extLst>
                <a:ext uri="{FF2B5EF4-FFF2-40B4-BE49-F238E27FC236}">
                  <a16:creationId xmlns:a16="http://schemas.microsoft.com/office/drawing/2014/main" id="{B4AF5170-2629-4BF6-8BCD-2B5485FB2435}"/>
                </a:ext>
              </a:extLst>
            </p:cNvPr>
            <p:cNvSpPr txBox="1"/>
            <p:nvPr/>
          </p:nvSpPr>
          <p:spPr>
            <a:xfrm>
              <a:off x="1914411" y="3105835"/>
              <a:ext cx="8363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2.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tập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khám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phá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lịch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suốt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đời</a:t>
              </a:r>
              <a:endPara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B06308-85EE-4221-B49A-36C72D57AB6F}"/>
              </a:ext>
            </a:extLst>
          </p:cNvPr>
          <p:cNvSpPr/>
          <p:nvPr/>
        </p:nvSpPr>
        <p:spPr>
          <a:xfrm>
            <a:off x="-4961742" y="3429000"/>
            <a:ext cx="4432300" cy="3429000"/>
          </a:xfrm>
          <a:prstGeom prst="roundRect">
            <a:avLst>
              <a:gd name="adj" fmla="val 8519"/>
            </a:avLst>
          </a:prstGeom>
          <a:solidFill>
            <a:srgbClr val="D4D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" name="Picture 34" descr="A couple of mannequins in a room with art on the wall&#10;&#10;Description automatically generated with medium confidence">
            <a:extLst>
              <a:ext uri="{FF2B5EF4-FFF2-40B4-BE49-F238E27FC236}">
                <a16:creationId xmlns:a16="http://schemas.microsoft.com/office/drawing/2014/main" id="{467D8183-8AEC-455F-8354-1FDCD9C6A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2"/>
          <a:stretch/>
        </p:blipFill>
        <p:spPr>
          <a:xfrm>
            <a:off x="4445000" y="-8392016"/>
            <a:ext cx="7747000" cy="6858000"/>
          </a:xfrm>
          <a:prstGeom prst="rect">
            <a:avLst/>
          </a:prstGeom>
          <a:effectLst>
            <a:outerShdw blurRad="1092200" dist="38100" dir="10800000" sx="101000" sy="101000" algn="r" rotWithShape="0">
              <a:srgbClr val="331A13"/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6321999-18AB-4899-9C08-871963D6CDE1}"/>
              </a:ext>
            </a:extLst>
          </p:cNvPr>
          <p:cNvSpPr txBox="1"/>
          <p:nvPr/>
        </p:nvSpPr>
        <p:spPr>
          <a:xfrm>
            <a:off x="-4885542" y="3802439"/>
            <a:ext cx="427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7A2B2B"/>
                </a:solidFill>
              </a:rPr>
              <a:t>          </a:t>
            </a:r>
            <a:r>
              <a:rPr lang="en-US" sz="2000" dirty="0" err="1">
                <a:solidFill>
                  <a:srgbClr val="7A2B2B"/>
                </a:solidFill>
              </a:rPr>
              <a:t>Cuộc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thi</a:t>
            </a:r>
            <a:r>
              <a:rPr lang="en-US" sz="2000" dirty="0">
                <a:solidFill>
                  <a:srgbClr val="7A2B2B"/>
                </a:solidFill>
              </a:rPr>
              <a:t> “</a:t>
            </a:r>
            <a:r>
              <a:rPr lang="en-US" sz="2000" dirty="0" err="1">
                <a:solidFill>
                  <a:srgbClr val="7A2B2B"/>
                </a:solidFill>
              </a:rPr>
              <a:t>Tìm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hiểu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về</a:t>
            </a:r>
            <a:r>
              <a:rPr lang="en-US" sz="2000" dirty="0">
                <a:solidFill>
                  <a:srgbClr val="7A2B2B"/>
                </a:solidFill>
              </a:rPr>
              <a:t> ASEAN” </a:t>
            </a:r>
            <a:r>
              <a:rPr lang="en-US" sz="2000" dirty="0" err="1">
                <a:solidFill>
                  <a:srgbClr val="7A2B2B"/>
                </a:solidFill>
              </a:rPr>
              <a:t>nằm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trong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khuôn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khổ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dự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án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của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Ủy</a:t>
            </a:r>
            <a:r>
              <a:rPr lang="en-US" sz="2000" dirty="0">
                <a:solidFill>
                  <a:srgbClr val="7A2B2B"/>
                </a:solidFill>
              </a:rPr>
              <a:t> ban </a:t>
            </a:r>
            <a:r>
              <a:rPr lang="en-US" sz="2000" dirty="0" err="1">
                <a:solidFill>
                  <a:srgbClr val="7A2B2B"/>
                </a:solidFill>
              </a:rPr>
              <a:t>Văn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hóa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Thông</a:t>
            </a:r>
            <a:r>
              <a:rPr lang="en-US" sz="2000" dirty="0">
                <a:solidFill>
                  <a:srgbClr val="7A2B2B"/>
                </a:solidFill>
              </a:rPr>
              <a:t> tin ASEAN (COCI), </a:t>
            </a:r>
            <a:r>
              <a:rPr lang="en-US" sz="2000" dirty="0" err="1">
                <a:solidFill>
                  <a:srgbClr val="7A2B2B"/>
                </a:solidFill>
              </a:rPr>
              <a:t>được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tổ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chức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hai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năm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một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lần</a:t>
            </a:r>
            <a:r>
              <a:rPr lang="en-US" sz="2000" dirty="0">
                <a:solidFill>
                  <a:srgbClr val="7A2B2B"/>
                </a:solidFill>
              </a:rPr>
              <a:t>. </a:t>
            </a:r>
            <a:r>
              <a:rPr lang="en-US" sz="2000" dirty="0" err="1">
                <a:solidFill>
                  <a:srgbClr val="7A2B2B"/>
                </a:solidFill>
              </a:rPr>
              <a:t>Đây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là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sân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chơi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dành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cho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học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sinh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cấp</a:t>
            </a:r>
            <a:r>
              <a:rPr lang="en-US" sz="2000" dirty="0">
                <a:solidFill>
                  <a:srgbClr val="7A2B2B"/>
                </a:solidFill>
              </a:rPr>
              <a:t> THPT, </a:t>
            </a:r>
            <a:r>
              <a:rPr lang="en-US" sz="2000" dirty="0" err="1">
                <a:solidFill>
                  <a:srgbClr val="7A2B2B"/>
                </a:solidFill>
              </a:rPr>
              <a:t>nhằm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nâng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cao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sự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hiểu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biết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về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đất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nước</a:t>
            </a:r>
            <a:r>
              <a:rPr lang="en-US" sz="2000" dirty="0">
                <a:solidFill>
                  <a:srgbClr val="7A2B2B"/>
                </a:solidFill>
              </a:rPr>
              <a:t>, con </a:t>
            </a:r>
            <a:r>
              <a:rPr lang="en-US" sz="2000" dirty="0" err="1">
                <a:solidFill>
                  <a:srgbClr val="7A2B2B"/>
                </a:solidFill>
              </a:rPr>
              <a:t>người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của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các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nước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thành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viên</a:t>
            </a:r>
            <a:r>
              <a:rPr lang="en-US" sz="2000" dirty="0">
                <a:solidFill>
                  <a:srgbClr val="7A2B2B"/>
                </a:solidFill>
              </a:rPr>
              <a:t> ASEAN</a:t>
            </a:r>
            <a:endParaRPr lang="vi-VN" sz="2000" dirty="0">
              <a:solidFill>
                <a:srgbClr val="7A2B2B"/>
              </a:solidFill>
            </a:endParaRPr>
          </a:p>
        </p:txBody>
      </p:sp>
      <p:pic>
        <p:nvPicPr>
          <p:cNvPr id="37" name="Graphic 36" descr="Lights On outline">
            <a:extLst>
              <a:ext uri="{FF2B5EF4-FFF2-40B4-BE49-F238E27FC236}">
                <a16:creationId xmlns:a16="http://schemas.microsoft.com/office/drawing/2014/main" id="{6F5F4067-260E-4F47-BA66-0A5E48BC3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691262" y="3651929"/>
            <a:ext cx="478820" cy="478820"/>
          </a:xfrm>
          <a:prstGeom prst="rect">
            <a:avLst/>
          </a:prstGeom>
        </p:spPr>
      </p:pic>
      <p:pic>
        <p:nvPicPr>
          <p:cNvPr id="38" name="Graphic 37" descr="Lights On with solid fill">
            <a:extLst>
              <a:ext uri="{FF2B5EF4-FFF2-40B4-BE49-F238E27FC236}">
                <a16:creationId xmlns:a16="http://schemas.microsoft.com/office/drawing/2014/main" id="{67FD127F-F3FE-4C27-BC12-2FEA7D5B0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492109" y="-848751"/>
            <a:ext cx="583915" cy="5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34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83A4A8-F1CE-4B32-BE96-5EB2038E2DAB}"/>
              </a:ext>
            </a:extLst>
          </p:cNvPr>
          <p:cNvSpPr/>
          <p:nvPr/>
        </p:nvSpPr>
        <p:spPr>
          <a:xfrm>
            <a:off x="0" y="3429000"/>
            <a:ext cx="4432300" cy="3429000"/>
          </a:xfrm>
          <a:prstGeom prst="roundRect">
            <a:avLst>
              <a:gd name="adj" fmla="val 8519"/>
            </a:avLst>
          </a:prstGeom>
          <a:solidFill>
            <a:srgbClr val="D4D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 descr="A couple of mannequins in a room with art on the wall&#10;&#10;Description automatically generated with medium confidence">
            <a:extLst>
              <a:ext uri="{FF2B5EF4-FFF2-40B4-BE49-F238E27FC236}">
                <a16:creationId xmlns:a16="http://schemas.microsoft.com/office/drawing/2014/main" id="{C9213ADD-1B54-4CB1-B9EE-1A85C3671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2"/>
          <a:stretch/>
        </p:blipFill>
        <p:spPr>
          <a:xfrm>
            <a:off x="4445000" y="0"/>
            <a:ext cx="7747000" cy="6858000"/>
          </a:xfrm>
          <a:prstGeom prst="rect">
            <a:avLst/>
          </a:prstGeom>
          <a:effectLst>
            <a:outerShdw blurRad="1092200" dist="38100" dir="10800000" sx="101000" sy="101000" algn="r" rotWithShape="0">
              <a:srgbClr val="331A13"/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183526-7427-40D0-9946-ECA7CC10949B}"/>
              </a:ext>
            </a:extLst>
          </p:cNvPr>
          <p:cNvSpPr txBox="1"/>
          <p:nvPr/>
        </p:nvSpPr>
        <p:spPr>
          <a:xfrm>
            <a:off x="76200" y="3802439"/>
            <a:ext cx="427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7A2B2B"/>
                </a:solidFill>
              </a:rPr>
              <a:t>          </a:t>
            </a:r>
            <a:r>
              <a:rPr lang="en-US" sz="2000" dirty="0" err="1">
                <a:solidFill>
                  <a:srgbClr val="7A2B2B"/>
                </a:solidFill>
              </a:rPr>
              <a:t>Cuộc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thi</a:t>
            </a:r>
            <a:r>
              <a:rPr lang="en-US" sz="2000" dirty="0">
                <a:solidFill>
                  <a:srgbClr val="7A2B2B"/>
                </a:solidFill>
              </a:rPr>
              <a:t> “</a:t>
            </a:r>
            <a:r>
              <a:rPr lang="en-US" sz="2000" dirty="0" err="1">
                <a:solidFill>
                  <a:srgbClr val="7A2B2B"/>
                </a:solidFill>
              </a:rPr>
              <a:t>Tìm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hiểu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về</a:t>
            </a:r>
            <a:r>
              <a:rPr lang="en-US" sz="2000" dirty="0">
                <a:solidFill>
                  <a:srgbClr val="7A2B2B"/>
                </a:solidFill>
              </a:rPr>
              <a:t> ASEAN” </a:t>
            </a:r>
            <a:r>
              <a:rPr lang="en-US" sz="2000" dirty="0" err="1">
                <a:solidFill>
                  <a:srgbClr val="7A2B2B"/>
                </a:solidFill>
              </a:rPr>
              <a:t>nằm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trong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khuôn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khổ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dự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án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của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Ủy</a:t>
            </a:r>
            <a:r>
              <a:rPr lang="en-US" sz="2000" dirty="0">
                <a:solidFill>
                  <a:srgbClr val="7A2B2B"/>
                </a:solidFill>
              </a:rPr>
              <a:t> ban </a:t>
            </a:r>
            <a:r>
              <a:rPr lang="en-US" sz="2000" dirty="0" err="1">
                <a:solidFill>
                  <a:srgbClr val="7A2B2B"/>
                </a:solidFill>
              </a:rPr>
              <a:t>Văn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hóa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Thông</a:t>
            </a:r>
            <a:r>
              <a:rPr lang="en-US" sz="2000" dirty="0">
                <a:solidFill>
                  <a:srgbClr val="7A2B2B"/>
                </a:solidFill>
              </a:rPr>
              <a:t> tin ASEAN (COCI), </a:t>
            </a:r>
            <a:r>
              <a:rPr lang="en-US" sz="2000" dirty="0" err="1">
                <a:solidFill>
                  <a:srgbClr val="7A2B2B"/>
                </a:solidFill>
              </a:rPr>
              <a:t>được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tổ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chức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hai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năm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một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lần</a:t>
            </a:r>
            <a:r>
              <a:rPr lang="en-US" sz="2000" dirty="0">
                <a:solidFill>
                  <a:srgbClr val="7A2B2B"/>
                </a:solidFill>
              </a:rPr>
              <a:t>. </a:t>
            </a:r>
            <a:r>
              <a:rPr lang="en-US" sz="2000" dirty="0" err="1">
                <a:solidFill>
                  <a:srgbClr val="7A2B2B"/>
                </a:solidFill>
              </a:rPr>
              <a:t>Đây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là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sân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chơi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dành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cho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học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sinh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cấp</a:t>
            </a:r>
            <a:r>
              <a:rPr lang="en-US" sz="2000" dirty="0">
                <a:solidFill>
                  <a:srgbClr val="7A2B2B"/>
                </a:solidFill>
              </a:rPr>
              <a:t> THPT, </a:t>
            </a:r>
            <a:r>
              <a:rPr lang="en-US" sz="2000" dirty="0" err="1">
                <a:solidFill>
                  <a:srgbClr val="7A2B2B"/>
                </a:solidFill>
              </a:rPr>
              <a:t>nhằm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nâng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cao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sự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hiểu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biết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về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đất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nước</a:t>
            </a:r>
            <a:r>
              <a:rPr lang="en-US" sz="2000" dirty="0">
                <a:solidFill>
                  <a:srgbClr val="7A2B2B"/>
                </a:solidFill>
              </a:rPr>
              <a:t>, con </a:t>
            </a:r>
            <a:r>
              <a:rPr lang="en-US" sz="2000" dirty="0" err="1">
                <a:solidFill>
                  <a:srgbClr val="7A2B2B"/>
                </a:solidFill>
              </a:rPr>
              <a:t>người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của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các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nước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thành</a:t>
            </a:r>
            <a:r>
              <a:rPr lang="en-US" sz="2000" dirty="0">
                <a:solidFill>
                  <a:srgbClr val="7A2B2B"/>
                </a:solidFill>
              </a:rPr>
              <a:t> </a:t>
            </a:r>
            <a:r>
              <a:rPr lang="en-US" sz="2000" dirty="0" err="1">
                <a:solidFill>
                  <a:srgbClr val="7A2B2B"/>
                </a:solidFill>
              </a:rPr>
              <a:t>viên</a:t>
            </a:r>
            <a:r>
              <a:rPr lang="en-US" sz="2000" dirty="0">
                <a:solidFill>
                  <a:srgbClr val="7A2B2B"/>
                </a:solidFill>
              </a:rPr>
              <a:t> ASEAN</a:t>
            </a:r>
            <a:endParaRPr lang="vi-VN" sz="2000" dirty="0">
              <a:solidFill>
                <a:srgbClr val="7A2B2B"/>
              </a:solidFill>
            </a:endParaRPr>
          </a:p>
        </p:txBody>
      </p:sp>
      <p:grpSp>
        <p:nvGrpSpPr>
          <p:cNvPr id="34" name="!!69">
            <a:extLst>
              <a:ext uri="{FF2B5EF4-FFF2-40B4-BE49-F238E27FC236}">
                <a16:creationId xmlns:a16="http://schemas.microsoft.com/office/drawing/2014/main" id="{5F182FE1-B5B8-41B2-9E90-2379184ABC2C}"/>
              </a:ext>
            </a:extLst>
          </p:cNvPr>
          <p:cNvGrpSpPr/>
          <p:nvPr/>
        </p:nvGrpSpPr>
        <p:grpSpPr>
          <a:xfrm>
            <a:off x="3148702" y="-1240642"/>
            <a:ext cx="5894596" cy="776925"/>
            <a:chOff x="1495394" y="1513270"/>
            <a:chExt cx="9580500" cy="152120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EC34D09-63D8-4689-BB36-EE0986F0EC28}"/>
                </a:ext>
              </a:extLst>
            </p:cNvPr>
            <p:cNvSpPr/>
            <p:nvPr/>
          </p:nvSpPr>
          <p:spPr>
            <a:xfrm>
              <a:off x="1620420" y="1553461"/>
              <a:ext cx="9455474" cy="1481009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F5AE19"/>
                </a:gs>
                <a:gs pos="100000">
                  <a:srgbClr val="F1381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21474E1-D5E4-4C00-8B05-68B47E5499C2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77DD5A-5C3A-48E3-8DC9-10F330A7E3F5}"/>
                </a:ext>
              </a:extLst>
            </p:cNvPr>
            <p:cNvSpPr txBox="1"/>
            <p:nvPr/>
          </p:nvSpPr>
          <p:spPr>
            <a:xfrm>
              <a:off x="1495394" y="1707057"/>
              <a:ext cx="9455475" cy="102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Cần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phải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tập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suốt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đời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4112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7C9A7E61-1114-442F-99D5-20EA701504F8}"/>
              </a:ext>
            </a:extLst>
          </p:cNvPr>
          <p:cNvSpPr/>
          <p:nvPr/>
        </p:nvSpPr>
        <p:spPr>
          <a:xfrm>
            <a:off x="-5765776" y="-2324267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F2E978-92D8-44F6-8BB2-B64888834CAF}"/>
              </a:ext>
            </a:extLst>
          </p:cNvPr>
          <p:cNvSpPr/>
          <p:nvPr/>
        </p:nvSpPr>
        <p:spPr>
          <a:xfrm>
            <a:off x="4445000" y="9007593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0FA3EA9-1D1B-4C93-9002-CB807296A2FE}"/>
              </a:ext>
            </a:extLst>
          </p:cNvPr>
          <p:cNvSpPr/>
          <p:nvPr/>
        </p:nvSpPr>
        <p:spPr>
          <a:xfrm>
            <a:off x="14295457" y="-3721100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CF69C"/>
                </a:gs>
                <a:gs pos="74000">
                  <a:srgbClr val="55D8C1"/>
                </a:gs>
                <a:gs pos="83000">
                  <a:srgbClr val="FF6FB5"/>
                </a:gs>
                <a:gs pos="100000">
                  <a:srgbClr val="AB46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3A92C76-F744-454E-B679-C3FFDAC96100}"/>
              </a:ext>
            </a:extLst>
          </p:cNvPr>
          <p:cNvSpPr/>
          <p:nvPr/>
        </p:nvSpPr>
        <p:spPr>
          <a:xfrm flipV="1">
            <a:off x="-4592331" y="-17681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A5C53D7-700D-4FD0-93C9-0FFDF59E7C1A}"/>
              </a:ext>
            </a:extLst>
          </p:cNvPr>
          <p:cNvSpPr/>
          <p:nvPr/>
        </p:nvSpPr>
        <p:spPr>
          <a:xfrm flipV="1">
            <a:off x="-4313312" y="-17681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3943940-2A1C-42BA-8B9C-9F71C250B86E}"/>
              </a:ext>
            </a:extLst>
          </p:cNvPr>
          <p:cNvSpPr/>
          <p:nvPr/>
        </p:nvSpPr>
        <p:spPr>
          <a:xfrm flipV="1">
            <a:off x="-4034293" y="-17681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65B4FB7-7BBA-4ECF-9472-BA7DD9C3879C}"/>
              </a:ext>
            </a:extLst>
          </p:cNvPr>
          <p:cNvSpPr/>
          <p:nvPr/>
        </p:nvSpPr>
        <p:spPr>
          <a:xfrm flipV="1">
            <a:off x="-3755274" y="-17681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9BEE40D-1A08-4CCD-9BAE-3ABA5A4C8C8C}"/>
              </a:ext>
            </a:extLst>
          </p:cNvPr>
          <p:cNvSpPr/>
          <p:nvPr/>
        </p:nvSpPr>
        <p:spPr>
          <a:xfrm flipV="1">
            <a:off x="-3476256" y="-176812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D68AFAB-DA06-4CB2-8E81-3A85D7097999}"/>
              </a:ext>
            </a:extLst>
          </p:cNvPr>
          <p:cNvSpPr/>
          <p:nvPr/>
        </p:nvSpPr>
        <p:spPr>
          <a:xfrm flipV="1">
            <a:off x="5690664" y="954559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4B7858-34EC-4A84-8859-61D219E2FEC9}"/>
              </a:ext>
            </a:extLst>
          </p:cNvPr>
          <p:cNvSpPr/>
          <p:nvPr/>
        </p:nvSpPr>
        <p:spPr>
          <a:xfrm flipV="1">
            <a:off x="5969683" y="954559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93C2A6F-6804-44BE-B4A0-2D5214A6DEF5}"/>
              </a:ext>
            </a:extLst>
          </p:cNvPr>
          <p:cNvSpPr/>
          <p:nvPr/>
        </p:nvSpPr>
        <p:spPr>
          <a:xfrm flipV="1">
            <a:off x="6248702" y="954559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0753484-CD58-47B3-A60B-E04D004A8DB0}"/>
              </a:ext>
            </a:extLst>
          </p:cNvPr>
          <p:cNvSpPr/>
          <p:nvPr/>
        </p:nvSpPr>
        <p:spPr>
          <a:xfrm flipV="1">
            <a:off x="6527721" y="954559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03C1AB3-B44A-4BB9-A09B-FF3203479212}"/>
              </a:ext>
            </a:extLst>
          </p:cNvPr>
          <p:cNvSpPr/>
          <p:nvPr/>
        </p:nvSpPr>
        <p:spPr>
          <a:xfrm flipV="1">
            <a:off x="6806739" y="954559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97716D3-8947-4F02-99F1-7BC82B7DC8D8}"/>
              </a:ext>
            </a:extLst>
          </p:cNvPr>
          <p:cNvSpPr/>
          <p:nvPr/>
        </p:nvSpPr>
        <p:spPr>
          <a:xfrm flipV="1">
            <a:off x="15668979" y="-311827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2C5553-1A9F-4B81-B269-8EB5C0A1B381}"/>
              </a:ext>
            </a:extLst>
          </p:cNvPr>
          <p:cNvSpPr/>
          <p:nvPr/>
        </p:nvSpPr>
        <p:spPr>
          <a:xfrm flipV="1">
            <a:off x="15947998" y="-311827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DBBAD3C-8770-4D67-93C8-47A585C0CA2F}"/>
              </a:ext>
            </a:extLst>
          </p:cNvPr>
          <p:cNvSpPr/>
          <p:nvPr/>
        </p:nvSpPr>
        <p:spPr>
          <a:xfrm flipV="1">
            <a:off x="16227017" y="-311827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12BA0D4-79E5-485F-A763-48A4598C29EF}"/>
              </a:ext>
            </a:extLst>
          </p:cNvPr>
          <p:cNvSpPr/>
          <p:nvPr/>
        </p:nvSpPr>
        <p:spPr>
          <a:xfrm flipV="1">
            <a:off x="16506036" y="-311827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1433641-42DD-4DE8-99EE-33061A301EDD}"/>
              </a:ext>
            </a:extLst>
          </p:cNvPr>
          <p:cNvSpPr/>
          <p:nvPr/>
        </p:nvSpPr>
        <p:spPr>
          <a:xfrm flipV="1">
            <a:off x="16785054" y="-311827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/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Graphic 2" descr="Lights On with solid fill">
            <a:extLst>
              <a:ext uri="{FF2B5EF4-FFF2-40B4-BE49-F238E27FC236}">
                <a16:creationId xmlns:a16="http://schemas.microsoft.com/office/drawing/2014/main" id="{75CA9EEB-B0E3-4207-A635-9AF03BFC8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208" y="3590811"/>
            <a:ext cx="583915" cy="5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7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228600" y="712788"/>
            <a:ext cx="7632702" cy="5575300"/>
          </a:xfrm>
          <a:prstGeom prst="roundRect">
            <a:avLst>
              <a:gd name="adj" fmla="val 4822"/>
            </a:avLst>
          </a:prstGeom>
          <a:blipFill>
            <a:blip r:embed="rId2"/>
            <a:srcRect/>
            <a:stretch>
              <a:fillRect l="-9628" r="-962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8089900" y="712788"/>
            <a:ext cx="1138768" cy="5575300"/>
          </a:xfrm>
          <a:prstGeom prst="roundRect">
            <a:avLst/>
          </a:prstGeom>
          <a:blipFill>
            <a:blip r:embed="rId3"/>
            <a:srcRect/>
            <a:stretch>
              <a:fillRect l="-384909" r="-38490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9457266" y="712788"/>
            <a:ext cx="1138768" cy="5575300"/>
          </a:xfrm>
          <a:prstGeom prst="roundRect">
            <a:avLst/>
          </a:prstGeom>
          <a:blipFill>
            <a:blip r:embed="rId4"/>
            <a:srcRect/>
            <a:stretch>
              <a:fillRect l="-413905" r="-25107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285563-F01D-489A-B180-044F30716CAA}"/>
              </a:ext>
            </a:extLst>
          </p:cNvPr>
          <p:cNvSpPr/>
          <p:nvPr/>
        </p:nvSpPr>
        <p:spPr>
          <a:xfrm>
            <a:off x="10824632" y="712788"/>
            <a:ext cx="1138768" cy="5575300"/>
          </a:xfrm>
          <a:prstGeom prst="roundRect">
            <a:avLst/>
          </a:prstGeom>
          <a:blipFill>
            <a:blip r:embed="rId5"/>
            <a:srcRect/>
            <a:stretch>
              <a:fillRect l="-140148" r="-39084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796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2CEDED-D64A-452B-9F54-FDC0E5A0252F}"/>
              </a:ext>
            </a:extLst>
          </p:cNvPr>
          <p:cNvSpPr/>
          <p:nvPr/>
        </p:nvSpPr>
        <p:spPr>
          <a:xfrm>
            <a:off x="1250597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C1C033-5385-4C30-94A8-D47D282A1574}"/>
              </a:ext>
            </a:extLst>
          </p:cNvPr>
          <p:cNvSpPr/>
          <p:nvPr/>
        </p:nvSpPr>
        <p:spPr>
          <a:xfrm>
            <a:off x="4226378" y="1568450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849FB4-67C3-42C4-92DD-E09B13D69CE0}"/>
              </a:ext>
            </a:extLst>
          </p:cNvPr>
          <p:cNvSpPr/>
          <p:nvPr/>
        </p:nvSpPr>
        <p:spPr>
          <a:xfrm>
            <a:off x="7202161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CF69C"/>
                </a:gs>
                <a:gs pos="74000">
                  <a:srgbClr val="55D8C1"/>
                </a:gs>
                <a:gs pos="83000">
                  <a:srgbClr val="FF6FB5"/>
                </a:gs>
                <a:gs pos="100000">
                  <a:srgbClr val="AB46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1E2C4-C81F-4A08-9661-60963907ADE3}"/>
              </a:ext>
            </a:extLst>
          </p:cNvPr>
          <p:cNvSpPr txBox="1"/>
          <p:nvPr/>
        </p:nvSpPr>
        <p:spPr>
          <a:xfrm>
            <a:off x="1597687" y="3564921"/>
            <a:ext cx="26042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Tri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thức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lịch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sử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vô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cùng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rộng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lớn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đa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dạng</a:t>
            </a:r>
            <a:endParaRPr lang="vi-VN" sz="2600" dirty="0">
              <a:gradFill>
                <a:gsLst>
                  <a:gs pos="0">
                    <a:srgbClr val="C04848"/>
                  </a:gs>
                  <a:gs pos="100000">
                    <a:srgbClr val="550848"/>
                  </a:gs>
                </a:gsLst>
                <a:lin ang="0" scaled="1"/>
              </a:gra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3A209F-A729-437D-AACE-00C758C5C9F7}"/>
              </a:ext>
            </a:extLst>
          </p:cNvPr>
          <p:cNvSpPr txBox="1"/>
          <p:nvPr/>
        </p:nvSpPr>
        <p:spPr>
          <a:xfrm>
            <a:off x="4777298" y="2550131"/>
            <a:ext cx="2424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Tri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thức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lịch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sử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biến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đổi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và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phát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triển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không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ngừng</a:t>
            </a:r>
            <a:endParaRPr lang="vi-VN" sz="2600" dirty="0">
              <a:gradFill>
                <a:gsLst>
                  <a:gs pos="0">
                    <a:srgbClr val="C04848"/>
                  </a:gs>
                  <a:gs pos="100000">
                    <a:srgbClr val="550848"/>
                  </a:gs>
                </a:gsLst>
                <a:lin ang="0" scaled="1"/>
              </a:gra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C90E50-D0DC-41B2-B7D7-8E98D90E3E34}"/>
              </a:ext>
            </a:extLst>
          </p:cNvPr>
          <p:cNvSpPr txBox="1"/>
          <p:nvPr/>
        </p:nvSpPr>
        <p:spPr>
          <a:xfrm>
            <a:off x="7753145" y="3564921"/>
            <a:ext cx="27337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Giúp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con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người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cập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nhật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kiến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thức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hoàn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thiện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kĩ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năng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xây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dựng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sự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tự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tin</a:t>
            </a:r>
            <a:endParaRPr lang="vi-VN" sz="2600" dirty="0">
              <a:gradFill>
                <a:gsLst>
                  <a:gs pos="0">
                    <a:srgbClr val="C04848"/>
                  </a:gs>
                  <a:gs pos="100000">
                    <a:srgbClr val="550848"/>
                  </a:gs>
                </a:gsLst>
                <a:lin ang="0" scaled="1"/>
              </a:gra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9DC739-DFFC-409E-945F-F7C3D7DA27F6}"/>
              </a:ext>
            </a:extLst>
          </p:cNvPr>
          <p:cNvSpPr/>
          <p:nvPr/>
        </p:nvSpPr>
        <p:spPr>
          <a:xfrm flipV="1">
            <a:off x="2424042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0DED65-87B1-458C-B889-6B36D806FEBA}"/>
              </a:ext>
            </a:extLst>
          </p:cNvPr>
          <p:cNvSpPr/>
          <p:nvPr/>
        </p:nvSpPr>
        <p:spPr>
          <a:xfrm flipV="1">
            <a:off x="2703061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D384A6-7243-4324-B9B3-EA4D1878750F}"/>
              </a:ext>
            </a:extLst>
          </p:cNvPr>
          <p:cNvSpPr/>
          <p:nvPr/>
        </p:nvSpPr>
        <p:spPr>
          <a:xfrm flipV="1">
            <a:off x="2982080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50E640-4380-4647-AD9D-B2AB606FBF5B}"/>
              </a:ext>
            </a:extLst>
          </p:cNvPr>
          <p:cNvSpPr/>
          <p:nvPr/>
        </p:nvSpPr>
        <p:spPr>
          <a:xfrm flipV="1">
            <a:off x="3261099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9A80C3A-AE7E-4CF0-A82D-D0EA87B5C207}"/>
              </a:ext>
            </a:extLst>
          </p:cNvPr>
          <p:cNvSpPr/>
          <p:nvPr/>
        </p:nvSpPr>
        <p:spPr>
          <a:xfrm flipV="1">
            <a:off x="3540117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5472042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5751061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6030080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6309099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6588117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0B34CE5-EC15-4193-A52E-FE091AF34A06}"/>
              </a:ext>
            </a:extLst>
          </p:cNvPr>
          <p:cNvSpPr/>
          <p:nvPr/>
        </p:nvSpPr>
        <p:spPr>
          <a:xfrm flipV="1">
            <a:off x="8575683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120D0F-8ECD-4E3E-A78A-A0BADDB91421}"/>
              </a:ext>
            </a:extLst>
          </p:cNvPr>
          <p:cNvSpPr/>
          <p:nvPr/>
        </p:nvSpPr>
        <p:spPr>
          <a:xfrm flipV="1">
            <a:off x="8854702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330464-EF7B-4779-8CA8-6669257522DB}"/>
              </a:ext>
            </a:extLst>
          </p:cNvPr>
          <p:cNvSpPr/>
          <p:nvPr/>
        </p:nvSpPr>
        <p:spPr>
          <a:xfrm flipV="1">
            <a:off x="9133721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F0A2370-E23C-484A-B724-997D706A2727}"/>
              </a:ext>
            </a:extLst>
          </p:cNvPr>
          <p:cNvSpPr/>
          <p:nvPr/>
        </p:nvSpPr>
        <p:spPr>
          <a:xfrm flipV="1">
            <a:off x="9412740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69C1AB7-ED10-46AF-8964-10787E994A6C}"/>
              </a:ext>
            </a:extLst>
          </p:cNvPr>
          <p:cNvSpPr/>
          <p:nvPr/>
        </p:nvSpPr>
        <p:spPr>
          <a:xfrm flipV="1">
            <a:off x="9691758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6" name="!!69">
            <a:extLst>
              <a:ext uri="{FF2B5EF4-FFF2-40B4-BE49-F238E27FC236}">
                <a16:creationId xmlns:a16="http://schemas.microsoft.com/office/drawing/2014/main" id="{75DC2BF3-BE44-4729-94F4-617355C64D32}"/>
              </a:ext>
            </a:extLst>
          </p:cNvPr>
          <p:cNvGrpSpPr/>
          <p:nvPr/>
        </p:nvGrpSpPr>
        <p:grpSpPr>
          <a:xfrm>
            <a:off x="3148702" y="250199"/>
            <a:ext cx="5894596" cy="776925"/>
            <a:chOff x="1495394" y="1513270"/>
            <a:chExt cx="9580500" cy="152120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DA851E-4DBC-4D11-89EC-610BD95B6891}"/>
                </a:ext>
              </a:extLst>
            </p:cNvPr>
            <p:cNvSpPr/>
            <p:nvPr/>
          </p:nvSpPr>
          <p:spPr>
            <a:xfrm>
              <a:off x="1620420" y="1553461"/>
              <a:ext cx="9455474" cy="1481009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C04848"/>
                </a:gs>
                <a:gs pos="100000">
                  <a:srgbClr val="55084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95D8F-5B3D-47A9-AF31-796AAEFD5AD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E55900-A4BB-4EB4-B0B3-8D5EACAD91A8}"/>
                </a:ext>
              </a:extLst>
            </p:cNvPr>
            <p:cNvSpPr txBox="1"/>
            <p:nvPr/>
          </p:nvSpPr>
          <p:spPr>
            <a:xfrm>
              <a:off x="1495394" y="1707057"/>
              <a:ext cx="9455475" cy="102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Cần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phải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tập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suốt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đời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35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!!69">
            <a:extLst>
              <a:ext uri="{FF2B5EF4-FFF2-40B4-BE49-F238E27FC236}">
                <a16:creationId xmlns:a16="http://schemas.microsoft.com/office/drawing/2014/main" id="{ECCE259E-0F37-4AC6-B44D-BF3C50838F75}"/>
              </a:ext>
            </a:extLst>
          </p:cNvPr>
          <p:cNvGrpSpPr/>
          <p:nvPr/>
        </p:nvGrpSpPr>
        <p:grpSpPr>
          <a:xfrm>
            <a:off x="0" y="2895600"/>
            <a:ext cx="12192000" cy="1066800"/>
            <a:chOff x="0" y="2895600"/>
            <a:chExt cx="12192000" cy="10668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8156CB-C399-4A73-93C6-12ED626D2BB5}"/>
                </a:ext>
              </a:extLst>
            </p:cNvPr>
            <p:cNvSpPr/>
            <p:nvPr/>
          </p:nvSpPr>
          <p:spPr>
            <a:xfrm>
              <a:off x="0" y="2895600"/>
              <a:ext cx="12192000" cy="1066800"/>
            </a:xfrm>
            <a:prstGeom prst="rect">
              <a:avLst/>
            </a:prstGeom>
            <a:gradFill flip="none" rotWithShape="1">
              <a:gsLst>
                <a:gs pos="0">
                  <a:srgbClr val="F5AE19"/>
                </a:gs>
                <a:gs pos="84000">
                  <a:srgbClr val="F13E12"/>
                </a:gs>
              </a:gsLst>
              <a:lin ang="0" scaled="1"/>
              <a:tileRect/>
            </a:gradFill>
            <a:ln>
              <a:noFill/>
            </a:ln>
            <a:effectLst>
              <a:outerShdw blurRad="5334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!!1">
              <a:extLst>
                <a:ext uri="{FF2B5EF4-FFF2-40B4-BE49-F238E27FC236}">
                  <a16:creationId xmlns:a16="http://schemas.microsoft.com/office/drawing/2014/main" id="{F2CAFD49-C585-44DA-822D-4F3A40C63882}"/>
                </a:ext>
              </a:extLst>
            </p:cNvPr>
            <p:cNvSpPr txBox="1"/>
            <p:nvPr/>
          </p:nvSpPr>
          <p:spPr>
            <a:xfrm>
              <a:off x="724196" y="3163891"/>
              <a:ext cx="10743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2.2. Thu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thập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xử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lí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thông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tin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liệu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giàu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tri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lịch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endPara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3BE9CF0B-B056-4D32-9AC1-3CBB7ACB9D46}"/>
              </a:ext>
            </a:extLst>
          </p:cNvPr>
          <p:cNvSpPr/>
          <p:nvPr/>
        </p:nvSpPr>
        <p:spPr>
          <a:xfrm>
            <a:off x="-5264503" y="-142002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AF7DC22-3B43-401F-854E-F7FCA1471D97}"/>
              </a:ext>
            </a:extLst>
          </p:cNvPr>
          <p:cNvSpPr/>
          <p:nvPr/>
        </p:nvSpPr>
        <p:spPr>
          <a:xfrm>
            <a:off x="12087818" y="-4357289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E3826F0-7128-4BC8-B34E-BCE90DAE6099}"/>
              </a:ext>
            </a:extLst>
          </p:cNvPr>
          <p:cNvSpPr/>
          <p:nvPr/>
        </p:nvSpPr>
        <p:spPr>
          <a:xfrm>
            <a:off x="11467843" y="7304879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CF69C"/>
                </a:gs>
                <a:gs pos="74000">
                  <a:srgbClr val="55D8C1"/>
                </a:gs>
                <a:gs pos="83000">
                  <a:srgbClr val="FF6FB5"/>
                </a:gs>
                <a:gs pos="100000">
                  <a:srgbClr val="AB46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80B9B6E-3B92-4899-A86C-B9439962ACF6}"/>
              </a:ext>
            </a:extLst>
          </p:cNvPr>
          <p:cNvSpPr/>
          <p:nvPr/>
        </p:nvSpPr>
        <p:spPr>
          <a:xfrm flipV="1">
            <a:off x="-4091058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F2DC19-577B-44EE-B28A-16C5580CFC00}"/>
              </a:ext>
            </a:extLst>
          </p:cNvPr>
          <p:cNvSpPr/>
          <p:nvPr/>
        </p:nvSpPr>
        <p:spPr>
          <a:xfrm flipV="1">
            <a:off x="-3812039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9B61D6A-3545-4D14-804B-232704EED806}"/>
              </a:ext>
            </a:extLst>
          </p:cNvPr>
          <p:cNvSpPr/>
          <p:nvPr/>
        </p:nvSpPr>
        <p:spPr>
          <a:xfrm flipV="1">
            <a:off x="-3533020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6FD65FC-07C3-49BF-9690-4FC34C13BAD0}"/>
              </a:ext>
            </a:extLst>
          </p:cNvPr>
          <p:cNvSpPr/>
          <p:nvPr/>
        </p:nvSpPr>
        <p:spPr>
          <a:xfrm flipV="1">
            <a:off x="-3254001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5EE609A-991D-49DF-A2FF-43C637883409}"/>
              </a:ext>
            </a:extLst>
          </p:cNvPr>
          <p:cNvSpPr/>
          <p:nvPr/>
        </p:nvSpPr>
        <p:spPr>
          <a:xfrm flipV="1">
            <a:off x="-2974983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DD45E88-B3C7-4EA9-8A10-9C97CAD13361}"/>
              </a:ext>
            </a:extLst>
          </p:cNvPr>
          <p:cNvSpPr/>
          <p:nvPr/>
        </p:nvSpPr>
        <p:spPr>
          <a:xfrm flipV="1">
            <a:off x="13333482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5990DDE-2E08-4ABA-88D1-F09232580CDF}"/>
              </a:ext>
            </a:extLst>
          </p:cNvPr>
          <p:cNvSpPr/>
          <p:nvPr/>
        </p:nvSpPr>
        <p:spPr>
          <a:xfrm flipV="1">
            <a:off x="13612501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581E7E9-B4C2-4316-BFC1-DBB6505DD94C}"/>
              </a:ext>
            </a:extLst>
          </p:cNvPr>
          <p:cNvSpPr/>
          <p:nvPr/>
        </p:nvSpPr>
        <p:spPr>
          <a:xfrm flipV="1">
            <a:off x="13891520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DA739DB-DC8C-42C8-81B3-AC32A4BF222A}"/>
              </a:ext>
            </a:extLst>
          </p:cNvPr>
          <p:cNvSpPr/>
          <p:nvPr/>
        </p:nvSpPr>
        <p:spPr>
          <a:xfrm flipV="1">
            <a:off x="14170539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7FC59E0-A130-462E-BE37-FC9D17219540}"/>
              </a:ext>
            </a:extLst>
          </p:cNvPr>
          <p:cNvSpPr/>
          <p:nvPr/>
        </p:nvSpPr>
        <p:spPr>
          <a:xfrm flipV="1">
            <a:off x="14449557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75BD433-48FC-40F0-ADAD-5CA6AAF94F7A}"/>
              </a:ext>
            </a:extLst>
          </p:cNvPr>
          <p:cNvSpPr/>
          <p:nvPr/>
        </p:nvSpPr>
        <p:spPr>
          <a:xfrm flipV="1">
            <a:off x="12841365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5967773-3365-4443-841D-6917EDB3BA31}"/>
              </a:ext>
            </a:extLst>
          </p:cNvPr>
          <p:cNvSpPr/>
          <p:nvPr/>
        </p:nvSpPr>
        <p:spPr>
          <a:xfrm flipV="1">
            <a:off x="13120384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BBB8C06-B682-47A9-A6EB-A58D901A0C3F}"/>
              </a:ext>
            </a:extLst>
          </p:cNvPr>
          <p:cNvSpPr/>
          <p:nvPr/>
        </p:nvSpPr>
        <p:spPr>
          <a:xfrm flipV="1">
            <a:off x="13399403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02DE6B6-A472-436E-82D5-FA97BFEC8951}"/>
              </a:ext>
            </a:extLst>
          </p:cNvPr>
          <p:cNvSpPr/>
          <p:nvPr/>
        </p:nvSpPr>
        <p:spPr>
          <a:xfrm flipV="1">
            <a:off x="13678422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5B27ACF-5E5B-418C-98E4-AC655475FC46}"/>
              </a:ext>
            </a:extLst>
          </p:cNvPr>
          <p:cNvSpPr/>
          <p:nvPr/>
        </p:nvSpPr>
        <p:spPr>
          <a:xfrm flipV="1">
            <a:off x="13957440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10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2CEDED-D64A-452B-9F54-FDC0E5A0252F}"/>
              </a:ext>
            </a:extLst>
          </p:cNvPr>
          <p:cNvSpPr/>
          <p:nvPr/>
        </p:nvSpPr>
        <p:spPr>
          <a:xfrm>
            <a:off x="1250597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C1C033-5385-4C30-94A8-D47D282A1574}"/>
              </a:ext>
            </a:extLst>
          </p:cNvPr>
          <p:cNvSpPr/>
          <p:nvPr/>
        </p:nvSpPr>
        <p:spPr>
          <a:xfrm>
            <a:off x="4226378" y="1568450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849FB4-67C3-42C4-92DD-E09B13D69CE0}"/>
              </a:ext>
            </a:extLst>
          </p:cNvPr>
          <p:cNvSpPr/>
          <p:nvPr/>
        </p:nvSpPr>
        <p:spPr>
          <a:xfrm>
            <a:off x="7202161" y="2489201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CF69C"/>
                </a:gs>
                <a:gs pos="74000">
                  <a:srgbClr val="55D8C1"/>
                </a:gs>
                <a:gs pos="83000">
                  <a:srgbClr val="FF6FB5"/>
                </a:gs>
                <a:gs pos="100000">
                  <a:srgbClr val="AB46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1E2C4-C81F-4A08-9661-60963907ADE3}"/>
              </a:ext>
            </a:extLst>
          </p:cNvPr>
          <p:cNvSpPr txBox="1"/>
          <p:nvPr/>
        </p:nvSpPr>
        <p:spPr>
          <a:xfrm>
            <a:off x="1597687" y="3564921"/>
            <a:ext cx="26042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Thu thập các nguồn sử liệu sơ cấp, thứ cấp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3A209F-A729-437D-AACE-00C758C5C9F7}"/>
              </a:ext>
            </a:extLst>
          </p:cNvPr>
          <p:cNvSpPr txBox="1"/>
          <p:nvPr/>
        </p:nvSpPr>
        <p:spPr>
          <a:xfrm>
            <a:off x="4777298" y="2550131"/>
            <a:ext cx="24249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Sử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liệu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truyền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khẩu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hình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ảnh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hiện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vật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C90E50-D0DC-41B2-B7D7-8E98D90E3E34}"/>
              </a:ext>
            </a:extLst>
          </p:cNvPr>
          <p:cNvSpPr txBox="1"/>
          <p:nvPr/>
        </p:nvSpPr>
        <p:spPr>
          <a:xfrm>
            <a:off x="7753145" y="3564921"/>
            <a:ext cx="27337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Thực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hiện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bằng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phỏng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vấn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bảng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hỏi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,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quan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 </a:t>
            </a:r>
            <a:r>
              <a:rPr lang="en-US" sz="2600" dirty="0" err="1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sát</a:t>
            </a:r>
            <a:r>
              <a:rPr lang="en-US" sz="2600" dirty="0"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</a:rPr>
              <a:t>,…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9DC739-DFFC-409E-945F-F7C3D7DA27F6}"/>
              </a:ext>
            </a:extLst>
          </p:cNvPr>
          <p:cNvSpPr/>
          <p:nvPr/>
        </p:nvSpPr>
        <p:spPr>
          <a:xfrm flipV="1">
            <a:off x="2424042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0DED65-87B1-458C-B889-6B36D806FEBA}"/>
              </a:ext>
            </a:extLst>
          </p:cNvPr>
          <p:cNvSpPr/>
          <p:nvPr/>
        </p:nvSpPr>
        <p:spPr>
          <a:xfrm flipV="1">
            <a:off x="2703061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D384A6-7243-4324-B9B3-EA4D1878750F}"/>
              </a:ext>
            </a:extLst>
          </p:cNvPr>
          <p:cNvSpPr/>
          <p:nvPr/>
        </p:nvSpPr>
        <p:spPr>
          <a:xfrm flipV="1">
            <a:off x="2982080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50E640-4380-4647-AD9D-B2AB606FBF5B}"/>
              </a:ext>
            </a:extLst>
          </p:cNvPr>
          <p:cNvSpPr/>
          <p:nvPr/>
        </p:nvSpPr>
        <p:spPr>
          <a:xfrm flipV="1">
            <a:off x="3261099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9A80C3A-AE7E-4CF0-A82D-D0EA87B5C207}"/>
              </a:ext>
            </a:extLst>
          </p:cNvPr>
          <p:cNvSpPr/>
          <p:nvPr/>
        </p:nvSpPr>
        <p:spPr>
          <a:xfrm flipV="1">
            <a:off x="3540117" y="3045339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5472042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5751061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6030080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6309099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6588117" y="2106447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0B34CE5-EC15-4193-A52E-FE091AF34A06}"/>
              </a:ext>
            </a:extLst>
          </p:cNvPr>
          <p:cNvSpPr/>
          <p:nvPr/>
        </p:nvSpPr>
        <p:spPr>
          <a:xfrm flipV="1">
            <a:off x="8575683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120D0F-8ECD-4E3E-A78A-A0BADDB91421}"/>
              </a:ext>
            </a:extLst>
          </p:cNvPr>
          <p:cNvSpPr/>
          <p:nvPr/>
        </p:nvSpPr>
        <p:spPr>
          <a:xfrm flipV="1">
            <a:off x="8854702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330464-EF7B-4779-8CA8-6669257522DB}"/>
              </a:ext>
            </a:extLst>
          </p:cNvPr>
          <p:cNvSpPr/>
          <p:nvPr/>
        </p:nvSpPr>
        <p:spPr>
          <a:xfrm flipV="1">
            <a:off x="9133721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F0A2370-E23C-484A-B724-997D706A2727}"/>
              </a:ext>
            </a:extLst>
          </p:cNvPr>
          <p:cNvSpPr/>
          <p:nvPr/>
        </p:nvSpPr>
        <p:spPr>
          <a:xfrm flipV="1">
            <a:off x="9412740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69C1AB7-ED10-46AF-8964-10787E994A6C}"/>
              </a:ext>
            </a:extLst>
          </p:cNvPr>
          <p:cNvSpPr/>
          <p:nvPr/>
        </p:nvSpPr>
        <p:spPr>
          <a:xfrm flipV="1">
            <a:off x="9691758" y="3092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6" name="!!69">
            <a:extLst>
              <a:ext uri="{FF2B5EF4-FFF2-40B4-BE49-F238E27FC236}">
                <a16:creationId xmlns:a16="http://schemas.microsoft.com/office/drawing/2014/main" id="{75DC2BF3-BE44-4729-94F4-617355C64D32}"/>
              </a:ext>
            </a:extLst>
          </p:cNvPr>
          <p:cNvGrpSpPr/>
          <p:nvPr/>
        </p:nvGrpSpPr>
        <p:grpSpPr>
          <a:xfrm>
            <a:off x="3148702" y="250199"/>
            <a:ext cx="5894596" cy="776925"/>
            <a:chOff x="1495394" y="1513270"/>
            <a:chExt cx="9580500" cy="152120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DA851E-4DBC-4D11-89EC-610BD95B6891}"/>
                </a:ext>
              </a:extLst>
            </p:cNvPr>
            <p:cNvSpPr/>
            <p:nvPr/>
          </p:nvSpPr>
          <p:spPr>
            <a:xfrm>
              <a:off x="1620420" y="1553461"/>
              <a:ext cx="9455474" cy="1481009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C04848"/>
                </a:gs>
                <a:gs pos="100000">
                  <a:srgbClr val="55084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95D8F-5B3D-47A9-AF31-796AAEFD5AD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E55900-A4BB-4EB4-B0B3-8D5EACAD91A8}"/>
                </a:ext>
              </a:extLst>
            </p:cNvPr>
            <p:cNvSpPr txBox="1"/>
            <p:nvPr/>
          </p:nvSpPr>
          <p:spPr>
            <a:xfrm>
              <a:off x="1495394" y="1707057"/>
              <a:ext cx="9455475" cy="102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Thu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thập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C04848"/>
                      </a:gs>
                      <a:gs pos="100000">
                        <a:srgbClr val="550848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liệu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04848"/>
                    </a:gs>
                    <a:gs pos="100000">
                      <a:srgbClr val="550848"/>
                    </a:gs>
                  </a:gsLst>
                  <a:lin ang="0" scaled="1"/>
                </a:gra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358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2CEDED-D64A-452B-9F54-FDC0E5A0252F}"/>
              </a:ext>
            </a:extLst>
          </p:cNvPr>
          <p:cNvSpPr/>
          <p:nvPr/>
        </p:nvSpPr>
        <p:spPr>
          <a:xfrm>
            <a:off x="2340802" y="1595305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C1C033-5385-4C30-94A8-D47D282A1574}"/>
              </a:ext>
            </a:extLst>
          </p:cNvPr>
          <p:cNvSpPr/>
          <p:nvPr/>
        </p:nvSpPr>
        <p:spPr>
          <a:xfrm>
            <a:off x="6105978" y="1582605"/>
            <a:ext cx="3739244" cy="37211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1E2C4-C81F-4A08-9661-60963907ADE3}"/>
              </a:ext>
            </a:extLst>
          </p:cNvPr>
          <p:cNvSpPr txBox="1"/>
          <p:nvPr/>
        </p:nvSpPr>
        <p:spPr>
          <a:xfrm>
            <a:off x="2806700" y="2564286"/>
            <a:ext cx="26042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dirty="0">
                <a:solidFill>
                  <a:schemeClr val="bg2">
                    <a:lumMod val="25000"/>
                  </a:schemeClr>
                </a:solidFill>
              </a:rPr>
              <a:t>Là quá trình phân loại, thẩm định, đánh giá nguồn sử liệu thu thập được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3A209F-A729-437D-AACE-00C758C5C9F7}"/>
              </a:ext>
            </a:extLst>
          </p:cNvPr>
          <p:cNvSpPr txBox="1"/>
          <p:nvPr/>
        </p:nvSpPr>
        <p:spPr>
          <a:xfrm>
            <a:off x="6656898" y="2564286"/>
            <a:ext cx="272840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Nhằm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xác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định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tính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xác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thực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độ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tin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cậy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giá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trị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thông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tin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thu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thập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được</a:t>
            </a:r>
            <a:endParaRPr lang="en-US" sz="2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9DC739-DFFC-409E-945F-F7C3D7DA27F6}"/>
              </a:ext>
            </a:extLst>
          </p:cNvPr>
          <p:cNvSpPr/>
          <p:nvPr/>
        </p:nvSpPr>
        <p:spPr>
          <a:xfrm flipV="1">
            <a:off x="3514247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!!999">
            <a:extLst>
              <a:ext uri="{FF2B5EF4-FFF2-40B4-BE49-F238E27FC236}">
                <a16:creationId xmlns:a16="http://schemas.microsoft.com/office/drawing/2014/main" id="{EF0DED65-87B1-458C-B889-6B36D806FEBA}"/>
              </a:ext>
            </a:extLst>
          </p:cNvPr>
          <p:cNvSpPr/>
          <p:nvPr/>
        </p:nvSpPr>
        <p:spPr>
          <a:xfrm flipV="1">
            <a:off x="3793266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!!9999">
            <a:extLst>
              <a:ext uri="{FF2B5EF4-FFF2-40B4-BE49-F238E27FC236}">
                <a16:creationId xmlns:a16="http://schemas.microsoft.com/office/drawing/2014/main" id="{57D384A6-7243-4324-B9B3-EA4D1878750F}"/>
              </a:ext>
            </a:extLst>
          </p:cNvPr>
          <p:cNvSpPr/>
          <p:nvPr/>
        </p:nvSpPr>
        <p:spPr>
          <a:xfrm flipV="1">
            <a:off x="4072285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50E640-4380-4647-AD9D-B2AB606FBF5B}"/>
              </a:ext>
            </a:extLst>
          </p:cNvPr>
          <p:cNvSpPr/>
          <p:nvPr/>
        </p:nvSpPr>
        <p:spPr>
          <a:xfrm flipV="1">
            <a:off x="4351304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9A80C3A-AE7E-4CF0-A82D-D0EA87B5C207}"/>
              </a:ext>
            </a:extLst>
          </p:cNvPr>
          <p:cNvSpPr/>
          <p:nvPr/>
        </p:nvSpPr>
        <p:spPr>
          <a:xfrm flipV="1">
            <a:off x="4630322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!!888">
            <a:extLst>
              <a:ext uri="{FF2B5EF4-FFF2-40B4-BE49-F238E27FC236}">
                <a16:creationId xmlns:a16="http://schemas.microsoft.com/office/drawing/2014/main" id="{AE5F07D7-B7B1-4544-9F6A-23A9EBD37B7F}"/>
              </a:ext>
            </a:extLst>
          </p:cNvPr>
          <p:cNvSpPr/>
          <p:nvPr/>
        </p:nvSpPr>
        <p:spPr>
          <a:xfrm flipV="1">
            <a:off x="7351642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C79E837-F499-42A6-BAEE-A3042D1E0318}"/>
              </a:ext>
            </a:extLst>
          </p:cNvPr>
          <p:cNvSpPr/>
          <p:nvPr/>
        </p:nvSpPr>
        <p:spPr>
          <a:xfrm flipV="1">
            <a:off x="7630661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B161CC5-E044-42E2-AE21-0CFC985509D7}"/>
              </a:ext>
            </a:extLst>
          </p:cNvPr>
          <p:cNvSpPr/>
          <p:nvPr/>
        </p:nvSpPr>
        <p:spPr>
          <a:xfrm flipV="1">
            <a:off x="7909680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191990-0C2B-4C4A-AA76-C195A9624095}"/>
              </a:ext>
            </a:extLst>
          </p:cNvPr>
          <p:cNvSpPr/>
          <p:nvPr/>
        </p:nvSpPr>
        <p:spPr>
          <a:xfrm flipV="1">
            <a:off x="8188699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!!77">
            <a:extLst>
              <a:ext uri="{FF2B5EF4-FFF2-40B4-BE49-F238E27FC236}">
                <a16:creationId xmlns:a16="http://schemas.microsoft.com/office/drawing/2014/main" id="{F5B2F45B-8C53-49B6-B6F8-4F73EFD45248}"/>
              </a:ext>
            </a:extLst>
          </p:cNvPr>
          <p:cNvSpPr/>
          <p:nvPr/>
        </p:nvSpPr>
        <p:spPr>
          <a:xfrm flipV="1">
            <a:off x="8467717" y="213602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6" name="!!69">
            <a:extLst>
              <a:ext uri="{FF2B5EF4-FFF2-40B4-BE49-F238E27FC236}">
                <a16:creationId xmlns:a16="http://schemas.microsoft.com/office/drawing/2014/main" id="{75DC2BF3-BE44-4729-94F4-617355C64D32}"/>
              </a:ext>
            </a:extLst>
          </p:cNvPr>
          <p:cNvGrpSpPr/>
          <p:nvPr/>
        </p:nvGrpSpPr>
        <p:grpSpPr>
          <a:xfrm>
            <a:off x="3148702" y="466099"/>
            <a:ext cx="5894596" cy="776925"/>
            <a:chOff x="1495394" y="1513270"/>
            <a:chExt cx="9580500" cy="152120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DA851E-4DBC-4D11-89EC-610BD95B6891}"/>
                </a:ext>
              </a:extLst>
            </p:cNvPr>
            <p:cNvSpPr/>
            <p:nvPr/>
          </p:nvSpPr>
          <p:spPr>
            <a:xfrm>
              <a:off x="1620420" y="1553461"/>
              <a:ext cx="9455474" cy="1481009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95D8F-5B3D-47A9-AF31-796AAEFD5AD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1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E55900-A4BB-4EB4-B0B3-8D5EACAD91A8}"/>
                </a:ext>
              </a:extLst>
            </p:cNvPr>
            <p:cNvSpPr txBox="1"/>
            <p:nvPr/>
          </p:nvSpPr>
          <p:spPr>
            <a:xfrm>
              <a:off x="1495394" y="1707057"/>
              <a:ext cx="9455475" cy="102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Xử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lí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tin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liệu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100FF"/>
                    </a:gs>
                    <a:gs pos="100000">
                      <a:srgbClr val="9100FF"/>
                    </a:gs>
                  </a:gsLst>
                  <a:lin ang="0" scaled="1"/>
                </a:gra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941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4EDECE-846E-44E9-B53E-CE0CBBC93C57}"/>
              </a:ext>
            </a:extLst>
          </p:cNvPr>
          <p:cNvCxnSpPr>
            <a:cxnSpLocks/>
          </p:cNvCxnSpPr>
          <p:nvPr/>
        </p:nvCxnSpPr>
        <p:spPr>
          <a:xfrm flipH="1">
            <a:off x="1684184" y="1988771"/>
            <a:ext cx="1" cy="319457"/>
          </a:xfrm>
          <a:prstGeom prst="line">
            <a:avLst/>
          </a:prstGeom>
          <a:ln w="12700">
            <a:solidFill>
              <a:srgbClr val="0353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85A011E-B84D-427D-A300-AA93D377FBE2}"/>
              </a:ext>
            </a:extLst>
          </p:cNvPr>
          <p:cNvCxnSpPr/>
          <p:nvPr/>
        </p:nvCxnSpPr>
        <p:spPr>
          <a:xfrm flipH="1">
            <a:off x="4625393" y="1988771"/>
            <a:ext cx="2" cy="319457"/>
          </a:xfrm>
          <a:prstGeom prst="line">
            <a:avLst/>
          </a:prstGeom>
          <a:ln w="12700">
            <a:solidFill>
              <a:srgbClr val="91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4ED2A4A-5987-4E02-B72F-6F88FF0C1132}"/>
              </a:ext>
            </a:extLst>
          </p:cNvPr>
          <p:cNvCxnSpPr/>
          <p:nvPr/>
        </p:nvCxnSpPr>
        <p:spPr>
          <a:xfrm flipH="1">
            <a:off x="7566603" y="1988771"/>
            <a:ext cx="2" cy="319457"/>
          </a:xfrm>
          <a:prstGeom prst="line">
            <a:avLst/>
          </a:prstGeom>
          <a:ln w="12700">
            <a:solidFill>
              <a:srgbClr val="E1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F3C075C-ACDD-4167-AA8E-691D2EBF10D5}"/>
              </a:ext>
            </a:extLst>
          </p:cNvPr>
          <p:cNvCxnSpPr>
            <a:cxnSpLocks/>
          </p:cNvCxnSpPr>
          <p:nvPr/>
        </p:nvCxnSpPr>
        <p:spPr>
          <a:xfrm flipH="1">
            <a:off x="10507813" y="1988771"/>
            <a:ext cx="2" cy="319457"/>
          </a:xfrm>
          <a:prstGeom prst="line">
            <a:avLst/>
          </a:prstGeom>
          <a:ln w="12700">
            <a:solidFill>
              <a:srgbClr val="C0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07EFB1-6C49-4034-9CF7-08FBE7C67A47}"/>
              </a:ext>
            </a:extLst>
          </p:cNvPr>
          <p:cNvSpPr/>
          <p:nvPr/>
        </p:nvSpPr>
        <p:spPr>
          <a:xfrm>
            <a:off x="349778" y="2308228"/>
            <a:ext cx="2668814" cy="2924172"/>
          </a:xfrm>
          <a:prstGeom prst="roundRect">
            <a:avLst>
              <a:gd name="adj" fmla="val 5246"/>
            </a:avLst>
          </a:prstGeom>
          <a:noFill/>
          <a:ln w="12700">
            <a:solidFill>
              <a:srgbClr val="0353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6" name="!!69">
            <a:extLst>
              <a:ext uri="{FF2B5EF4-FFF2-40B4-BE49-F238E27FC236}">
                <a16:creationId xmlns:a16="http://schemas.microsoft.com/office/drawing/2014/main" id="{75DC2BF3-BE44-4729-94F4-617355C64D32}"/>
              </a:ext>
            </a:extLst>
          </p:cNvPr>
          <p:cNvGrpSpPr/>
          <p:nvPr/>
        </p:nvGrpSpPr>
        <p:grpSpPr>
          <a:xfrm>
            <a:off x="2253801" y="593099"/>
            <a:ext cx="7684398" cy="776925"/>
            <a:chOff x="1495394" y="1513270"/>
            <a:chExt cx="9548937" cy="152120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DA851E-4DBC-4D11-89EC-610BD95B6891}"/>
                </a:ext>
              </a:extLst>
            </p:cNvPr>
            <p:cNvSpPr/>
            <p:nvPr/>
          </p:nvSpPr>
          <p:spPr>
            <a:xfrm>
              <a:off x="1588857" y="1553461"/>
              <a:ext cx="9455474" cy="1481009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E100FF"/>
                </a:gs>
                <a:gs pos="100000">
                  <a:srgbClr val="91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95D8F-5B3D-47A9-AF31-796AAEFD5AD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1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E55900-A4BB-4EB4-B0B3-8D5EACAD91A8}"/>
                </a:ext>
              </a:extLst>
            </p:cNvPr>
            <p:cNvSpPr txBox="1"/>
            <p:nvPr/>
          </p:nvSpPr>
          <p:spPr>
            <a:xfrm>
              <a:off x="1495394" y="1707057"/>
              <a:ext cx="9455476" cy="102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Qui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trình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thập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xử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lí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tin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E100FF"/>
                      </a:gs>
                      <a:gs pos="100000">
                        <a:srgbClr val="9100FF"/>
                      </a:gs>
                    </a:gsLst>
                    <a:lin ang="0" scaled="1"/>
                  </a:gradFill>
                  <a:effectLst/>
                  <a:uLnTx/>
                  <a:uFillTx/>
                  <a:ea typeface="Times New Roman" panose="02020603050405020304" pitchFamily="18" charset="0"/>
                </a:rPr>
                <a:t>liệu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100FF"/>
                    </a:gs>
                    <a:gs pos="100000">
                      <a:srgbClr val="9100FF"/>
                    </a:gs>
                  </a:gsLst>
                  <a:lin ang="0" scaled="1"/>
                </a:gra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sp>
        <p:nvSpPr>
          <p:cNvPr id="35" name="!!999">
            <a:extLst>
              <a:ext uri="{FF2B5EF4-FFF2-40B4-BE49-F238E27FC236}">
                <a16:creationId xmlns:a16="http://schemas.microsoft.com/office/drawing/2014/main" id="{ABF530E4-51FB-476E-A638-F3D62147AB05}"/>
              </a:ext>
            </a:extLst>
          </p:cNvPr>
          <p:cNvSpPr/>
          <p:nvPr/>
        </p:nvSpPr>
        <p:spPr>
          <a:xfrm rot="5400000">
            <a:off x="1512735" y="497574"/>
            <a:ext cx="342900" cy="2668813"/>
          </a:xfrm>
          <a:custGeom>
            <a:avLst/>
            <a:gdLst>
              <a:gd name="connsiteX0" fmla="*/ 14662 w 342900"/>
              <a:gd name="connsiteY0" fmla="*/ 1334406 h 2668813"/>
              <a:gd name="connsiteX1" fmla="*/ 171451 w 342900"/>
              <a:gd name="connsiteY1" fmla="*/ 1491195 h 2668813"/>
              <a:gd name="connsiteX2" fmla="*/ 328240 w 342900"/>
              <a:gd name="connsiteY2" fmla="*/ 1334406 h 2668813"/>
              <a:gd name="connsiteX3" fmla="*/ 171451 w 342900"/>
              <a:gd name="connsiteY3" fmla="*/ 1177617 h 2668813"/>
              <a:gd name="connsiteX4" fmla="*/ 14662 w 342900"/>
              <a:gd name="connsiteY4" fmla="*/ 1334406 h 2668813"/>
              <a:gd name="connsiteX5" fmla="*/ 0 w 342900"/>
              <a:gd name="connsiteY5" fmla="*/ 2668813 h 2668813"/>
              <a:gd name="connsiteX6" fmla="*/ 0 w 342900"/>
              <a:gd name="connsiteY6" fmla="*/ 304800 h 2668813"/>
              <a:gd name="connsiteX7" fmla="*/ 171450 w 342900"/>
              <a:gd name="connsiteY7" fmla="*/ 0 h 2668813"/>
              <a:gd name="connsiteX8" fmla="*/ 342900 w 342900"/>
              <a:gd name="connsiteY8" fmla="*/ 304800 h 2668813"/>
              <a:gd name="connsiteX9" fmla="*/ 342900 w 342900"/>
              <a:gd name="connsiteY9" fmla="*/ 2668813 h 2668813"/>
              <a:gd name="connsiteX10" fmla="*/ 171450 w 342900"/>
              <a:gd name="connsiteY10" fmla="*/ 2497363 h 266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900" h="2668813">
                <a:moveTo>
                  <a:pt x="14662" y="1334406"/>
                </a:moveTo>
                <a:cubicBezTo>
                  <a:pt x="14662" y="1420998"/>
                  <a:pt x="84859" y="1491195"/>
                  <a:pt x="171451" y="1491195"/>
                </a:cubicBezTo>
                <a:cubicBezTo>
                  <a:pt x="258043" y="1491195"/>
                  <a:pt x="328240" y="1420998"/>
                  <a:pt x="328240" y="1334406"/>
                </a:cubicBezTo>
                <a:cubicBezTo>
                  <a:pt x="328240" y="1247814"/>
                  <a:pt x="258043" y="1177617"/>
                  <a:pt x="171451" y="1177617"/>
                </a:cubicBezTo>
                <a:cubicBezTo>
                  <a:pt x="84859" y="1177617"/>
                  <a:pt x="14662" y="1247814"/>
                  <a:pt x="14662" y="1334406"/>
                </a:cubicBezTo>
                <a:close/>
                <a:moveTo>
                  <a:pt x="0" y="2668813"/>
                </a:moveTo>
                <a:lnTo>
                  <a:pt x="0" y="304800"/>
                </a:lnTo>
                <a:lnTo>
                  <a:pt x="171450" y="0"/>
                </a:lnTo>
                <a:lnTo>
                  <a:pt x="342900" y="304800"/>
                </a:lnTo>
                <a:lnTo>
                  <a:pt x="342900" y="2668813"/>
                </a:lnTo>
                <a:lnTo>
                  <a:pt x="171450" y="2497363"/>
                </a:lnTo>
                <a:close/>
              </a:path>
            </a:pathLst>
          </a:custGeom>
          <a:solidFill>
            <a:srgbClr val="035397"/>
          </a:solidFill>
          <a:ln>
            <a:noFill/>
          </a:ln>
          <a:effectLst>
            <a:innerShdw blurRad="508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36" name="!!9999">
            <a:extLst>
              <a:ext uri="{FF2B5EF4-FFF2-40B4-BE49-F238E27FC236}">
                <a16:creationId xmlns:a16="http://schemas.microsoft.com/office/drawing/2014/main" id="{EA39A0AA-3FC2-4573-B3A8-9A012C1648D4}"/>
              </a:ext>
            </a:extLst>
          </p:cNvPr>
          <p:cNvSpPr/>
          <p:nvPr/>
        </p:nvSpPr>
        <p:spPr>
          <a:xfrm rot="5400000">
            <a:off x="4453945" y="497571"/>
            <a:ext cx="342900" cy="2668813"/>
          </a:xfrm>
          <a:custGeom>
            <a:avLst/>
            <a:gdLst>
              <a:gd name="connsiteX0" fmla="*/ 14662 w 342900"/>
              <a:gd name="connsiteY0" fmla="*/ 1334406 h 2668813"/>
              <a:gd name="connsiteX1" fmla="*/ 171451 w 342900"/>
              <a:gd name="connsiteY1" fmla="*/ 1491195 h 2668813"/>
              <a:gd name="connsiteX2" fmla="*/ 328240 w 342900"/>
              <a:gd name="connsiteY2" fmla="*/ 1334406 h 2668813"/>
              <a:gd name="connsiteX3" fmla="*/ 171451 w 342900"/>
              <a:gd name="connsiteY3" fmla="*/ 1177617 h 2668813"/>
              <a:gd name="connsiteX4" fmla="*/ 14662 w 342900"/>
              <a:gd name="connsiteY4" fmla="*/ 1334406 h 2668813"/>
              <a:gd name="connsiteX5" fmla="*/ 0 w 342900"/>
              <a:gd name="connsiteY5" fmla="*/ 2668813 h 2668813"/>
              <a:gd name="connsiteX6" fmla="*/ 0 w 342900"/>
              <a:gd name="connsiteY6" fmla="*/ 304800 h 2668813"/>
              <a:gd name="connsiteX7" fmla="*/ 171450 w 342900"/>
              <a:gd name="connsiteY7" fmla="*/ 0 h 2668813"/>
              <a:gd name="connsiteX8" fmla="*/ 342900 w 342900"/>
              <a:gd name="connsiteY8" fmla="*/ 304800 h 2668813"/>
              <a:gd name="connsiteX9" fmla="*/ 342900 w 342900"/>
              <a:gd name="connsiteY9" fmla="*/ 2668813 h 2668813"/>
              <a:gd name="connsiteX10" fmla="*/ 171450 w 342900"/>
              <a:gd name="connsiteY10" fmla="*/ 2497363 h 266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900" h="2668813">
                <a:moveTo>
                  <a:pt x="14662" y="1334406"/>
                </a:moveTo>
                <a:cubicBezTo>
                  <a:pt x="14662" y="1420998"/>
                  <a:pt x="84859" y="1491195"/>
                  <a:pt x="171451" y="1491195"/>
                </a:cubicBezTo>
                <a:cubicBezTo>
                  <a:pt x="258043" y="1491195"/>
                  <a:pt x="328240" y="1420998"/>
                  <a:pt x="328240" y="1334406"/>
                </a:cubicBezTo>
                <a:cubicBezTo>
                  <a:pt x="328240" y="1247814"/>
                  <a:pt x="258043" y="1177617"/>
                  <a:pt x="171451" y="1177617"/>
                </a:cubicBezTo>
                <a:cubicBezTo>
                  <a:pt x="84859" y="1177617"/>
                  <a:pt x="14662" y="1247814"/>
                  <a:pt x="14662" y="1334406"/>
                </a:cubicBezTo>
                <a:close/>
                <a:moveTo>
                  <a:pt x="0" y="2668813"/>
                </a:moveTo>
                <a:lnTo>
                  <a:pt x="0" y="304800"/>
                </a:lnTo>
                <a:lnTo>
                  <a:pt x="171450" y="0"/>
                </a:lnTo>
                <a:lnTo>
                  <a:pt x="342900" y="304800"/>
                </a:lnTo>
                <a:lnTo>
                  <a:pt x="342900" y="2668813"/>
                </a:lnTo>
                <a:lnTo>
                  <a:pt x="171450" y="2497363"/>
                </a:lnTo>
                <a:close/>
              </a:path>
            </a:pathLst>
          </a:custGeom>
          <a:solidFill>
            <a:srgbClr val="9100FF"/>
          </a:solidFill>
          <a:ln>
            <a:noFill/>
          </a:ln>
          <a:effectLst>
            <a:innerShdw blurRad="508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38" name="!!888">
            <a:extLst>
              <a:ext uri="{FF2B5EF4-FFF2-40B4-BE49-F238E27FC236}">
                <a16:creationId xmlns:a16="http://schemas.microsoft.com/office/drawing/2014/main" id="{82FF0D00-09C4-427E-B3D0-606A881CFF7F}"/>
              </a:ext>
            </a:extLst>
          </p:cNvPr>
          <p:cNvSpPr/>
          <p:nvPr/>
        </p:nvSpPr>
        <p:spPr>
          <a:xfrm rot="5400000">
            <a:off x="7395154" y="497572"/>
            <a:ext cx="342900" cy="2668813"/>
          </a:xfrm>
          <a:custGeom>
            <a:avLst/>
            <a:gdLst>
              <a:gd name="connsiteX0" fmla="*/ 14662 w 342900"/>
              <a:gd name="connsiteY0" fmla="*/ 1334406 h 2668813"/>
              <a:gd name="connsiteX1" fmla="*/ 171451 w 342900"/>
              <a:gd name="connsiteY1" fmla="*/ 1491195 h 2668813"/>
              <a:gd name="connsiteX2" fmla="*/ 328240 w 342900"/>
              <a:gd name="connsiteY2" fmla="*/ 1334406 h 2668813"/>
              <a:gd name="connsiteX3" fmla="*/ 171451 w 342900"/>
              <a:gd name="connsiteY3" fmla="*/ 1177617 h 2668813"/>
              <a:gd name="connsiteX4" fmla="*/ 14662 w 342900"/>
              <a:gd name="connsiteY4" fmla="*/ 1334406 h 2668813"/>
              <a:gd name="connsiteX5" fmla="*/ 0 w 342900"/>
              <a:gd name="connsiteY5" fmla="*/ 2668813 h 2668813"/>
              <a:gd name="connsiteX6" fmla="*/ 0 w 342900"/>
              <a:gd name="connsiteY6" fmla="*/ 304800 h 2668813"/>
              <a:gd name="connsiteX7" fmla="*/ 171450 w 342900"/>
              <a:gd name="connsiteY7" fmla="*/ 0 h 2668813"/>
              <a:gd name="connsiteX8" fmla="*/ 342900 w 342900"/>
              <a:gd name="connsiteY8" fmla="*/ 304800 h 2668813"/>
              <a:gd name="connsiteX9" fmla="*/ 342900 w 342900"/>
              <a:gd name="connsiteY9" fmla="*/ 2668813 h 2668813"/>
              <a:gd name="connsiteX10" fmla="*/ 171450 w 342900"/>
              <a:gd name="connsiteY10" fmla="*/ 2497363 h 266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900" h="2668813">
                <a:moveTo>
                  <a:pt x="14662" y="1334406"/>
                </a:moveTo>
                <a:cubicBezTo>
                  <a:pt x="14662" y="1420998"/>
                  <a:pt x="84859" y="1491195"/>
                  <a:pt x="171451" y="1491195"/>
                </a:cubicBezTo>
                <a:cubicBezTo>
                  <a:pt x="258043" y="1491195"/>
                  <a:pt x="328240" y="1420998"/>
                  <a:pt x="328240" y="1334406"/>
                </a:cubicBezTo>
                <a:cubicBezTo>
                  <a:pt x="328240" y="1247814"/>
                  <a:pt x="258043" y="1177617"/>
                  <a:pt x="171451" y="1177617"/>
                </a:cubicBezTo>
                <a:cubicBezTo>
                  <a:pt x="84859" y="1177617"/>
                  <a:pt x="14662" y="1247814"/>
                  <a:pt x="14662" y="1334406"/>
                </a:cubicBezTo>
                <a:close/>
                <a:moveTo>
                  <a:pt x="0" y="2668813"/>
                </a:moveTo>
                <a:lnTo>
                  <a:pt x="0" y="304800"/>
                </a:lnTo>
                <a:lnTo>
                  <a:pt x="171450" y="0"/>
                </a:lnTo>
                <a:lnTo>
                  <a:pt x="342900" y="304800"/>
                </a:lnTo>
                <a:lnTo>
                  <a:pt x="342900" y="2668813"/>
                </a:lnTo>
                <a:lnTo>
                  <a:pt x="171450" y="2497363"/>
                </a:lnTo>
                <a:close/>
              </a:path>
            </a:pathLst>
          </a:custGeom>
          <a:solidFill>
            <a:srgbClr val="E100FF"/>
          </a:solidFill>
          <a:ln>
            <a:noFill/>
          </a:ln>
          <a:effectLst>
            <a:innerShdw blurRad="508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39" name="!!77">
            <a:extLst>
              <a:ext uri="{FF2B5EF4-FFF2-40B4-BE49-F238E27FC236}">
                <a16:creationId xmlns:a16="http://schemas.microsoft.com/office/drawing/2014/main" id="{1BCFC113-F2A4-4C33-83F1-9E7737F0329E}"/>
              </a:ext>
            </a:extLst>
          </p:cNvPr>
          <p:cNvSpPr/>
          <p:nvPr/>
        </p:nvSpPr>
        <p:spPr>
          <a:xfrm rot="5400000">
            <a:off x="10336364" y="497577"/>
            <a:ext cx="342900" cy="2668813"/>
          </a:xfrm>
          <a:custGeom>
            <a:avLst/>
            <a:gdLst>
              <a:gd name="connsiteX0" fmla="*/ 14662 w 342900"/>
              <a:gd name="connsiteY0" fmla="*/ 1334406 h 2668813"/>
              <a:gd name="connsiteX1" fmla="*/ 171451 w 342900"/>
              <a:gd name="connsiteY1" fmla="*/ 1491195 h 2668813"/>
              <a:gd name="connsiteX2" fmla="*/ 328240 w 342900"/>
              <a:gd name="connsiteY2" fmla="*/ 1334406 h 2668813"/>
              <a:gd name="connsiteX3" fmla="*/ 171451 w 342900"/>
              <a:gd name="connsiteY3" fmla="*/ 1177617 h 2668813"/>
              <a:gd name="connsiteX4" fmla="*/ 14662 w 342900"/>
              <a:gd name="connsiteY4" fmla="*/ 1334406 h 2668813"/>
              <a:gd name="connsiteX5" fmla="*/ 0 w 342900"/>
              <a:gd name="connsiteY5" fmla="*/ 2668813 h 2668813"/>
              <a:gd name="connsiteX6" fmla="*/ 0 w 342900"/>
              <a:gd name="connsiteY6" fmla="*/ 304800 h 2668813"/>
              <a:gd name="connsiteX7" fmla="*/ 171450 w 342900"/>
              <a:gd name="connsiteY7" fmla="*/ 0 h 2668813"/>
              <a:gd name="connsiteX8" fmla="*/ 342900 w 342900"/>
              <a:gd name="connsiteY8" fmla="*/ 304800 h 2668813"/>
              <a:gd name="connsiteX9" fmla="*/ 342900 w 342900"/>
              <a:gd name="connsiteY9" fmla="*/ 2668813 h 2668813"/>
              <a:gd name="connsiteX10" fmla="*/ 171450 w 342900"/>
              <a:gd name="connsiteY10" fmla="*/ 2497363 h 266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900" h="2668813">
                <a:moveTo>
                  <a:pt x="14662" y="1334406"/>
                </a:moveTo>
                <a:cubicBezTo>
                  <a:pt x="14662" y="1420998"/>
                  <a:pt x="84859" y="1491195"/>
                  <a:pt x="171451" y="1491195"/>
                </a:cubicBezTo>
                <a:cubicBezTo>
                  <a:pt x="258043" y="1491195"/>
                  <a:pt x="328240" y="1420998"/>
                  <a:pt x="328240" y="1334406"/>
                </a:cubicBezTo>
                <a:cubicBezTo>
                  <a:pt x="328240" y="1247814"/>
                  <a:pt x="258043" y="1177617"/>
                  <a:pt x="171451" y="1177617"/>
                </a:cubicBezTo>
                <a:cubicBezTo>
                  <a:pt x="84859" y="1177617"/>
                  <a:pt x="14662" y="1247814"/>
                  <a:pt x="14662" y="1334406"/>
                </a:cubicBezTo>
                <a:close/>
                <a:moveTo>
                  <a:pt x="0" y="2668813"/>
                </a:moveTo>
                <a:lnTo>
                  <a:pt x="0" y="304800"/>
                </a:lnTo>
                <a:lnTo>
                  <a:pt x="171450" y="0"/>
                </a:lnTo>
                <a:lnTo>
                  <a:pt x="342900" y="304800"/>
                </a:lnTo>
                <a:lnTo>
                  <a:pt x="342900" y="2668813"/>
                </a:lnTo>
                <a:lnTo>
                  <a:pt x="171450" y="2497363"/>
                </a:lnTo>
                <a:close/>
              </a:path>
            </a:pathLst>
          </a:custGeom>
          <a:solidFill>
            <a:srgbClr val="C04848"/>
          </a:solidFill>
          <a:ln>
            <a:noFill/>
          </a:ln>
          <a:effectLst>
            <a:innerShdw blurRad="508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E0A253D-0812-4EC4-8444-4F30A8A027C8}"/>
              </a:ext>
            </a:extLst>
          </p:cNvPr>
          <p:cNvSpPr/>
          <p:nvPr/>
        </p:nvSpPr>
        <p:spPr>
          <a:xfrm>
            <a:off x="3290988" y="2308228"/>
            <a:ext cx="2668814" cy="2924172"/>
          </a:xfrm>
          <a:prstGeom prst="roundRect">
            <a:avLst>
              <a:gd name="adj" fmla="val 5246"/>
            </a:avLst>
          </a:prstGeom>
          <a:noFill/>
          <a:ln>
            <a:solidFill>
              <a:srgbClr val="91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F76DD93-605D-4476-B6EA-ED104E101115}"/>
              </a:ext>
            </a:extLst>
          </p:cNvPr>
          <p:cNvSpPr/>
          <p:nvPr/>
        </p:nvSpPr>
        <p:spPr>
          <a:xfrm>
            <a:off x="6232197" y="2308228"/>
            <a:ext cx="2668814" cy="2924172"/>
          </a:xfrm>
          <a:prstGeom prst="roundRect">
            <a:avLst>
              <a:gd name="adj" fmla="val 5246"/>
            </a:avLst>
          </a:prstGeom>
          <a:noFill/>
          <a:ln>
            <a:solidFill>
              <a:srgbClr val="E1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CE1D67-5468-4443-9577-34089EBC8C4C}"/>
              </a:ext>
            </a:extLst>
          </p:cNvPr>
          <p:cNvSpPr/>
          <p:nvPr/>
        </p:nvSpPr>
        <p:spPr>
          <a:xfrm>
            <a:off x="9173407" y="2308228"/>
            <a:ext cx="2668814" cy="2924172"/>
          </a:xfrm>
          <a:prstGeom prst="roundRect">
            <a:avLst>
              <a:gd name="adj" fmla="val 5246"/>
            </a:avLst>
          </a:prstGeom>
          <a:noFill/>
          <a:ln>
            <a:solidFill>
              <a:srgbClr val="C04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DCB1EB6-2574-4466-BCE5-168FA2E080A8}"/>
              </a:ext>
            </a:extLst>
          </p:cNvPr>
          <p:cNvSpPr txBox="1"/>
          <p:nvPr/>
        </p:nvSpPr>
        <p:spPr>
          <a:xfrm>
            <a:off x="413279" y="2695328"/>
            <a:ext cx="25077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35397"/>
                </a:solidFill>
              </a:rPr>
              <a:t>Lập thư mục 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</a:rPr>
              <a:t>và  danh mục các nguồn sử liệu cần thu thập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31204B3-9C5B-4A9D-9298-51FE3FB11A2F}"/>
              </a:ext>
            </a:extLst>
          </p:cNvPr>
          <p:cNvSpPr txBox="1"/>
          <p:nvPr/>
        </p:nvSpPr>
        <p:spPr>
          <a:xfrm>
            <a:off x="3371532" y="2695328"/>
            <a:ext cx="25077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9100FF"/>
                </a:solidFill>
              </a:rPr>
              <a:t>Sưu tầm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</a:rPr>
              <a:t>, đọc, ghi chép thông tin sử liệu liên quan đến vấn đề nghiên cứu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461209-78F4-4A97-B664-993FB8286A5D}"/>
              </a:ext>
            </a:extLst>
          </p:cNvPr>
          <p:cNvSpPr txBox="1"/>
          <p:nvPr/>
        </p:nvSpPr>
        <p:spPr>
          <a:xfrm>
            <a:off x="6312742" y="2695328"/>
            <a:ext cx="25077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chemeClr val="bg2">
                    <a:lumMod val="25000"/>
                  </a:schemeClr>
                </a:solidFill>
              </a:rPr>
              <a:t>Chọn lọc, </a:t>
            </a:r>
            <a:r>
              <a:rPr lang="vi-VN" sz="2600" b="1" dirty="0">
                <a:solidFill>
                  <a:srgbClr val="E100FF"/>
                </a:solidFill>
              </a:rPr>
              <a:t>phân loại 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</a:rPr>
              <a:t>sử liệu để thuận lợi cho việc xác minh, đánh giá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B6A266-5786-48DB-9230-1C84139C38D6}"/>
              </a:ext>
            </a:extLst>
          </p:cNvPr>
          <p:cNvSpPr txBox="1"/>
          <p:nvPr/>
        </p:nvSpPr>
        <p:spPr>
          <a:xfrm>
            <a:off x="9253952" y="2695328"/>
            <a:ext cx="25077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chemeClr val="bg2">
                    <a:lumMod val="25000"/>
                  </a:schemeClr>
                </a:solidFill>
              </a:rPr>
              <a:t>Xác định, </a:t>
            </a:r>
            <a:r>
              <a:rPr lang="vi-VN" sz="2600" b="1" dirty="0">
                <a:solidFill>
                  <a:srgbClr val="C04848"/>
                </a:solidFill>
              </a:rPr>
              <a:t>đánh giá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</a:rPr>
              <a:t> về nguồn gốc sử liệu, thời điểm ra đời, nội dung sử liệu</a:t>
            </a:r>
          </a:p>
        </p:txBody>
      </p:sp>
    </p:spTree>
    <p:extLst>
      <p:ext uri="{BB962C8B-B14F-4D97-AF65-F5344CB8AC3E}">
        <p14:creationId xmlns:p14="http://schemas.microsoft.com/office/powerpoint/2010/main" val="224819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0" grpId="0"/>
      <p:bldP spid="61" grpId="0"/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!!69">
            <a:extLst>
              <a:ext uri="{FF2B5EF4-FFF2-40B4-BE49-F238E27FC236}">
                <a16:creationId xmlns:a16="http://schemas.microsoft.com/office/drawing/2014/main" id="{ECCE259E-0F37-4AC6-B44D-BF3C50838F75}"/>
              </a:ext>
            </a:extLst>
          </p:cNvPr>
          <p:cNvGrpSpPr/>
          <p:nvPr/>
        </p:nvGrpSpPr>
        <p:grpSpPr>
          <a:xfrm>
            <a:off x="0" y="2895600"/>
            <a:ext cx="12192000" cy="1066800"/>
            <a:chOff x="0" y="2895600"/>
            <a:chExt cx="12192000" cy="10668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8156CB-C399-4A73-93C6-12ED626D2BB5}"/>
                </a:ext>
              </a:extLst>
            </p:cNvPr>
            <p:cNvSpPr/>
            <p:nvPr/>
          </p:nvSpPr>
          <p:spPr>
            <a:xfrm>
              <a:off x="0" y="2895600"/>
              <a:ext cx="12192000" cy="1066800"/>
            </a:xfrm>
            <a:prstGeom prst="rect">
              <a:avLst/>
            </a:prstGeom>
            <a:gradFill flip="none" rotWithShape="1">
              <a:gsLst>
                <a:gs pos="0">
                  <a:srgbClr val="F5AE19"/>
                </a:gs>
                <a:gs pos="84000">
                  <a:srgbClr val="F13E12"/>
                </a:gs>
              </a:gsLst>
              <a:lin ang="0" scaled="1"/>
              <a:tileRect/>
            </a:gradFill>
            <a:ln>
              <a:noFill/>
            </a:ln>
            <a:effectLst>
              <a:outerShdw blurRad="5334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!!1">
              <a:extLst>
                <a:ext uri="{FF2B5EF4-FFF2-40B4-BE49-F238E27FC236}">
                  <a16:creationId xmlns:a16="http://schemas.microsoft.com/office/drawing/2014/main" id="{F2CAFD49-C585-44DA-822D-4F3A40C63882}"/>
                </a:ext>
              </a:extLst>
            </p:cNvPr>
            <p:cNvSpPr txBox="1"/>
            <p:nvPr/>
          </p:nvSpPr>
          <p:spPr>
            <a:xfrm>
              <a:off x="1823069" y="3163891"/>
              <a:ext cx="85459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2.3.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nối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kiến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bài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lịch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cuộc</a:t>
              </a: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sống</a:t>
              </a:r>
              <a:endPara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80B9B6E-3B92-4899-A86C-B9439962ACF6}"/>
              </a:ext>
            </a:extLst>
          </p:cNvPr>
          <p:cNvSpPr/>
          <p:nvPr/>
        </p:nvSpPr>
        <p:spPr>
          <a:xfrm flipV="1">
            <a:off x="-4091058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F2DC19-577B-44EE-B28A-16C5580CFC00}"/>
              </a:ext>
            </a:extLst>
          </p:cNvPr>
          <p:cNvSpPr/>
          <p:nvPr/>
        </p:nvSpPr>
        <p:spPr>
          <a:xfrm flipV="1">
            <a:off x="-3812039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9B61D6A-3545-4D14-804B-232704EED806}"/>
              </a:ext>
            </a:extLst>
          </p:cNvPr>
          <p:cNvSpPr/>
          <p:nvPr/>
        </p:nvSpPr>
        <p:spPr>
          <a:xfrm flipV="1">
            <a:off x="-3533020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6FD65FC-07C3-49BF-9690-4FC34C13BAD0}"/>
              </a:ext>
            </a:extLst>
          </p:cNvPr>
          <p:cNvSpPr/>
          <p:nvPr/>
        </p:nvSpPr>
        <p:spPr>
          <a:xfrm flipV="1">
            <a:off x="-3254001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5EE609A-991D-49DF-A2FF-43C637883409}"/>
              </a:ext>
            </a:extLst>
          </p:cNvPr>
          <p:cNvSpPr/>
          <p:nvPr/>
        </p:nvSpPr>
        <p:spPr>
          <a:xfrm flipV="1">
            <a:off x="-2974983" y="-863883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DD45E88-B3C7-4EA9-8A10-9C97CAD13361}"/>
              </a:ext>
            </a:extLst>
          </p:cNvPr>
          <p:cNvSpPr/>
          <p:nvPr/>
        </p:nvSpPr>
        <p:spPr>
          <a:xfrm flipV="1">
            <a:off x="13333482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5990DDE-2E08-4ABA-88D1-F09232580CDF}"/>
              </a:ext>
            </a:extLst>
          </p:cNvPr>
          <p:cNvSpPr/>
          <p:nvPr/>
        </p:nvSpPr>
        <p:spPr>
          <a:xfrm flipV="1">
            <a:off x="13612501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581E7E9-B4C2-4316-BFC1-DBB6505DD94C}"/>
              </a:ext>
            </a:extLst>
          </p:cNvPr>
          <p:cNvSpPr/>
          <p:nvPr/>
        </p:nvSpPr>
        <p:spPr>
          <a:xfrm flipV="1">
            <a:off x="13891520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DA739DB-DC8C-42C8-81B3-AC32A4BF222A}"/>
              </a:ext>
            </a:extLst>
          </p:cNvPr>
          <p:cNvSpPr/>
          <p:nvPr/>
        </p:nvSpPr>
        <p:spPr>
          <a:xfrm flipV="1">
            <a:off x="14170539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7FC59E0-A130-462E-BE37-FC9D17219540}"/>
              </a:ext>
            </a:extLst>
          </p:cNvPr>
          <p:cNvSpPr/>
          <p:nvPr/>
        </p:nvSpPr>
        <p:spPr>
          <a:xfrm flipV="1">
            <a:off x="14449557" y="-3819292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75BD433-48FC-40F0-ADAD-5CA6AAF94F7A}"/>
              </a:ext>
            </a:extLst>
          </p:cNvPr>
          <p:cNvSpPr/>
          <p:nvPr/>
        </p:nvSpPr>
        <p:spPr>
          <a:xfrm flipV="1">
            <a:off x="12841365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5967773-3365-4443-841D-6917EDB3BA31}"/>
              </a:ext>
            </a:extLst>
          </p:cNvPr>
          <p:cNvSpPr/>
          <p:nvPr/>
        </p:nvSpPr>
        <p:spPr>
          <a:xfrm flipV="1">
            <a:off x="13120384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BBB8C06-B682-47A9-A6EB-A58D901A0C3F}"/>
              </a:ext>
            </a:extLst>
          </p:cNvPr>
          <p:cNvSpPr/>
          <p:nvPr/>
        </p:nvSpPr>
        <p:spPr>
          <a:xfrm flipV="1">
            <a:off x="13399403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02DE6B6-A472-436E-82D5-FA97BFEC8951}"/>
              </a:ext>
            </a:extLst>
          </p:cNvPr>
          <p:cNvSpPr/>
          <p:nvPr/>
        </p:nvSpPr>
        <p:spPr>
          <a:xfrm flipV="1">
            <a:off x="13678422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5B27ACF-5E5B-418C-98E4-AC655475FC46}"/>
              </a:ext>
            </a:extLst>
          </p:cNvPr>
          <p:cNvSpPr/>
          <p:nvPr/>
        </p:nvSpPr>
        <p:spPr>
          <a:xfrm flipV="1">
            <a:off x="13957440" y="7907700"/>
            <a:ext cx="110886" cy="118416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C04848">
                    <a:alpha val="41000"/>
                  </a:srgbClr>
                </a:gs>
                <a:gs pos="100000">
                  <a:srgbClr val="550848">
                    <a:alpha val="36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8C764-45C5-4B76-BC20-6096F954EE1F}"/>
              </a:ext>
            </a:extLst>
          </p:cNvPr>
          <p:cNvSpPr txBox="1"/>
          <p:nvPr/>
        </p:nvSpPr>
        <p:spPr>
          <a:xfrm>
            <a:off x="6485173" y="7553358"/>
            <a:ext cx="4445448" cy="58477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gradFill>
                  <a:gsLst>
                    <a:gs pos="0">
                      <a:srgbClr val="256C9B"/>
                    </a:gs>
                    <a:gs pos="100000">
                      <a:srgbClr val="4E94C7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BĂNG TAN Ở BẮC CỰC</a:t>
            </a:r>
            <a:endParaRPr lang="vi-VN" sz="3200" b="1" dirty="0">
              <a:gradFill>
                <a:gsLst>
                  <a:gs pos="0">
                    <a:srgbClr val="256C9B"/>
                  </a:gs>
                  <a:gs pos="100000">
                    <a:srgbClr val="4E94C7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C22AAD-4B1C-443F-8E52-145D63EDC1A2}"/>
              </a:ext>
            </a:extLst>
          </p:cNvPr>
          <p:cNvSpPr txBox="1"/>
          <p:nvPr/>
        </p:nvSpPr>
        <p:spPr>
          <a:xfrm>
            <a:off x="6860276" y="8015271"/>
            <a:ext cx="369524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Do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sựu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nóng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toàn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cầu</a:t>
            </a:r>
            <a:endParaRPr lang="vi-VN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D6ACCD-9ECF-4D09-9878-86CED014AEE8}"/>
              </a:ext>
            </a:extLst>
          </p:cNvPr>
          <p:cNvSpPr txBox="1"/>
          <p:nvPr/>
        </p:nvSpPr>
        <p:spPr>
          <a:xfrm>
            <a:off x="-5376793" y="1552575"/>
            <a:ext cx="537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gradFill>
                  <a:gsLst>
                    <a:gs pos="0">
                      <a:srgbClr val="256C9B"/>
                    </a:gs>
                    <a:gs pos="100000">
                      <a:srgbClr val="4E94C7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CÁCH MẠNG CÔNG NGHIỆP</a:t>
            </a:r>
            <a:endParaRPr lang="vi-VN" sz="3200" b="1" dirty="0">
              <a:gradFill>
                <a:gsLst>
                  <a:gs pos="0">
                    <a:srgbClr val="256C9B"/>
                  </a:gs>
                  <a:gs pos="100000">
                    <a:srgbClr val="4E94C7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0432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8AA6C-BB03-484B-8AF3-F647412E554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E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793DAC-6D1C-4DAB-A825-C78B975A88EB}"/>
              </a:ext>
            </a:extLst>
          </p:cNvPr>
          <p:cNvSpPr/>
          <p:nvPr/>
        </p:nvSpPr>
        <p:spPr>
          <a:xfrm>
            <a:off x="6196296" y="104775"/>
            <a:ext cx="5894103" cy="4449097"/>
          </a:xfrm>
          <a:prstGeom prst="roundRect">
            <a:avLst>
              <a:gd name="adj" fmla="val 7052"/>
            </a:avLst>
          </a:prstGeom>
          <a:blipFill>
            <a:blip r:embed="rId2"/>
            <a:srcRect/>
            <a:stretch>
              <a:fillRect l="-3681" r="-3681"/>
            </a:stretch>
          </a:blip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F72FC-A5F8-4D07-A823-520154F762E0}"/>
              </a:ext>
            </a:extLst>
          </p:cNvPr>
          <p:cNvSpPr txBox="1"/>
          <p:nvPr/>
        </p:nvSpPr>
        <p:spPr>
          <a:xfrm>
            <a:off x="6920623" y="4914900"/>
            <a:ext cx="4445448" cy="58477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gradFill>
                  <a:gsLst>
                    <a:gs pos="0">
                      <a:srgbClr val="256C9B"/>
                    </a:gs>
                    <a:gs pos="100000">
                      <a:srgbClr val="4E94C7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BĂNG TAN Ở BẮC CỰC</a:t>
            </a:r>
            <a:endParaRPr lang="vi-VN" sz="3200" b="1" dirty="0">
              <a:gradFill>
                <a:gsLst>
                  <a:gs pos="0">
                    <a:srgbClr val="256C9B"/>
                  </a:gs>
                  <a:gs pos="100000">
                    <a:srgbClr val="4E94C7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AD71B-A804-4D54-8CFE-459D28C06F3C}"/>
              </a:ext>
            </a:extLst>
          </p:cNvPr>
          <p:cNvSpPr txBox="1"/>
          <p:nvPr/>
        </p:nvSpPr>
        <p:spPr>
          <a:xfrm>
            <a:off x="7295726" y="5376813"/>
            <a:ext cx="369524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Do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sựu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nóng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toàn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cầu</a:t>
            </a:r>
            <a:endParaRPr lang="vi-VN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75593-8EDA-4596-B685-E448CD68D038}"/>
              </a:ext>
            </a:extLst>
          </p:cNvPr>
          <p:cNvSpPr txBox="1"/>
          <p:nvPr/>
        </p:nvSpPr>
        <p:spPr>
          <a:xfrm>
            <a:off x="381420" y="1552575"/>
            <a:ext cx="537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gradFill>
                  <a:gsLst>
                    <a:gs pos="0">
                      <a:srgbClr val="256C9B"/>
                    </a:gs>
                    <a:gs pos="100000">
                      <a:srgbClr val="4E94C7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CÁCH MẠNG CÔNG NGHIỆP</a:t>
            </a:r>
            <a:endParaRPr lang="vi-VN" sz="3200" b="1" dirty="0">
              <a:gradFill>
                <a:gsLst>
                  <a:gs pos="0">
                    <a:srgbClr val="256C9B"/>
                  </a:gs>
                  <a:gs pos="100000">
                    <a:srgbClr val="4E94C7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FBB67-1BAF-47AB-BA38-54A3AFA9D343}"/>
              </a:ext>
            </a:extLst>
          </p:cNvPr>
          <p:cNvSpPr txBox="1"/>
          <p:nvPr/>
        </p:nvSpPr>
        <p:spPr>
          <a:xfrm>
            <a:off x="381420" y="1997075"/>
            <a:ext cx="537679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Cuộc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cách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mạng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công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nghiệp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ở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thế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kỉ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XVIII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bên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cạnh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những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hệ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tích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cực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thì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cũng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đồng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thời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để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lại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hệ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tiêu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cực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sự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nóng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lên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toàn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cầu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do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việc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khai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thác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quy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mô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lớn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các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nguồn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nguyên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liệu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hóa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thạch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(than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đá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dầu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mỏ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khí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đốt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,..)</a:t>
            </a:r>
            <a:endParaRPr lang="vi-VN" sz="2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4701E2E6-8C68-43FC-A92B-728620852E81}"/>
              </a:ext>
            </a:extLst>
          </p:cNvPr>
          <p:cNvSpPr/>
          <p:nvPr/>
        </p:nvSpPr>
        <p:spPr>
          <a:xfrm>
            <a:off x="3103033" y="7585537"/>
            <a:ext cx="1447800" cy="5575300"/>
          </a:xfrm>
          <a:prstGeom prst="roundRect">
            <a:avLst/>
          </a:prstGeom>
          <a:blipFill>
            <a:blip r:embed="rId4"/>
            <a:srcRect/>
            <a:stretch>
              <a:fillRect l="-369975" r="-10672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Rectangle: Rounded Corners 14">
            <a:hlinkClick r:id="rId5" action="ppaction://hlinksldjump"/>
            <a:extLst>
              <a:ext uri="{FF2B5EF4-FFF2-40B4-BE49-F238E27FC236}">
                <a16:creationId xmlns:a16="http://schemas.microsoft.com/office/drawing/2014/main" id="{DF408686-2785-4E12-AAF8-1D8C490FD00B}"/>
              </a:ext>
            </a:extLst>
          </p:cNvPr>
          <p:cNvSpPr/>
          <p:nvPr/>
        </p:nvSpPr>
        <p:spPr>
          <a:xfrm>
            <a:off x="5372100" y="-7230268"/>
            <a:ext cx="1447800" cy="5575300"/>
          </a:xfrm>
          <a:prstGeom prst="roundRect">
            <a:avLst/>
          </a:prstGeom>
          <a:blipFill>
            <a:blip r:embed="rId6"/>
            <a:srcRect/>
            <a:stretch>
              <a:fillRect l="-401247" r="-8779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CEA9A4FB-F584-4D89-8ADA-97BA0890FFC1}"/>
              </a:ext>
            </a:extLst>
          </p:cNvPr>
          <p:cNvSpPr/>
          <p:nvPr/>
        </p:nvSpPr>
        <p:spPr>
          <a:xfrm>
            <a:off x="7641167" y="7585537"/>
            <a:ext cx="1447800" cy="5575300"/>
          </a:xfrm>
          <a:prstGeom prst="roundRect">
            <a:avLst/>
          </a:prstGeom>
          <a:blipFill>
            <a:blip r:embed="rId8"/>
            <a:srcRect/>
            <a:stretch>
              <a:fillRect l="-306266" r="-30626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53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3103033" y="712788"/>
            <a:ext cx="1447800" cy="5575300"/>
          </a:xfrm>
          <a:prstGeom prst="roundRect">
            <a:avLst/>
          </a:prstGeom>
          <a:blipFill>
            <a:blip r:embed="rId4"/>
            <a:srcRect/>
            <a:stretch>
              <a:fillRect l="-369975" r="-10672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5372100" y="712788"/>
            <a:ext cx="1447800" cy="5575300"/>
          </a:xfrm>
          <a:prstGeom prst="roundRect">
            <a:avLst/>
          </a:prstGeom>
          <a:blipFill>
            <a:blip r:embed="rId6"/>
            <a:srcRect/>
            <a:stretch>
              <a:fillRect l="-401247" r="-8779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7" action="ppaction://hlinksldjump"/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7641167" y="712788"/>
            <a:ext cx="1447800" cy="5575300"/>
          </a:xfrm>
          <a:prstGeom prst="roundRect">
            <a:avLst/>
          </a:prstGeom>
          <a:blipFill>
            <a:blip r:embed="rId8"/>
            <a:srcRect/>
            <a:stretch>
              <a:fillRect l="-306266" r="-30626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24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432406" y="712788"/>
            <a:ext cx="8501739" cy="5575300"/>
          </a:xfrm>
          <a:prstGeom prst="roundRect">
            <a:avLst>
              <a:gd name="adj" fmla="val 4952"/>
            </a:avLst>
          </a:prstGeom>
          <a:blipFill>
            <a:blip r:embed="rId3"/>
            <a:srcRect/>
            <a:stretch>
              <a:fillRect t="-912" b="-912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9260113" y="712788"/>
            <a:ext cx="1086757" cy="5575300"/>
          </a:xfrm>
          <a:prstGeom prst="roundRect">
            <a:avLst/>
          </a:prstGeom>
          <a:blipFill>
            <a:blip r:embed="rId4"/>
            <a:srcRect/>
            <a:stretch>
              <a:fillRect l="-482602" r="-20213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10672837" y="712788"/>
            <a:ext cx="1086757" cy="5575300"/>
          </a:xfrm>
          <a:prstGeom prst="roundRect">
            <a:avLst/>
          </a:prstGeom>
          <a:blipFill>
            <a:blip r:embed="rId5"/>
            <a:srcRect/>
            <a:stretch>
              <a:fillRect l="-424625" r="-42462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571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657980" y="712788"/>
            <a:ext cx="1106110" cy="5575300"/>
          </a:xfrm>
          <a:prstGeom prst="roundRect">
            <a:avLst/>
          </a:prstGeom>
          <a:blipFill>
            <a:blip r:embed="rId3"/>
            <a:srcRect/>
            <a:stretch>
              <a:fillRect l="-519005" r="-13584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2032000" y="712788"/>
            <a:ext cx="8128000" cy="5575300"/>
          </a:xfrm>
          <a:prstGeom prst="roundRect">
            <a:avLst>
              <a:gd name="adj" fmla="val 5733"/>
            </a:avLst>
          </a:prstGeom>
          <a:blipFill>
            <a:blip r:embed="rId4"/>
            <a:srcRect/>
            <a:stretch>
              <a:fillRect l="-2462" r="-2462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10427910" y="712788"/>
            <a:ext cx="1106110" cy="5575300"/>
          </a:xfrm>
          <a:prstGeom prst="roundRect">
            <a:avLst/>
          </a:prstGeom>
          <a:blipFill>
            <a:blip r:embed="rId5"/>
            <a:srcRect/>
            <a:stretch>
              <a:fillRect l="-416321" r="-416321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08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228600" y="712788"/>
            <a:ext cx="1138768" cy="5575300"/>
          </a:xfrm>
          <a:prstGeom prst="roundRect">
            <a:avLst>
              <a:gd name="adj" fmla="val 15974"/>
            </a:avLst>
          </a:prstGeom>
          <a:blipFill>
            <a:blip r:embed="rId3"/>
            <a:srcRect/>
            <a:stretch>
              <a:fillRect l="-349666" r="-34966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1595966" y="712788"/>
            <a:ext cx="7632702" cy="5575300"/>
          </a:xfrm>
          <a:prstGeom prst="roundRect">
            <a:avLst>
              <a:gd name="adj" fmla="val 5505"/>
            </a:avLst>
          </a:prstGeom>
          <a:blipFill>
            <a:blip r:embed="rId4"/>
            <a:srcRect/>
            <a:stretch>
              <a:fillRect l="-25202" r="-457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9457266" y="712788"/>
            <a:ext cx="1138768" cy="5575300"/>
          </a:xfrm>
          <a:prstGeom prst="roundRect">
            <a:avLst/>
          </a:prstGeom>
          <a:blipFill>
            <a:blip r:embed="rId5"/>
            <a:srcRect/>
            <a:stretch>
              <a:fillRect l="-402566" r="-26241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F3686C-8726-4888-B67E-B05D9FCB5A14}"/>
              </a:ext>
            </a:extLst>
          </p:cNvPr>
          <p:cNvSpPr/>
          <p:nvPr/>
        </p:nvSpPr>
        <p:spPr>
          <a:xfrm>
            <a:off x="10824632" y="712788"/>
            <a:ext cx="1138768" cy="5575300"/>
          </a:xfrm>
          <a:prstGeom prst="roundRect">
            <a:avLst/>
          </a:prstGeom>
          <a:blipFill>
            <a:blip r:embed="rId6"/>
            <a:srcRect/>
            <a:stretch>
              <a:fillRect l="-140148" r="-39084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95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446918" y="712788"/>
            <a:ext cx="1101271" cy="5575300"/>
          </a:xfrm>
          <a:prstGeom prst="roundRect">
            <a:avLst/>
          </a:prstGeom>
          <a:blipFill>
            <a:blip r:embed="rId3"/>
            <a:srcRect/>
            <a:stretch>
              <a:fillRect l="-512280" r="-14588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1946729" y="712788"/>
            <a:ext cx="1101271" cy="5575300"/>
          </a:xfrm>
          <a:prstGeom prst="roundRect">
            <a:avLst/>
          </a:prstGeom>
          <a:blipFill>
            <a:blip r:embed="rId4"/>
            <a:srcRect/>
            <a:stretch>
              <a:fillRect l="-543239" r="-13115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3446540" y="712788"/>
            <a:ext cx="8298542" cy="5575300"/>
          </a:xfrm>
          <a:prstGeom prst="roundRect">
            <a:avLst>
              <a:gd name="adj" fmla="val 4952"/>
            </a:avLst>
          </a:prstGeom>
          <a:blipFill>
            <a:blip r:embed="rId6"/>
            <a:srcRect/>
            <a:stretch>
              <a:fillRect l="-12156" r="-1215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82" name="Picture 81" descr="A picture containing chart&#10;&#10;Description automatically generated">
            <a:extLst>
              <a:ext uri="{FF2B5EF4-FFF2-40B4-BE49-F238E27FC236}">
                <a16:creationId xmlns:a16="http://schemas.microsoft.com/office/drawing/2014/main" id="{B81BBA3B-2368-4C58-8101-4B2A2F18C3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17181" r="44751" b="50379"/>
          <a:stretch>
            <a:fillRect/>
          </a:stretch>
        </p:blipFill>
        <p:spPr>
          <a:xfrm>
            <a:off x="5909187" y="-3284346"/>
            <a:ext cx="702224" cy="3006958"/>
          </a:xfrm>
          <a:custGeom>
            <a:avLst/>
            <a:gdLst>
              <a:gd name="connsiteX0" fmla="*/ 0 w 702224"/>
              <a:gd name="connsiteY0" fmla="*/ 0 h 3006958"/>
              <a:gd name="connsiteX1" fmla="*/ 702224 w 702224"/>
              <a:gd name="connsiteY1" fmla="*/ 0 h 3006958"/>
              <a:gd name="connsiteX2" fmla="*/ 702224 w 702224"/>
              <a:gd name="connsiteY2" fmla="*/ 3006958 h 3006958"/>
              <a:gd name="connsiteX3" fmla="*/ 0 w 702224"/>
              <a:gd name="connsiteY3" fmla="*/ 3006958 h 300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224" h="3006958">
                <a:moveTo>
                  <a:pt x="0" y="0"/>
                </a:moveTo>
                <a:lnTo>
                  <a:pt x="702224" y="0"/>
                </a:lnTo>
                <a:lnTo>
                  <a:pt x="702224" y="3006958"/>
                </a:lnTo>
                <a:lnTo>
                  <a:pt x="0" y="3006958"/>
                </a:lnTo>
                <a:close/>
              </a:path>
            </a:pathLst>
          </a:custGeom>
          <a:effectLst/>
        </p:spPr>
      </p:pic>
      <p:pic>
        <p:nvPicPr>
          <p:cNvPr id="83" name="Picture 82" descr="A picture containing chart&#10;&#10;Description automatically generated">
            <a:extLst>
              <a:ext uri="{FF2B5EF4-FFF2-40B4-BE49-F238E27FC236}">
                <a16:creationId xmlns:a16="http://schemas.microsoft.com/office/drawing/2014/main" id="{E310FC8F-DA25-43C9-9DC7-90A177374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9621" r="44751" b="17938"/>
          <a:stretch>
            <a:fillRect/>
          </a:stretch>
        </p:blipFill>
        <p:spPr>
          <a:xfrm>
            <a:off x="5744888" y="8276677"/>
            <a:ext cx="702224" cy="3006959"/>
          </a:xfrm>
          <a:custGeom>
            <a:avLst/>
            <a:gdLst>
              <a:gd name="connsiteX0" fmla="*/ 0 w 702224"/>
              <a:gd name="connsiteY0" fmla="*/ 0 h 3006959"/>
              <a:gd name="connsiteX1" fmla="*/ 702224 w 702224"/>
              <a:gd name="connsiteY1" fmla="*/ 0 h 3006959"/>
              <a:gd name="connsiteX2" fmla="*/ 702224 w 702224"/>
              <a:gd name="connsiteY2" fmla="*/ 3006959 h 3006959"/>
              <a:gd name="connsiteX3" fmla="*/ 0 w 702224"/>
              <a:gd name="connsiteY3" fmla="*/ 3006959 h 300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224" h="3006959">
                <a:moveTo>
                  <a:pt x="0" y="0"/>
                </a:moveTo>
                <a:lnTo>
                  <a:pt x="702224" y="0"/>
                </a:lnTo>
                <a:lnTo>
                  <a:pt x="702224" y="3006959"/>
                </a:lnTo>
                <a:lnTo>
                  <a:pt x="0" y="3006959"/>
                </a:lnTo>
                <a:close/>
              </a:path>
            </a:pathLst>
          </a:custGeom>
          <a:effectLst/>
        </p:spPr>
      </p:pic>
    </p:spTree>
    <p:extLst>
      <p:ext uri="{BB962C8B-B14F-4D97-AF65-F5344CB8AC3E}">
        <p14:creationId xmlns:p14="http://schemas.microsoft.com/office/powerpoint/2010/main" val="2345053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9D3914B-E91E-4C40-9169-BEE8BF41971F}"/>
              </a:ext>
            </a:extLst>
          </p:cNvPr>
          <p:cNvSpPr/>
          <p:nvPr/>
        </p:nvSpPr>
        <p:spPr>
          <a:xfrm rot="18945241" flipH="1">
            <a:off x="6639906" y="2204573"/>
            <a:ext cx="3522797" cy="3467563"/>
          </a:xfrm>
          <a:custGeom>
            <a:avLst/>
            <a:gdLst>
              <a:gd name="connsiteX0" fmla="*/ 635 w 3522797"/>
              <a:gd name="connsiteY0" fmla="*/ 2772852 h 3467563"/>
              <a:gd name="connsiteX1" fmla="*/ 693 w 3522797"/>
              <a:gd name="connsiteY1" fmla="*/ 2772912 h 3467563"/>
              <a:gd name="connsiteX2" fmla="*/ 2847566 w 3522797"/>
              <a:gd name="connsiteY2" fmla="*/ 0 h 3467563"/>
              <a:gd name="connsiteX3" fmla="*/ 3522797 w 3522797"/>
              <a:gd name="connsiteY3" fmla="*/ 693242 h 3467563"/>
              <a:gd name="connsiteX4" fmla="*/ 675231 w 3522797"/>
              <a:gd name="connsiteY4" fmla="*/ 3466829 h 3467563"/>
              <a:gd name="connsiteX5" fmla="*/ 337789 w 3522797"/>
              <a:gd name="connsiteY5" fmla="*/ 3120386 h 3467563"/>
              <a:gd name="connsiteX6" fmla="*/ 674596 w 3522797"/>
              <a:gd name="connsiteY6" fmla="*/ 3467563 h 3467563"/>
              <a:gd name="connsiteX7" fmla="*/ 635 w 3522797"/>
              <a:gd name="connsiteY7" fmla="*/ 3467563 h 3467563"/>
              <a:gd name="connsiteX8" fmla="*/ 635 w 3522797"/>
              <a:gd name="connsiteY8" fmla="*/ 2774240 h 3467563"/>
              <a:gd name="connsiteX9" fmla="*/ 0 w 3522797"/>
              <a:gd name="connsiteY9" fmla="*/ 2773588 h 3467563"/>
              <a:gd name="connsiteX10" fmla="*/ 635 w 3522797"/>
              <a:gd name="connsiteY10" fmla="*/ 2772969 h 34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22797" h="3467563">
                <a:moveTo>
                  <a:pt x="635" y="2772852"/>
                </a:moveTo>
                <a:lnTo>
                  <a:pt x="693" y="2772912"/>
                </a:lnTo>
                <a:lnTo>
                  <a:pt x="2847566" y="0"/>
                </a:lnTo>
                <a:lnTo>
                  <a:pt x="3522797" y="693242"/>
                </a:lnTo>
                <a:lnTo>
                  <a:pt x="675231" y="3466829"/>
                </a:lnTo>
                <a:lnTo>
                  <a:pt x="337789" y="3120386"/>
                </a:lnTo>
                <a:lnTo>
                  <a:pt x="674596" y="3467563"/>
                </a:lnTo>
                <a:lnTo>
                  <a:pt x="635" y="3467563"/>
                </a:lnTo>
                <a:lnTo>
                  <a:pt x="635" y="2774240"/>
                </a:lnTo>
                <a:lnTo>
                  <a:pt x="0" y="2773588"/>
                </a:lnTo>
                <a:lnTo>
                  <a:pt x="635" y="2772969"/>
                </a:lnTo>
                <a:close/>
              </a:path>
            </a:pathLst>
          </a:custGeom>
          <a:gradFill>
            <a:gsLst>
              <a:gs pos="0">
                <a:srgbClr val="91EEF3"/>
              </a:gs>
              <a:gs pos="100000">
                <a:srgbClr val="19D7E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B8540B3-A808-4A07-9A6A-D8EBEEFC27D7}"/>
              </a:ext>
            </a:extLst>
          </p:cNvPr>
          <p:cNvSpPr/>
          <p:nvPr/>
        </p:nvSpPr>
        <p:spPr>
          <a:xfrm rot="18945241" flipH="1">
            <a:off x="6639906" y="267823"/>
            <a:ext cx="3522797" cy="3467563"/>
          </a:xfrm>
          <a:custGeom>
            <a:avLst/>
            <a:gdLst>
              <a:gd name="connsiteX0" fmla="*/ 635 w 3522797"/>
              <a:gd name="connsiteY0" fmla="*/ 2772852 h 3467563"/>
              <a:gd name="connsiteX1" fmla="*/ 693 w 3522797"/>
              <a:gd name="connsiteY1" fmla="*/ 2772912 h 3467563"/>
              <a:gd name="connsiteX2" fmla="*/ 2847566 w 3522797"/>
              <a:gd name="connsiteY2" fmla="*/ 0 h 3467563"/>
              <a:gd name="connsiteX3" fmla="*/ 3522797 w 3522797"/>
              <a:gd name="connsiteY3" fmla="*/ 693242 h 3467563"/>
              <a:gd name="connsiteX4" fmla="*/ 675231 w 3522797"/>
              <a:gd name="connsiteY4" fmla="*/ 3466829 h 3467563"/>
              <a:gd name="connsiteX5" fmla="*/ 337789 w 3522797"/>
              <a:gd name="connsiteY5" fmla="*/ 3120386 h 3467563"/>
              <a:gd name="connsiteX6" fmla="*/ 674596 w 3522797"/>
              <a:gd name="connsiteY6" fmla="*/ 3467563 h 3467563"/>
              <a:gd name="connsiteX7" fmla="*/ 635 w 3522797"/>
              <a:gd name="connsiteY7" fmla="*/ 3467563 h 3467563"/>
              <a:gd name="connsiteX8" fmla="*/ 635 w 3522797"/>
              <a:gd name="connsiteY8" fmla="*/ 2774240 h 3467563"/>
              <a:gd name="connsiteX9" fmla="*/ 0 w 3522797"/>
              <a:gd name="connsiteY9" fmla="*/ 2773588 h 3467563"/>
              <a:gd name="connsiteX10" fmla="*/ 635 w 3522797"/>
              <a:gd name="connsiteY10" fmla="*/ 2772969 h 34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22797" h="3467563">
                <a:moveTo>
                  <a:pt x="635" y="2772852"/>
                </a:moveTo>
                <a:lnTo>
                  <a:pt x="693" y="2772912"/>
                </a:lnTo>
                <a:lnTo>
                  <a:pt x="2847566" y="0"/>
                </a:lnTo>
                <a:lnTo>
                  <a:pt x="3522797" y="693242"/>
                </a:lnTo>
                <a:lnTo>
                  <a:pt x="675231" y="3466829"/>
                </a:lnTo>
                <a:lnTo>
                  <a:pt x="337789" y="3120386"/>
                </a:lnTo>
                <a:lnTo>
                  <a:pt x="674596" y="3467563"/>
                </a:lnTo>
                <a:lnTo>
                  <a:pt x="635" y="3467563"/>
                </a:lnTo>
                <a:lnTo>
                  <a:pt x="635" y="2774240"/>
                </a:lnTo>
                <a:lnTo>
                  <a:pt x="0" y="2773588"/>
                </a:lnTo>
                <a:lnTo>
                  <a:pt x="635" y="2772969"/>
                </a:lnTo>
                <a:close/>
              </a:path>
            </a:pathLst>
          </a:custGeom>
          <a:gradFill>
            <a:gsLst>
              <a:gs pos="1000">
                <a:srgbClr val="AEE937"/>
              </a:gs>
              <a:gs pos="100000">
                <a:srgbClr val="BFED6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E5367F-A74C-4398-9535-F0D2170F7F9C}"/>
              </a:ext>
            </a:extLst>
          </p:cNvPr>
          <p:cNvSpPr/>
          <p:nvPr/>
        </p:nvSpPr>
        <p:spPr>
          <a:xfrm rot="2654759">
            <a:off x="2029296" y="3176125"/>
            <a:ext cx="3522797" cy="3467563"/>
          </a:xfrm>
          <a:custGeom>
            <a:avLst/>
            <a:gdLst>
              <a:gd name="connsiteX0" fmla="*/ 635 w 3522797"/>
              <a:gd name="connsiteY0" fmla="*/ 2772852 h 3467563"/>
              <a:gd name="connsiteX1" fmla="*/ 693 w 3522797"/>
              <a:gd name="connsiteY1" fmla="*/ 2772912 h 3467563"/>
              <a:gd name="connsiteX2" fmla="*/ 2847566 w 3522797"/>
              <a:gd name="connsiteY2" fmla="*/ 0 h 3467563"/>
              <a:gd name="connsiteX3" fmla="*/ 3522797 w 3522797"/>
              <a:gd name="connsiteY3" fmla="*/ 693242 h 3467563"/>
              <a:gd name="connsiteX4" fmla="*/ 675231 w 3522797"/>
              <a:gd name="connsiteY4" fmla="*/ 3466829 h 3467563"/>
              <a:gd name="connsiteX5" fmla="*/ 337789 w 3522797"/>
              <a:gd name="connsiteY5" fmla="*/ 3120386 h 3467563"/>
              <a:gd name="connsiteX6" fmla="*/ 674596 w 3522797"/>
              <a:gd name="connsiteY6" fmla="*/ 3467563 h 3467563"/>
              <a:gd name="connsiteX7" fmla="*/ 635 w 3522797"/>
              <a:gd name="connsiteY7" fmla="*/ 3467563 h 3467563"/>
              <a:gd name="connsiteX8" fmla="*/ 635 w 3522797"/>
              <a:gd name="connsiteY8" fmla="*/ 2774240 h 3467563"/>
              <a:gd name="connsiteX9" fmla="*/ 0 w 3522797"/>
              <a:gd name="connsiteY9" fmla="*/ 2773588 h 3467563"/>
              <a:gd name="connsiteX10" fmla="*/ 635 w 3522797"/>
              <a:gd name="connsiteY10" fmla="*/ 2772969 h 34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22797" h="3467563">
                <a:moveTo>
                  <a:pt x="635" y="2772852"/>
                </a:moveTo>
                <a:lnTo>
                  <a:pt x="693" y="2772912"/>
                </a:lnTo>
                <a:lnTo>
                  <a:pt x="2847566" y="0"/>
                </a:lnTo>
                <a:lnTo>
                  <a:pt x="3522797" y="693242"/>
                </a:lnTo>
                <a:lnTo>
                  <a:pt x="675231" y="3466829"/>
                </a:lnTo>
                <a:lnTo>
                  <a:pt x="337789" y="3120386"/>
                </a:lnTo>
                <a:lnTo>
                  <a:pt x="674596" y="3467563"/>
                </a:lnTo>
                <a:lnTo>
                  <a:pt x="635" y="3467563"/>
                </a:lnTo>
                <a:lnTo>
                  <a:pt x="635" y="2774240"/>
                </a:lnTo>
                <a:lnTo>
                  <a:pt x="0" y="2773588"/>
                </a:lnTo>
                <a:lnTo>
                  <a:pt x="635" y="2772969"/>
                </a:lnTo>
                <a:close/>
              </a:path>
            </a:pathLst>
          </a:custGeom>
          <a:gradFill>
            <a:gsLst>
              <a:gs pos="0">
                <a:srgbClr val="F38DB9"/>
              </a:gs>
              <a:gs pos="100000">
                <a:srgbClr val="EC4E9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8A9E3ED-247A-4371-9E46-052E6F575EB4}"/>
              </a:ext>
            </a:extLst>
          </p:cNvPr>
          <p:cNvSpPr/>
          <p:nvPr/>
        </p:nvSpPr>
        <p:spPr>
          <a:xfrm rot="2654759">
            <a:off x="2029296" y="1245724"/>
            <a:ext cx="3522797" cy="3467563"/>
          </a:xfrm>
          <a:custGeom>
            <a:avLst/>
            <a:gdLst>
              <a:gd name="connsiteX0" fmla="*/ 635 w 3522797"/>
              <a:gd name="connsiteY0" fmla="*/ 2772852 h 3467563"/>
              <a:gd name="connsiteX1" fmla="*/ 693 w 3522797"/>
              <a:gd name="connsiteY1" fmla="*/ 2772912 h 3467563"/>
              <a:gd name="connsiteX2" fmla="*/ 2847566 w 3522797"/>
              <a:gd name="connsiteY2" fmla="*/ 0 h 3467563"/>
              <a:gd name="connsiteX3" fmla="*/ 3522797 w 3522797"/>
              <a:gd name="connsiteY3" fmla="*/ 693242 h 3467563"/>
              <a:gd name="connsiteX4" fmla="*/ 675231 w 3522797"/>
              <a:gd name="connsiteY4" fmla="*/ 3466829 h 3467563"/>
              <a:gd name="connsiteX5" fmla="*/ 337789 w 3522797"/>
              <a:gd name="connsiteY5" fmla="*/ 3120386 h 3467563"/>
              <a:gd name="connsiteX6" fmla="*/ 674596 w 3522797"/>
              <a:gd name="connsiteY6" fmla="*/ 3467563 h 3467563"/>
              <a:gd name="connsiteX7" fmla="*/ 635 w 3522797"/>
              <a:gd name="connsiteY7" fmla="*/ 3467563 h 3467563"/>
              <a:gd name="connsiteX8" fmla="*/ 635 w 3522797"/>
              <a:gd name="connsiteY8" fmla="*/ 2774240 h 3467563"/>
              <a:gd name="connsiteX9" fmla="*/ 0 w 3522797"/>
              <a:gd name="connsiteY9" fmla="*/ 2773588 h 3467563"/>
              <a:gd name="connsiteX10" fmla="*/ 635 w 3522797"/>
              <a:gd name="connsiteY10" fmla="*/ 2772969 h 34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22797" h="3467563">
                <a:moveTo>
                  <a:pt x="635" y="2772852"/>
                </a:moveTo>
                <a:lnTo>
                  <a:pt x="693" y="2772912"/>
                </a:lnTo>
                <a:lnTo>
                  <a:pt x="2847566" y="0"/>
                </a:lnTo>
                <a:lnTo>
                  <a:pt x="3522797" y="693242"/>
                </a:lnTo>
                <a:lnTo>
                  <a:pt x="675231" y="3466829"/>
                </a:lnTo>
                <a:lnTo>
                  <a:pt x="337789" y="3120386"/>
                </a:lnTo>
                <a:lnTo>
                  <a:pt x="674596" y="3467563"/>
                </a:lnTo>
                <a:lnTo>
                  <a:pt x="635" y="3467563"/>
                </a:lnTo>
                <a:lnTo>
                  <a:pt x="635" y="2774240"/>
                </a:lnTo>
                <a:lnTo>
                  <a:pt x="0" y="2773588"/>
                </a:lnTo>
                <a:lnTo>
                  <a:pt x="635" y="2772969"/>
                </a:lnTo>
                <a:close/>
              </a:path>
            </a:pathLst>
          </a:custGeom>
          <a:gradFill>
            <a:gsLst>
              <a:gs pos="0">
                <a:srgbClr val="F7E6BB"/>
              </a:gs>
              <a:gs pos="100000">
                <a:srgbClr val="EFCB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E387329-C33A-49EA-8069-8DBD1B49B27C}"/>
              </a:ext>
            </a:extLst>
          </p:cNvPr>
          <p:cNvSpPr/>
          <p:nvPr/>
        </p:nvSpPr>
        <p:spPr>
          <a:xfrm rot="2654759">
            <a:off x="2029296" y="-700552"/>
            <a:ext cx="3522797" cy="3467563"/>
          </a:xfrm>
          <a:custGeom>
            <a:avLst/>
            <a:gdLst>
              <a:gd name="connsiteX0" fmla="*/ 635 w 3522797"/>
              <a:gd name="connsiteY0" fmla="*/ 2772852 h 3467563"/>
              <a:gd name="connsiteX1" fmla="*/ 693 w 3522797"/>
              <a:gd name="connsiteY1" fmla="*/ 2772912 h 3467563"/>
              <a:gd name="connsiteX2" fmla="*/ 2847566 w 3522797"/>
              <a:gd name="connsiteY2" fmla="*/ 0 h 3467563"/>
              <a:gd name="connsiteX3" fmla="*/ 3522797 w 3522797"/>
              <a:gd name="connsiteY3" fmla="*/ 693242 h 3467563"/>
              <a:gd name="connsiteX4" fmla="*/ 675231 w 3522797"/>
              <a:gd name="connsiteY4" fmla="*/ 3466829 h 3467563"/>
              <a:gd name="connsiteX5" fmla="*/ 337789 w 3522797"/>
              <a:gd name="connsiteY5" fmla="*/ 3120386 h 3467563"/>
              <a:gd name="connsiteX6" fmla="*/ 674596 w 3522797"/>
              <a:gd name="connsiteY6" fmla="*/ 3467563 h 3467563"/>
              <a:gd name="connsiteX7" fmla="*/ 635 w 3522797"/>
              <a:gd name="connsiteY7" fmla="*/ 3467563 h 3467563"/>
              <a:gd name="connsiteX8" fmla="*/ 635 w 3522797"/>
              <a:gd name="connsiteY8" fmla="*/ 2774240 h 3467563"/>
              <a:gd name="connsiteX9" fmla="*/ 0 w 3522797"/>
              <a:gd name="connsiteY9" fmla="*/ 2773588 h 3467563"/>
              <a:gd name="connsiteX10" fmla="*/ 635 w 3522797"/>
              <a:gd name="connsiteY10" fmla="*/ 2772969 h 34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22797" h="3467563">
                <a:moveTo>
                  <a:pt x="635" y="2772852"/>
                </a:moveTo>
                <a:lnTo>
                  <a:pt x="693" y="2772912"/>
                </a:lnTo>
                <a:lnTo>
                  <a:pt x="2847566" y="0"/>
                </a:lnTo>
                <a:lnTo>
                  <a:pt x="3522797" y="693242"/>
                </a:lnTo>
                <a:lnTo>
                  <a:pt x="675231" y="3466829"/>
                </a:lnTo>
                <a:lnTo>
                  <a:pt x="337789" y="3120386"/>
                </a:lnTo>
                <a:lnTo>
                  <a:pt x="674596" y="3467563"/>
                </a:lnTo>
                <a:lnTo>
                  <a:pt x="635" y="3467563"/>
                </a:lnTo>
                <a:lnTo>
                  <a:pt x="635" y="2774240"/>
                </a:lnTo>
                <a:lnTo>
                  <a:pt x="0" y="2773588"/>
                </a:lnTo>
                <a:lnTo>
                  <a:pt x="635" y="2772969"/>
                </a:lnTo>
                <a:close/>
              </a:path>
            </a:pathLst>
          </a:custGeom>
          <a:gradFill>
            <a:gsLst>
              <a:gs pos="0">
                <a:srgbClr val="7198EF"/>
              </a:gs>
              <a:gs pos="100000">
                <a:srgbClr val="4376E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0D28A-71AC-4556-8BF4-DF2E2FEF2051}"/>
              </a:ext>
            </a:extLst>
          </p:cNvPr>
          <p:cNvSpPr txBox="1"/>
          <p:nvPr/>
        </p:nvSpPr>
        <p:spPr>
          <a:xfrm>
            <a:off x="1867302" y="620283"/>
            <a:ext cx="3840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</a:t>
            </a:r>
            <a:r>
              <a:rPr lang="en-US" sz="2400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nghĩa</a:t>
            </a:r>
            <a:r>
              <a:rPr lang="en-US" sz="2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tri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thức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638497-66BF-42B9-962C-1CA5186225E4}"/>
              </a:ext>
            </a:extLst>
          </p:cNvPr>
          <p:cNvSpPr txBox="1"/>
          <p:nvPr/>
        </p:nvSpPr>
        <p:spPr>
          <a:xfrm>
            <a:off x="6555679" y="1591857"/>
            <a:ext cx="3840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Vì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phải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suốt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đời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vi-VN" sz="2400" dirty="0">
              <a:solidFill>
                <a:srgbClr val="4578E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C2CDD4-30D0-4545-A865-F15BE477849E}"/>
              </a:ext>
            </a:extLst>
          </p:cNvPr>
          <p:cNvSpPr txBox="1"/>
          <p:nvPr/>
        </p:nvSpPr>
        <p:spPr>
          <a:xfrm>
            <a:off x="1612490" y="2727139"/>
            <a:ext cx="4023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thập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4578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4578E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F8F668-42FC-410C-BB3C-4142A3A50FC5}"/>
              </a:ext>
            </a:extLst>
          </p:cNvPr>
          <p:cNvSpPr txBox="1"/>
          <p:nvPr/>
        </p:nvSpPr>
        <p:spPr>
          <a:xfrm>
            <a:off x="1905802" y="4472599"/>
            <a:ext cx="3840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thức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cuộc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BF4E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BF4E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3B311D-FE24-4C26-BD81-78F7001B480E}"/>
              </a:ext>
            </a:extLst>
          </p:cNvPr>
          <p:cNvSpPr txBox="1"/>
          <p:nvPr/>
        </p:nvSpPr>
        <p:spPr>
          <a:xfrm>
            <a:off x="6555679" y="3529526"/>
            <a:ext cx="3840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tin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678E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4678E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5" name="Picture 34" descr="A picture containing chart&#10;&#10;Description automatically generated">
            <a:extLst>
              <a:ext uri="{FF2B5EF4-FFF2-40B4-BE49-F238E27FC236}">
                <a16:creationId xmlns:a16="http://schemas.microsoft.com/office/drawing/2014/main" id="{16191CE0-CACB-447D-8DBD-AAB36D72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17181" r="44751" b="50379"/>
          <a:stretch>
            <a:fillRect/>
          </a:stretch>
        </p:blipFill>
        <p:spPr>
          <a:xfrm>
            <a:off x="5744888" y="395732"/>
            <a:ext cx="702224" cy="3006958"/>
          </a:xfrm>
          <a:custGeom>
            <a:avLst/>
            <a:gdLst>
              <a:gd name="connsiteX0" fmla="*/ 0 w 702224"/>
              <a:gd name="connsiteY0" fmla="*/ 0 h 3006958"/>
              <a:gd name="connsiteX1" fmla="*/ 702224 w 702224"/>
              <a:gd name="connsiteY1" fmla="*/ 0 h 3006958"/>
              <a:gd name="connsiteX2" fmla="*/ 702224 w 702224"/>
              <a:gd name="connsiteY2" fmla="*/ 3006958 h 3006958"/>
              <a:gd name="connsiteX3" fmla="*/ 0 w 702224"/>
              <a:gd name="connsiteY3" fmla="*/ 3006958 h 300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224" h="3006958">
                <a:moveTo>
                  <a:pt x="0" y="0"/>
                </a:moveTo>
                <a:lnTo>
                  <a:pt x="702224" y="0"/>
                </a:lnTo>
                <a:lnTo>
                  <a:pt x="702224" y="3006958"/>
                </a:lnTo>
                <a:lnTo>
                  <a:pt x="0" y="3006958"/>
                </a:lnTo>
                <a:close/>
              </a:path>
            </a:pathLst>
          </a:custGeom>
          <a:effectLst/>
        </p:spPr>
      </p:pic>
      <p:pic>
        <p:nvPicPr>
          <p:cNvPr id="36" name="Picture 35" descr="A picture containing chart&#10;&#10;Description automatically generated">
            <a:extLst>
              <a:ext uri="{FF2B5EF4-FFF2-40B4-BE49-F238E27FC236}">
                <a16:creationId xmlns:a16="http://schemas.microsoft.com/office/drawing/2014/main" id="{0CDFB0DE-9470-4AB6-B05A-21D176571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9621" r="44751" b="17938"/>
          <a:stretch>
            <a:fillRect/>
          </a:stretch>
        </p:blipFill>
        <p:spPr>
          <a:xfrm>
            <a:off x="5744888" y="3402690"/>
            <a:ext cx="702224" cy="3006959"/>
          </a:xfrm>
          <a:custGeom>
            <a:avLst/>
            <a:gdLst>
              <a:gd name="connsiteX0" fmla="*/ 0 w 702224"/>
              <a:gd name="connsiteY0" fmla="*/ 0 h 3006959"/>
              <a:gd name="connsiteX1" fmla="*/ 702224 w 702224"/>
              <a:gd name="connsiteY1" fmla="*/ 0 h 3006959"/>
              <a:gd name="connsiteX2" fmla="*/ 702224 w 702224"/>
              <a:gd name="connsiteY2" fmla="*/ 3006959 h 3006959"/>
              <a:gd name="connsiteX3" fmla="*/ 0 w 702224"/>
              <a:gd name="connsiteY3" fmla="*/ 3006959 h 300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224" h="3006959">
                <a:moveTo>
                  <a:pt x="0" y="0"/>
                </a:moveTo>
                <a:lnTo>
                  <a:pt x="702224" y="0"/>
                </a:lnTo>
                <a:lnTo>
                  <a:pt x="702224" y="3006959"/>
                </a:lnTo>
                <a:lnTo>
                  <a:pt x="0" y="3006959"/>
                </a:lnTo>
                <a:close/>
              </a:path>
            </a:pathLst>
          </a:custGeom>
          <a:effectLst/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F38AE8-D655-4FC6-AF95-A0CEBB31D6D2}"/>
              </a:ext>
            </a:extLst>
          </p:cNvPr>
          <p:cNvSpPr/>
          <p:nvPr/>
        </p:nvSpPr>
        <p:spPr>
          <a:xfrm>
            <a:off x="-3788991" y="712788"/>
            <a:ext cx="1101271" cy="5575300"/>
          </a:xfrm>
          <a:prstGeom prst="roundRect">
            <a:avLst/>
          </a:prstGeom>
          <a:blipFill>
            <a:blip r:embed="rId3"/>
            <a:srcRect/>
            <a:stretch>
              <a:fillRect l="-512280" r="-14588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783D13-231E-447D-B59E-BC143B1373EF}"/>
              </a:ext>
            </a:extLst>
          </p:cNvPr>
          <p:cNvSpPr/>
          <p:nvPr/>
        </p:nvSpPr>
        <p:spPr>
          <a:xfrm>
            <a:off x="-2289180" y="712788"/>
            <a:ext cx="1101271" cy="5575300"/>
          </a:xfrm>
          <a:prstGeom prst="roundRect">
            <a:avLst/>
          </a:prstGeom>
          <a:blipFill>
            <a:blip r:embed="rId4"/>
            <a:srcRect/>
            <a:stretch>
              <a:fillRect l="-543239" r="-13115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A9775C92-B502-4327-B859-E774CEEB0834}"/>
              </a:ext>
            </a:extLst>
          </p:cNvPr>
          <p:cNvSpPr/>
          <p:nvPr/>
        </p:nvSpPr>
        <p:spPr>
          <a:xfrm>
            <a:off x="14555671" y="641350"/>
            <a:ext cx="1348456" cy="5575300"/>
          </a:xfrm>
          <a:prstGeom prst="roundRect">
            <a:avLst>
              <a:gd name="adj" fmla="val 4952"/>
            </a:avLst>
          </a:prstGeom>
          <a:blipFill>
            <a:blip r:embed="rId6"/>
            <a:srcRect/>
            <a:stretch>
              <a:fillRect l="-12156" r="-1215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423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3548B0-25B2-4207-B2E0-A6BF57A3F010}"/>
              </a:ext>
            </a:extLst>
          </p:cNvPr>
          <p:cNvSpPr/>
          <p:nvPr/>
        </p:nvSpPr>
        <p:spPr>
          <a:xfrm>
            <a:off x="648368" y="624114"/>
            <a:ext cx="10895264" cy="1131987"/>
          </a:xfrm>
          <a:prstGeom prst="roundRect">
            <a:avLst/>
          </a:prstGeom>
          <a:solidFill>
            <a:srgbClr val="F23F12"/>
          </a:solidFill>
          <a:ln>
            <a:noFill/>
          </a:ln>
          <a:effectLst>
            <a:outerShdw blurRad="203200" dist="38100" dir="5400000" sx="102000" sy="102000" algn="t" rotWithShape="0">
              <a:srgbClr val="50140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E806A-3131-4E03-8819-FD5D8F20BE49}"/>
              </a:ext>
            </a:extLst>
          </p:cNvPr>
          <p:cNvSpPr txBox="1"/>
          <p:nvPr/>
        </p:nvSpPr>
        <p:spPr>
          <a:xfrm>
            <a:off x="1617516" y="943886"/>
            <a:ext cx="8956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305391" y="3233082"/>
            <a:ext cx="5580446" cy="1124305"/>
            <a:chOff x="305391" y="3233082"/>
            <a:chExt cx="5580446" cy="1124305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2711"/>
                </a:gs>
                <a:gs pos="100000">
                  <a:srgbClr val="F5AF1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AF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2711"/>
                </a:gs>
                <a:gs pos="100000">
                  <a:srgbClr val="F5AF1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228726" y="3361544"/>
              <a:ext cx="4494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Góp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bảo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tồn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,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giá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trị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lịch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sử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2711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A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12711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305391" y="4709810"/>
            <a:ext cx="5547675" cy="1124305"/>
            <a:chOff x="305391" y="4709810"/>
            <a:chExt cx="5547675" cy="1124305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2711"/>
                </a:gs>
                <a:gs pos="100000">
                  <a:srgbClr val="F5AF1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AF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2711"/>
                </a:gs>
                <a:gs pos="100000">
                  <a:srgbClr val="F5AF1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228725" y="4808585"/>
              <a:ext cx="4478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chung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sống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2711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12711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6300912" y="3233082"/>
            <a:ext cx="5585695" cy="1124305"/>
            <a:chOff x="6300912" y="3233082"/>
            <a:chExt cx="5585695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2711"/>
                </a:gs>
                <a:gs pos="100000">
                  <a:srgbClr val="F5AF1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AF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2711"/>
                </a:gs>
                <a:gs pos="100000">
                  <a:srgbClr val="F5AF1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469084" y="3413671"/>
              <a:ext cx="44941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Trang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hiểu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khứ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2711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12711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6300911" y="4709810"/>
            <a:ext cx="5585696" cy="1124305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2711"/>
                </a:gs>
                <a:gs pos="100000">
                  <a:srgbClr val="F5AF1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AF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2711"/>
                </a:gs>
                <a:gs pos="100000">
                  <a:srgbClr val="F5AF1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486272" y="4867972"/>
              <a:ext cx="4477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tiếp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ra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minh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kĩ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thuật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nghệ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2711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12711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91" name="Picture 190" descr="Logo, icon&#10;&#10;Description automatically generated">
            <a:extLst>
              <a:ext uri="{FF2B5EF4-FFF2-40B4-BE49-F238E27FC236}">
                <a16:creationId xmlns:a16="http://schemas.microsoft.com/office/drawing/2014/main" id="{06305B71-D99E-4586-82A1-9253B41C0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31" y="-2913725"/>
            <a:ext cx="342029" cy="342029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42D40E11-EA3B-4796-9A55-1E7F3C171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4" y="-2714092"/>
            <a:ext cx="342029" cy="342029"/>
          </a:xfrm>
          <a:prstGeom prst="rect">
            <a:avLst/>
          </a:prstGeom>
        </p:spPr>
      </p:pic>
      <p:pic>
        <p:nvPicPr>
          <p:cNvPr id="245" name="Picture 244" descr="Logo, icon&#10;&#10;Description automatically generated">
            <a:extLst>
              <a:ext uri="{FF2B5EF4-FFF2-40B4-BE49-F238E27FC236}">
                <a16:creationId xmlns:a16="http://schemas.microsoft.com/office/drawing/2014/main" id="{5878ACE1-4209-46EE-A07C-598CF9803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52" y="-5069600"/>
            <a:ext cx="342029" cy="342029"/>
          </a:xfrm>
          <a:prstGeom prst="rect">
            <a:avLst/>
          </a:prstGeom>
        </p:spPr>
      </p:pic>
      <p:pic>
        <p:nvPicPr>
          <p:cNvPr id="246" name="Picture 245" descr="Logo, icon&#10;&#10;Description automatically generated">
            <a:extLst>
              <a:ext uri="{FF2B5EF4-FFF2-40B4-BE49-F238E27FC236}">
                <a16:creationId xmlns:a16="http://schemas.microsoft.com/office/drawing/2014/main" id="{E2A7B37F-37D0-4CAC-BDCC-B9CFCAF4B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54" y="-3703524"/>
            <a:ext cx="342029" cy="342029"/>
          </a:xfrm>
          <a:prstGeom prst="rect">
            <a:avLst/>
          </a:prstGeom>
        </p:spPr>
      </p:pic>
      <p:pic>
        <p:nvPicPr>
          <p:cNvPr id="247" name="Picture 246" descr="Logo, icon&#10;&#10;Description automatically generated">
            <a:extLst>
              <a:ext uri="{FF2B5EF4-FFF2-40B4-BE49-F238E27FC236}">
                <a16:creationId xmlns:a16="http://schemas.microsoft.com/office/drawing/2014/main" id="{DCA3CCF0-D4F6-44ED-8609-44FA87A45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77" y="-1934938"/>
            <a:ext cx="342029" cy="342029"/>
          </a:xfrm>
          <a:prstGeom prst="rect">
            <a:avLst/>
          </a:prstGeom>
        </p:spPr>
      </p:pic>
      <p:pic>
        <p:nvPicPr>
          <p:cNvPr id="248" name="Picture 247" descr="Logo, icon&#10;&#10;Description automatically generated">
            <a:extLst>
              <a:ext uri="{FF2B5EF4-FFF2-40B4-BE49-F238E27FC236}">
                <a16:creationId xmlns:a16="http://schemas.microsoft.com/office/drawing/2014/main" id="{4F887E07-03DE-4355-89E0-7FB506E9A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20" y="-4107834"/>
            <a:ext cx="342029" cy="342029"/>
          </a:xfrm>
          <a:prstGeom prst="rect">
            <a:avLst/>
          </a:prstGeom>
        </p:spPr>
      </p:pic>
      <p:pic>
        <p:nvPicPr>
          <p:cNvPr id="249" name="Picture 248" descr="Logo, icon&#10;&#10;Description automatically generated">
            <a:extLst>
              <a:ext uri="{FF2B5EF4-FFF2-40B4-BE49-F238E27FC236}">
                <a16:creationId xmlns:a16="http://schemas.microsoft.com/office/drawing/2014/main" id="{F4F9AFC0-A22C-45F5-AC7A-69BF89C8F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87" y="-3171883"/>
            <a:ext cx="342029" cy="342029"/>
          </a:xfrm>
          <a:prstGeom prst="rect">
            <a:avLst/>
          </a:prstGeom>
        </p:spPr>
      </p:pic>
      <p:pic>
        <p:nvPicPr>
          <p:cNvPr id="250" name="Picture 249" descr="Logo, icon&#10;&#10;Description automatically generated">
            <a:extLst>
              <a:ext uri="{FF2B5EF4-FFF2-40B4-BE49-F238E27FC236}">
                <a16:creationId xmlns:a16="http://schemas.microsoft.com/office/drawing/2014/main" id="{2122FF03-6BFE-42ED-9CFB-B9A78C658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02" y="-3284429"/>
            <a:ext cx="342029" cy="342029"/>
          </a:xfrm>
          <a:prstGeom prst="rect">
            <a:avLst/>
          </a:prstGeom>
        </p:spPr>
      </p:pic>
      <p:pic>
        <p:nvPicPr>
          <p:cNvPr id="251" name="Picture 250" descr="Logo, icon&#10;&#10;Description automatically generated">
            <a:extLst>
              <a:ext uri="{FF2B5EF4-FFF2-40B4-BE49-F238E27FC236}">
                <a16:creationId xmlns:a16="http://schemas.microsoft.com/office/drawing/2014/main" id="{ADF4AA17-9B42-4740-8E2D-8CB5B7B4E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27" y="-3886972"/>
            <a:ext cx="342029" cy="342029"/>
          </a:xfrm>
          <a:prstGeom prst="rect">
            <a:avLst/>
          </a:prstGeom>
        </p:spPr>
      </p:pic>
      <p:pic>
        <p:nvPicPr>
          <p:cNvPr id="252" name="Picture 251" descr="Logo, icon&#10;&#10;Description automatically generated">
            <a:extLst>
              <a:ext uri="{FF2B5EF4-FFF2-40B4-BE49-F238E27FC236}">
                <a16:creationId xmlns:a16="http://schemas.microsoft.com/office/drawing/2014/main" id="{58F41CB2-0671-4EAE-A10D-C3E4E3996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58" y="-3999787"/>
            <a:ext cx="342029" cy="342029"/>
          </a:xfrm>
          <a:prstGeom prst="rect">
            <a:avLst/>
          </a:prstGeom>
        </p:spPr>
      </p:pic>
      <p:pic>
        <p:nvPicPr>
          <p:cNvPr id="253" name="Picture 252" descr="Logo, icon&#10;&#10;Description automatically generated">
            <a:extLst>
              <a:ext uri="{FF2B5EF4-FFF2-40B4-BE49-F238E27FC236}">
                <a16:creationId xmlns:a16="http://schemas.microsoft.com/office/drawing/2014/main" id="{3EBA14DB-F52E-4021-A5F3-AB915D4B0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71" y="-3351565"/>
            <a:ext cx="342029" cy="342029"/>
          </a:xfrm>
          <a:prstGeom prst="rect">
            <a:avLst/>
          </a:prstGeom>
        </p:spPr>
      </p:pic>
      <p:pic>
        <p:nvPicPr>
          <p:cNvPr id="254" name="Picture 253" descr="Logo, icon&#10;&#10;Description automatically generated">
            <a:extLst>
              <a:ext uri="{FF2B5EF4-FFF2-40B4-BE49-F238E27FC236}">
                <a16:creationId xmlns:a16="http://schemas.microsoft.com/office/drawing/2014/main" id="{BAA7FC1D-0A1A-4A44-9C39-0DFDCCB66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44" y="-2345178"/>
            <a:ext cx="342029" cy="342029"/>
          </a:xfrm>
          <a:prstGeom prst="rect">
            <a:avLst/>
          </a:prstGeom>
        </p:spPr>
      </p:pic>
      <p:pic>
        <p:nvPicPr>
          <p:cNvPr id="255" name="Picture 254" descr="Logo, icon&#10;&#10;Description automatically generated">
            <a:extLst>
              <a:ext uri="{FF2B5EF4-FFF2-40B4-BE49-F238E27FC236}">
                <a16:creationId xmlns:a16="http://schemas.microsoft.com/office/drawing/2014/main" id="{5B93E642-57BC-4389-A787-A6ED26E6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45" y="-2490233"/>
            <a:ext cx="342029" cy="342029"/>
          </a:xfrm>
          <a:prstGeom prst="rect">
            <a:avLst/>
          </a:prstGeom>
        </p:spPr>
      </p:pic>
      <p:pic>
        <p:nvPicPr>
          <p:cNvPr id="256" name="Picture 255" descr="Logo, icon&#10;&#10;Description automatically generated">
            <a:extLst>
              <a:ext uri="{FF2B5EF4-FFF2-40B4-BE49-F238E27FC236}">
                <a16:creationId xmlns:a16="http://schemas.microsoft.com/office/drawing/2014/main" id="{00843B3B-609A-4B9B-989F-90E778B17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85" y="-2701424"/>
            <a:ext cx="342029" cy="342029"/>
          </a:xfrm>
          <a:prstGeom prst="rect">
            <a:avLst/>
          </a:prstGeom>
        </p:spPr>
      </p:pic>
      <p:pic>
        <p:nvPicPr>
          <p:cNvPr id="257" name="Picture 256" descr="Logo, icon&#10;&#10;Description automatically generated">
            <a:extLst>
              <a:ext uri="{FF2B5EF4-FFF2-40B4-BE49-F238E27FC236}">
                <a16:creationId xmlns:a16="http://schemas.microsoft.com/office/drawing/2014/main" id="{3C07850B-43E7-4772-BC60-97F5339D4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1" y="-1997923"/>
            <a:ext cx="342029" cy="342029"/>
          </a:xfrm>
          <a:prstGeom prst="rect">
            <a:avLst/>
          </a:prstGeom>
        </p:spPr>
      </p:pic>
      <p:pic>
        <p:nvPicPr>
          <p:cNvPr id="258" name="Picture 257" descr="Logo, icon&#10;&#10;Description automatically generated">
            <a:extLst>
              <a:ext uri="{FF2B5EF4-FFF2-40B4-BE49-F238E27FC236}">
                <a16:creationId xmlns:a16="http://schemas.microsoft.com/office/drawing/2014/main" id="{C535E199-4A56-44D2-A408-635052D2A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73" y="-3068931"/>
            <a:ext cx="342029" cy="342029"/>
          </a:xfrm>
          <a:prstGeom prst="rect">
            <a:avLst/>
          </a:prstGeom>
        </p:spPr>
      </p:pic>
      <p:pic>
        <p:nvPicPr>
          <p:cNvPr id="259" name="Picture 258" descr="Logo, icon&#10;&#10;Description automatically generated">
            <a:extLst>
              <a:ext uri="{FF2B5EF4-FFF2-40B4-BE49-F238E27FC236}">
                <a16:creationId xmlns:a16="http://schemas.microsoft.com/office/drawing/2014/main" id="{42717DA7-7196-4B2A-AD9E-B7DCDB819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63" y="-4296042"/>
            <a:ext cx="342029" cy="342029"/>
          </a:xfrm>
          <a:prstGeom prst="rect">
            <a:avLst/>
          </a:prstGeom>
        </p:spPr>
      </p:pic>
      <p:pic>
        <p:nvPicPr>
          <p:cNvPr id="260" name="Picture 259" descr="Logo, icon&#10;&#10;Description automatically generated">
            <a:extLst>
              <a:ext uri="{FF2B5EF4-FFF2-40B4-BE49-F238E27FC236}">
                <a16:creationId xmlns:a16="http://schemas.microsoft.com/office/drawing/2014/main" id="{8F10ACD2-A875-41D5-8F59-FB373E32A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91" y="-1925271"/>
            <a:ext cx="342029" cy="342029"/>
          </a:xfrm>
          <a:prstGeom prst="rect">
            <a:avLst/>
          </a:prstGeom>
        </p:spPr>
      </p:pic>
      <p:pic>
        <p:nvPicPr>
          <p:cNvPr id="261" name="Picture 260" descr="Logo, icon&#10;&#10;Description automatically generated">
            <a:extLst>
              <a:ext uri="{FF2B5EF4-FFF2-40B4-BE49-F238E27FC236}">
                <a16:creationId xmlns:a16="http://schemas.microsoft.com/office/drawing/2014/main" id="{D5E06BF5-A5C3-42B0-88BB-1B69D59E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84" y="-2056477"/>
            <a:ext cx="342029" cy="342029"/>
          </a:xfrm>
          <a:prstGeom prst="rect">
            <a:avLst/>
          </a:prstGeom>
        </p:spPr>
      </p:pic>
      <p:pic>
        <p:nvPicPr>
          <p:cNvPr id="262" name="Picture 261" descr="Logo, icon&#10;&#10;Description automatically generated">
            <a:extLst>
              <a:ext uri="{FF2B5EF4-FFF2-40B4-BE49-F238E27FC236}">
                <a16:creationId xmlns:a16="http://schemas.microsoft.com/office/drawing/2014/main" id="{69807695-F14D-4803-924E-951458250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1" y="-4186065"/>
            <a:ext cx="342029" cy="342029"/>
          </a:xfrm>
          <a:prstGeom prst="rect">
            <a:avLst/>
          </a:prstGeom>
        </p:spPr>
      </p:pic>
      <p:pic>
        <p:nvPicPr>
          <p:cNvPr id="263" name="Picture 262" descr="A picture containing text&#10;&#10;Description automatically generated">
            <a:extLst>
              <a:ext uri="{FF2B5EF4-FFF2-40B4-BE49-F238E27FC236}">
                <a16:creationId xmlns:a16="http://schemas.microsoft.com/office/drawing/2014/main" id="{0002B462-99B0-4A07-8337-2FA5B3C08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84" y="-3830591"/>
            <a:ext cx="342029" cy="342029"/>
          </a:xfrm>
          <a:prstGeom prst="rect">
            <a:avLst/>
          </a:prstGeom>
        </p:spPr>
      </p:pic>
      <p:pic>
        <p:nvPicPr>
          <p:cNvPr id="264" name="Picture 26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FE50-DEDD-4C39-8C5E-24B0C12C2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37" y="-4799260"/>
            <a:ext cx="342029" cy="342029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3D437BDC-DFDE-4AED-87F3-C3DA19723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17" y="-2634493"/>
            <a:ext cx="342029" cy="342029"/>
          </a:xfrm>
          <a:prstGeom prst="rect">
            <a:avLst/>
          </a:prstGeom>
        </p:spPr>
      </p:pic>
      <p:pic>
        <p:nvPicPr>
          <p:cNvPr id="266" name="Picture 265" descr="A picture containing text&#10;&#10;Description automatically generated">
            <a:extLst>
              <a:ext uri="{FF2B5EF4-FFF2-40B4-BE49-F238E27FC236}">
                <a16:creationId xmlns:a16="http://schemas.microsoft.com/office/drawing/2014/main" id="{3B43F418-1564-49E5-9F81-B2C304384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42" y="-3997068"/>
            <a:ext cx="342029" cy="342029"/>
          </a:xfrm>
          <a:prstGeom prst="rect">
            <a:avLst/>
          </a:prstGeom>
        </p:spPr>
      </p:pic>
      <p:pic>
        <p:nvPicPr>
          <p:cNvPr id="267" name="Picture 266" descr="A picture containing text&#10;&#10;Description automatically generated">
            <a:extLst>
              <a:ext uri="{FF2B5EF4-FFF2-40B4-BE49-F238E27FC236}">
                <a16:creationId xmlns:a16="http://schemas.microsoft.com/office/drawing/2014/main" id="{8206EAC4-0B0C-4921-8F3C-2E979F1CC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72" y="-2013815"/>
            <a:ext cx="342029" cy="342029"/>
          </a:xfrm>
          <a:prstGeom prst="rect">
            <a:avLst/>
          </a:prstGeom>
        </p:spPr>
      </p:pic>
      <p:pic>
        <p:nvPicPr>
          <p:cNvPr id="268" name="Picture 267" descr="A picture containing text&#10;&#10;Description automatically generated">
            <a:extLst>
              <a:ext uri="{FF2B5EF4-FFF2-40B4-BE49-F238E27FC236}">
                <a16:creationId xmlns:a16="http://schemas.microsoft.com/office/drawing/2014/main" id="{81FD1679-2AF0-4497-9972-34C40708B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32" y="-2026636"/>
            <a:ext cx="342029" cy="342029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AE6FE7CD-5D8D-402F-83D4-4E1FA2A99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73" y="-2553124"/>
            <a:ext cx="342029" cy="342029"/>
          </a:xfrm>
          <a:prstGeom prst="rect">
            <a:avLst/>
          </a:prstGeom>
        </p:spPr>
      </p:pic>
      <p:pic>
        <p:nvPicPr>
          <p:cNvPr id="270" name="Picture 269" descr="A picture containing text&#10;&#10;Description automatically generated">
            <a:extLst>
              <a:ext uri="{FF2B5EF4-FFF2-40B4-BE49-F238E27FC236}">
                <a16:creationId xmlns:a16="http://schemas.microsoft.com/office/drawing/2014/main" id="{12EE2FF5-77A0-4090-BAC8-1D68D9868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76" y="-3035197"/>
            <a:ext cx="342029" cy="342029"/>
          </a:xfrm>
          <a:prstGeom prst="rect">
            <a:avLst/>
          </a:prstGeom>
        </p:spPr>
      </p:pic>
      <p:pic>
        <p:nvPicPr>
          <p:cNvPr id="271" name="Picture 270" descr="A picture containing text&#10;&#10;Description automatically generated">
            <a:extLst>
              <a:ext uri="{FF2B5EF4-FFF2-40B4-BE49-F238E27FC236}">
                <a16:creationId xmlns:a16="http://schemas.microsoft.com/office/drawing/2014/main" id="{AAA6BF9C-19B9-435D-AB13-BC7352861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34" y="-3125676"/>
            <a:ext cx="342029" cy="342029"/>
          </a:xfrm>
          <a:prstGeom prst="rect">
            <a:avLst/>
          </a:prstGeom>
        </p:spPr>
      </p:pic>
      <p:pic>
        <p:nvPicPr>
          <p:cNvPr id="272" name="Picture 271" descr="A picture containing text&#10;&#10;Description automatically generated">
            <a:extLst>
              <a:ext uri="{FF2B5EF4-FFF2-40B4-BE49-F238E27FC236}">
                <a16:creationId xmlns:a16="http://schemas.microsoft.com/office/drawing/2014/main" id="{429E2A06-1A02-494A-9203-592D21202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07" y="-2856804"/>
            <a:ext cx="342029" cy="342029"/>
          </a:xfrm>
          <a:prstGeom prst="rect">
            <a:avLst/>
          </a:prstGeom>
        </p:spPr>
      </p:pic>
      <p:pic>
        <p:nvPicPr>
          <p:cNvPr id="273" name="Picture 272" descr="A picture containing text&#10;&#10;Description automatically generated">
            <a:extLst>
              <a:ext uri="{FF2B5EF4-FFF2-40B4-BE49-F238E27FC236}">
                <a16:creationId xmlns:a16="http://schemas.microsoft.com/office/drawing/2014/main" id="{6A2A54F8-8662-4D41-8279-88F8317E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73" y="-3940983"/>
            <a:ext cx="342029" cy="342029"/>
          </a:xfrm>
          <a:prstGeom prst="rect">
            <a:avLst/>
          </a:prstGeom>
        </p:spPr>
      </p:pic>
      <p:pic>
        <p:nvPicPr>
          <p:cNvPr id="274" name="Picture 273" descr="A picture containing text&#10;&#10;Description automatically generated">
            <a:extLst>
              <a:ext uri="{FF2B5EF4-FFF2-40B4-BE49-F238E27FC236}">
                <a16:creationId xmlns:a16="http://schemas.microsoft.com/office/drawing/2014/main" id="{2BE4B1EC-4430-47B2-977F-FDB1D071E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52" y="-4160669"/>
            <a:ext cx="342029" cy="342029"/>
          </a:xfrm>
          <a:prstGeom prst="rect">
            <a:avLst/>
          </a:prstGeom>
        </p:spPr>
      </p:pic>
      <p:pic>
        <p:nvPicPr>
          <p:cNvPr id="275" name="Picture 274" descr="A picture containing text&#10;&#10;Description automatically generated">
            <a:extLst>
              <a:ext uri="{FF2B5EF4-FFF2-40B4-BE49-F238E27FC236}">
                <a16:creationId xmlns:a16="http://schemas.microsoft.com/office/drawing/2014/main" id="{D110E7FB-68B5-4EEC-A4B1-21BB06D62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54" y="-5227222"/>
            <a:ext cx="342029" cy="342029"/>
          </a:xfrm>
          <a:prstGeom prst="rect">
            <a:avLst/>
          </a:prstGeom>
        </p:spPr>
      </p:pic>
      <p:pic>
        <p:nvPicPr>
          <p:cNvPr id="276" name="Picture 275" descr="A picture containing text&#10;&#10;Description automatically generated">
            <a:extLst>
              <a:ext uri="{FF2B5EF4-FFF2-40B4-BE49-F238E27FC236}">
                <a16:creationId xmlns:a16="http://schemas.microsoft.com/office/drawing/2014/main" id="{F09A73FB-974C-4754-850A-E4A45769C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41" y="-5161131"/>
            <a:ext cx="342029" cy="342029"/>
          </a:xfrm>
          <a:prstGeom prst="rect">
            <a:avLst/>
          </a:prstGeom>
        </p:spPr>
      </p:pic>
      <p:pic>
        <p:nvPicPr>
          <p:cNvPr id="277" name="Picture 276" descr="A picture containing text&#10;&#10;Description automatically generated">
            <a:extLst>
              <a:ext uri="{FF2B5EF4-FFF2-40B4-BE49-F238E27FC236}">
                <a16:creationId xmlns:a16="http://schemas.microsoft.com/office/drawing/2014/main" id="{9794DFEA-6B3A-4ED0-A22F-AC98E44BB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6" y="-2425950"/>
            <a:ext cx="342029" cy="342029"/>
          </a:xfrm>
          <a:prstGeom prst="rect">
            <a:avLst/>
          </a:prstGeom>
        </p:spPr>
      </p:pic>
      <p:pic>
        <p:nvPicPr>
          <p:cNvPr id="278" name="Picture 277" descr="A picture containing text&#10;&#10;Description automatically generated">
            <a:extLst>
              <a:ext uri="{FF2B5EF4-FFF2-40B4-BE49-F238E27FC236}">
                <a16:creationId xmlns:a16="http://schemas.microsoft.com/office/drawing/2014/main" id="{97A957C1-4F10-457D-B86D-F82FA2BC7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67" y="-4134727"/>
            <a:ext cx="342029" cy="342029"/>
          </a:xfrm>
          <a:prstGeom prst="rect">
            <a:avLst/>
          </a:prstGeom>
        </p:spPr>
      </p:pic>
      <p:pic>
        <p:nvPicPr>
          <p:cNvPr id="279" name="Picture 278" descr="A picture containing text&#10;&#10;Description automatically generated">
            <a:extLst>
              <a:ext uri="{FF2B5EF4-FFF2-40B4-BE49-F238E27FC236}">
                <a16:creationId xmlns:a16="http://schemas.microsoft.com/office/drawing/2014/main" id="{BA3C2EC6-6F67-4EB5-85C0-8072A49C7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31" y="-5062109"/>
            <a:ext cx="342029" cy="342029"/>
          </a:xfrm>
          <a:prstGeom prst="rect">
            <a:avLst/>
          </a:prstGeom>
        </p:spPr>
      </p:pic>
      <p:pic>
        <p:nvPicPr>
          <p:cNvPr id="280" name="Picture 279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B3F-7B35-44B7-A305-43FEF6EF5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02" y="-2989343"/>
            <a:ext cx="342029" cy="342029"/>
          </a:xfrm>
          <a:prstGeom prst="rect">
            <a:avLst/>
          </a:prstGeom>
        </p:spPr>
      </p:pic>
      <p:pic>
        <p:nvPicPr>
          <p:cNvPr id="281" name="Picture 280" descr="A picture containing text&#10;&#10;Description automatically generated">
            <a:extLst>
              <a:ext uri="{FF2B5EF4-FFF2-40B4-BE49-F238E27FC236}">
                <a16:creationId xmlns:a16="http://schemas.microsoft.com/office/drawing/2014/main" id="{105483CC-23A9-41E3-A206-FC89F54A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27" y="-4351918"/>
            <a:ext cx="342029" cy="342029"/>
          </a:xfrm>
          <a:prstGeom prst="rect">
            <a:avLst/>
          </a:prstGeom>
        </p:spPr>
      </p:pic>
      <p:pic>
        <p:nvPicPr>
          <p:cNvPr id="282" name="Picture 281" descr="A picture containing text&#10;&#10;Description automatically generated">
            <a:extLst>
              <a:ext uri="{FF2B5EF4-FFF2-40B4-BE49-F238E27FC236}">
                <a16:creationId xmlns:a16="http://schemas.microsoft.com/office/drawing/2014/main" id="{2A040F30-3E2D-41D6-8F57-1800D3D9F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-2368665"/>
            <a:ext cx="342029" cy="342029"/>
          </a:xfrm>
          <a:prstGeom prst="rect">
            <a:avLst/>
          </a:prstGeom>
        </p:spPr>
      </p:pic>
      <p:pic>
        <p:nvPicPr>
          <p:cNvPr id="283" name="Picture 282" descr="A picture containing text&#10;&#10;Description automatically generated">
            <a:extLst>
              <a:ext uri="{FF2B5EF4-FFF2-40B4-BE49-F238E27FC236}">
                <a16:creationId xmlns:a16="http://schemas.microsoft.com/office/drawing/2014/main" id="{BD8A81CF-8CA1-416B-A896-D125F8C6C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26" y="-2289485"/>
            <a:ext cx="342029" cy="342029"/>
          </a:xfrm>
          <a:prstGeom prst="rect">
            <a:avLst/>
          </a:prstGeom>
        </p:spPr>
      </p:pic>
      <p:pic>
        <p:nvPicPr>
          <p:cNvPr id="284" name="Picture 283" descr="A picture containing text&#10;&#10;Description automatically generated">
            <a:extLst>
              <a:ext uri="{FF2B5EF4-FFF2-40B4-BE49-F238E27FC236}">
                <a16:creationId xmlns:a16="http://schemas.microsoft.com/office/drawing/2014/main" id="{2AC20699-33E7-49A3-8CD5-80A39EBEC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56" y="-2857260"/>
            <a:ext cx="342029" cy="342029"/>
          </a:xfrm>
          <a:prstGeom prst="rect">
            <a:avLst/>
          </a:prstGeom>
        </p:spPr>
      </p:pic>
      <p:pic>
        <p:nvPicPr>
          <p:cNvPr id="285" name="Picture 284" descr="A picture containing text&#10;&#10;Description automatically generated">
            <a:extLst>
              <a:ext uri="{FF2B5EF4-FFF2-40B4-BE49-F238E27FC236}">
                <a16:creationId xmlns:a16="http://schemas.microsoft.com/office/drawing/2014/main" id="{FCACA941-EC29-4C46-B8C7-B3F8E45BE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46" y="-3094200"/>
            <a:ext cx="342029" cy="342029"/>
          </a:xfrm>
          <a:prstGeom prst="rect">
            <a:avLst/>
          </a:prstGeom>
        </p:spPr>
      </p:pic>
      <p:pic>
        <p:nvPicPr>
          <p:cNvPr id="286" name="Picture 285" descr="A picture containing text&#10;&#10;Description automatically generated">
            <a:extLst>
              <a:ext uri="{FF2B5EF4-FFF2-40B4-BE49-F238E27FC236}">
                <a16:creationId xmlns:a16="http://schemas.microsoft.com/office/drawing/2014/main" id="{9095B1E8-49A9-454C-B572-78A274EF0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8" y="-3388525"/>
            <a:ext cx="342029" cy="342029"/>
          </a:xfrm>
          <a:prstGeom prst="rect">
            <a:avLst/>
          </a:prstGeom>
        </p:spPr>
      </p:pic>
      <p:pic>
        <p:nvPicPr>
          <p:cNvPr id="287" name="Picture 286" descr="A picture containing text&#10;&#10;Description automatically generated">
            <a:extLst>
              <a:ext uri="{FF2B5EF4-FFF2-40B4-BE49-F238E27FC236}">
                <a16:creationId xmlns:a16="http://schemas.microsoft.com/office/drawing/2014/main" id="{32BF2864-CD4D-4087-8EF1-C5BD9F8D8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05" y="-3456787"/>
            <a:ext cx="342029" cy="342029"/>
          </a:xfrm>
          <a:prstGeom prst="rect">
            <a:avLst/>
          </a:prstGeom>
        </p:spPr>
      </p:pic>
      <p:pic>
        <p:nvPicPr>
          <p:cNvPr id="288" name="Picture 287" descr="A picture containing text&#10;&#10;Description automatically generated">
            <a:extLst>
              <a:ext uri="{FF2B5EF4-FFF2-40B4-BE49-F238E27FC236}">
                <a16:creationId xmlns:a16="http://schemas.microsoft.com/office/drawing/2014/main" id="{86E15C68-CC08-4436-9939-FC0C2184E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43" y="-3999986"/>
            <a:ext cx="342029" cy="342029"/>
          </a:xfrm>
          <a:prstGeom prst="rect">
            <a:avLst/>
          </a:prstGeom>
        </p:spPr>
      </p:pic>
      <p:pic>
        <p:nvPicPr>
          <p:cNvPr id="289" name="Picture 288" descr="A picture containing text&#10;&#10;Description automatically generated">
            <a:extLst>
              <a:ext uri="{FF2B5EF4-FFF2-40B4-BE49-F238E27FC236}">
                <a16:creationId xmlns:a16="http://schemas.microsoft.com/office/drawing/2014/main" id="{201BDA91-4179-488D-A420-D14460D72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13" y="-4311673"/>
            <a:ext cx="342029" cy="342029"/>
          </a:xfrm>
          <a:prstGeom prst="rect">
            <a:avLst/>
          </a:prstGeom>
        </p:spPr>
      </p:pic>
      <p:pic>
        <p:nvPicPr>
          <p:cNvPr id="290" name="Picture 289" descr="A picture containing text&#10;&#10;Description automatically generated">
            <a:extLst>
              <a:ext uri="{FF2B5EF4-FFF2-40B4-BE49-F238E27FC236}">
                <a16:creationId xmlns:a16="http://schemas.microsoft.com/office/drawing/2014/main" id="{1286AD39-50CD-49D6-A2CF-0A1F1115D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56" y="-4939080"/>
            <a:ext cx="342029" cy="342029"/>
          </a:xfrm>
          <a:prstGeom prst="rect">
            <a:avLst/>
          </a:prstGeom>
        </p:spPr>
      </p:pic>
      <p:pic>
        <p:nvPicPr>
          <p:cNvPr id="291" name="Picture 290" descr="A picture containing text&#10;&#10;Description automatically generated">
            <a:extLst>
              <a:ext uri="{FF2B5EF4-FFF2-40B4-BE49-F238E27FC236}">
                <a16:creationId xmlns:a16="http://schemas.microsoft.com/office/drawing/2014/main" id="{072AD88A-D46E-4AF7-8A03-578C9DAFA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26" y="-5515981"/>
            <a:ext cx="342029" cy="342029"/>
          </a:xfrm>
          <a:prstGeom prst="rect">
            <a:avLst/>
          </a:prstGeom>
        </p:spPr>
      </p:pic>
      <p:pic>
        <p:nvPicPr>
          <p:cNvPr id="292" name="Picture 291" descr="A picture containing text&#10;&#10;Description automatically generated">
            <a:extLst>
              <a:ext uri="{FF2B5EF4-FFF2-40B4-BE49-F238E27FC236}">
                <a16:creationId xmlns:a16="http://schemas.microsoft.com/office/drawing/2014/main" id="{7BD09F79-D4A1-40A0-AEA0-57026B31F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65" y="-2056477"/>
            <a:ext cx="342029" cy="342029"/>
          </a:xfrm>
          <a:prstGeom prst="rect">
            <a:avLst/>
          </a:prstGeom>
        </p:spPr>
      </p:pic>
      <p:pic>
        <p:nvPicPr>
          <p:cNvPr id="293" name="Picture 292" descr="A picture containing text&#10;&#10;Description automatically generated">
            <a:extLst>
              <a:ext uri="{FF2B5EF4-FFF2-40B4-BE49-F238E27FC236}">
                <a16:creationId xmlns:a16="http://schemas.microsoft.com/office/drawing/2014/main" id="{61BE6430-78E4-44B1-9A77-6A4D30647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76" y="-3765254"/>
            <a:ext cx="342029" cy="342029"/>
          </a:xfrm>
          <a:prstGeom prst="rect">
            <a:avLst/>
          </a:prstGeom>
        </p:spPr>
      </p:pic>
      <p:pic>
        <p:nvPicPr>
          <p:cNvPr id="294" name="Picture 293" descr="A picture containing text&#10;&#10;Description automatically generated">
            <a:extLst>
              <a:ext uri="{FF2B5EF4-FFF2-40B4-BE49-F238E27FC236}">
                <a16:creationId xmlns:a16="http://schemas.microsoft.com/office/drawing/2014/main" id="{A162AE67-5FD9-4571-9D18-933062208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29" y="-4733923"/>
            <a:ext cx="342029" cy="342029"/>
          </a:xfrm>
          <a:prstGeom prst="rect">
            <a:avLst/>
          </a:prstGeom>
        </p:spPr>
      </p:pic>
      <p:pic>
        <p:nvPicPr>
          <p:cNvPr id="295" name="Picture 294" descr="A picture containing text&#10;&#10;Description automatically generated">
            <a:extLst>
              <a:ext uri="{FF2B5EF4-FFF2-40B4-BE49-F238E27FC236}">
                <a16:creationId xmlns:a16="http://schemas.microsoft.com/office/drawing/2014/main" id="{99F38898-BC64-47A0-9818-0A8E0B79E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48" y="-3161753"/>
            <a:ext cx="342029" cy="342029"/>
          </a:xfrm>
          <a:prstGeom prst="rect">
            <a:avLst/>
          </a:prstGeom>
        </p:spPr>
      </p:pic>
      <p:pic>
        <p:nvPicPr>
          <p:cNvPr id="296" name="Picture 295" descr="A picture containing text&#10;&#10;Description automatically generated">
            <a:extLst>
              <a:ext uri="{FF2B5EF4-FFF2-40B4-BE49-F238E27FC236}">
                <a16:creationId xmlns:a16="http://schemas.microsoft.com/office/drawing/2014/main" id="{D2867674-3B39-464D-8B8B-D883098B7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73" y="-4524328"/>
            <a:ext cx="342029" cy="342029"/>
          </a:xfrm>
          <a:prstGeom prst="rect">
            <a:avLst/>
          </a:prstGeom>
        </p:spPr>
      </p:pic>
      <p:pic>
        <p:nvPicPr>
          <p:cNvPr id="297" name="Picture 296" descr="A picture containing text&#10;&#10;Description automatically generated">
            <a:extLst>
              <a:ext uri="{FF2B5EF4-FFF2-40B4-BE49-F238E27FC236}">
                <a16:creationId xmlns:a16="http://schemas.microsoft.com/office/drawing/2014/main" id="{44787F3A-F08D-49A0-9630-9FFED6D53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3" y="-2541075"/>
            <a:ext cx="342029" cy="342029"/>
          </a:xfrm>
          <a:prstGeom prst="rect">
            <a:avLst/>
          </a:prstGeom>
        </p:spPr>
      </p:pic>
      <p:pic>
        <p:nvPicPr>
          <p:cNvPr id="298" name="Picture 297" descr="A picture containing text&#10;&#10;Description automatically generated">
            <a:extLst>
              <a:ext uri="{FF2B5EF4-FFF2-40B4-BE49-F238E27FC236}">
                <a16:creationId xmlns:a16="http://schemas.microsoft.com/office/drawing/2014/main" id="{BC25DD19-ADE2-4EB5-BA5C-7D095E897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00" y="-1757453"/>
            <a:ext cx="342029" cy="342029"/>
          </a:xfrm>
          <a:prstGeom prst="rect">
            <a:avLst/>
          </a:prstGeom>
        </p:spPr>
      </p:pic>
      <p:pic>
        <p:nvPicPr>
          <p:cNvPr id="299" name="Picture 298" descr="A picture containing text&#10;&#10;Description automatically generated">
            <a:extLst>
              <a:ext uri="{FF2B5EF4-FFF2-40B4-BE49-F238E27FC236}">
                <a16:creationId xmlns:a16="http://schemas.microsoft.com/office/drawing/2014/main" id="{3FC9E40F-58BA-4E98-9BE3-287BF3CB9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65" y="-2487787"/>
            <a:ext cx="342029" cy="342029"/>
          </a:xfrm>
          <a:prstGeom prst="rect">
            <a:avLst/>
          </a:prstGeom>
        </p:spPr>
      </p:pic>
      <p:pic>
        <p:nvPicPr>
          <p:cNvPr id="300" name="Picture 299" descr="A picture containing text&#10;&#10;Description automatically generated">
            <a:extLst>
              <a:ext uri="{FF2B5EF4-FFF2-40B4-BE49-F238E27FC236}">
                <a16:creationId xmlns:a16="http://schemas.microsoft.com/office/drawing/2014/main" id="{B2479B8F-06C4-48ED-BCD7-36AD39C3D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44" y="-2766014"/>
            <a:ext cx="342029" cy="342029"/>
          </a:xfrm>
          <a:prstGeom prst="rect">
            <a:avLst/>
          </a:prstGeom>
        </p:spPr>
      </p:pic>
      <p:pic>
        <p:nvPicPr>
          <p:cNvPr id="301" name="Picture 300" descr="A picture containing text&#10;&#10;Description automatically generated">
            <a:extLst>
              <a:ext uri="{FF2B5EF4-FFF2-40B4-BE49-F238E27FC236}">
                <a16:creationId xmlns:a16="http://schemas.microsoft.com/office/drawing/2014/main" id="{B4DC6F56-0C88-4163-B3B4-C8A9A2052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26" y="-3060339"/>
            <a:ext cx="342029" cy="342029"/>
          </a:xfrm>
          <a:prstGeom prst="rect">
            <a:avLst/>
          </a:prstGeom>
        </p:spPr>
      </p:pic>
      <p:pic>
        <p:nvPicPr>
          <p:cNvPr id="302" name="Picture 301" descr="A picture containing text&#10;&#10;Description automatically generated">
            <a:extLst>
              <a:ext uri="{FF2B5EF4-FFF2-40B4-BE49-F238E27FC236}">
                <a16:creationId xmlns:a16="http://schemas.microsoft.com/office/drawing/2014/main" id="{F90F951E-F74E-4203-8AE0-F6A438B2A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03" y="-3128601"/>
            <a:ext cx="342029" cy="342029"/>
          </a:xfrm>
          <a:prstGeom prst="rect">
            <a:avLst/>
          </a:prstGeom>
        </p:spPr>
      </p:pic>
      <p:pic>
        <p:nvPicPr>
          <p:cNvPr id="303" name="Picture 302" descr="A picture containing text&#10;&#10;Description automatically generated">
            <a:extLst>
              <a:ext uri="{FF2B5EF4-FFF2-40B4-BE49-F238E27FC236}">
                <a16:creationId xmlns:a16="http://schemas.microsoft.com/office/drawing/2014/main" id="{653FC104-1249-4784-91B9-07994E749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41" y="-3671800"/>
            <a:ext cx="342029" cy="342029"/>
          </a:xfrm>
          <a:prstGeom prst="rect">
            <a:avLst/>
          </a:prstGeom>
        </p:spPr>
      </p:pic>
      <p:pic>
        <p:nvPicPr>
          <p:cNvPr id="304" name="Picture 303" descr="A picture containing text&#10;&#10;Description automatically generated">
            <a:extLst>
              <a:ext uri="{FF2B5EF4-FFF2-40B4-BE49-F238E27FC236}">
                <a16:creationId xmlns:a16="http://schemas.microsoft.com/office/drawing/2014/main" id="{30283B92-23C9-4BB4-89DB-7D06C0915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59" y="-4484083"/>
            <a:ext cx="342029" cy="342029"/>
          </a:xfrm>
          <a:prstGeom prst="rect">
            <a:avLst/>
          </a:prstGeom>
        </p:spPr>
      </p:pic>
      <p:pic>
        <p:nvPicPr>
          <p:cNvPr id="305" name="Picture 304" descr="A picture containing text&#10;&#10;Description automatically generated">
            <a:extLst>
              <a:ext uri="{FF2B5EF4-FFF2-40B4-BE49-F238E27FC236}">
                <a16:creationId xmlns:a16="http://schemas.microsoft.com/office/drawing/2014/main" id="{F5376DE8-3B8F-46C4-BBAB-984237AAB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4" y="-4610894"/>
            <a:ext cx="342029" cy="342029"/>
          </a:xfrm>
          <a:prstGeom prst="rect">
            <a:avLst/>
          </a:prstGeom>
        </p:spPr>
      </p:pic>
      <p:pic>
        <p:nvPicPr>
          <p:cNvPr id="306" name="Picture 305" descr="A picture containing text&#10;&#10;Description automatically generated">
            <a:extLst>
              <a:ext uri="{FF2B5EF4-FFF2-40B4-BE49-F238E27FC236}">
                <a16:creationId xmlns:a16="http://schemas.microsoft.com/office/drawing/2014/main" id="{E602BD6F-65AD-4015-B58B-08862DCE7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37" y="-5432928"/>
            <a:ext cx="342029" cy="342029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AE47A8C-8330-49EE-B0A0-28E2E819776E}"/>
              </a:ext>
            </a:extLst>
          </p:cNvPr>
          <p:cNvSpPr/>
          <p:nvPr/>
        </p:nvSpPr>
        <p:spPr>
          <a:xfrm>
            <a:off x="798789" y="747160"/>
            <a:ext cx="10594423" cy="88589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54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5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8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9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2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3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0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1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5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8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9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2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3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0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1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305391" y="3233082"/>
            <a:ext cx="5580446" cy="1124305"/>
            <a:chOff x="305391" y="3233082"/>
            <a:chExt cx="5580446" cy="1124305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80048"/>
                </a:gs>
                <a:gs pos="100000">
                  <a:srgbClr val="C0484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48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80048"/>
                </a:gs>
                <a:gs pos="100000">
                  <a:srgbClr val="C0484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228726" y="3363609"/>
              <a:ext cx="4494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nhận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thức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sâu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sắc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cội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nguồn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80048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A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80048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305391" y="4709810"/>
            <a:ext cx="5547675" cy="1124305"/>
            <a:chOff x="305391" y="4709810"/>
            <a:chExt cx="5547675" cy="1124305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80048"/>
                </a:gs>
                <a:gs pos="100000">
                  <a:srgbClr val="C0484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48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80048"/>
                </a:gs>
                <a:gs pos="100000">
                  <a:srgbClr val="C0484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228725" y="4985061"/>
              <a:ext cx="4478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Thúc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đẩy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xu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hóa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80048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80048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6300912" y="3233082"/>
            <a:ext cx="5585695" cy="1124305"/>
            <a:chOff x="6300912" y="3233082"/>
            <a:chExt cx="5585695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80048"/>
                </a:gs>
                <a:gs pos="100000">
                  <a:srgbClr val="C0484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48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80048"/>
                </a:gs>
                <a:gs pos="100000">
                  <a:srgbClr val="C0484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469084" y="3349999"/>
              <a:ext cx="44941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rú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t ra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nghiệm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quá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khứ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80048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80048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6300911" y="4709810"/>
            <a:ext cx="5585696" cy="1124305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80048"/>
                </a:gs>
                <a:gs pos="100000">
                  <a:srgbClr val="C0484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48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80048"/>
                </a:gs>
                <a:gs pos="100000">
                  <a:srgbClr val="C0484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486272" y="4842983"/>
              <a:ext cx="4477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dự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báo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tương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lai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80048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80048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91" name="Picture 190" descr="Logo, icon&#10;&#10;Description automatically generated">
            <a:extLst>
              <a:ext uri="{FF2B5EF4-FFF2-40B4-BE49-F238E27FC236}">
                <a16:creationId xmlns:a16="http://schemas.microsoft.com/office/drawing/2014/main" id="{06305B71-D99E-4586-82A1-9253B41C0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31" y="-2913725"/>
            <a:ext cx="342029" cy="342029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42D40E11-EA3B-4796-9A55-1E7F3C171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4" y="-2714092"/>
            <a:ext cx="342029" cy="342029"/>
          </a:xfrm>
          <a:prstGeom prst="rect">
            <a:avLst/>
          </a:prstGeom>
        </p:spPr>
      </p:pic>
      <p:pic>
        <p:nvPicPr>
          <p:cNvPr id="245" name="Picture 244" descr="Logo, icon&#10;&#10;Description automatically generated">
            <a:extLst>
              <a:ext uri="{FF2B5EF4-FFF2-40B4-BE49-F238E27FC236}">
                <a16:creationId xmlns:a16="http://schemas.microsoft.com/office/drawing/2014/main" id="{5878ACE1-4209-46EE-A07C-598CF9803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52" y="-5069600"/>
            <a:ext cx="342029" cy="342029"/>
          </a:xfrm>
          <a:prstGeom prst="rect">
            <a:avLst/>
          </a:prstGeom>
        </p:spPr>
      </p:pic>
      <p:pic>
        <p:nvPicPr>
          <p:cNvPr id="246" name="Picture 245" descr="Logo, icon&#10;&#10;Description automatically generated">
            <a:extLst>
              <a:ext uri="{FF2B5EF4-FFF2-40B4-BE49-F238E27FC236}">
                <a16:creationId xmlns:a16="http://schemas.microsoft.com/office/drawing/2014/main" id="{E2A7B37F-37D0-4CAC-BDCC-B9CFCAF4B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54" y="-3703524"/>
            <a:ext cx="342029" cy="342029"/>
          </a:xfrm>
          <a:prstGeom prst="rect">
            <a:avLst/>
          </a:prstGeom>
        </p:spPr>
      </p:pic>
      <p:pic>
        <p:nvPicPr>
          <p:cNvPr id="247" name="Picture 246" descr="Logo, icon&#10;&#10;Description automatically generated">
            <a:extLst>
              <a:ext uri="{FF2B5EF4-FFF2-40B4-BE49-F238E27FC236}">
                <a16:creationId xmlns:a16="http://schemas.microsoft.com/office/drawing/2014/main" id="{DCA3CCF0-D4F6-44ED-8609-44FA87A45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77" y="-1934938"/>
            <a:ext cx="342029" cy="342029"/>
          </a:xfrm>
          <a:prstGeom prst="rect">
            <a:avLst/>
          </a:prstGeom>
        </p:spPr>
      </p:pic>
      <p:pic>
        <p:nvPicPr>
          <p:cNvPr id="248" name="Picture 247" descr="Logo, icon&#10;&#10;Description automatically generated">
            <a:extLst>
              <a:ext uri="{FF2B5EF4-FFF2-40B4-BE49-F238E27FC236}">
                <a16:creationId xmlns:a16="http://schemas.microsoft.com/office/drawing/2014/main" id="{4F887E07-03DE-4355-89E0-7FB506E9A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20" y="-4107834"/>
            <a:ext cx="342029" cy="342029"/>
          </a:xfrm>
          <a:prstGeom prst="rect">
            <a:avLst/>
          </a:prstGeom>
        </p:spPr>
      </p:pic>
      <p:pic>
        <p:nvPicPr>
          <p:cNvPr id="249" name="Picture 248" descr="Logo, icon&#10;&#10;Description automatically generated">
            <a:extLst>
              <a:ext uri="{FF2B5EF4-FFF2-40B4-BE49-F238E27FC236}">
                <a16:creationId xmlns:a16="http://schemas.microsoft.com/office/drawing/2014/main" id="{F4F9AFC0-A22C-45F5-AC7A-69BF89C8F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87" y="-3171883"/>
            <a:ext cx="342029" cy="342029"/>
          </a:xfrm>
          <a:prstGeom prst="rect">
            <a:avLst/>
          </a:prstGeom>
        </p:spPr>
      </p:pic>
      <p:pic>
        <p:nvPicPr>
          <p:cNvPr id="250" name="Picture 249" descr="Logo, icon&#10;&#10;Description automatically generated">
            <a:extLst>
              <a:ext uri="{FF2B5EF4-FFF2-40B4-BE49-F238E27FC236}">
                <a16:creationId xmlns:a16="http://schemas.microsoft.com/office/drawing/2014/main" id="{2122FF03-6BFE-42ED-9CFB-B9A78C658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02" y="-3284429"/>
            <a:ext cx="342029" cy="342029"/>
          </a:xfrm>
          <a:prstGeom prst="rect">
            <a:avLst/>
          </a:prstGeom>
        </p:spPr>
      </p:pic>
      <p:pic>
        <p:nvPicPr>
          <p:cNvPr id="251" name="Picture 250" descr="Logo, icon&#10;&#10;Description automatically generated">
            <a:extLst>
              <a:ext uri="{FF2B5EF4-FFF2-40B4-BE49-F238E27FC236}">
                <a16:creationId xmlns:a16="http://schemas.microsoft.com/office/drawing/2014/main" id="{ADF4AA17-9B42-4740-8E2D-8CB5B7B4E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27" y="-3886972"/>
            <a:ext cx="342029" cy="342029"/>
          </a:xfrm>
          <a:prstGeom prst="rect">
            <a:avLst/>
          </a:prstGeom>
        </p:spPr>
      </p:pic>
      <p:pic>
        <p:nvPicPr>
          <p:cNvPr id="252" name="Picture 251" descr="Logo, icon&#10;&#10;Description automatically generated">
            <a:extLst>
              <a:ext uri="{FF2B5EF4-FFF2-40B4-BE49-F238E27FC236}">
                <a16:creationId xmlns:a16="http://schemas.microsoft.com/office/drawing/2014/main" id="{58F41CB2-0671-4EAE-A10D-C3E4E3996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58" y="-3999787"/>
            <a:ext cx="342029" cy="342029"/>
          </a:xfrm>
          <a:prstGeom prst="rect">
            <a:avLst/>
          </a:prstGeom>
        </p:spPr>
      </p:pic>
      <p:pic>
        <p:nvPicPr>
          <p:cNvPr id="253" name="Picture 252" descr="Logo, icon&#10;&#10;Description automatically generated">
            <a:extLst>
              <a:ext uri="{FF2B5EF4-FFF2-40B4-BE49-F238E27FC236}">
                <a16:creationId xmlns:a16="http://schemas.microsoft.com/office/drawing/2014/main" id="{3EBA14DB-F52E-4021-A5F3-AB915D4B0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71" y="-3351565"/>
            <a:ext cx="342029" cy="342029"/>
          </a:xfrm>
          <a:prstGeom prst="rect">
            <a:avLst/>
          </a:prstGeom>
        </p:spPr>
      </p:pic>
      <p:pic>
        <p:nvPicPr>
          <p:cNvPr id="254" name="Picture 253" descr="Logo, icon&#10;&#10;Description automatically generated">
            <a:extLst>
              <a:ext uri="{FF2B5EF4-FFF2-40B4-BE49-F238E27FC236}">
                <a16:creationId xmlns:a16="http://schemas.microsoft.com/office/drawing/2014/main" id="{BAA7FC1D-0A1A-4A44-9C39-0DFDCCB66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44" y="-2345178"/>
            <a:ext cx="342029" cy="342029"/>
          </a:xfrm>
          <a:prstGeom prst="rect">
            <a:avLst/>
          </a:prstGeom>
        </p:spPr>
      </p:pic>
      <p:pic>
        <p:nvPicPr>
          <p:cNvPr id="255" name="Picture 254" descr="Logo, icon&#10;&#10;Description automatically generated">
            <a:extLst>
              <a:ext uri="{FF2B5EF4-FFF2-40B4-BE49-F238E27FC236}">
                <a16:creationId xmlns:a16="http://schemas.microsoft.com/office/drawing/2014/main" id="{5B93E642-57BC-4389-A787-A6ED26E6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45" y="-2490233"/>
            <a:ext cx="342029" cy="342029"/>
          </a:xfrm>
          <a:prstGeom prst="rect">
            <a:avLst/>
          </a:prstGeom>
        </p:spPr>
      </p:pic>
      <p:pic>
        <p:nvPicPr>
          <p:cNvPr id="256" name="Picture 255" descr="Logo, icon&#10;&#10;Description automatically generated">
            <a:extLst>
              <a:ext uri="{FF2B5EF4-FFF2-40B4-BE49-F238E27FC236}">
                <a16:creationId xmlns:a16="http://schemas.microsoft.com/office/drawing/2014/main" id="{00843B3B-609A-4B9B-989F-90E778B17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85" y="-2701424"/>
            <a:ext cx="342029" cy="342029"/>
          </a:xfrm>
          <a:prstGeom prst="rect">
            <a:avLst/>
          </a:prstGeom>
        </p:spPr>
      </p:pic>
      <p:pic>
        <p:nvPicPr>
          <p:cNvPr id="257" name="Picture 256" descr="Logo, icon&#10;&#10;Description automatically generated">
            <a:extLst>
              <a:ext uri="{FF2B5EF4-FFF2-40B4-BE49-F238E27FC236}">
                <a16:creationId xmlns:a16="http://schemas.microsoft.com/office/drawing/2014/main" id="{3C07850B-43E7-4772-BC60-97F5339D4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1" y="-1997923"/>
            <a:ext cx="342029" cy="342029"/>
          </a:xfrm>
          <a:prstGeom prst="rect">
            <a:avLst/>
          </a:prstGeom>
        </p:spPr>
      </p:pic>
      <p:pic>
        <p:nvPicPr>
          <p:cNvPr id="258" name="Picture 257" descr="Logo, icon&#10;&#10;Description automatically generated">
            <a:extLst>
              <a:ext uri="{FF2B5EF4-FFF2-40B4-BE49-F238E27FC236}">
                <a16:creationId xmlns:a16="http://schemas.microsoft.com/office/drawing/2014/main" id="{C535E199-4A56-44D2-A408-635052D2A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73" y="-3068931"/>
            <a:ext cx="342029" cy="342029"/>
          </a:xfrm>
          <a:prstGeom prst="rect">
            <a:avLst/>
          </a:prstGeom>
        </p:spPr>
      </p:pic>
      <p:pic>
        <p:nvPicPr>
          <p:cNvPr id="259" name="Picture 258" descr="Logo, icon&#10;&#10;Description automatically generated">
            <a:extLst>
              <a:ext uri="{FF2B5EF4-FFF2-40B4-BE49-F238E27FC236}">
                <a16:creationId xmlns:a16="http://schemas.microsoft.com/office/drawing/2014/main" id="{42717DA7-7196-4B2A-AD9E-B7DCDB819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63" y="-4296042"/>
            <a:ext cx="342029" cy="342029"/>
          </a:xfrm>
          <a:prstGeom prst="rect">
            <a:avLst/>
          </a:prstGeom>
        </p:spPr>
      </p:pic>
      <p:pic>
        <p:nvPicPr>
          <p:cNvPr id="260" name="Picture 259" descr="Logo, icon&#10;&#10;Description automatically generated">
            <a:extLst>
              <a:ext uri="{FF2B5EF4-FFF2-40B4-BE49-F238E27FC236}">
                <a16:creationId xmlns:a16="http://schemas.microsoft.com/office/drawing/2014/main" id="{8F10ACD2-A875-41D5-8F59-FB373E32A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91" y="-1925271"/>
            <a:ext cx="342029" cy="342029"/>
          </a:xfrm>
          <a:prstGeom prst="rect">
            <a:avLst/>
          </a:prstGeom>
        </p:spPr>
      </p:pic>
      <p:pic>
        <p:nvPicPr>
          <p:cNvPr id="261" name="Picture 260" descr="Logo, icon&#10;&#10;Description automatically generated">
            <a:extLst>
              <a:ext uri="{FF2B5EF4-FFF2-40B4-BE49-F238E27FC236}">
                <a16:creationId xmlns:a16="http://schemas.microsoft.com/office/drawing/2014/main" id="{D5E06BF5-A5C3-42B0-88BB-1B69D59E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84" y="-2056477"/>
            <a:ext cx="342029" cy="342029"/>
          </a:xfrm>
          <a:prstGeom prst="rect">
            <a:avLst/>
          </a:prstGeom>
        </p:spPr>
      </p:pic>
      <p:pic>
        <p:nvPicPr>
          <p:cNvPr id="262" name="Picture 261" descr="Logo, icon&#10;&#10;Description automatically generated">
            <a:extLst>
              <a:ext uri="{FF2B5EF4-FFF2-40B4-BE49-F238E27FC236}">
                <a16:creationId xmlns:a16="http://schemas.microsoft.com/office/drawing/2014/main" id="{69807695-F14D-4803-924E-951458250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1" y="-4186065"/>
            <a:ext cx="342029" cy="342029"/>
          </a:xfrm>
          <a:prstGeom prst="rect">
            <a:avLst/>
          </a:prstGeom>
        </p:spPr>
      </p:pic>
      <p:pic>
        <p:nvPicPr>
          <p:cNvPr id="263" name="Picture 262" descr="A picture containing text&#10;&#10;Description automatically generated">
            <a:extLst>
              <a:ext uri="{FF2B5EF4-FFF2-40B4-BE49-F238E27FC236}">
                <a16:creationId xmlns:a16="http://schemas.microsoft.com/office/drawing/2014/main" id="{0002B462-99B0-4A07-8337-2FA5B3C08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84" y="-3830591"/>
            <a:ext cx="342029" cy="342029"/>
          </a:xfrm>
          <a:prstGeom prst="rect">
            <a:avLst/>
          </a:prstGeom>
        </p:spPr>
      </p:pic>
      <p:pic>
        <p:nvPicPr>
          <p:cNvPr id="264" name="Picture 26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FE50-DEDD-4C39-8C5E-24B0C12C2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37" y="-4799260"/>
            <a:ext cx="342029" cy="342029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3D437BDC-DFDE-4AED-87F3-C3DA19723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17" y="-2634493"/>
            <a:ext cx="342029" cy="342029"/>
          </a:xfrm>
          <a:prstGeom prst="rect">
            <a:avLst/>
          </a:prstGeom>
        </p:spPr>
      </p:pic>
      <p:pic>
        <p:nvPicPr>
          <p:cNvPr id="266" name="Picture 265" descr="A picture containing text&#10;&#10;Description automatically generated">
            <a:extLst>
              <a:ext uri="{FF2B5EF4-FFF2-40B4-BE49-F238E27FC236}">
                <a16:creationId xmlns:a16="http://schemas.microsoft.com/office/drawing/2014/main" id="{3B43F418-1564-49E5-9F81-B2C304384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42" y="-3997068"/>
            <a:ext cx="342029" cy="342029"/>
          </a:xfrm>
          <a:prstGeom prst="rect">
            <a:avLst/>
          </a:prstGeom>
        </p:spPr>
      </p:pic>
      <p:pic>
        <p:nvPicPr>
          <p:cNvPr id="267" name="Picture 266" descr="A picture containing text&#10;&#10;Description automatically generated">
            <a:extLst>
              <a:ext uri="{FF2B5EF4-FFF2-40B4-BE49-F238E27FC236}">
                <a16:creationId xmlns:a16="http://schemas.microsoft.com/office/drawing/2014/main" id="{8206EAC4-0B0C-4921-8F3C-2E979F1CC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72" y="-2013815"/>
            <a:ext cx="342029" cy="342029"/>
          </a:xfrm>
          <a:prstGeom prst="rect">
            <a:avLst/>
          </a:prstGeom>
        </p:spPr>
      </p:pic>
      <p:pic>
        <p:nvPicPr>
          <p:cNvPr id="268" name="Picture 267" descr="A picture containing text&#10;&#10;Description automatically generated">
            <a:extLst>
              <a:ext uri="{FF2B5EF4-FFF2-40B4-BE49-F238E27FC236}">
                <a16:creationId xmlns:a16="http://schemas.microsoft.com/office/drawing/2014/main" id="{81FD1679-2AF0-4497-9972-34C40708B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32" y="-2026636"/>
            <a:ext cx="342029" cy="342029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AE6FE7CD-5D8D-402F-83D4-4E1FA2A99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73" y="-2553124"/>
            <a:ext cx="342029" cy="342029"/>
          </a:xfrm>
          <a:prstGeom prst="rect">
            <a:avLst/>
          </a:prstGeom>
        </p:spPr>
      </p:pic>
      <p:pic>
        <p:nvPicPr>
          <p:cNvPr id="270" name="Picture 269" descr="A picture containing text&#10;&#10;Description automatically generated">
            <a:extLst>
              <a:ext uri="{FF2B5EF4-FFF2-40B4-BE49-F238E27FC236}">
                <a16:creationId xmlns:a16="http://schemas.microsoft.com/office/drawing/2014/main" id="{12EE2FF5-77A0-4090-BAC8-1D68D9868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76" y="-3035197"/>
            <a:ext cx="342029" cy="342029"/>
          </a:xfrm>
          <a:prstGeom prst="rect">
            <a:avLst/>
          </a:prstGeom>
        </p:spPr>
      </p:pic>
      <p:pic>
        <p:nvPicPr>
          <p:cNvPr id="271" name="Picture 270" descr="A picture containing text&#10;&#10;Description automatically generated">
            <a:extLst>
              <a:ext uri="{FF2B5EF4-FFF2-40B4-BE49-F238E27FC236}">
                <a16:creationId xmlns:a16="http://schemas.microsoft.com/office/drawing/2014/main" id="{AAA6BF9C-19B9-435D-AB13-BC7352861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34" y="-3125676"/>
            <a:ext cx="342029" cy="342029"/>
          </a:xfrm>
          <a:prstGeom prst="rect">
            <a:avLst/>
          </a:prstGeom>
        </p:spPr>
      </p:pic>
      <p:pic>
        <p:nvPicPr>
          <p:cNvPr id="272" name="Picture 271" descr="A picture containing text&#10;&#10;Description automatically generated">
            <a:extLst>
              <a:ext uri="{FF2B5EF4-FFF2-40B4-BE49-F238E27FC236}">
                <a16:creationId xmlns:a16="http://schemas.microsoft.com/office/drawing/2014/main" id="{429E2A06-1A02-494A-9203-592D21202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07" y="-2856804"/>
            <a:ext cx="342029" cy="342029"/>
          </a:xfrm>
          <a:prstGeom prst="rect">
            <a:avLst/>
          </a:prstGeom>
        </p:spPr>
      </p:pic>
      <p:pic>
        <p:nvPicPr>
          <p:cNvPr id="273" name="Picture 272" descr="A picture containing text&#10;&#10;Description automatically generated">
            <a:extLst>
              <a:ext uri="{FF2B5EF4-FFF2-40B4-BE49-F238E27FC236}">
                <a16:creationId xmlns:a16="http://schemas.microsoft.com/office/drawing/2014/main" id="{6A2A54F8-8662-4D41-8279-88F8317E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73" y="-3940983"/>
            <a:ext cx="342029" cy="342029"/>
          </a:xfrm>
          <a:prstGeom prst="rect">
            <a:avLst/>
          </a:prstGeom>
        </p:spPr>
      </p:pic>
      <p:pic>
        <p:nvPicPr>
          <p:cNvPr id="274" name="Picture 273" descr="A picture containing text&#10;&#10;Description automatically generated">
            <a:extLst>
              <a:ext uri="{FF2B5EF4-FFF2-40B4-BE49-F238E27FC236}">
                <a16:creationId xmlns:a16="http://schemas.microsoft.com/office/drawing/2014/main" id="{2BE4B1EC-4430-47B2-977F-FDB1D071E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52" y="-4160669"/>
            <a:ext cx="342029" cy="342029"/>
          </a:xfrm>
          <a:prstGeom prst="rect">
            <a:avLst/>
          </a:prstGeom>
        </p:spPr>
      </p:pic>
      <p:pic>
        <p:nvPicPr>
          <p:cNvPr id="275" name="Picture 274" descr="A picture containing text&#10;&#10;Description automatically generated">
            <a:extLst>
              <a:ext uri="{FF2B5EF4-FFF2-40B4-BE49-F238E27FC236}">
                <a16:creationId xmlns:a16="http://schemas.microsoft.com/office/drawing/2014/main" id="{D110E7FB-68B5-4EEC-A4B1-21BB06D62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54" y="-5227222"/>
            <a:ext cx="342029" cy="342029"/>
          </a:xfrm>
          <a:prstGeom prst="rect">
            <a:avLst/>
          </a:prstGeom>
        </p:spPr>
      </p:pic>
      <p:pic>
        <p:nvPicPr>
          <p:cNvPr id="276" name="Picture 275" descr="A picture containing text&#10;&#10;Description automatically generated">
            <a:extLst>
              <a:ext uri="{FF2B5EF4-FFF2-40B4-BE49-F238E27FC236}">
                <a16:creationId xmlns:a16="http://schemas.microsoft.com/office/drawing/2014/main" id="{F09A73FB-974C-4754-850A-E4A45769C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41" y="-5161131"/>
            <a:ext cx="342029" cy="342029"/>
          </a:xfrm>
          <a:prstGeom prst="rect">
            <a:avLst/>
          </a:prstGeom>
        </p:spPr>
      </p:pic>
      <p:pic>
        <p:nvPicPr>
          <p:cNvPr id="277" name="Picture 276" descr="A picture containing text&#10;&#10;Description automatically generated">
            <a:extLst>
              <a:ext uri="{FF2B5EF4-FFF2-40B4-BE49-F238E27FC236}">
                <a16:creationId xmlns:a16="http://schemas.microsoft.com/office/drawing/2014/main" id="{9794DFEA-6B3A-4ED0-A22F-AC98E44BB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6" y="-2425950"/>
            <a:ext cx="342029" cy="342029"/>
          </a:xfrm>
          <a:prstGeom prst="rect">
            <a:avLst/>
          </a:prstGeom>
        </p:spPr>
      </p:pic>
      <p:pic>
        <p:nvPicPr>
          <p:cNvPr id="278" name="Picture 277" descr="A picture containing text&#10;&#10;Description automatically generated">
            <a:extLst>
              <a:ext uri="{FF2B5EF4-FFF2-40B4-BE49-F238E27FC236}">
                <a16:creationId xmlns:a16="http://schemas.microsoft.com/office/drawing/2014/main" id="{97A957C1-4F10-457D-B86D-F82FA2BC7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67" y="-4134727"/>
            <a:ext cx="342029" cy="342029"/>
          </a:xfrm>
          <a:prstGeom prst="rect">
            <a:avLst/>
          </a:prstGeom>
        </p:spPr>
      </p:pic>
      <p:pic>
        <p:nvPicPr>
          <p:cNvPr id="279" name="Picture 278" descr="A picture containing text&#10;&#10;Description automatically generated">
            <a:extLst>
              <a:ext uri="{FF2B5EF4-FFF2-40B4-BE49-F238E27FC236}">
                <a16:creationId xmlns:a16="http://schemas.microsoft.com/office/drawing/2014/main" id="{BA3C2EC6-6F67-4EB5-85C0-8072A49C7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31" y="-5062109"/>
            <a:ext cx="342029" cy="342029"/>
          </a:xfrm>
          <a:prstGeom prst="rect">
            <a:avLst/>
          </a:prstGeom>
        </p:spPr>
      </p:pic>
      <p:pic>
        <p:nvPicPr>
          <p:cNvPr id="280" name="Picture 279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B3F-7B35-44B7-A305-43FEF6EF5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02" y="-2989343"/>
            <a:ext cx="342029" cy="342029"/>
          </a:xfrm>
          <a:prstGeom prst="rect">
            <a:avLst/>
          </a:prstGeom>
        </p:spPr>
      </p:pic>
      <p:pic>
        <p:nvPicPr>
          <p:cNvPr id="281" name="Picture 280" descr="A picture containing text&#10;&#10;Description automatically generated">
            <a:extLst>
              <a:ext uri="{FF2B5EF4-FFF2-40B4-BE49-F238E27FC236}">
                <a16:creationId xmlns:a16="http://schemas.microsoft.com/office/drawing/2014/main" id="{105483CC-23A9-41E3-A206-FC89F54A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27" y="-4351918"/>
            <a:ext cx="342029" cy="342029"/>
          </a:xfrm>
          <a:prstGeom prst="rect">
            <a:avLst/>
          </a:prstGeom>
        </p:spPr>
      </p:pic>
      <p:pic>
        <p:nvPicPr>
          <p:cNvPr id="282" name="Picture 281" descr="A picture containing text&#10;&#10;Description automatically generated">
            <a:extLst>
              <a:ext uri="{FF2B5EF4-FFF2-40B4-BE49-F238E27FC236}">
                <a16:creationId xmlns:a16="http://schemas.microsoft.com/office/drawing/2014/main" id="{2A040F30-3E2D-41D6-8F57-1800D3D9F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-2368665"/>
            <a:ext cx="342029" cy="342029"/>
          </a:xfrm>
          <a:prstGeom prst="rect">
            <a:avLst/>
          </a:prstGeom>
        </p:spPr>
      </p:pic>
      <p:pic>
        <p:nvPicPr>
          <p:cNvPr id="283" name="Picture 282" descr="A picture containing text&#10;&#10;Description automatically generated">
            <a:extLst>
              <a:ext uri="{FF2B5EF4-FFF2-40B4-BE49-F238E27FC236}">
                <a16:creationId xmlns:a16="http://schemas.microsoft.com/office/drawing/2014/main" id="{BD8A81CF-8CA1-416B-A896-D125F8C6C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26" y="-2289485"/>
            <a:ext cx="342029" cy="342029"/>
          </a:xfrm>
          <a:prstGeom prst="rect">
            <a:avLst/>
          </a:prstGeom>
        </p:spPr>
      </p:pic>
      <p:pic>
        <p:nvPicPr>
          <p:cNvPr id="284" name="Picture 283" descr="A picture containing text&#10;&#10;Description automatically generated">
            <a:extLst>
              <a:ext uri="{FF2B5EF4-FFF2-40B4-BE49-F238E27FC236}">
                <a16:creationId xmlns:a16="http://schemas.microsoft.com/office/drawing/2014/main" id="{2AC20699-33E7-49A3-8CD5-80A39EBEC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56" y="-2857260"/>
            <a:ext cx="342029" cy="342029"/>
          </a:xfrm>
          <a:prstGeom prst="rect">
            <a:avLst/>
          </a:prstGeom>
        </p:spPr>
      </p:pic>
      <p:pic>
        <p:nvPicPr>
          <p:cNvPr id="285" name="Picture 284" descr="A picture containing text&#10;&#10;Description automatically generated">
            <a:extLst>
              <a:ext uri="{FF2B5EF4-FFF2-40B4-BE49-F238E27FC236}">
                <a16:creationId xmlns:a16="http://schemas.microsoft.com/office/drawing/2014/main" id="{FCACA941-EC29-4C46-B8C7-B3F8E45BE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46" y="-3094200"/>
            <a:ext cx="342029" cy="342029"/>
          </a:xfrm>
          <a:prstGeom prst="rect">
            <a:avLst/>
          </a:prstGeom>
        </p:spPr>
      </p:pic>
      <p:pic>
        <p:nvPicPr>
          <p:cNvPr id="286" name="Picture 285" descr="A picture containing text&#10;&#10;Description automatically generated">
            <a:extLst>
              <a:ext uri="{FF2B5EF4-FFF2-40B4-BE49-F238E27FC236}">
                <a16:creationId xmlns:a16="http://schemas.microsoft.com/office/drawing/2014/main" id="{9095B1E8-49A9-454C-B572-78A274EF0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8" y="-3388525"/>
            <a:ext cx="342029" cy="342029"/>
          </a:xfrm>
          <a:prstGeom prst="rect">
            <a:avLst/>
          </a:prstGeom>
        </p:spPr>
      </p:pic>
      <p:pic>
        <p:nvPicPr>
          <p:cNvPr id="287" name="Picture 286" descr="A picture containing text&#10;&#10;Description automatically generated">
            <a:extLst>
              <a:ext uri="{FF2B5EF4-FFF2-40B4-BE49-F238E27FC236}">
                <a16:creationId xmlns:a16="http://schemas.microsoft.com/office/drawing/2014/main" id="{32BF2864-CD4D-4087-8EF1-C5BD9F8D8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05" y="-3456787"/>
            <a:ext cx="342029" cy="342029"/>
          </a:xfrm>
          <a:prstGeom prst="rect">
            <a:avLst/>
          </a:prstGeom>
        </p:spPr>
      </p:pic>
      <p:pic>
        <p:nvPicPr>
          <p:cNvPr id="288" name="Picture 287" descr="A picture containing text&#10;&#10;Description automatically generated">
            <a:extLst>
              <a:ext uri="{FF2B5EF4-FFF2-40B4-BE49-F238E27FC236}">
                <a16:creationId xmlns:a16="http://schemas.microsoft.com/office/drawing/2014/main" id="{86E15C68-CC08-4436-9939-FC0C2184E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43" y="-3999986"/>
            <a:ext cx="342029" cy="342029"/>
          </a:xfrm>
          <a:prstGeom prst="rect">
            <a:avLst/>
          </a:prstGeom>
        </p:spPr>
      </p:pic>
      <p:pic>
        <p:nvPicPr>
          <p:cNvPr id="289" name="Picture 288" descr="A picture containing text&#10;&#10;Description automatically generated">
            <a:extLst>
              <a:ext uri="{FF2B5EF4-FFF2-40B4-BE49-F238E27FC236}">
                <a16:creationId xmlns:a16="http://schemas.microsoft.com/office/drawing/2014/main" id="{201BDA91-4179-488D-A420-D14460D72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13" y="-4311673"/>
            <a:ext cx="342029" cy="342029"/>
          </a:xfrm>
          <a:prstGeom prst="rect">
            <a:avLst/>
          </a:prstGeom>
        </p:spPr>
      </p:pic>
      <p:pic>
        <p:nvPicPr>
          <p:cNvPr id="290" name="Picture 289" descr="A picture containing text&#10;&#10;Description automatically generated">
            <a:extLst>
              <a:ext uri="{FF2B5EF4-FFF2-40B4-BE49-F238E27FC236}">
                <a16:creationId xmlns:a16="http://schemas.microsoft.com/office/drawing/2014/main" id="{1286AD39-50CD-49D6-A2CF-0A1F1115D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56" y="-4939080"/>
            <a:ext cx="342029" cy="342029"/>
          </a:xfrm>
          <a:prstGeom prst="rect">
            <a:avLst/>
          </a:prstGeom>
        </p:spPr>
      </p:pic>
      <p:pic>
        <p:nvPicPr>
          <p:cNvPr id="291" name="Picture 290" descr="A picture containing text&#10;&#10;Description automatically generated">
            <a:extLst>
              <a:ext uri="{FF2B5EF4-FFF2-40B4-BE49-F238E27FC236}">
                <a16:creationId xmlns:a16="http://schemas.microsoft.com/office/drawing/2014/main" id="{072AD88A-D46E-4AF7-8A03-578C9DAFA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26" y="-5515981"/>
            <a:ext cx="342029" cy="342029"/>
          </a:xfrm>
          <a:prstGeom prst="rect">
            <a:avLst/>
          </a:prstGeom>
        </p:spPr>
      </p:pic>
      <p:pic>
        <p:nvPicPr>
          <p:cNvPr id="292" name="Picture 291" descr="A picture containing text&#10;&#10;Description automatically generated">
            <a:extLst>
              <a:ext uri="{FF2B5EF4-FFF2-40B4-BE49-F238E27FC236}">
                <a16:creationId xmlns:a16="http://schemas.microsoft.com/office/drawing/2014/main" id="{7BD09F79-D4A1-40A0-AEA0-57026B31F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65" y="-2056477"/>
            <a:ext cx="342029" cy="342029"/>
          </a:xfrm>
          <a:prstGeom prst="rect">
            <a:avLst/>
          </a:prstGeom>
        </p:spPr>
      </p:pic>
      <p:pic>
        <p:nvPicPr>
          <p:cNvPr id="293" name="Picture 292" descr="A picture containing text&#10;&#10;Description automatically generated">
            <a:extLst>
              <a:ext uri="{FF2B5EF4-FFF2-40B4-BE49-F238E27FC236}">
                <a16:creationId xmlns:a16="http://schemas.microsoft.com/office/drawing/2014/main" id="{61BE6430-78E4-44B1-9A77-6A4D30647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76" y="-3765254"/>
            <a:ext cx="342029" cy="342029"/>
          </a:xfrm>
          <a:prstGeom prst="rect">
            <a:avLst/>
          </a:prstGeom>
        </p:spPr>
      </p:pic>
      <p:pic>
        <p:nvPicPr>
          <p:cNvPr id="294" name="Picture 293" descr="A picture containing text&#10;&#10;Description automatically generated">
            <a:extLst>
              <a:ext uri="{FF2B5EF4-FFF2-40B4-BE49-F238E27FC236}">
                <a16:creationId xmlns:a16="http://schemas.microsoft.com/office/drawing/2014/main" id="{A162AE67-5FD9-4571-9D18-933062208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29" y="-4733923"/>
            <a:ext cx="342029" cy="342029"/>
          </a:xfrm>
          <a:prstGeom prst="rect">
            <a:avLst/>
          </a:prstGeom>
        </p:spPr>
      </p:pic>
      <p:pic>
        <p:nvPicPr>
          <p:cNvPr id="295" name="Picture 294" descr="A picture containing text&#10;&#10;Description automatically generated">
            <a:extLst>
              <a:ext uri="{FF2B5EF4-FFF2-40B4-BE49-F238E27FC236}">
                <a16:creationId xmlns:a16="http://schemas.microsoft.com/office/drawing/2014/main" id="{99F38898-BC64-47A0-9818-0A8E0B79E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48" y="-3161753"/>
            <a:ext cx="342029" cy="342029"/>
          </a:xfrm>
          <a:prstGeom prst="rect">
            <a:avLst/>
          </a:prstGeom>
        </p:spPr>
      </p:pic>
      <p:pic>
        <p:nvPicPr>
          <p:cNvPr id="296" name="Picture 295" descr="A picture containing text&#10;&#10;Description automatically generated">
            <a:extLst>
              <a:ext uri="{FF2B5EF4-FFF2-40B4-BE49-F238E27FC236}">
                <a16:creationId xmlns:a16="http://schemas.microsoft.com/office/drawing/2014/main" id="{D2867674-3B39-464D-8B8B-D883098B7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73" y="-4524328"/>
            <a:ext cx="342029" cy="342029"/>
          </a:xfrm>
          <a:prstGeom prst="rect">
            <a:avLst/>
          </a:prstGeom>
        </p:spPr>
      </p:pic>
      <p:pic>
        <p:nvPicPr>
          <p:cNvPr id="297" name="Picture 296" descr="A picture containing text&#10;&#10;Description automatically generated">
            <a:extLst>
              <a:ext uri="{FF2B5EF4-FFF2-40B4-BE49-F238E27FC236}">
                <a16:creationId xmlns:a16="http://schemas.microsoft.com/office/drawing/2014/main" id="{44787F3A-F08D-49A0-9630-9FFED6D53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3" y="-2541075"/>
            <a:ext cx="342029" cy="342029"/>
          </a:xfrm>
          <a:prstGeom prst="rect">
            <a:avLst/>
          </a:prstGeom>
        </p:spPr>
      </p:pic>
      <p:pic>
        <p:nvPicPr>
          <p:cNvPr id="298" name="Picture 297" descr="A picture containing text&#10;&#10;Description automatically generated">
            <a:extLst>
              <a:ext uri="{FF2B5EF4-FFF2-40B4-BE49-F238E27FC236}">
                <a16:creationId xmlns:a16="http://schemas.microsoft.com/office/drawing/2014/main" id="{BC25DD19-ADE2-4EB5-BA5C-7D095E897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00" y="-1757453"/>
            <a:ext cx="342029" cy="342029"/>
          </a:xfrm>
          <a:prstGeom prst="rect">
            <a:avLst/>
          </a:prstGeom>
        </p:spPr>
      </p:pic>
      <p:pic>
        <p:nvPicPr>
          <p:cNvPr id="299" name="Picture 298" descr="A picture containing text&#10;&#10;Description automatically generated">
            <a:extLst>
              <a:ext uri="{FF2B5EF4-FFF2-40B4-BE49-F238E27FC236}">
                <a16:creationId xmlns:a16="http://schemas.microsoft.com/office/drawing/2014/main" id="{3FC9E40F-58BA-4E98-9BE3-287BF3CB9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65" y="-2487787"/>
            <a:ext cx="342029" cy="342029"/>
          </a:xfrm>
          <a:prstGeom prst="rect">
            <a:avLst/>
          </a:prstGeom>
        </p:spPr>
      </p:pic>
      <p:pic>
        <p:nvPicPr>
          <p:cNvPr id="300" name="Picture 299" descr="A picture containing text&#10;&#10;Description automatically generated">
            <a:extLst>
              <a:ext uri="{FF2B5EF4-FFF2-40B4-BE49-F238E27FC236}">
                <a16:creationId xmlns:a16="http://schemas.microsoft.com/office/drawing/2014/main" id="{B2479B8F-06C4-48ED-BCD7-36AD39C3D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44" y="-2766014"/>
            <a:ext cx="342029" cy="342029"/>
          </a:xfrm>
          <a:prstGeom prst="rect">
            <a:avLst/>
          </a:prstGeom>
        </p:spPr>
      </p:pic>
      <p:pic>
        <p:nvPicPr>
          <p:cNvPr id="301" name="Picture 300" descr="A picture containing text&#10;&#10;Description automatically generated">
            <a:extLst>
              <a:ext uri="{FF2B5EF4-FFF2-40B4-BE49-F238E27FC236}">
                <a16:creationId xmlns:a16="http://schemas.microsoft.com/office/drawing/2014/main" id="{B4DC6F56-0C88-4163-B3B4-C8A9A2052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26" y="-3060339"/>
            <a:ext cx="342029" cy="342029"/>
          </a:xfrm>
          <a:prstGeom prst="rect">
            <a:avLst/>
          </a:prstGeom>
        </p:spPr>
      </p:pic>
      <p:pic>
        <p:nvPicPr>
          <p:cNvPr id="302" name="Picture 301" descr="A picture containing text&#10;&#10;Description automatically generated">
            <a:extLst>
              <a:ext uri="{FF2B5EF4-FFF2-40B4-BE49-F238E27FC236}">
                <a16:creationId xmlns:a16="http://schemas.microsoft.com/office/drawing/2014/main" id="{F90F951E-F74E-4203-8AE0-F6A438B2A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03" y="-3128601"/>
            <a:ext cx="342029" cy="342029"/>
          </a:xfrm>
          <a:prstGeom prst="rect">
            <a:avLst/>
          </a:prstGeom>
        </p:spPr>
      </p:pic>
      <p:pic>
        <p:nvPicPr>
          <p:cNvPr id="303" name="Picture 302" descr="A picture containing text&#10;&#10;Description automatically generated">
            <a:extLst>
              <a:ext uri="{FF2B5EF4-FFF2-40B4-BE49-F238E27FC236}">
                <a16:creationId xmlns:a16="http://schemas.microsoft.com/office/drawing/2014/main" id="{653FC104-1249-4784-91B9-07994E749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41" y="-3671800"/>
            <a:ext cx="342029" cy="342029"/>
          </a:xfrm>
          <a:prstGeom prst="rect">
            <a:avLst/>
          </a:prstGeom>
        </p:spPr>
      </p:pic>
      <p:pic>
        <p:nvPicPr>
          <p:cNvPr id="304" name="Picture 303" descr="A picture containing text&#10;&#10;Description automatically generated">
            <a:extLst>
              <a:ext uri="{FF2B5EF4-FFF2-40B4-BE49-F238E27FC236}">
                <a16:creationId xmlns:a16="http://schemas.microsoft.com/office/drawing/2014/main" id="{30283B92-23C9-4BB4-89DB-7D06C0915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59" y="-4484083"/>
            <a:ext cx="342029" cy="342029"/>
          </a:xfrm>
          <a:prstGeom prst="rect">
            <a:avLst/>
          </a:prstGeom>
        </p:spPr>
      </p:pic>
      <p:pic>
        <p:nvPicPr>
          <p:cNvPr id="305" name="Picture 304" descr="A picture containing text&#10;&#10;Description automatically generated">
            <a:extLst>
              <a:ext uri="{FF2B5EF4-FFF2-40B4-BE49-F238E27FC236}">
                <a16:creationId xmlns:a16="http://schemas.microsoft.com/office/drawing/2014/main" id="{F5376DE8-3B8F-46C4-BBAB-984237AAB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4" y="-4610894"/>
            <a:ext cx="342029" cy="342029"/>
          </a:xfrm>
          <a:prstGeom prst="rect">
            <a:avLst/>
          </a:prstGeom>
        </p:spPr>
      </p:pic>
      <p:pic>
        <p:nvPicPr>
          <p:cNvPr id="306" name="Picture 305" descr="A picture containing text&#10;&#10;Description automatically generated">
            <a:extLst>
              <a:ext uri="{FF2B5EF4-FFF2-40B4-BE49-F238E27FC236}">
                <a16:creationId xmlns:a16="http://schemas.microsoft.com/office/drawing/2014/main" id="{E602BD6F-65AD-4015-B58B-08862DCE7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37" y="-5432928"/>
            <a:ext cx="342029" cy="342029"/>
          </a:xfrm>
          <a:prstGeom prst="rect">
            <a:avLst/>
          </a:prstGeom>
        </p:spPr>
      </p:pic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83EF3DB6-6257-4D17-9AD5-0F76B487AE4A}"/>
              </a:ext>
            </a:extLst>
          </p:cNvPr>
          <p:cNvSpPr/>
          <p:nvPr/>
        </p:nvSpPr>
        <p:spPr>
          <a:xfrm>
            <a:off x="648368" y="624114"/>
            <a:ext cx="10895264" cy="1131987"/>
          </a:xfrm>
          <a:prstGeom prst="roundRect">
            <a:avLst/>
          </a:prstGeom>
          <a:solidFill>
            <a:srgbClr val="570948"/>
          </a:solidFill>
          <a:ln>
            <a:noFill/>
          </a:ln>
          <a:effectLst>
            <a:outerShdw blurRad="203200" dist="38100" dir="5400000" sx="102000" sy="102000" algn="t" rotWithShape="0">
              <a:srgbClr val="50140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180D5DA-503E-48D5-BE2E-47A5B7930510}"/>
              </a:ext>
            </a:extLst>
          </p:cNvPr>
          <p:cNvSpPr txBox="1"/>
          <p:nvPr/>
        </p:nvSpPr>
        <p:spPr>
          <a:xfrm>
            <a:off x="1724706" y="759226"/>
            <a:ext cx="87425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Nội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dung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ánh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ý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nghĩa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tri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thức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sử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4E27236A-1FC8-43BA-9596-A47FE563A839}"/>
              </a:ext>
            </a:extLst>
          </p:cNvPr>
          <p:cNvSpPr/>
          <p:nvPr/>
        </p:nvSpPr>
        <p:spPr>
          <a:xfrm>
            <a:off x="798789" y="747160"/>
            <a:ext cx="10594423" cy="88589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89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305391" y="3233082"/>
            <a:ext cx="5580446" cy="1124305"/>
            <a:chOff x="305391" y="3233082"/>
            <a:chExt cx="5580446" cy="1124305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F00FF"/>
                </a:gs>
                <a:gs pos="100000">
                  <a:srgbClr val="E10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1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F00FF"/>
                </a:gs>
                <a:gs pos="100000">
                  <a:srgbClr val="E1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137719" y="3346340"/>
              <a:ext cx="46069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Tri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thức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lịch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vô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phong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phú</a:t>
              </a:r>
              <a:endPara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00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A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F00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305391" y="4709810"/>
            <a:ext cx="5547675" cy="1124305"/>
            <a:chOff x="305391" y="4709810"/>
            <a:chExt cx="5547675" cy="1124305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F00FF"/>
                </a:gs>
                <a:gs pos="100000">
                  <a:srgbClr val="E10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1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F00FF"/>
                </a:gs>
                <a:gs pos="100000">
                  <a:srgbClr val="E1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191337" y="4848522"/>
              <a:ext cx="45194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Lịch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biến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triển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ngừng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00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F00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6300912" y="3233082"/>
            <a:ext cx="5585695" cy="1124305"/>
            <a:chOff x="6300912" y="3233082"/>
            <a:chExt cx="5585695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F00FF"/>
                </a:gs>
                <a:gs pos="100000">
                  <a:srgbClr val="E10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1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F00FF"/>
                </a:gs>
                <a:gs pos="100000">
                  <a:srgbClr val="E1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465580" y="3382658"/>
              <a:ext cx="46388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diễn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ra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khứ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đảo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ngược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.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00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F00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6300911" y="4709810"/>
            <a:ext cx="5585696" cy="1124305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F00FF"/>
                </a:gs>
                <a:gs pos="100000">
                  <a:srgbClr val="E10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1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F00FF"/>
                </a:gs>
                <a:gs pos="100000">
                  <a:srgbClr val="E1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B92B27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447287" y="4851152"/>
              <a:ext cx="46426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hoàn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kĩ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xây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tự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tin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00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F00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91" name="Picture 190" descr="Logo, icon&#10;&#10;Description automatically generated">
            <a:extLst>
              <a:ext uri="{FF2B5EF4-FFF2-40B4-BE49-F238E27FC236}">
                <a16:creationId xmlns:a16="http://schemas.microsoft.com/office/drawing/2014/main" id="{06305B71-D99E-4586-82A1-9253B41C0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31" y="-2913725"/>
            <a:ext cx="342029" cy="342029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42D40E11-EA3B-4796-9A55-1E7F3C171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4" y="-2714092"/>
            <a:ext cx="342029" cy="342029"/>
          </a:xfrm>
          <a:prstGeom prst="rect">
            <a:avLst/>
          </a:prstGeom>
        </p:spPr>
      </p:pic>
      <p:pic>
        <p:nvPicPr>
          <p:cNvPr id="245" name="Picture 244" descr="Logo, icon&#10;&#10;Description automatically generated">
            <a:extLst>
              <a:ext uri="{FF2B5EF4-FFF2-40B4-BE49-F238E27FC236}">
                <a16:creationId xmlns:a16="http://schemas.microsoft.com/office/drawing/2014/main" id="{5878ACE1-4209-46EE-A07C-598CF9803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52" y="-5069600"/>
            <a:ext cx="342029" cy="342029"/>
          </a:xfrm>
          <a:prstGeom prst="rect">
            <a:avLst/>
          </a:prstGeom>
        </p:spPr>
      </p:pic>
      <p:pic>
        <p:nvPicPr>
          <p:cNvPr id="246" name="Picture 245" descr="Logo, icon&#10;&#10;Description automatically generated">
            <a:extLst>
              <a:ext uri="{FF2B5EF4-FFF2-40B4-BE49-F238E27FC236}">
                <a16:creationId xmlns:a16="http://schemas.microsoft.com/office/drawing/2014/main" id="{E2A7B37F-37D0-4CAC-BDCC-B9CFCAF4B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54" y="-3703524"/>
            <a:ext cx="342029" cy="342029"/>
          </a:xfrm>
          <a:prstGeom prst="rect">
            <a:avLst/>
          </a:prstGeom>
        </p:spPr>
      </p:pic>
      <p:pic>
        <p:nvPicPr>
          <p:cNvPr id="247" name="Picture 246" descr="Logo, icon&#10;&#10;Description automatically generated">
            <a:extLst>
              <a:ext uri="{FF2B5EF4-FFF2-40B4-BE49-F238E27FC236}">
                <a16:creationId xmlns:a16="http://schemas.microsoft.com/office/drawing/2014/main" id="{DCA3CCF0-D4F6-44ED-8609-44FA87A45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77" y="-1934938"/>
            <a:ext cx="342029" cy="342029"/>
          </a:xfrm>
          <a:prstGeom prst="rect">
            <a:avLst/>
          </a:prstGeom>
        </p:spPr>
      </p:pic>
      <p:pic>
        <p:nvPicPr>
          <p:cNvPr id="248" name="Picture 247" descr="Logo, icon&#10;&#10;Description automatically generated">
            <a:extLst>
              <a:ext uri="{FF2B5EF4-FFF2-40B4-BE49-F238E27FC236}">
                <a16:creationId xmlns:a16="http://schemas.microsoft.com/office/drawing/2014/main" id="{4F887E07-03DE-4355-89E0-7FB506E9A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20" y="-4107834"/>
            <a:ext cx="342029" cy="342029"/>
          </a:xfrm>
          <a:prstGeom prst="rect">
            <a:avLst/>
          </a:prstGeom>
        </p:spPr>
      </p:pic>
      <p:pic>
        <p:nvPicPr>
          <p:cNvPr id="249" name="Picture 248" descr="Logo, icon&#10;&#10;Description automatically generated">
            <a:extLst>
              <a:ext uri="{FF2B5EF4-FFF2-40B4-BE49-F238E27FC236}">
                <a16:creationId xmlns:a16="http://schemas.microsoft.com/office/drawing/2014/main" id="{F4F9AFC0-A22C-45F5-AC7A-69BF89C8F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87" y="-3171883"/>
            <a:ext cx="342029" cy="342029"/>
          </a:xfrm>
          <a:prstGeom prst="rect">
            <a:avLst/>
          </a:prstGeom>
        </p:spPr>
      </p:pic>
      <p:pic>
        <p:nvPicPr>
          <p:cNvPr id="250" name="Picture 249" descr="Logo, icon&#10;&#10;Description automatically generated">
            <a:extLst>
              <a:ext uri="{FF2B5EF4-FFF2-40B4-BE49-F238E27FC236}">
                <a16:creationId xmlns:a16="http://schemas.microsoft.com/office/drawing/2014/main" id="{2122FF03-6BFE-42ED-9CFB-B9A78C658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02" y="-3284429"/>
            <a:ext cx="342029" cy="342029"/>
          </a:xfrm>
          <a:prstGeom prst="rect">
            <a:avLst/>
          </a:prstGeom>
        </p:spPr>
      </p:pic>
      <p:pic>
        <p:nvPicPr>
          <p:cNvPr id="251" name="Picture 250" descr="Logo, icon&#10;&#10;Description automatically generated">
            <a:extLst>
              <a:ext uri="{FF2B5EF4-FFF2-40B4-BE49-F238E27FC236}">
                <a16:creationId xmlns:a16="http://schemas.microsoft.com/office/drawing/2014/main" id="{ADF4AA17-9B42-4740-8E2D-8CB5B7B4E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27" y="-3886972"/>
            <a:ext cx="342029" cy="342029"/>
          </a:xfrm>
          <a:prstGeom prst="rect">
            <a:avLst/>
          </a:prstGeom>
        </p:spPr>
      </p:pic>
      <p:pic>
        <p:nvPicPr>
          <p:cNvPr id="252" name="Picture 251" descr="Logo, icon&#10;&#10;Description automatically generated">
            <a:extLst>
              <a:ext uri="{FF2B5EF4-FFF2-40B4-BE49-F238E27FC236}">
                <a16:creationId xmlns:a16="http://schemas.microsoft.com/office/drawing/2014/main" id="{58F41CB2-0671-4EAE-A10D-C3E4E3996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58" y="-3999787"/>
            <a:ext cx="342029" cy="342029"/>
          </a:xfrm>
          <a:prstGeom prst="rect">
            <a:avLst/>
          </a:prstGeom>
        </p:spPr>
      </p:pic>
      <p:pic>
        <p:nvPicPr>
          <p:cNvPr id="253" name="Picture 252" descr="Logo, icon&#10;&#10;Description automatically generated">
            <a:extLst>
              <a:ext uri="{FF2B5EF4-FFF2-40B4-BE49-F238E27FC236}">
                <a16:creationId xmlns:a16="http://schemas.microsoft.com/office/drawing/2014/main" id="{3EBA14DB-F52E-4021-A5F3-AB915D4B0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71" y="-3351565"/>
            <a:ext cx="342029" cy="342029"/>
          </a:xfrm>
          <a:prstGeom prst="rect">
            <a:avLst/>
          </a:prstGeom>
        </p:spPr>
      </p:pic>
      <p:pic>
        <p:nvPicPr>
          <p:cNvPr id="254" name="Picture 253" descr="Logo, icon&#10;&#10;Description automatically generated">
            <a:extLst>
              <a:ext uri="{FF2B5EF4-FFF2-40B4-BE49-F238E27FC236}">
                <a16:creationId xmlns:a16="http://schemas.microsoft.com/office/drawing/2014/main" id="{BAA7FC1D-0A1A-4A44-9C39-0DFDCCB66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44" y="-2345178"/>
            <a:ext cx="342029" cy="342029"/>
          </a:xfrm>
          <a:prstGeom prst="rect">
            <a:avLst/>
          </a:prstGeom>
        </p:spPr>
      </p:pic>
      <p:pic>
        <p:nvPicPr>
          <p:cNvPr id="255" name="Picture 254" descr="Logo, icon&#10;&#10;Description automatically generated">
            <a:extLst>
              <a:ext uri="{FF2B5EF4-FFF2-40B4-BE49-F238E27FC236}">
                <a16:creationId xmlns:a16="http://schemas.microsoft.com/office/drawing/2014/main" id="{5B93E642-57BC-4389-A787-A6ED26E6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45" y="-2490233"/>
            <a:ext cx="342029" cy="342029"/>
          </a:xfrm>
          <a:prstGeom prst="rect">
            <a:avLst/>
          </a:prstGeom>
        </p:spPr>
      </p:pic>
      <p:pic>
        <p:nvPicPr>
          <p:cNvPr id="256" name="Picture 255" descr="Logo, icon&#10;&#10;Description automatically generated">
            <a:extLst>
              <a:ext uri="{FF2B5EF4-FFF2-40B4-BE49-F238E27FC236}">
                <a16:creationId xmlns:a16="http://schemas.microsoft.com/office/drawing/2014/main" id="{00843B3B-609A-4B9B-989F-90E778B17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85" y="-2701424"/>
            <a:ext cx="342029" cy="342029"/>
          </a:xfrm>
          <a:prstGeom prst="rect">
            <a:avLst/>
          </a:prstGeom>
        </p:spPr>
      </p:pic>
      <p:pic>
        <p:nvPicPr>
          <p:cNvPr id="257" name="Picture 256" descr="Logo, icon&#10;&#10;Description automatically generated">
            <a:extLst>
              <a:ext uri="{FF2B5EF4-FFF2-40B4-BE49-F238E27FC236}">
                <a16:creationId xmlns:a16="http://schemas.microsoft.com/office/drawing/2014/main" id="{3C07850B-43E7-4772-BC60-97F5339D4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1" y="-1997923"/>
            <a:ext cx="342029" cy="342029"/>
          </a:xfrm>
          <a:prstGeom prst="rect">
            <a:avLst/>
          </a:prstGeom>
        </p:spPr>
      </p:pic>
      <p:pic>
        <p:nvPicPr>
          <p:cNvPr id="258" name="Picture 257" descr="Logo, icon&#10;&#10;Description automatically generated">
            <a:extLst>
              <a:ext uri="{FF2B5EF4-FFF2-40B4-BE49-F238E27FC236}">
                <a16:creationId xmlns:a16="http://schemas.microsoft.com/office/drawing/2014/main" id="{C535E199-4A56-44D2-A408-635052D2A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73" y="-3068931"/>
            <a:ext cx="342029" cy="342029"/>
          </a:xfrm>
          <a:prstGeom prst="rect">
            <a:avLst/>
          </a:prstGeom>
        </p:spPr>
      </p:pic>
      <p:pic>
        <p:nvPicPr>
          <p:cNvPr id="259" name="Picture 258" descr="Logo, icon&#10;&#10;Description automatically generated">
            <a:extLst>
              <a:ext uri="{FF2B5EF4-FFF2-40B4-BE49-F238E27FC236}">
                <a16:creationId xmlns:a16="http://schemas.microsoft.com/office/drawing/2014/main" id="{42717DA7-7196-4B2A-AD9E-B7DCDB819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63" y="-4296042"/>
            <a:ext cx="342029" cy="342029"/>
          </a:xfrm>
          <a:prstGeom prst="rect">
            <a:avLst/>
          </a:prstGeom>
        </p:spPr>
      </p:pic>
      <p:pic>
        <p:nvPicPr>
          <p:cNvPr id="260" name="Picture 259" descr="Logo, icon&#10;&#10;Description automatically generated">
            <a:extLst>
              <a:ext uri="{FF2B5EF4-FFF2-40B4-BE49-F238E27FC236}">
                <a16:creationId xmlns:a16="http://schemas.microsoft.com/office/drawing/2014/main" id="{8F10ACD2-A875-41D5-8F59-FB373E32A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91" y="-1925271"/>
            <a:ext cx="342029" cy="342029"/>
          </a:xfrm>
          <a:prstGeom prst="rect">
            <a:avLst/>
          </a:prstGeom>
        </p:spPr>
      </p:pic>
      <p:pic>
        <p:nvPicPr>
          <p:cNvPr id="261" name="Picture 260" descr="Logo, icon&#10;&#10;Description automatically generated">
            <a:extLst>
              <a:ext uri="{FF2B5EF4-FFF2-40B4-BE49-F238E27FC236}">
                <a16:creationId xmlns:a16="http://schemas.microsoft.com/office/drawing/2014/main" id="{D5E06BF5-A5C3-42B0-88BB-1B69D59E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84" y="-2056477"/>
            <a:ext cx="342029" cy="342029"/>
          </a:xfrm>
          <a:prstGeom prst="rect">
            <a:avLst/>
          </a:prstGeom>
        </p:spPr>
      </p:pic>
      <p:pic>
        <p:nvPicPr>
          <p:cNvPr id="262" name="Picture 261" descr="Logo, icon&#10;&#10;Description automatically generated">
            <a:extLst>
              <a:ext uri="{FF2B5EF4-FFF2-40B4-BE49-F238E27FC236}">
                <a16:creationId xmlns:a16="http://schemas.microsoft.com/office/drawing/2014/main" id="{69807695-F14D-4803-924E-951458250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1" y="-4186065"/>
            <a:ext cx="342029" cy="342029"/>
          </a:xfrm>
          <a:prstGeom prst="rect">
            <a:avLst/>
          </a:prstGeom>
        </p:spPr>
      </p:pic>
      <p:pic>
        <p:nvPicPr>
          <p:cNvPr id="263" name="Picture 262" descr="A picture containing text&#10;&#10;Description automatically generated">
            <a:extLst>
              <a:ext uri="{FF2B5EF4-FFF2-40B4-BE49-F238E27FC236}">
                <a16:creationId xmlns:a16="http://schemas.microsoft.com/office/drawing/2014/main" id="{0002B462-99B0-4A07-8337-2FA5B3C08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84" y="-3830591"/>
            <a:ext cx="342029" cy="342029"/>
          </a:xfrm>
          <a:prstGeom prst="rect">
            <a:avLst/>
          </a:prstGeom>
        </p:spPr>
      </p:pic>
      <p:pic>
        <p:nvPicPr>
          <p:cNvPr id="264" name="Picture 26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FE50-DEDD-4C39-8C5E-24B0C12C2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37" y="-4799260"/>
            <a:ext cx="342029" cy="342029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3D437BDC-DFDE-4AED-87F3-C3DA19723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17" y="-2634493"/>
            <a:ext cx="342029" cy="342029"/>
          </a:xfrm>
          <a:prstGeom prst="rect">
            <a:avLst/>
          </a:prstGeom>
        </p:spPr>
      </p:pic>
      <p:pic>
        <p:nvPicPr>
          <p:cNvPr id="266" name="Picture 265" descr="A picture containing text&#10;&#10;Description automatically generated">
            <a:extLst>
              <a:ext uri="{FF2B5EF4-FFF2-40B4-BE49-F238E27FC236}">
                <a16:creationId xmlns:a16="http://schemas.microsoft.com/office/drawing/2014/main" id="{3B43F418-1564-49E5-9F81-B2C304384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42" y="-3997068"/>
            <a:ext cx="342029" cy="342029"/>
          </a:xfrm>
          <a:prstGeom prst="rect">
            <a:avLst/>
          </a:prstGeom>
        </p:spPr>
      </p:pic>
      <p:pic>
        <p:nvPicPr>
          <p:cNvPr id="267" name="Picture 266" descr="A picture containing text&#10;&#10;Description automatically generated">
            <a:extLst>
              <a:ext uri="{FF2B5EF4-FFF2-40B4-BE49-F238E27FC236}">
                <a16:creationId xmlns:a16="http://schemas.microsoft.com/office/drawing/2014/main" id="{8206EAC4-0B0C-4921-8F3C-2E979F1CC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72" y="-2013815"/>
            <a:ext cx="342029" cy="342029"/>
          </a:xfrm>
          <a:prstGeom prst="rect">
            <a:avLst/>
          </a:prstGeom>
        </p:spPr>
      </p:pic>
      <p:pic>
        <p:nvPicPr>
          <p:cNvPr id="268" name="Picture 267" descr="A picture containing text&#10;&#10;Description automatically generated">
            <a:extLst>
              <a:ext uri="{FF2B5EF4-FFF2-40B4-BE49-F238E27FC236}">
                <a16:creationId xmlns:a16="http://schemas.microsoft.com/office/drawing/2014/main" id="{81FD1679-2AF0-4497-9972-34C40708B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32" y="-2026636"/>
            <a:ext cx="342029" cy="342029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AE6FE7CD-5D8D-402F-83D4-4E1FA2A99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73" y="-2553124"/>
            <a:ext cx="342029" cy="342029"/>
          </a:xfrm>
          <a:prstGeom prst="rect">
            <a:avLst/>
          </a:prstGeom>
        </p:spPr>
      </p:pic>
      <p:pic>
        <p:nvPicPr>
          <p:cNvPr id="270" name="Picture 269" descr="A picture containing text&#10;&#10;Description automatically generated">
            <a:extLst>
              <a:ext uri="{FF2B5EF4-FFF2-40B4-BE49-F238E27FC236}">
                <a16:creationId xmlns:a16="http://schemas.microsoft.com/office/drawing/2014/main" id="{12EE2FF5-77A0-4090-BAC8-1D68D9868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76" y="-3035197"/>
            <a:ext cx="342029" cy="342029"/>
          </a:xfrm>
          <a:prstGeom prst="rect">
            <a:avLst/>
          </a:prstGeom>
        </p:spPr>
      </p:pic>
      <p:pic>
        <p:nvPicPr>
          <p:cNvPr id="271" name="Picture 270" descr="A picture containing text&#10;&#10;Description automatically generated">
            <a:extLst>
              <a:ext uri="{FF2B5EF4-FFF2-40B4-BE49-F238E27FC236}">
                <a16:creationId xmlns:a16="http://schemas.microsoft.com/office/drawing/2014/main" id="{AAA6BF9C-19B9-435D-AB13-BC7352861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34" y="-3125676"/>
            <a:ext cx="342029" cy="342029"/>
          </a:xfrm>
          <a:prstGeom prst="rect">
            <a:avLst/>
          </a:prstGeom>
        </p:spPr>
      </p:pic>
      <p:pic>
        <p:nvPicPr>
          <p:cNvPr id="272" name="Picture 271" descr="A picture containing text&#10;&#10;Description automatically generated">
            <a:extLst>
              <a:ext uri="{FF2B5EF4-FFF2-40B4-BE49-F238E27FC236}">
                <a16:creationId xmlns:a16="http://schemas.microsoft.com/office/drawing/2014/main" id="{429E2A06-1A02-494A-9203-592D21202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07" y="-2856804"/>
            <a:ext cx="342029" cy="342029"/>
          </a:xfrm>
          <a:prstGeom prst="rect">
            <a:avLst/>
          </a:prstGeom>
        </p:spPr>
      </p:pic>
      <p:pic>
        <p:nvPicPr>
          <p:cNvPr id="273" name="Picture 272" descr="A picture containing text&#10;&#10;Description automatically generated">
            <a:extLst>
              <a:ext uri="{FF2B5EF4-FFF2-40B4-BE49-F238E27FC236}">
                <a16:creationId xmlns:a16="http://schemas.microsoft.com/office/drawing/2014/main" id="{6A2A54F8-8662-4D41-8279-88F8317E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73" y="-3940983"/>
            <a:ext cx="342029" cy="342029"/>
          </a:xfrm>
          <a:prstGeom prst="rect">
            <a:avLst/>
          </a:prstGeom>
        </p:spPr>
      </p:pic>
      <p:pic>
        <p:nvPicPr>
          <p:cNvPr id="274" name="Picture 273" descr="A picture containing text&#10;&#10;Description automatically generated">
            <a:extLst>
              <a:ext uri="{FF2B5EF4-FFF2-40B4-BE49-F238E27FC236}">
                <a16:creationId xmlns:a16="http://schemas.microsoft.com/office/drawing/2014/main" id="{2BE4B1EC-4430-47B2-977F-FDB1D071E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52" y="-4160669"/>
            <a:ext cx="342029" cy="342029"/>
          </a:xfrm>
          <a:prstGeom prst="rect">
            <a:avLst/>
          </a:prstGeom>
        </p:spPr>
      </p:pic>
      <p:pic>
        <p:nvPicPr>
          <p:cNvPr id="275" name="Picture 274" descr="A picture containing text&#10;&#10;Description automatically generated">
            <a:extLst>
              <a:ext uri="{FF2B5EF4-FFF2-40B4-BE49-F238E27FC236}">
                <a16:creationId xmlns:a16="http://schemas.microsoft.com/office/drawing/2014/main" id="{D110E7FB-68B5-4EEC-A4B1-21BB06D62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54" y="-5227222"/>
            <a:ext cx="342029" cy="342029"/>
          </a:xfrm>
          <a:prstGeom prst="rect">
            <a:avLst/>
          </a:prstGeom>
        </p:spPr>
      </p:pic>
      <p:pic>
        <p:nvPicPr>
          <p:cNvPr id="276" name="Picture 275" descr="A picture containing text&#10;&#10;Description automatically generated">
            <a:extLst>
              <a:ext uri="{FF2B5EF4-FFF2-40B4-BE49-F238E27FC236}">
                <a16:creationId xmlns:a16="http://schemas.microsoft.com/office/drawing/2014/main" id="{F09A73FB-974C-4754-850A-E4A45769C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41" y="-5161131"/>
            <a:ext cx="342029" cy="342029"/>
          </a:xfrm>
          <a:prstGeom prst="rect">
            <a:avLst/>
          </a:prstGeom>
        </p:spPr>
      </p:pic>
      <p:pic>
        <p:nvPicPr>
          <p:cNvPr id="277" name="Picture 276" descr="A picture containing text&#10;&#10;Description automatically generated">
            <a:extLst>
              <a:ext uri="{FF2B5EF4-FFF2-40B4-BE49-F238E27FC236}">
                <a16:creationId xmlns:a16="http://schemas.microsoft.com/office/drawing/2014/main" id="{9794DFEA-6B3A-4ED0-A22F-AC98E44BB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6" y="-2425950"/>
            <a:ext cx="342029" cy="342029"/>
          </a:xfrm>
          <a:prstGeom prst="rect">
            <a:avLst/>
          </a:prstGeom>
        </p:spPr>
      </p:pic>
      <p:pic>
        <p:nvPicPr>
          <p:cNvPr id="278" name="Picture 277" descr="A picture containing text&#10;&#10;Description automatically generated">
            <a:extLst>
              <a:ext uri="{FF2B5EF4-FFF2-40B4-BE49-F238E27FC236}">
                <a16:creationId xmlns:a16="http://schemas.microsoft.com/office/drawing/2014/main" id="{97A957C1-4F10-457D-B86D-F82FA2BC7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67" y="-4134727"/>
            <a:ext cx="342029" cy="342029"/>
          </a:xfrm>
          <a:prstGeom prst="rect">
            <a:avLst/>
          </a:prstGeom>
        </p:spPr>
      </p:pic>
      <p:pic>
        <p:nvPicPr>
          <p:cNvPr id="279" name="Picture 278" descr="A picture containing text&#10;&#10;Description automatically generated">
            <a:extLst>
              <a:ext uri="{FF2B5EF4-FFF2-40B4-BE49-F238E27FC236}">
                <a16:creationId xmlns:a16="http://schemas.microsoft.com/office/drawing/2014/main" id="{BA3C2EC6-6F67-4EB5-85C0-8072A49C7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31" y="-5062109"/>
            <a:ext cx="342029" cy="342029"/>
          </a:xfrm>
          <a:prstGeom prst="rect">
            <a:avLst/>
          </a:prstGeom>
        </p:spPr>
      </p:pic>
      <p:pic>
        <p:nvPicPr>
          <p:cNvPr id="280" name="Picture 279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B3F-7B35-44B7-A305-43FEF6EF5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02" y="-2989343"/>
            <a:ext cx="342029" cy="342029"/>
          </a:xfrm>
          <a:prstGeom prst="rect">
            <a:avLst/>
          </a:prstGeom>
        </p:spPr>
      </p:pic>
      <p:pic>
        <p:nvPicPr>
          <p:cNvPr id="281" name="Picture 280" descr="A picture containing text&#10;&#10;Description automatically generated">
            <a:extLst>
              <a:ext uri="{FF2B5EF4-FFF2-40B4-BE49-F238E27FC236}">
                <a16:creationId xmlns:a16="http://schemas.microsoft.com/office/drawing/2014/main" id="{105483CC-23A9-41E3-A206-FC89F54A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27" y="-4351918"/>
            <a:ext cx="342029" cy="342029"/>
          </a:xfrm>
          <a:prstGeom prst="rect">
            <a:avLst/>
          </a:prstGeom>
        </p:spPr>
      </p:pic>
      <p:pic>
        <p:nvPicPr>
          <p:cNvPr id="282" name="Picture 281" descr="A picture containing text&#10;&#10;Description automatically generated">
            <a:extLst>
              <a:ext uri="{FF2B5EF4-FFF2-40B4-BE49-F238E27FC236}">
                <a16:creationId xmlns:a16="http://schemas.microsoft.com/office/drawing/2014/main" id="{2A040F30-3E2D-41D6-8F57-1800D3D9F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-2368665"/>
            <a:ext cx="342029" cy="342029"/>
          </a:xfrm>
          <a:prstGeom prst="rect">
            <a:avLst/>
          </a:prstGeom>
        </p:spPr>
      </p:pic>
      <p:pic>
        <p:nvPicPr>
          <p:cNvPr id="283" name="Picture 282" descr="A picture containing text&#10;&#10;Description automatically generated">
            <a:extLst>
              <a:ext uri="{FF2B5EF4-FFF2-40B4-BE49-F238E27FC236}">
                <a16:creationId xmlns:a16="http://schemas.microsoft.com/office/drawing/2014/main" id="{BD8A81CF-8CA1-416B-A896-D125F8C6C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26" y="-2289485"/>
            <a:ext cx="342029" cy="342029"/>
          </a:xfrm>
          <a:prstGeom prst="rect">
            <a:avLst/>
          </a:prstGeom>
        </p:spPr>
      </p:pic>
      <p:pic>
        <p:nvPicPr>
          <p:cNvPr id="284" name="Picture 283" descr="A picture containing text&#10;&#10;Description automatically generated">
            <a:extLst>
              <a:ext uri="{FF2B5EF4-FFF2-40B4-BE49-F238E27FC236}">
                <a16:creationId xmlns:a16="http://schemas.microsoft.com/office/drawing/2014/main" id="{2AC20699-33E7-49A3-8CD5-80A39EBEC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56" y="-2857260"/>
            <a:ext cx="342029" cy="342029"/>
          </a:xfrm>
          <a:prstGeom prst="rect">
            <a:avLst/>
          </a:prstGeom>
        </p:spPr>
      </p:pic>
      <p:pic>
        <p:nvPicPr>
          <p:cNvPr id="285" name="Picture 284" descr="A picture containing text&#10;&#10;Description automatically generated">
            <a:extLst>
              <a:ext uri="{FF2B5EF4-FFF2-40B4-BE49-F238E27FC236}">
                <a16:creationId xmlns:a16="http://schemas.microsoft.com/office/drawing/2014/main" id="{FCACA941-EC29-4C46-B8C7-B3F8E45BE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46" y="-3094200"/>
            <a:ext cx="342029" cy="342029"/>
          </a:xfrm>
          <a:prstGeom prst="rect">
            <a:avLst/>
          </a:prstGeom>
        </p:spPr>
      </p:pic>
      <p:pic>
        <p:nvPicPr>
          <p:cNvPr id="286" name="Picture 285" descr="A picture containing text&#10;&#10;Description automatically generated">
            <a:extLst>
              <a:ext uri="{FF2B5EF4-FFF2-40B4-BE49-F238E27FC236}">
                <a16:creationId xmlns:a16="http://schemas.microsoft.com/office/drawing/2014/main" id="{9095B1E8-49A9-454C-B572-78A274EF0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8" y="-3388525"/>
            <a:ext cx="342029" cy="342029"/>
          </a:xfrm>
          <a:prstGeom prst="rect">
            <a:avLst/>
          </a:prstGeom>
        </p:spPr>
      </p:pic>
      <p:pic>
        <p:nvPicPr>
          <p:cNvPr id="287" name="Picture 286" descr="A picture containing text&#10;&#10;Description automatically generated">
            <a:extLst>
              <a:ext uri="{FF2B5EF4-FFF2-40B4-BE49-F238E27FC236}">
                <a16:creationId xmlns:a16="http://schemas.microsoft.com/office/drawing/2014/main" id="{32BF2864-CD4D-4087-8EF1-C5BD9F8D8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05" y="-3456787"/>
            <a:ext cx="342029" cy="342029"/>
          </a:xfrm>
          <a:prstGeom prst="rect">
            <a:avLst/>
          </a:prstGeom>
        </p:spPr>
      </p:pic>
      <p:pic>
        <p:nvPicPr>
          <p:cNvPr id="288" name="Picture 287" descr="A picture containing text&#10;&#10;Description automatically generated">
            <a:extLst>
              <a:ext uri="{FF2B5EF4-FFF2-40B4-BE49-F238E27FC236}">
                <a16:creationId xmlns:a16="http://schemas.microsoft.com/office/drawing/2014/main" id="{86E15C68-CC08-4436-9939-FC0C2184E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43" y="-3999986"/>
            <a:ext cx="342029" cy="342029"/>
          </a:xfrm>
          <a:prstGeom prst="rect">
            <a:avLst/>
          </a:prstGeom>
        </p:spPr>
      </p:pic>
      <p:pic>
        <p:nvPicPr>
          <p:cNvPr id="289" name="Picture 288" descr="A picture containing text&#10;&#10;Description automatically generated">
            <a:extLst>
              <a:ext uri="{FF2B5EF4-FFF2-40B4-BE49-F238E27FC236}">
                <a16:creationId xmlns:a16="http://schemas.microsoft.com/office/drawing/2014/main" id="{201BDA91-4179-488D-A420-D14460D72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13" y="-4311673"/>
            <a:ext cx="342029" cy="342029"/>
          </a:xfrm>
          <a:prstGeom prst="rect">
            <a:avLst/>
          </a:prstGeom>
        </p:spPr>
      </p:pic>
      <p:pic>
        <p:nvPicPr>
          <p:cNvPr id="290" name="Picture 289" descr="A picture containing text&#10;&#10;Description automatically generated">
            <a:extLst>
              <a:ext uri="{FF2B5EF4-FFF2-40B4-BE49-F238E27FC236}">
                <a16:creationId xmlns:a16="http://schemas.microsoft.com/office/drawing/2014/main" id="{1286AD39-50CD-49D6-A2CF-0A1F1115D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56" y="-4939080"/>
            <a:ext cx="342029" cy="342029"/>
          </a:xfrm>
          <a:prstGeom prst="rect">
            <a:avLst/>
          </a:prstGeom>
        </p:spPr>
      </p:pic>
      <p:pic>
        <p:nvPicPr>
          <p:cNvPr id="291" name="Picture 290" descr="A picture containing text&#10;&#10;Description automatically generated">
            <a:extLst>
              <a:ext uri="{FF2B5EF4-FFF2-40B4-BE49-F238E27FC236}">
                <a16:creationId xmlns:a16="http://schemas.microsoft.com/office/drawing/2014/main" id="{072AD88A-D46E-4AF7-8A03-578C9DAFA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26" y="-5515981"/>
            <a:ext cx="342029" cy="342029"/>
          </a:xfrm>
          <a:prstGeom prst="rect">
            <a:avLst/>
          </a:prstGeom>
        </p:spPr>
      </p:pic>
      <p:pic>
        <p:nvPicPr>
          <p:cNvPr id="292" name="Picture 291" descr="A picture containing text&#10;&#10;Description automatically generated">
            <a:extLst>
              <a:ext uri="{FF2B5EF4-FFF2-40B4-BE49-F238E27FC236}">
                <a16:creationId xmlns:a16="http://schemas.microsoft.com/office/drawing/2014/main" id="{7BD09F79-D4A1-40A0-AEA0-57026B31F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65" y="-2056477"/>
            <a:ext cx="342029" cy="342029"/>
          </a:xfrm>
          <a:prstGeom prst="rect">
            <a:avLst/>
          </a:prstGeom>
        </p:spPr>
      </p:pic>
      <p:pic>
        <p:nvPicPr>
          <p:cNvPr id="293" name="Picture 292" descr="A picture containing text&#10;&#10;Description automatically generated">
            <a:extLst>
              <a:ext uri="{FF2B5EF4-FFF2-40B4-BE49-F238E27FC236}">
                <a16:creationId xmlns:a16="http://schemas.microsoft.com/office/drawing/2014/main" id="{61BE6430-78E4-44B1-9A77-6A4D30647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76" y="-3765254"/>
            <a:ext cx="342029" cy="342029"/>
          </a:xfrm>
          <a:prstGeom prst="rect">
            <a:avLst/>
          </a:prstGeom>
        </p:spPr>
      </p:pic>
      <p:pic>
        <p:nvPicPr>
          <p:cNvPr id="294" name="Picture 293" descr="A picture containing text&#10;&#10;Description automatically generated">
            <a:extLst>
              <a:ext uri="{FF2B5EF4-FFF2-40B4-BE49-F238E27FC236}">
                <a16:creationId xmlns:a16="http://schemas.microsoft.com/office/drawing/2014/main" id="{A162AE67-5FD9-4571-9D18-933062208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29" y="-4733923"/>
            <a:ext cx="342029" cy="342029"/>
          </a:xfrm>
          <a:prstGeom prst="rect">
            <a:avLst/>
          </a:prstGeom>
        </p:spPr>
      </p:pic>
      <p:pic>
        <p:nvPicPr>
          <p:cNvPr id="295" name="Picture 294" descr="A picture containing text&#10;&#10;Description automatically generated">
            <a:extLst>
              <a:ext uri="{FF2B5EF4-FFF2-40B4-BE49-F238E27FC236}">
                <a16:creationId xmlns:a16="http://schemas.microsoft.com/office/drawing/2014/main" id="{99F38898-BC64-47A0-9818-0A8E0B79E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48" y="-3161753"/>
            <a:ext cx="342029" cy="342029"/>
          </a:xfrm>
          <a:prstGeom prst="rect">
            <a:avLst/>
          </a:prstGeom>
        </p:spPr>
      </p:pic>
      <p:pic>
        <p:nvPicPr>
          <p:cNvPr id="296" name="Picture 295" descr="A picture containing text&#10;&#10;Description automatically generated">
            <a:extLst>
              <a:ext uri="{FF2B5EF4-FFF2-40B4-BE49-F238E27FC236}">
                <a16:creationId xmlns:a16="http://schemas.microsoft.com/office/drawing/2014/main" id="{D2867674-3B39-464D-8B8B-D883098B7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73" y="-4524328"/>
            <a:ext cx="342029" cy="342029"/>
          </a:xfrm>
          <a:prstGeom prst="rect">
            <a:avLst/>
          </a:prstGeom>
        </p:spPr>
      </p:pic>
      <p:pic>
        <p:nvPicPr>
          <p:cNvPr id="297" name="Picture 296" descr="A picture containing text&#10;&#10;Description automatically generated">
            <a:extLst>
              <a:ext uri="{FF2B5EF4-FFF2-40B4-BE49-F238E27FC236}">
                <a16:creationId xmlns:a16="http://schemas.microsoft.com/office/drawing/2014/main" id="{44787F3A-F08D-49A0-9630-9FFED6D53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3" y="-2541075"/>
            <a:ext cx="342029" cy="342029"/>
          </a:xfrm>
          <a:prstGeom prst="rect">
            <a:avLst/>
          </a:prstGeom>
        </p:spPr>
      </p:pic>
      <p:pic>
        <p:nvPicPr>
          <p:cNvPr id="298" name="Picture 297" descr="A picture containing text&#10;&#10;Description automatically generated">
            <a:extLst>
              <a:ext uri="{FF2B5EF4-FFF2-40B4-BE49-F238E27FC236}">
                <a16:creationId xmlns:a16="http://schemas.microsoft.com/office/drawing/2014/main" id="{BC25DD19-ADE2-4EB5-BA5C-7D095E897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00" y="-1757453"/>
            <a:ext cx="342029" cy="342029"/>
          </a:xfrm>
          <a:prstGeom prst="rect">
            <a:avLst/>
          </a:prstGeom>
        </p:spPr>
      </p:pic>
      <p:pic>
        <p:nvPicPr>
          <p:cNvPr id="299" name="Picture 298" descr="A picture containing text&#10;&#10;Description automatically generated">
            <a:extLst>
              <a:ext uri="{FF2B5EF4-FFF2-40B4-BE49-F238E27FC236}">
                <a16:creationId xmlns:a16="http://schemas.microsoft.com/office/drawing/2014/main" id="{3FC9E40F-58BA-4E98-9BE3-287BF3CB9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65" y="-2487787"/>
            <a:ext cx="342029" cy="342029"/>
          </a:xfrm>
          <a:prstGeom prst="rect">
            <a:avLst/>
          </a:prstGeom>
        </p:spPr>
      </p:pic>
      <p:pic>
        <p:nvPicPr>
          <p:cNvPr id="300" name="Picture 299" descr="A picture containing text&#10;&#10;Description automatically generated">
            <a:extLst>
              <a:ext uri="{FF2B5EF4-FFF2-40B4-BE49-F238E27FC236}">
                <a16:creationId xmlns:a16="http://schemas.microsoft.com/office/drawing/2014/main" id="{B2479B8F-06C4-48ED-BCD7-36AD39C3D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44" y="-2766014"/>
            <a:ext cx="342029" cy="342029"/>
          </a:xfrm>
          <a:prstGeom prst="rect">
            <a:avLst/>
          </a:prstGeom>
        </p:spPr>
      </p:pic>
      <p:pic>
        <p:nvPicPr>
          <p:cNvPr id="301" name="Picture 300" descr="A picture containing text&#10;&#10;Description automatically generated">
            <a:extLst>
              <a:ext uri="{FF2B5EF4-FFF2-40B4-BE49-F238E27FC236}">
                <a16:creationId xmlns:a16="http://schemas.microsoft.com/office/drawing/2014/main" id="{B4DC6F56-0C88-4163-B3B4-C8A9A2052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26" y="-3060339"/>
            <a:ext cx="342029" cy="342029"/>
          </a:xfrm>
          <a:prstGeom prst="rect">
            <a:avLst/>
          </a:prstGeom>
        </p:spPr>
      </p:pic>
      <p:pic>
        <p:nvPicPr>
          <p:cNvPr id="302" name="Picture 301" descr="A picture containing text&#10;&#10;Description automatically generated">
            <a:extLst>
              <a:ext uri="{FF2B5EF4-FFF2-40B4-BE49-F238E27FC236}">
                <a16:creationId xmlns:a16="http://schemas.microsoft.com/office/drawing/2014/main" id="{F90F951E-F74E-4203-8AE0-F6A438B2A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03" y="-3128601"/>
            <a:ext cx="342029" cy="342029"/>
          </a:xfrm>
          <a:prstGeom prst="rect">
            <a:avLst/>
          </a:prstGeom>
        </p:spPr>
      </p:pic>
      <p:pic>
        <p:nvPicPr>
          <p:cNvPr id="303" name="Picture 302" descr="A picture containing text&#10;&#10;Description automatically generated">
            <a:extLst>
              <a:ext uri="{FF2B5EF4-FFF2-40B4-BE49-F238E27FC236}">
                <a16:creationId xmlns:a16="http://schemas.microsoft.com/office/drawing/2014/main" id="{653FC104-1249-4784-91B9-07994E749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41" y="-3671800"/>
            <a:ext cx="342029" cy="342029"/>
          </a:xfrm>
          <a:prstGeom prst="rect">
            <a:avLst/>
          </a:prstGeom>
        </p:spPr>
      </p:pic>
      <p:pic>
        <p:nvPicPr>
          <p:cNvPr id="304" name="Picture 303" descr="A picture containing text&#10;&#10;Description automatically generated">
            <a:extLst>
              <a:ext uri="{FF2B5EF4-FFF2-40B4-BE49-F238E27FC236}">
                <a16:creationId xmlns:a16="http://schemas.microsoft.com/office/drawing/2014/main" id="{30283B92-23C9-4BB4-89DB-7D06C0915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59" y="-4484083"/>
            <a:ext cx="342029" cy="342029"/>
          </a:xfrm>
          <a:prstGeom prst="rect">
            <a:avLst/>
          </a:prstGeom>
        </p:spPr>
      </p:pic>
      <p:pic>
        <p:nvPicPr>
          <p:cNvPr id="305" name="Picture 304" descr="A picture containing text&#10;&#10;Description automatically generated">
            <a:extLst>
              <a:ext uri="{FF2B5EF4-FFF2-40B4-BE49-F238E27FC236}">
                <a16:creationId xmlns:a16="http://schemas.microsoft.com/office/drawing/2014/main" id="{F5376DE8-3B8F-46C4-BBAB-984237AAB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4" y="-4610894"/>
            <a:ext cx="342029" cy="342029"/>
          </a:xfrm>
          <a:prstGeom prst="rect">
            <a:avLst/>
          </a:prstGeom>
        </p:spPr>
      </p:pic>
      <p:pic>
        <p:nvPicPr>
          <p:cNvPr id="306" name="Picture 305" descr="A picture containing text&#10;&#10;Description automatically generated">
            <a:extLst>
              <a:ext uri="{FF2B5EF4-FFF2-40B4-BE49-F238E27FC236}">
                <a16:creationId xmlns:a16="http://schemas.microsoft.com/office/drawing/2014/main" id="{E602BD6F-65AD-4015-B58B-08862DCE7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37" y="-5432928"/>
            <a:ext cx="342029" cy="342029"/>
          </a:xfrm>
          <a:prstGeom prst="rect">
            <a:avLst/>
          </a:prstGeom>
        </p:spPr>
      </p:pic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096902AE-8829-4842-A483-14B2257BC3DB}"/>
              </a:ext>
            </a:extLst>
          </p:cNvPr>
          <p:cNvSpPr/>
          <p:nvPr/>
        </p:nvSpPr>
        <p:spPr>
          <a:xfrm>
            <a:off x="648368" y="624114"/>
            <a:ext cx="10895264" cy="1131987"/>
          </a:xfrm>
          <a:prstGeom prst="roundRect">
            <a:avLst/>
          </a:prstGeom>
          <a:solidFill>
            <a:srgbClr val="8B00FF"/>
          </a:solidFill>
          <a:ln>
            <a:noFill/>
          </a:ln>
          <a:effectLst>
            <a:outerShdw blurRad="203200" dist="38100" dir="5400000" sx="102000" sy="102000" algn="t" rotWithShape="0">
              <a:srgbClr val="50140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7F4FD3-1755-4954-BED7-2A883C39AF51}"/>
              </a:ext>
            </a:extLst>
          </p:cNvPr>
          <p:cNvSpPr txBox="1"/>
          <p:nvPr/>
        </p:nvSpPr>
        <p:spPr>
          <a:xfrm>
            <a:off x="1617516" y="753386"/>
            <a:ext cx="89569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Nội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dung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là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lí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do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cần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học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tập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sử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suốt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đời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D04A0854-FE62-4CEC-B0FE-6B53713FCF39}"/>
              </a:ext>
            </a:extLst>
          </p:cNvPr>
          <p:cNvSpPr/>
          <p:nvPr/>
        </p:nvSpPr>
        <p:spPr>
          <a:xfrm>
            <a:off x="798789" y="747160"/>
            <a:ext cx="10594423" cy="88589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686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3548B0-25B2-4207-B2E0-A6BF57A3F010}"/>
              </a:ext>
            </a:extLst>
          </p:cNvPr>
          <p:cNvSpPr/>
          <p:nvPr/>
        </p:nvSpPr>
        <p:spPr>
          <a:xfrm>
            <a:off x="648368" y="624114"/>
            <a:ext cx="10895264" cy="1131987"/>
          </a:xfrm>
          <a:prstGeom prst="roundRect">
            <a:avLst/>
          </a:prstGeom>
          <a:solidFill>
            <a:srgbClr val="DD2476"/>
          </a:solidFill>
          <a:ln>
            <a:noFill/>
          </a:ln>
          <a:effectLst>
            <a:outerShdw blurRad="203200" dist="38100" dir="5400000" sx="102000" sy="102000" algn="t" rotWithShape="0">
              <a:srgbClr val="50140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E806A-3131-4E03-8819-FD5D8F20BE49}"/>
              </a:ext>
            </a:extLst>
          </p:cNvPr>
          <p:cNvSpPr txBox="1"/>
          <p:nvPr/>
        </p:nvSpPr>
        <p:spPr>
          <a:xfrm>
            <a:off x="1617515" y="890824"/>
            <a:ext cx="89569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Nội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dung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là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thập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sử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liệu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305391" y="3233082"/>
            <a:ext cx="5580446" cy="1124305"/>
            <a:chOff x="305391" y="3233082"/>
            <a:chExt cx="5580446" cy="1124305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512F"/>
                </a:gs>
                <a:gs pos="100000">
                  <a:srgbClr val="DD2476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51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512F"/>
                </a:gs>
                <a:gs pos="100000">
                  <a:srgbClr val="DD247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228726" y="3361544"/>
              <a:ext cx="4494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Nghiên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truyền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thuyết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huyền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thoại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D2476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A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DD247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305391" y="4709810"/>
            <a:ext cx="5547675" cy="1124305"/>
            <a:chOff x="305391" y="4709810"/>
            <a:chExt cx="5547675" cy="1124305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512F"/>
                </a:gs>
                <a:gs pos="100000">
                  <a:srgbClr val="DD2476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51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512F"/>
                </a:gs>
                <a:gs pos="100000">
                  <a:srgbClr val="DD247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228725" y="4837460"/>
              <a:ext cx="447849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gỡ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cựu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chiến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phỏng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vấn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D2476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DD247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6300912" y="3233082"/>
            <a:ext cx="5585695" cy="1124305"/>
            <a:chOff x="6300912" y="3233082"/>
            <a:chExt cx="5585695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512F"/>
                </a:gs>
                <a:gs pos="100000">
                  <a:srgbClr val="DD2476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51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512F"/>
                </a:gs>
                <a:gs pos="100000">
                  <a:srgbClr val="DD247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469084" y="3366853"/>
              <a:ext cx="44941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pháp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phỏng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vấn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quan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khai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quật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…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D2476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DD247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6300911" y="4709810"/>
            <a:ext cx="5585696" cy="1124305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512F"/>
                </a:gs>
                <a:gs pos="100000">
                  <a:srgbClr val="DD2476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51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512F"/>
                </a:gs>
                <a:gs pos="100000">
                  <a:srgbClr val="DD247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486272" y="4855332"/>
              <a:ext cx="4477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khoa là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nguồn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liệu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nhất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đáng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tin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cậy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D2476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DD247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91" name="Picture 190" descr="Logo, icon&#10;&#10;Description automatically generated">
            <a:extLst>
              <a:ext uri="{FF2B5EF4-FFF2-40B4-BE49-F238E27FC236}">
                <a16:creationId xmlns:a16="http://schemas.microsoft.com/office/drawing/2014/main" id="{06305B71-D99E-4586-82A1-9253B41C0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31" y="-2913725"/>
            <a:ext cx="342029" cy="342029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42D40E11-EA3B-4796-9A55-1E7F3C171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4" y="-2714092"/>
            <a:ext cx="342029" cy="342029"/>
          </a:xfrm>
          <a:prstGeom prst="rect">
            <a:avLst/>
          </a:prstGeom>
        </p:spPr>
      </p:pic>
      <p:pic>
        <p:nvPicPr>
          <p:cNvPr id="245" name="Picture 244" descr="Logo, icon&#10;&#10;Description automatically generated">
            <a:extLst>
              <a:ext uri="{FF2B5EF4-FFF2-40B4-BE49-F238E27FC236}">
                <a16:creationId xmlns:a16="http://schemas.microsoft.com/office/drawing/2014/main" id="{5878ACE1-4209-46EE-A07C-598CF9803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52" y="-5069600"/>
            <a:ext cx="342029" cy="342029"/>
          </a:xfrm>
          <a:prstGeom prst="rect">
            <a:avLst/>
          </a:prstGeom>
        </p:spPr>
      </p:pic>
      <p:pic>
        <p:nvPicPr>
          <p:cNvPr id="246" name="Picture 245" descr="Logo, icon&#10;&#10;Description automatically generated">
            <a:extLst>
              <a:ext uri="{FF2B5EF4-FFF2-40B4-BE49-F238E27FC236}">
                <a16:creationId xmlns:a16="http://schemas.microsoft.com/office/drawing/2014/main" id="{E2A7B37F-37D0-4CAC-BDCC-B9CFCAF4B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54" y="-3703524"/>
            <a:ext cx="342029" cy="342029"/>
          </a:xfrm>
          <a:prstGeom prst="rect">
            <a:avLst/>
          </a:prstGeom>
        </p:spPr>
      </p:pic>
      <p:pic>
        <p:nvPicPr>
          <p:cNvPr id="247" name="Picture 246" descr="Logo, icon&#10;&#10;Description automatically generated">
            <a:extLst>
              <a:ext uri="{FF2B5EF4-FFF2-40B4-BE49-F238E27FC236}">
                <a16:creationId xmlns:a16="http://schemas.microsoft.com/office/drawing/2014/main" id="{DCA3CCF0-D4F6-44ED-8609-44FA87A45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77" y="-1934938"/>
            <a:ext cx="342029" cy="342029"/>
          </a:xfrm>
          <a:prstGeom prst="rect">
            <a:avLst/>
          </a:prstGeom>
        </p:spPr>
      </p:pic>
      <p:pic>
        <p:nvPicPr>
          <p:cNvPr id="248" name="Picture 247" descr="Logo, icon&#10;&#10;Description automatically generated">
            <a:extLst>
              <a:ext uri="{FF2B5EF4-FFF2-40B4-BE49-F238E27FC236}">
                <a16:creationId xmlns:a16="http://schemas.microsoft.com/office/drawing/2014/main" id="{4F887E07-03DE-4355-89E0-7FB506E9A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20" y="-4107834"/>
            <a:ext cx="342029" cy="342029"/>
          </a:xfrm>
          <a:prstGeom prst="rect">
            <a:avLst/>
          </a:prstGeom>
        </p:spPr>
      </p:pic>
      <p:pic>
        <p:nvPicPr>
          <p:cNvPr id="249" name="Picture 248" descr="Logo, icon&#10;&#10;Description automatically generated">
            <a:extLst>
              <a:ext uri="{FF2B5EF4-FFF2-40B4-BE49-F238E27FC236}">
                <a16:creationId xmlns:a16="http://schemas.microsoft.com/office/drawing/2014/main" id="{F4F9AFC0-A22C-45F5-AC7A-69BF89C8F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87" y="-3171883"/>
            <a:ext cx="342029" cy="342029"/>
          </a:xfrm>
          <a:prstGeom prst="rect">
            <a:avLst/>
          </a:prstGeom>
        </p:spPr>
      </p:pic>
      <p:pic>
        <p:nvPicPr>
          <p:cNvPr id="250" name="Picture 249" descr="Logo, icon&#10;&#10;Description automatically generated">
            <a:extLst>
              <a:ext uri="{FF2B5EF4-FFF2-40B4-BE49-F238E27FC236}">
                <a16:creationId xmlns:a16="http://schemas.microsoft.com/office/drawing/2014/main" id="{2122FF03-6BFE-42ED-9CFB-B9A78C658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02" y="-3284429"/>
            <a:ext cx="342029" cy="342029"/>
          </a:xfrm>
          <a:prstGeom prst="rect">
            <a:avLst/>
          </a:prstGeom>
        </p:spPr>
      </p:pic>
      <p:pic>
        <p:nvPicPr>
          <p:cNvPr id="251" name="Picture 250" descr="Logo, icon&#10;&#10;Description automatically generated">
            <a:extLst>
              <a:ext uri="{FF2B5EF4-FFF2-40B4-BE49-F238E27FC236}">
                <a16:creationId xmlns:a16="http://schemas.microsoft.com/office/drawing/2014/main" id="{ADF4AA17-9B42-4740-8E2D-8CB5B7B4E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27" y="-3886972"/>
            <a:ext cx="342029" cy="342029"/>
          </a:xfrm>
          <a:prstGeom prst="rect">
            <a:avLst/>
          </a:prstGeom>
        </p:spPr>
      </p:pic>
      <p:pic>
        <p:nvPicPr>
          <p:cNvPr id="252" name="Picture 251" descr="Logo, icon&#10;&#10;Description automatically generated">
            <a:extLst>
              <a:ext uri="{FF2B5EF4-FFF2-40B4-BE49-F238E27FC236}">
                <a16:creationId xmlns:a16="http://schemas.microsoft.com/office/drawing/2014/main" id="{58F41CB2-0671-4EAE-A10D-C3E4E3996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58" y="-3999787"/>
            <a:ext cx="342029" cy="342029"/>
          </a:xfrm>
          <a:prstGeom prst="rect">
            <a:avLst/>
          </a:prstGeom>
        </p:spPr>
      </p:pic>
      <p:pic>
        <p:nvPicPr>
          <p:cNvPr id="253" name="Picture 252" descr="Logo, icon&#10;&#10;Description automatically generated">
            <a:extLst>
              <a:ext uri="{FF2B5EF4-FFF2-40B4-BE49-F238E27FC236}">
                <a16:creationId xmlns:a16="http://schemas.microsoft.com/office/drawing/2014/main" id="{3EBA14DB-F52E-4021-A5F3-AB915D4B0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71" y="-3351565"/>
            <a:ext cx="342029" cy="342029"/>
          </a:xfrm>
          <a:prstGeom prst="rect">
            <a:avLst/>
          </a:prstGeom>
        </p:spPr>
      </p:pic>
      <p:pic>
        <p:nvPicPr>
          <p:cNvPr id="254" name="Picture 253" descr="Logo, icon&#10;&#10;Description automatically generated">
            <a:extLst>
              <a:ext uri="{FF2B5EF4-FFF2-40B4-BE49-F238E27FC236}">
                <a16:creationId xmlns:a16="http://schemas.microsoft.com/office/drawing/2014/main" id="{BAA7FC1D-0A1A-4A44-9C39-0DFDCCB66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44" y="-2345178"/>
            <a:ext cx="342029" cy="342029"/>
          </a:xfrm>
          <a:prstGeom prst="rect">
            <a:avLst/>
          </a:prstGeom>
        </p:spPr>
      </p:pic>
      <p:pic>
        <p:nvPicPr>
          <p:cNvPr id="255" name="Picture 254" descr="Logo, icon&#10;&#10;Description automatically generated">
            <a:extLst>
              <a:ext uri="{FF2B5EF4-FFF2-40B4-BE49-F238E27FC236}">
                <a16:creationId xmlns:a16="http://schemas.microsoft.com/office/drawing/2014/main" id="{5B93E642-57BC-4389-A787-A6ED26E6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45" y="-2490233"/>
            <a:ext cx="342029" cy="342029"/>
          </a:xfrm>
          <a:prstGeom prst="rect">
            <a:avLst/>
          </a:prstGeom>
        </p:spPr>
      </p:pic>
      <p:pic>
        <p:nvPicPr>
          <p:cNvPr id="256" name="Picture 255" descr="Logo, icon&#10;&#10;Description automatically generated">
            <a:extLst>
              <a:ext uri="{FF2B5EF4-FFF2-40B4-BE49-F238E27FC236}">
                <a16:creationId xmlns:a16="http://schemas.microsoft.com/office/drawing/2014/main" id="{00843B3B-609A-4B9B-989F-90E778B17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85" y="-2701424"/>
            <a:ext cx="342029" cy="342029"/>
          </a:xfrm>
          <a:prstGeom prst="rect">
            <a:avLst/>
          </a:prstGeom>
        </p:spPr>
      </p:pic>
      <p:pic>
        <p:nvPicPr>
          <p:cNvPr id="257" name="Picture 256" descr="Logo, icon&#10;&#10;Description automatically generated">
            <a:extLst>
              <a:ext uri="{FF2B5EF4-FFF2-40B4-BE49-F238E27FC236}">
                <a16:creationId xmlns:a16="http://schemas.microsoft.com/office/drawing/2014/main" id="{3C07850B-43E7-4772-BC60-97F5339D4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1" y="-1997923"/>
            <a:ext cx="342029" cy="342029"/>
          </a:xfrm>
          <a:prstGeom prst="rect">
            <a:avLst/>
          </a:prstGeom>
        </p:spPr>
      </p:pic>
      <p:pic>
        <p:nvPicPr>
          <p:cNvPr id="258" name="Picture 257" descr="Logo, icon&#10;&#10;Description automatically generated">
            <a:extLst>
              <a:ext uri="{FF2B5EF4-FFF2-40B4-BE49-F238E27FC236}">
                <a16:creationId xmlns:a16="http://schemas.microsoft.com/office/drawing/2014/main" id="{C535E199-4A56-44D2-A408-635052D2A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73" y="-3068931"/>
            <a:ext cx="342029" cy="342029"/>
          </a:xfrm>
          <a:prstGeom prst="rect">
            <a:avLst/>
          </a:prstGeom>
        </p:spPr>
      </p:pic>
      <p:pic>
        <p:nvPicPr>
          <p:cNvPr id="259" name="Picture 258" descr="Logo, icon&#10;&#10;Description automatically generated">
            <a:extLst>
              <a:ext uri="{FF2B5EF4-FFF2-40B4-BE49-F238E27FC236}">
                <a16:creationId xmlns:a16="http://schemas.microsoft.com/office/drawing/2014/main" id="{42717DA7-7196-4B2A-AD9E-B7DCDB819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63" y="-4296042"/>
            <a:ext cx="342029" cy="342029"/>
          </a:xfrm>
          <a:prstGeom prst="rect">
            <a:avLst/>
          </a:prstGeom>
        </p:spPr>
      </p:pic>
      <p:pic>
        <p:nvPicPr>
          <p:cNvPr id="260" name="Picture 259" descr="Logo, icon&#10;&#10;Description automatically generated">
            <a:extLst>
              <a:ext uri="{FF2B5EF4-FFF2-40B4-BE49-F238E27FC236}">
                <a16:creationId xmlns:a16="http://schemas.microsoft.com/office/drawing/2014/main" id="{8F10ACD2-A875-41D5-8F59-FB373E32A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91" y="-1925271"/>
            <a:ext cx="342029" cy="342029"/>
          </a:xfrm>
          <a:prstGeom prst="rect">
            <a:avLst/>
          </a:prstGeom>
        </p:spPr>
      </p:pic>
      <p:pic>
        <p:nvPicPr>
          <p:cNvPr id="261" name="Picture 260" descr="Logo, icon&#10;&#10;Description automatically generated">
            <a:extLst>
              <a:ext uri="{FF2B5EF4-FFF2-40B4-BE49-F238E27FC236}">
                <a16:creationId xmlns:a16="http://schemas.microsoft.com/office/drawing/2014/main" id="{D5E06BF5-A5C3-42B0-88BB-1B69D59E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84" y="-2056477"/>
            <a:ext cx="342029" cy="342029"/>
          </a:xfrm>
          <a:prstGeom prst="rect">
            <a:avLst/>
          </a:prstGeom>
        </p:spPr>
      </p:pic>
      <p:pic>
        <p:nvPicPr>
          <p:cNvPr id="262" name="Picture 261" descr="Logo, icon&#10;&#10;Description automatically generated">
            <a:extLst>
              <a:ext uri="{FF2B5EF4-FFF2-40B4-BE49-F238E27FC236}">
                <a16:creationId xmlns:a16="http://schemas.microsoft.com/office/drawing/2014/main" id="{69807695-F14D-4803-924E-951458250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1" y="-4186065"/>
            <a:ext cx="342029" cy="342029"/>
          </a:xfrm>
          <a:prstGeom prst="rect">
            <a:avLst/>
          </a:prstGeom>
        </p:spPr>
      </p:pic>
      <p:pic>
        <p:nvPicPr>
          <p:cNvPr id="263" name="Picture 262" descr="A picture containing text&#10;&#10;Description automatically generated">
            <a:extLst>
              <a:ext uri="{FF2B5EF4-FFF2-40B4-BE49-F238E27FC236}">
                <a16:creationId xmlns:a16="http://schemas.microsoft.com/office/drawing/2014/main" id="{0002B462-99B0-4A07-8337-2FA5B3C08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84" y="-3830591"/>
            <a:ext cx="342029" cy="342029"/>
          </a:xfrm>
          <a:prstGeom prst="rect">
            <a:avLst/>
          </a:prstGeom>
        </p:spPr>
      </p:pic>
      <p:pic>
        <p:nvPicPr>
          <p:cNvPr id="264" name="Picture 26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FE50-DEDD-4C39-8C5E-24B0C12C2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37" y="-4799260"/>
            <a:ext cx="342029" cy="342029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3D437BDC-DFDE-4AED-87F3-C3DA19723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17" y="-2634493"/>
            <a:ext cx="342029" cy="342029"/>
          </a:xfrm>
          <a:prstGeom prst="rect">
            <a:avLst/>
          </a:prstGeom>
        </p:spPr>
      </p:pic>
      <p:pic>
        <p:nvPicPr>
          <p:cNvPr id="266" name="Picture 265" descr="A picture containing text&#10;&#10;Description automatically generated">
            <a:extLst>
              <a:ext uri="{FF2B5EF4-FFF2-40B4-BE49-F238E27FC236}">
                <a16:creationId xmlns:a16="http://schemas.microsoft.com/office/drawing/2014/main" id="{3B43F418-1564-49E5-9F81-B2C304384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42" y="-3997068"/>
            <a:ext cx="342029" cy="342029"/>
          </a:xfrm>
          <a:prstGeom prst="rect">
            <a:avLst/>
          </a:prstGeom>
        </p:spPr>
      </p:pic>
      <p:pic>
        <p:nvPicPr>
          <p:cNvPr id="267" name="Picture 266" descr="A picture containing text&#10;&#10;Description automatically generated">
            <a:extLst>
              <a:ext uri="{FF2B5EF4-FFF2-40B4-BE49-F238E27FC236}">
                <a16:creationId xmlns:a16="http://schemas.microsoft.com/office/drawing/2014/main" id="{8206EAC4-0B0C-4921-8F3C-2E979F1CC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72" y="-2013815"/>
            <a:ext cx="342029" cy="342029"/>
          </a:xfrm>
          <a:prstGeom prst="rect">
            <a:avLst/>
          </a:prstGeom>
        </p:spPr>
      </p:pic>
      <p:pic>
        <p:nvPicPr>
          <p:cNvPr id="268" name="Picture 267" descr="A picture containing text&#10;&#10;Description automatically generated">
            <a:extLst>
              <a:ext uri="{FF2B5EF4-FFF2-40B4-BE49-F238E27FC236}">
                <a16:creationId xmlns:a16="http://schemas.microsoft.com/office/drawing/2014/main" id="{81FD1679-2AF0-4497-9972-34C40708B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32" y="-2026636"/>
            <a:ext cx="342029" cy="342029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AE6FE7CD-5D8D-402F-83D4-4E1FA2A99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73" y="-2553124"/>
            <a:ext cx="342029" cy="342029"/>
          </a:xfrm>
          <a:prstGeom prst="rect">
            <a:avLst/>
          </a:prstGeom>
        </p:spPr>
      </p:pic>
      <p:pic>
        <p:nvPicPr>
          <p:cNvPr id="270" name="Picture 269" descr="A picture containing text&#10;&#10;Description automatically generated">
            <a:extLst>
              <a:ext uri="{FF2B5EF4-FFF2-40B4-BE49-F238E27FC236}">
                <a16:creationId xmlns:a16="http://schemas.microsoft.com/office/drawing/2014/main" id="{12EE2FF5-77A0-4090-BAC8-1D68D9868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76" y="-3035197"/>
            <a:ext cx="342029" cy="342029"/>
          </a:xfrm>
          <a:prstGeom prst="rect">
            <a:avLst/>
          </a:prstGeom>
        </p:spPr>
      </p:pic>
      <p:pic>
        <p:nvPicPr>
          <p:cNvPr id="271" name="Picture 270" descr="A picture containing text&#10;&#10;Description automatically generated">
            <a:extLst>
              <a:ext uri="{FF2B5EF4-FFF2-40B4-BE49-F238E27FC236}">
                <a16:creationId xmlns:a16="http://schemas.microsoft.com/office/drawing/2014/main" id="{AAA6BF9C-19B9-435D-AB13-BC7352861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34" y="-3125676"/>
            <a:ext cx="342029" cy="342029"/>
          </a:xfrm>
          <a:prstGeom prst="rect">
            <a:avLst/>
          </a:prstGeom>
        </p:spPr>
      </p:pic>
      <p:pic>
        <p:nvPicPr>
          <p:cNvPr id="272" name="Picture 271" descr="A picture containing text&#10;&#10;Description automatically generated">
            <a:extLst>
              <a:ext uri="{FF2B5EF4-FFF2-40B4-BE49-F238E27FC236}">
                <a16:creationId xmlns:a16="http://schemas.microsoft.com/office/drawing/2014/main" id="{429E2A06-1A02-494A-9203-592D21202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07" y="-2856804"/>
            <a:ext cx="342029" cy="342029"/>
          </a:xfrm>
          <a:prstGeom prst="rect">
            <a:avLst/>
          </a:prstGeom>
        </p:spPr>
      </p:pic>
      <p:pic>
        <p:nvPicPr>
          <p:cNvPr id="273" name="Picture 272" descr="A picture containing text&#10;&#10;Description automatically generated">
            <a:extLst>
              <a:ext uri="{FF2B5EF4-FFF2-40B4-BE49-F238E27FC236}">
                <a16:creationId xmlns:a16="http://schemas.microsoft.com/office/drawing/2014/main" id="{6A2A54F8-8662-4D41-8279-88F8317E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73" y="-3940983"/>
            <a:ext cx="342029" cy="342029"/>
          </a:xfrm>
          <a:prstGeom prst="rect">
            <a:avLst/>
          </a:prstGeom>
        </p:spPr>
      </p:pic>
      <p:pic>
        <p:nvPicPr>
          <p:cNvPr id="274" name="Picture 273" descr="A picture containing text&#10;&#10;Description automatically generated">
            <a:extLst>
              <a:ext uri="{FF2B5EF4-FFF2-40B4-BE49-F238E27FC236}">
                <a16:creationId xmlns:a16="http://schemas.microsoft.com/office/drawing/2014/main" id="{2BE4B1EC-4430-47B2-977F-FDB1D071E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52" y="-4160669"/>
            <a:ext cx="342029" cy="342029"/>
          </a:xfrm>
          <a:prstGeom prst="rect">
            <a:avLst/>
          </a:prstGeom>
        </p:spPr>
      </p:pic>
      <p:pic>
        <p:nvPicPr>
          <p:cNvPr id="275" name="Picture 274" descr="A picture containing text&#10;&#10;Description automatically generated">
            <a:extLst>
              <a:ext uri="{FF2B5EF4-FFF2-40B4-BE49-F238E27FC236}">
                <a16:creationId xmlns:a16="http://schemas.microsoft.com/office/drawing/2014/main" id="{D110E7FB-68B5-4EEC-A4B1-21BB06D62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54" y="-5227222"/>
            <a:ext cx="342029" cy="342029"/>
          </a:xfrm>
          <a:prstGeom prst="rect">
            <a:avLst/>
          </a:prstGeom>
        </p:spPr>
      </p:pic>
      <p:pic>
        <p:nvPicPr>
          <p:cNvPr id="276" name="Picture 275" descr="A picture containing text&#10;&#10;Description automatically generated">
            <a:extLst>
              <a:ext uri="{FF2B5EF4-FFF2-40B4-BE49-F238E27FC236}">
                <a16:creationId xmlns:a16="http://schemas.microsoft.com/office/drawing/2014/main" id="{F09A73FB-974C-4754-850A-E4A45769C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41" y="-5161131"/>
            <a:ext cx="342029" cy="342029"/>
          </a:xfrm>
          <a:prstGeom prst="rect">
            <a:avLst/>
          </a:prstGeom>
        </p:spPr>
      </p:pic>
      <p:pic>
        <p:nvPicPr>
          <p:cNvPr id="277" name="Picture 276" descr="A picture containing text&#10;&#10;Description automatically generated">
            <a:extLst>
              <a:ext uri="{FF2B5EF4-FFF2-40B4-BE49-F238E27FC236}">
                <a16:creationId xmlns:a16="http://schemas.microsoft.com/office/drawing/2014/main" id="{9794DFEA-6B3A-4ED0-A22F-AC98E44BB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6" y="-2425950"/>
            <a:ext cx="342029" cy="342029"/>
          </a:xfrm>
          <a:prstGeom prst="rect">
            <a:avLst/>
          </a:prstGeom>
        </p:spPr>
      </p:pic>
      <p:pic>
        <p:nvPicPr>
          <p:cNvPr id="278" name="Picture 277" descr="A picture containing text&#10;&#10;Description automatically generated">
            <a:extLst>
              <a:ext uri="{FF2B5EF4-FFF2-40B4-BE49-F238E27FC236}">
                <a16:creationId xmlns:a16="http://schemas.microsoft.com/office/drawing/2014/main" id="{97A957C1-4F10-457D-B86D-F82FA2BC7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67" y="-4134727"/>
            <a:ext cx="342029" cy="342029"/>
          </a:xfrm>
          <a:prstGeom prst="rect">
            <a:avLst/>
          </a:prstGeom>
        </p:spPr>
      </p:pic>
      <p:pic>
        <p:nvPicPr>
          <p:cNvPr id="279" name="Picture 278" descr="A picture containing text&#10;&#10;Description automatically generated">
            <a:extLst>
              <a:ext uri="{FF2B5EF4-FFF2-40B4-BE49-F238E27FC236}">
                <a16:creationId xmlns:a16="http://schemas.microsoft.com/office/drawing/2014/main" id="{BA3C2EC6-6F67-4EB5-85C0-8072A49C7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31" y="-5062109"/>
            <a:ext cx="342029" cy="342029"/>
          </a:xfrm>
          <a:prstGeom prst="rect">
            <a:avLst/>
          </a:prstGeom>
        </p:spPr>
      </p:pic>
      <p:pic>
        <p:nvPicPr>
          <p:cNvPr id="280" name="Picture 279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B3F-7B35-44B7-A305-43FEF6EF5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02" y="-2989343"/>
            <a:ext cx="342029" cy="342029"/>
          </a:xfrm>
          <a:prstGeom prst="rect">
            <a:avLst/>
          </a:prstGeom>
        </p:spPr>
      </p:pic>
      <p:pic>
        <p:nvPicPr>
          <p:cNvPr id="281" name="Picture 280" descr="A picture containing text&#10;&#10;Description automatically generated">
            <a:extLst>
              <a:ext uri="{FF2B5EF4-FFF2-40B4-BE49-F238E27FC236}">
                <a16:creationId xmlns:a16="http://schemas.microsoft.com/office/drawing/2014/main" id="{105483CC-23A9-41E3-A206-FC89F54A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27" y="-4351918"/>
            <a:ext cx="342029" cy="342029"/>
          </a:xfrm>
          <a:prstGeom prst="rect">
            <a:avLst/>
          </a:prstGeom>
        </p:spPr>
      </p:pic>
      <p:pic>
        <p:nvPicPr>
          <p:cNvPr id="282" name="Picture 281" descr="A picture containing text&#10;&#10;Description automatically generated">
            <a:extLst>
              <a:ext uri="{FF2B5EF4-FFF2-40B4-BE49-F238E27FC236}">
                <a16:creationId xmlns:a16="http://schemas.microsoft.com/office/drawing/2014/main" id="{2A040F30-3E2D-41D6-8F57-1800D3D9F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-2368665"/>
            <a:ext cx="342029" cy="342029"/>
          </a:xfrm>
          <a:prstGeom prst="rect">
            <a:avLst/>
          </a:prstGeom>
        </p:spPr>
      </p:pic>
      <p:pic>
        <p:nvPicPr>
          <p:cNvPr id="283" name="Picture 282" descr="A picture containing text&#10;&#10;Description automatically generated">
            <a:extLst>
              <a:ext uri="{FF2B5EF4-FFF2-40B4-BE49-F238E27FC236}">
                <a16:creationId xmlns:a16="http://schemas.microsoft.com/office/drawing/2014/main" id="{BD8A81CF-8CA1-416B-A896-D125F8C6C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26" y="-2289485"/>
            <a:ext cx="342029" cy="342029"/>
          </a:xfrm>
          <a:prstGeom prst="rect">
            <a:avLst/>
          </a:prstGeom>
        </p:spPr>
      </p:pic>
      <p:pic>
        <p:nvPicPr>
          <p:cNvPr id="284" name="Picture 283" descr="A picture containing text&#10;&#10;Description automatically generated">
            <a:extLst>
              <a:ext uri="{FF2B5EF4-FFF2-40B4-BE49-F238E27FC236}">
                <a16:creationId xmlns:a16="http://schemas.microsoft.com/office/drawing/2014/main" id="{2AC20699-33E7-49A3-8CD5-80A39EBEC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56" y="-2857260"/>
            <a:ext cx="342029" cy="342029"/>
          </a:xfrm>
          <a:prstGeom prst="rect">
            <a:avLst/>
          </a:prstGeom>
        </p:spPr>
      </p:pic>
      <p:pic>
        <p:nvPicPr>
          <p:cNvPr id="285" name="Picture 284" descr="A picture containing text&#10;&#10;Description automatically generated">
            <a:extLst>
              <a:ext uri="{FF2B5EF4-FFF2-40B4-BE49-F238E27FC236}">
                <a16:creationId xmlns:a16="http://schemas.microsoft.com/office/drawing/2014/main" id="{FCACA941-EC29-4C46-B8C7-B3F8E45BE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46" y="-3094200"/>
            <a:ext cx="342029" cy="342029"/>
          </a:xfrm>
          <a:prstGeom prst="rect">
            <a:avLst/>
          </a:prstGeom>
        </p:spPr>
      </p:pic>
      <p:pic>
        <p:nvPicPr>
          <p:cNvPr id="286" name="Picture 285" descr="A picture containing text&#10;&#10;Description automatically generated">
            <a:extLst>
              <a:ext uri="{FF2B5EF4-FFF2-40B4-BE49-F238E27FC236}">
                <a16:creationId xmlns:a16="http://schemas.microsoft.com/office/drawing/2014/main" id="{9095B1E8-49A9-454C-B572-78A274EF0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8" y="-3388525"/>
            <a:ext cx="342029" cy="342029"/>
          </a:xfrm>
          <a:prstGeom prst="rect">
            <a:avLst/>
          </a:prstGeom>
        </p:spPr>
      </p:pic>
      <p:pic>
        <p:nvPicPr>
          <p:cNvPr id="287" name="Picture 286" descr="A picture containing text&#10;&#10;Description automatically generated">
            <a:extLst>
              <a:ext uri="{FF2B5EF4-FFF2-40B4-BE49-F238E27FC236}">
                <a16:creationId xmlns:a16="http://schemas.microsoft.com/office/drawing/2014/main" id="{32BF2864-CD4D-4087-8EF1-C5BD9F8D8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05" y="-3456787"/>
            <a:ext cx="342029" cy="342029"/>
          </a:xfrm>
          <a:prstGeom prst="rect">
            <a:avLst/>
          </a:prstGeom>
        </p:spPr>
      </p:pic>
      <p:pic>
        <p:nvPicPr>
          <p:cNvPr id="288" name="Picture 287" descr="A picture containing text&#10;&#10;Description automatically generated">
            <a:extLst>
              <a:ext uri="{FF2B5EF4-FFF2-40B4-BE49-F238E27FC236}">
                <a16:creationId xmlns:a16="http://schemas.microsoft.com/office/drawing/2014/main" id="{86E15C68-CC08-4436-9939-FC0C2184E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43" y="-3999986"/>
            <a:ext cx="342029" cy="342029"/>
          </a:xfrm>
          <a:prstGeom prst="rect">
            <a:avLst/>
          </a:prstGeom>
        </p:spPr>
      </p:pic>
      <p:pic>
        <p:nvPicPr>
          <p:cNvPr id="289" name="Picture 288" descr="A picture containing text&#10;&#10;Description automatically generated">
            <a:extLst>
              <a:ext uri="{FF2B5EF4-FFF2-40B4-BE49-F238E27FC236}">
                <a16:creationId xmlns:a16="http://schemas.microsoft.com/office/drawing/2014/main" id="{201BDA91-4179-488D-A420-D14460D72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13" y="-4311673"/>
            <a:ext cx="342029" cy="342029"/>
          </a:xfrm>
          <a:prstGeom prst="rect">
            <a:avLst/>
          </a:prstGeom>
        </p:spPr>
      </p:pic>
      <p:pic>
        <p:nvPicPr>
          <p:cNvPr id="290" name="Picture 289" descr="A picture containing text&#10;&#10;Description automatically generated">
            <a:extLst>
              <a:ext uri="{FF2B5EF4-FFF2-40B4-BE49-F238E27FC236}">
                <a16:creationId xmlns:a16="http://schemas.microsoft.com/office/drawing/2014/main" id="{1286AD39-50CD-49D6-A2CF-0A1F1115D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56" y="-4939080"/>
            <a:ext cx="342029" cy="342029"/>
          </a:xfrm>
          <a:prstGeom prst="rect">
            <a:avLst/>
          </a:prstGeom>
        </p:spPr>
      </p:pic>
      <p:pic>
        <p:nvPicPr>
          <p:cNvPr id="291" name="Picture 290" descr="A picture containing text&#10;&#10;Description automatically generated">
            <a:extLst>
              <a:ext uri="{FF2B5EF4-FFF2-40B4-BE49-F238E27FC236}">
                <a16:creationId xmlns:a16="http://schemas.microsoft.com/office/drawing/2014/main" id="{072AD88A-D46E-4AF7-8A03-578C9DAFA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26" y="-5515981"/>
            <a:ext cx="342029" cy="342029"/>
          </a:xfrm>
          <a:prstGeom prst="rect">
            <a:avLst/>
          </a:prstGeom>
        </p:spPr>
      </p:pic>
      <p:pic>
        <p:nvPicPr>
          <p:cNvPr id="292" name="Picture 291" descr="A picture containing text&#10;&#10;Description automatically generated">
            <a:extLst>
              <a:ext uri="{FF2B5EF4-FFF2-40B4-BE49-F238E27FC236}">
                <a16:creationId xmlns:a16="http://schemas.microsoft.com/office/drawing/2014/main" id="{7BD09F79-D4A1-40A0-AEA0-57026B31F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65" y="-2056477"/>
            <a:ext cx="342029" cy="342029"/>
          </a:xfrm>
          <a:prstGeom prst="rect">
            <a:avLst/>
          </a:prstGeom>
        </p:spPr>
      </p:pic>
      <p:pic>
        <p:nvPicPr>
          <p:cNvPr id="293" name="Picture 292" descr="A picture containing text&#10;&#10;Description automatically generated">
            <a:extLst>
              <a:ext uri="{FF2B5EF4-FFF2-40B4-BE49-F238E27FC236}">
                <a16:creationId xmlns:a16="http://schemas.microsoft.com/office/drawing/2014/main" id="{61BE6430-78E4-44B1-9A77-6A4D30647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76" y="-3765254"/>
            <a:ext cx="342029" cy="342029"/>
          </a:xfrm>
          <a:prstGeom prst="rect">
            <a:avLst/>
          </a:prstGeom>
        </p:spPr>
      </p:pic>
      <p:pic>
        <p:nvPicPr>
          <p:cNvPr id="294" name="Picture 293" descr="A picture containing text&#10;&#10;Description automatically generated">
            <a:extLst>
              <a:ext uri="{FF2B5EF4-FFF2-40B4-BE49-F238E27FC236}">
                <a16:creationId xmlns:a16="http://schemas.microsoft.com/office/drawing/2014/main" id="{A162AE67-5FD9-4571-9D18-933062208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29" y="-4733923"/>
            <a:ext cx="342029" cy="342029"/>
          </a:xfrm>
          <a:prstGeom prst="rect">
            <a:avLst/>
          </a:prstGeom>
        </p:spPr>
      </p:pic>
      <p:pic>
        <p:nvPicPr>
          <p:cNvPr id="295" name="Picture 294" descr="A picture containing text&#10;&#10;Description automatically generated">
            <a:extLst>
              <a:ext uri="{FF2B5EF4-FFF2-40B4-BE49-F238E27FC236}">
                <a16:creationId xmlns:a16="http://schemas.microsoft.com/office/drawing/2014/main" id="{99F38898-BC64-47A0-9818-0A8E0B79E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48" y="-3161753"/>
            <a:ext cx="342029" cy="342029"/>
          </a:xfrm>
          <a:prstGeom prst="rect">
            <a:avLst/>
          </a:prstGeom>
        </p:spPr>
      </p:pic>
      <p:pic>
        <p:nvPicPr>
          <p:cNvPr id="296" name="Picture 295" descr="A picture containing text&#10;&#10;Description automatically generated">
            <a:extLst>
              <a:ext uri="{FF2B5EF4-FFF2-40B4-BE49-F238E27FC236}">
                <a16:creationId xmlns:a16="http://schemas.microsoft.com/office/drawing/2014/main" id="{D2867674-3B39-464D-8B8B-D883098B7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73" y="-4524328"/>
            <a:ext cx="342029" cy="342029"/>
          </a:xfrm>
          <a:prstGeom prst="rect">
            <a:avLst/>
          </a:prstGeom>
        </p:spPr>
      </p:pic>
      <p:pic>
        <p:nvPicPr>
          <p:cNvPr id="297" name="Picture 296" descr="A picture containing text&#10;&#10;Description automatically generated">
            <a:extLst>
              <a:ext uri="{FF2B5EF4-FFF2-40B4-BE49-F238E27FC236}">
                <a16:creationId xmlns:a16="http://schemas.microsoft.com/office/drawing/2014/main" id="{44787F3A-F08D-49A0-9630-9FFED6D53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3" y="-2541075"/>
            <a:ext cx="342029" cy="342029"/>
          </a:xfrm>
          <a:prstGeom prst="rect">
            <a:avLst/>
          </a:prstGeom>
        </p:spPr>
      </p:pic>
      <p:pic>
        <p:nvPicPr>
          <p:cNvPr id="298" name="Picture 297" descr="A picture containing text&#10;&#10;Description automatically generated">
            <a:extLst>
              <a:ext uri="{FF2B5EF4-FFF2-40B4-BE49-F238E27FC236}">
                <a16:creationId xmlns:a16="http://schemas.microsoft.com/office/drawing/2014/main" id="{BC25DD19-ADE2-4EB5-BA5C-7D095E897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00" y="-1757453"/>
            <a:ext cx="342029" cy="342029"/>
          </a:xfrm>
          <a:prstGeom prst="rect">
            <a:avLst/>
          </a:prstGeom>
        </p:spPr>
      </p:pic>
      <p:pic>
        <p:nvPicPr>
          <p:cNvPr id="299" name="Picture 298" descr="A picture containing text&#10;&#10;Description automatically generated">
            <a:extLst>
              <a:ext uri="{FF2B5EF4-FFF2-40B4-BE49-F238E27FC236}">
                <a16:creationId xmlns:a16="http://schemas.microsoft.com/office/drawing/2014/main" id="{3FC9E40F-58BA-4E98-9BE3-287BF3CB9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65" y="-2487787"/>
            <a:ext cx="342029" cy="342029"/>
          </a:xfrm>
          <a:prstGeom prst="rect">
            <a:avLst/>
          </a:prstGeom>
        </p:spPr>
      </p:pic>
      <p:pic>
        <p:nvPicPr>
          <p:cNvPr id="300" name="Picture 299" descr="A picture containing text&#10;&#10;Description automatically generated">
            <a:extLst>
              <a:ext uri="{FF2B5EF4-FFF2-40B4-BE49-F238E27FC236}">
                <a16:creationId xmlns:a16="http://schemas.microsoft.com/office/drawing/2014/main" id="{B2479B8F-06C4-48ED-BCD7-36AD39C3D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44" y="-2766014"/>
            <a:ext cx="342029" cy="342029"/>
          </a:xfrm>
          <a:prstGeom prst="rect">
            <a:avLst/>
          </a:prstGeom>
        </p:spPr>
      </p:pic>
      <p:pic>
        <p:nvPicPr>
          <p:cNvPr id="301" name="Picture 300" descr="A picture containing text&#10;&#10;Description automatically generated">
            <a:extLst>
              <a:ext uri="{FF2B5EF4-FFF2-40B4-BE49-F238E27FC236}">
                <a16:creationId xmlns:a16="http://schemas.microsoft.com/office/drawing/2014/main" id="{B4DC6F56-0C88-4163-B3B4-C8A9A2052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26" y="-3060339"/>
            <a:ext cx="342029" cy="342029"/>
          </a:xfrm>
          <a:prstGeom prst="rect">
            <a:avLst/>
          </a:prstGeom>
        </p:spPr>
      </p:pic>
      <p:pic>
        <p:nvPicPr>
          <p:cNvPr id="302" name="Picture 301" descr="A picture containing text&#10;&#10;Description automatically generated">
            <a:extLst>
              <a:ext uri="{FF2B5EF4-FFF2-40B4-BE49-F238E27FC236}">
                <a16:creationId xmlns:a16="http://schemas.microsoft.com/office/drawing/2014/main" id="{F90F951E-F74E-4203-8AE0-F6A438B2A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03" y="-3128601"/>
            <a:ext cx="342029" cy="342029"/>
          </a:xfrm>
          <a:prstGeom prst="rect">
            <a:avLst/>
          </a:prstGeom>
        </p:spPr>
      </p:pic>
      <p:pic>
        <p:nvPicPr>
          <p:cNvPr id="303" name="Picture 302" descr="A picture containing text&#10;&#10;Description automatically generated">
            <a:extLst>
              <a:ext uri="{FF2B5EF4-FFF2-40B4-BE49-F238E27FC236}">
                <a16:creationId xmlns:a16="http://schemas.microsoft.com/office/drawing/2014/main" id="{653FC104-1249-4784-91B9-07994E749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41" y="-3671800"/>
            <a:ext cx="342029" cy="342029"/>
          </a:xfrm>
          <a:prstGeom prst="rect">
            <a:avLst/>
          </a:prstGeom>
        </p:spPr>
      </p:pic>
      <p:pic>
        <p:nvPicPr>
          <p:cNvPr id="304" name="Picture 303" descr="A picture containing text&#10;&#10;Description automatically generated">
            <a:extLst>
              <a:ext uri="{FF2B5EF4-FFF2-40B4-BE49-F238E27FC236}">
                <a16:creationId xmlns:a16="http://schemas.microsoft.com/office/drawing/2014/main" id="{30283B92-23C9-4BB4-89DB-7D06C0915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59" y="-4484083"/>
            <a:ext cx="342029" cy="342029"/>
          </a:xfrm>
          <a:prstGeom prst="rect">
            <a:avLst/>
          </a:prstGeom>
        </p:spPr>
      </p:pic>
      <p:pic>
        <p:nvPicPr>
          <p:cNvPr id="305" name="Picture 304" descr="A picture containing text&#10;&#10;Description automatically generated">
            <a:extLst>
              <a:ext uri="{FF2B5EF4-FFF2-40B4-BE49-F238E27FC236}">
                <a16:creationId xmlns:a16="http://schemas.microsoft.com/office/drawing/2014/main" id="{F5376DE8-3B8F-46C4-BBAB-984237AAB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4" y="-4610894"/>
            <a:ext cx="342029" cy="342029"/>
          </a:xfrm>
          <a:prstGeom prst="rect">
            <a:avLst/>
          </a:prstGeom>
        </p:spPr>
      </p:pic>
      <p:pic>
        <p:nvPicPr>
          <p:cNvPr id="306" name="Picture 305" descr="A picture containing text&#10;&#10;Description automatically generated">
            <a:extLst>
              <a:ext uri="{FF2B5EF4-FFF2-40B4-BE49-F238E27FC236}">
                <a16:creationId xmlns:a16="http://schemas.microsoft.com/office/drawing/2014/main" id="{E602BD6F-65AD-4015-B58B-08862DCE7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37" y="-5432928"/>
            <a:ext cx="342029" cy="342029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AE47A8C-8330-49EE-B0A0-28E2E819776E}"/>
              </a:ext>
            </a:extLst>
          </p:cNvPr>
          <p:cNvSpPr/>
          <p:nvPr/>
        </p:nvSpPr>
        <p:spPr>
          <a:xfrm>
            <a:off x="798789" y="747160"/>
            <a:ext cx="10594423" cy="88589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21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5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8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9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2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3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0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1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5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8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9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2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3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0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1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305391" y="3233082"/>
            <a:ext cx="5580446" cy="1124305"/>
            <a:chOff x="305391" y="3233082"/>
            <a:chExt cx="5580446" cy="1124305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6D0CE"/>
                </a:gs>
                <a:gs pos="100000">
                  <a:srgbClr val="1A298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CF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6D0CE"/>
                </a:gs>
                <a:gs pos="100000">
                  <a:srgbClr val="1A298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228726" y="3346260"/>
              <a:ext cx="44941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sẻ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thông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tin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lên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mạng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xã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hội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mọi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biết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298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A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A298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305391" y="4709810"/>
            <a:ext cx="5547675" cy="1124305"/>
            <a:chOff x="305391" y="4709810"/>
            <a:chExt cx="5547675" cy="1124305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6D0CE"/>
                </a:gs>
                <a:gs pos="100000">
                  <a:srgbClr val="1A298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CF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6D0CE"/>
                </a:gs>
                <a:gs pos="100000">
                  <a:srgbClr val="1A298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228725" y="4861236"/>
              <a:ext cx="4478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Chọn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lọc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loại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xác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cậy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sử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liệu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298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A298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6300912" y="3233082"/>
            <a:ext cx="5585695" cy="1124305"/>
            <a:chOff x="6300912" y="3233082"/>
            <a:chExt cx="5585695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6D0CE"/>
                </a:gs>
                <a:gs pos="100000">
                  <a:srgbClr val="1A298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CF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6D0CE"/>
                </a:gs>
                <a:gs pos="100000">
                  <a:srgbClr val="1A298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469084" y="3348501"/>
              <a:ext cx="44941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Thay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đổi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phù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hợp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cá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nhân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298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A298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6300911" y="4709810"/>
            <a:ext cx="5585696" cy="1124305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6D0CE"/>
                </a:gs>
                <a:gs pos="100000">
                  <a:srgbClr val="1A2980"/>
                </a:gs>
              </a:gsLst>
              <a:lin ang="0" scaled="1"/>
              <a:tileRect/>
            </a:gradFill>
            <a:ln>
              <a:solidFill>
                <a:srgbClr val="26CF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CF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6D0CE"/>
                </a:gs>
                <a:gs pos="100000">
                  <a:srgbClr val="1A2980"/>
                </a:gs>
              </a:gsLst>
              <a:lin ang="10800000" scaled="1"/>
              <a:tileRect/>
            </a:gradFill>
            <a:ln>
              <a:solidFill>
                <a:srgbClr val="26CF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486272" y="4834700"/>
              <a:ext cx="4477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Viết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ngay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vở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lịch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sử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để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nộp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giáo</a:t>
              </a:r>
              <a:r>
                <a:rPr lang="en-US" sz="2400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viên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6CF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298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A298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83EF3DB6-6257-4D17-9AD5-0F76B487AE4A}"/>
              </a:ext>
            </a:extLst>
          </p:cNvPr>
          <p:cNvSpPr/>
          <p:nvPr/>
        </p:nvSpPr>
        <p:spPr>
          <a:xfrm>
            <a:off x="648368" y="624114"/>
            <a:ext cx="10895264" cy="1131987"/>
          </a:xfrm>
          <a:prstGeom prst="roundRect">
            <a:avLst/>
          </a:prstGeom>
          <a:solidFill>
            <a:srgbClr val="1A2980"/>
          </a:solidFill>
          <a:ln>
            <a:noFill/>
          </a:ln>
          <a:effectLst>
            <a:outerShdw blurRad="203200" dist="38100" dir="5400000" sx="102000" sy="102000" algn="t" rotWithShape="0">
              <a:srgbClr val="50140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!!44">
            <a:extLst>
              <a:ext uri="{FF2B5EF4-FFF2-40B4-BE49-F238E27FC236}">
                <a16:creationId xmlns:a16="http://schemas.microsoft.com/office/drawing/2014/main" id="{B180D5DA-503E-48D5-BE2E-47A5B7930510}"/>
              </a:ext>
            </a:extLst>
          </p:cNvPr>
          <p:cNvSpPr txBox="1"/>
          <p:nvPr/>
        </p:nvSpPr>
        <p:spPr>
          <a:xfrm>
            <a:off x="1617516" y="943886"/>
            <a:ext cx="89569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thập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sử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liệu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cần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phải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4E27236A-1FC8-43BA-9596-A47FE563A839}"/>
              </a:ext>
            </a:extLst>
          </p:cNvPr>
          <p:cNvSpPr/>
          <p:nvPr/>
        </p:nvSpPr>
        <p:spPr>
          <a:xfrm>
            <a:off x="798789" y="747160"/>
            <a:ext cx="10594423" cy="88589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903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75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375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75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375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3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9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5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9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3" fill="hold">
                          <p:stCondLst>
                            <p:cond delay="0"/>
                          </p:stCondLst>
                          <p:childTnLst>
                            <p:par>
                              <p:cTn id="2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6" dur="75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7" dur="375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5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9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3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7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1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9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1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5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9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3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7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5EFC3-2B5B-4F20-9972-2B631EA4CC70}"/>
              </a:ext>
            </a:extLst>
          </p:cNvPr>
          <p:cNvSpPr txBox="1"/>
          <p:nvPr/>
        </p:nvSpPr>
        <p:spPr>
          <a:xfrm>
            <a:off x="1475117" y="2891256"/>
            <a:ext cx="982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Thu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thập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phân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nguồn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liên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kiện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Tổng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nghĩa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tháng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Tám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năm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1945 ở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Việt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B6C91-9884-4DC5-9548-F91DF4F5E10A}"/>
              </a:ext>
            </a:extLst>
          </p:cNvPr>
          <p:cNvSpPr txBox="1"/>
          <p:nvPr/>
        </p:nvSpPr>
        <p:spPr>
          <a:xfrm>
            <a:off x="1475117" y="4099389"/>
            <a:ext cx="958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Lấy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liên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tri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thức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lịch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cuộc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</a:t>
            </a:r>
            <a:r>
              <a:rPr lang="en-US" sz="2800" dirty="0">
                <a:solidFill>
                  <a:srgbClr val="1A29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E473C0-5E2F-4634-974B-90C54A6013B1}"/>
              </a:ext>
            </a:extLst>
          </p:cNvPr>
          <p:cNvSpPr/>
          <p:nvPr/>
        </p:nvSpPr>
        <p:spPr>
          <a:xfrm>
            <a:off x="2906422" y="624114"/>
            <a:ext cx="6379156" cy="1131987"/>
          </a:xfrm>
          <a:prstGeom prst="roundRect">
            <a:avLst/>
          </a:prstGeom>
          <a:solidFill>
            <a:srgbClr val="1A2980"/>
          </a:solidFill>
          <a:ln>
            <a:noFill/>
          </a:ln>
          <a:effectLst>
            <a:outerShdw blurRad="203200" dist="38100" dir="5400000" sx="102000" sy="102000" algn="t" rotWithShape="0">
              <a:srgbClr val="50140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!!44">
            <a:extLst>
              <a:ext uri="{FF2B5EF4-FFF2-40B4-BE49-F238E27FC236}">
                <a16:creationId xmlns:a16="http://schemas.microsoft.com/office/drawing/2014/main" id="{AC7F9958-A960-4E0F-9267-54FAC056D061}"/>
              </a:ext>
            </a:extLst>
          </p:cNvPr>
          <p:cNvSpPr txBox="1"/>
          <p:nvPr/>
        </p:nvSpPr>
        <p:spPr>
          <a:xfrm>
            <a:off x="2906423" y="943886"/>
            <a:ext cx="63791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TẬP VẬN DỤNG (VỀ NHÀ LÀM)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9DFD27-7649-438B-9278-FCEB11F8432C}"/>
              </a:ext>
            </a:extLst>
          </p:cNvPr>
          <p:cNvSpPr/>
          <p:nvPr/>
        </p:nvSpPr>
        <p:spPr>
          <a:xfrm>
            <a:off x="3030876" y="747160"/>
            <a:ext cx="6143946" cy="88589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2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228600" y="712788"/>
            <a:ext cx="1138768" cy="5575300"/>
          </a:xfrm>
          <a:prstGeom prst="roundRect">
            <a:avLst>
              <a:gd name="adj" fmla="val 14859"/>
            </a:avLst>
          </a:prstGeom>
          <a:blipFill>
            <a:blip r:embed="rId2"/>
            <a:srcRect/>
            <a:stretch>
              <a:fillRect l="-349666" r="-34966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1595966" y="712788"/>
            <a:ext cx="1138768" cy="5575300"/>
          </a:xfrm>
          <a:prstGeom prst="roundRect">
            <a:avLst>
              <a:gd name="adj" fmla="val 9966"/>
            </a:avLst>
          </a:prstGeom>
          <a:blipFill>
            <a:blip r:embed="rId3"/>
            <a:srcRect/>
            <a:stretch>
              <a:fillRect l="-384909" r="-38490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3060700" y="712788"/>
            <a:ext cx="7535334" cy="5575300"/>
          </a:xfrm>
          <a:prstGeom prst="roundRect">
            <a:avLst>
              <a:gd name="adj" fmla="val 6416"/>
            </a:avLst>
          </a:prstGeom>
          <a:blipFill>
            <a:blip r:embed="rId4"/>
            <a:srcRect/>
            <a:stretch>
              <a:fillRect l="-7804" r="-780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F3686C-8726-4888-B67E-B05D9FCB5A14}"/>
              </a:ext>
            </a:extLst>
          </p:cNvPr>
          <p:cNvSpPr/>
          <p:nvPr/>
        </p:nvSpPr>
        <p:spPr>
          <a:xfrm>
            <a:off x="10824632" y="712788"/>
            <a:ext cx="1138768" cy="5575300"/>
          </a:xfrm>
          <a:prstGeom prst="roundRect">
            <a:avLst/>
          </a:prstGeom>
          <a:blipFill>
            <a:blip r:embed="rId5"/>
            <a:srcRect/>
            <a:stretch>
              <a:fillRect l="-132784" r="-398212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501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9C941-1438-443A-85A5-F2C39F530F8C}"/>
              </a:ext>
            </a:extLst>
          </p:cNvPr>
          <p:cNvSpPr/>
          <p:nvPr/>
        </p:nvSpPr>
        <p:spPr>
          <a:xfrm>
            <a:off x="228600" y="712788"/>
            <a:ext cx="1138768" cy="5575300"/>
          </a:xfrm>
          <a:prstGeom prst="roundRect">
            <a:avLst>
              <a:gd name="adj" fmla="val 14859"/>
            </a:avLst>
          </a:prstGeom>
          <a:blipFill>
            <a:blip r:embed="rId2"/>
            <a:srcRect/>
            <a:stretch>
              <a:fillRect l="-349666" r="-34966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52BA9B-2954-418B-8748-A57C8FF1570C}"/>
              </a:ext>
            </a:extLst>
          </p:cNvPr>
          <p:cNvSpPr/>
          <p:nvPr/>
        </p:nvSpPr>
        <p:spPr>
          <a:xfrm>
            <a:off x="1595966" y="712788"/>
            <a:ext cx="1138768" cy="5575300"/>
          </a:xfrm>
          <a:prstGeom prst="roundRect">
            <a:avLst>
              <a:gd name="adj" fmla="val 9966"/>
            </a:avLst>
          </a:prstGeom>
          <a:blipFill>
            <a:blip r:embed="rId3"/>
            <a:srcRect/>
            <a:stretch>
              <a:fillRect l="-384909" r="-38490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276C3B-FA11-44A1-B9C7-41321E452C4F}"/>
              </a:ext>
            </a:extLst>
          </p:cNvPr>
          <p:cNvSpPr/>
          <p:nvPr/>
        </p:nvSpPr>
        <p:spPr>
          <a:xfrm>
            <a:off x="3060700" y="712788"/>
            <a:ext cx="1138768" cy="5575300"/>
          </a:xfrm>
          <a:prstGeom prst="roundRect">
            <a:avLst>
              <a:gd name="adj" fmla="val 16453"/>
            </a:avLst>
          </a:prstGeom>
          <a:blipFill>
            <a:blip r:embed="rId4"/>
            <a:srcRect/>
            <a:stretch>
              <a:fillRect l="-411117" r="-25386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F3686C-8726-4888-B67E-B05D9FCB5A14}"/>
              </a:ext>
            </a:extLst>
          </p:cNvPr>
          <p:cNvSpPr/>
          <p:nvPr/>
        </p:nvSpPr>
        <p:spPr>
          <a:xfrm>
            <a:off x="4525434" y="712788"/>
            <a:ext cx="7437966" cy="5575300"/>
          </a:xfrm>
          <a:prstGeom prst="roundRect">
            <a:avLst>
              <a:gd name="adj" fmla="val 5733"/>
            </a:avLst>
          </a:prstGeom>
          <a:blipFill>
            <a:blip r:embed="rId5"/>
            <a:srcRect/>
            <a:stretch>
              <a:fillRect t="-1756" b="-175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847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8156CB-C399-4A73-93C6-12ED626D2BB5}"/>
              </a:ext>
            </a:extLst>
          </p:cNvPr>
          <p:cNvSpPr/>
          <p:nvPr/>
        </p:nvSpPr>
        <p:spPr>
          <a:xfrm>
            <a:off x="0" y="0"/>
            <a:ext cx="12192000" cy="1294646"/>
          </a:xfrm>
          <a:prstGeom prst="rect">
            <a:avLst/>
          </a:prstGeom>
          <a:gradFill flip="none" rotWithShape="1">
            <a:gsLst>
              <a:gs pos="0">
                <a:srgbClr val="C94B4B"/>
              </a:gs>
              <a:gs pos="84000">
                <a:srgbClr val="4B134F"/>
              </a:gs>
            </a:gsLst>
            <a:lin ang="0" scaled="1"/>
            <a:tileRect/>
          </a:gradFill>
          <a:ln>
            <a:noFill/>
          </a:ln>
          <a:effectLst>
            <a:outerShdw blurRad="533400" dist="38100" dir="5400000" sx="106000" sy="10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B9E01-1813-4822-85B9-31BB64BD88D1}"/>
              </a:ext>
            </a:extLst>
          </p:cNvPr>
          <p:cNvSpPr txBox="1"/>
          <p:nvPr/>
        </p:nvSpPr>
        <p:spPr>
          <a:xfrm>
            <a:off x="1437283" y="401102"/>
            <a:ext cx="922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u="sng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2600" u="sn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</a:t>
            </a:r>
            <a:endParaRPr lang="vi-VN" sz="2600" u="sng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!!1">
            <a:extLst>
              <a:ext uri="{FF2B5EF4-FFF2-40B4-BE49-F238E27FC236}">
                <a16:creationId xmlns:a16="http://schemas.microsoft.com/office/drawing/2014/main" id="{F2CAFD49-C585-44DA-822D-4F3A40C63882}"/>
              </a:ext>
            </a:extLst>
          </p:cNvPr>
          <p:cNvSpPr txBox="1"/>
          <p:nvPr/>
        </p:nvSpPr>
        <p:spPr>
          <a:xfrm>
            <a:off x="2327180" y="324158"/>
            <a:ext cx="7537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 THỨC LỊCH SỬ VÀ CUỘC SỐNG</a:t>
            </a:r>
            <a:endParaRPr lang="vi-VN" sz="3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2" name="!!69">
            <a:extLst>
              <a:ext uri="{FF2B5EF4-FFF2-40B4-BE49-F238E27FC236}">
                <a16:creationId xmlns:a16="http://schemas.microsoft.com/office/drawing/2014/main" id="{6A7DC3F1-9584-4E81-B4C8-EC16F4042087}"/>
              </a:ext>
            </a:extLst>
          </p:cNvPr>
          <p:cNvGrpSpPr/>
          <p:nvPr/>
        </p:nvGrpSpPr>
        <p:grpSpPr>
          <a:xfrm>
            <a:off x="1559497" y="1845643"/>
            <a:ext cx="6392367" cy="1306496"/>
            <a:chOff x="1495394" y="1513270"/>
            <a:chExt cx="9678487" cy="17664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5CC97-DDE5-435C-A528-F9C3F562349F}"/>
                </a:ext>
              </a:extLst>
            </p:cNvPr>
            <p:cNvSpPr/>
            <p:nvPr/>
          </p:nvSpPr>
          <p:spPr>
            <a:xfrm>
              <a:off x="1718406" y="1632154"/>
              <a:ext cx="9455475" cy="1481006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F5AE19"/>
                </a:gs>
                <a:gs pos="100000">
                  <a:srgbClr val="F1381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14B999-91BF-4C6B-9546-6CFBF92A02A0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3CF047-C7C3-445D-8546-ED7A439C14DB}"/>
                </a:ext>
              </a:extLst>
            </p:cNvPr>
            <p:cNvSpPr txBox="1"/>
            <p:nvPr/>
          </p:nvSpPr>
          <p:spPr>
            <a:xfrm>
              <a:off x="1495394" y="1825149"/>
              <a:ext cx="9455475" cy="1454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Vai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trò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, ý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nghĩa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tri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thức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24112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grpSp>
        <p:nvGrpSpPr>
          <p:cNvPr id="16" name="!!96">
            <a:extLst>
              <a:ext uri="{FF2B5EF4-FFF2-40B4-BE49-F238E27FC236}">
                <a16:creationId xmlns:a16="http://schemas.microsoft.com/office/drawing/2014/main" id="{0334A3CD-5AAA-415C-8DC0-FB6D4BF2C54A}"/>
              </a:ext>
            </a:extLst>
          </p:cNvPr>
          <p:cNvGrpSpPr/>
          <p:nvPr/>
        </p:nvGrpSpPr>
        <p:grpSpPr>
          <a:xfrm>
            <a:off x="4608388" y="3509099"/>
            <a:ext cx="6392365" cy="1236974"/>
            <a:chOff x="1495394" y="1513270"/>
            <a:chExt cx="9678487" cy="16724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F04A29A-681E-415D-B779-599FB76C5500}"/>
                </a:ext>
              </a:extLst>
            </p:cNvPr>
            <p:cNvSpPr/>
            <p:nvPr/>
          </p:nvSpPr>
          <p:spPr>
            <a:xfrm>
              <a:off x="1718406" y="1632154"/>
              <a:ext cx="9455475" cy="1481006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C04848"/>
                </a:gs>
                <a:gs pos="100000">
                  <a:srgbClr val="56084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F658EE-DF1E-4CC2-8E41-5B863B418B89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484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8F2B8A-7436-49A4-B473-06E7F13C7E44}"/>
                </a:ext>
              </a:extLst>
            </p:cNvPr>
            <p:cNvSpPr txBox="1"/>
            <p:nvPr/>
          </p:nvSpPr>
          <p:spPr>
            <a:xfrm>
              <a:off x="1495394" y="1767065"/>
              <a:ext cx="9455475" cy="141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khám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phá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suốt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đời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A0B48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E0CA19-DE0A-4D31-8DA3-0C2777F62F60}"/>
              </a:ext>
            </a:extLst>
          </p:cNvPr>
          <p:cNvSpPr/>
          <p:nvPr/>
        </p:nvSpPr>
        <p:spPr>
          <a:xfrm>
            <a:off x="647213" y="9475788"/>
            <a:ext cx="1138768" cy="5575300"/>
          </a:xfrm>
          <a:prstGeom prst="roundRect">
            <a:avLst>
              <a:gd name="adj" fmla="val 14859"/>
            </a:avLst>
          </a:prstGeom>
          <a:blipFill>
            <a:blip r:embed="rId2"/>
            <a:srcRect/>
            <a:stretch>
              <a:fillRect l="-349666" r="-34966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F7193C-B353-4874-89EE-FAC5167DE570}"/>
              </a:ext>
            </a:extLst>
          </p:cNvPr>
          <p:cNvSpPr/>
          <p:nvPr/>
        </p:nvSpPr>
        <p:spPr>
          <a:xfrm>
            <a:off x="3469620" y="-6946039"/>
            <a:ext cx="1138768" cy="5575300"/>
          </a:xfrm>
          <a:prstGeom prst="roundRect">
            <a:avLst>
              <a:gd name="adj" fmla="val 9966"/>
            </a:avLst>
          </a:prstGeom>
          <a:blipFill>
            <a:blip r:embed="rId3"/>
            <a:srcRect/>
            <a:stretch>
              <a:fillRect l="-384909" r="-38490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D45A31-D43F-430B-BBD7-C9CABA635A67}"/>
              </a:ext>
            </a:extLst>
          </p:cNvPr>
          <p:cNvSpPr/>
          <p:nvPr/>
        </p:nvSpPr>
        <p:spPr>
          <a:xfrm>
            <a:off x="7624655" y="9056688"/>
            <a:ext cx="1138768" cy="5575300"/>
          </a:xfrm>
          <a:prstGeom prst="roundRect">
            <a:avLst>
              <a:gd name="adj" fmla="val 16453"/>
            </a:avLst>
          </a:prstGeom>
          <a:blipFill>
            <a:blip r:embed="rId4"/>
            <a:srcRect/>
            <a:stretch>
              <a:fillRect l="-411117" r="-25386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1F77AB-509E-4BBA-9354-5B0C9DD83FE9}"/>
              </a:ext>
            </a:extLst>
          </p:cNvPr>
          <p:cNvSpPr/>
          <p:nvPr/>
        </p:nvSpPr>
        <p:spPr>
          <a:xfrm>
            <a:off x="10853460" y="-5916002"/>
            <a:ext cx="1138768" cy="5575300"/>
          </a:xfrm>
          <a:prstGeom prst="roundRect">
            <a:avLst>
              <a:gd name="adj" fmla="val 18479"/>
            </a:avLst>
          </a:prstGeom>
          <a:blipFill>
            <a:blip r:embed="rId5"/>
            <a:srcRect/>
            <a:stretch>
              <a:fillRect l="-146378" r="-38461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66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!!69">
            <a:extLst>
              <a:ext uri="{FF2B5EF4-FFF2-40B4-BE49-F238E27FC236}">
                <a16:creationId xmlns:a16="http://schemas.microsoft.com/office/drawing/2014/main" id="{ECCE259E-0F37-4AC6-B44D-BF3C50838F75}"/>
              </a:ext>
            </a:extLst>
          </p:cNvPr>
          <p:cNvGrpSpPr/>
          <p:nvPr/>
        </p:nvGrpSpPr>
        <p:grpSpPr>
          <a:xfrm>
            <a:off x="0" y="2895600"/>
            <a:ext cx="12192000" cy="1066800"/>
            <a:chOff x="0" y="2895600"/>
            <a:chExt cx="12192000" cy="10668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8156CB-C399-4A73-93C6-12ED626D2BB5}"/>
                </a:ext>
              </a:extLst>
            </p:cNvPr>
            <p:cNvSpPr/>
            <p:nvPr/>
          </p:nvSpPr>
          <p:spPr>
            <a:xfrm>
              <a:off x="0" y="2895600"/>
              <a:ext cx="12192000" cy="1066800"/>
            </a:xfrm>
            <a:prstGeom prst="rect">
              <a:avLst/>
            </a:prstGeom>
            <a:gradFill flip="none" rotWithShape="1">
              <a:gsLst>
                <a:gs pos="0">
                  <a:srgbClr val="F5AE19"/>
                </a:gs>
                <a:gs pos="84000">
                  <a:srgbClr val="F13E12"/>
                </a:gs>
              </a:gsLst>
              <a:lin ang="0" scaled="1"/>
              <a:tileRect/>
            </a:gradFill>
            <a:ln>
              <a:noFill/>
            </a:ln>
            <a:effectLst>
              <a:outerShdw blurRad="5334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!!1">
              <a:extLst>
                <a:ext uri="{FF2B5EF4-FFF2-40B4-BE49-F238E27FC236}">
                  <a16:creationId xmlns:a16="http://schemas.microsoft.com/office/drawing/2014/main" id="{F2CAFD49-C585-44DA-822D-4F3A40C63882}"/>
                </a:ext>
              </a:extLst>
            </p:cNvPr>
            <p:cNvSpPr txBox="1"/>
            <p:nvPr/>
          </p:nvSpPr>
          <p:spPr>
            <a:xfrm>
              <a:off x="1984137" y="3105835"/>
              <a:ext cx="82237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1.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Vai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trò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ý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nghĩa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tri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thức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lịch</a:t>
              </a: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endPara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4" name="!!96">
            <a:extLst>
              <a:ext uri="{FF2B5EF4-FFF2-40B4-BE49-F238E27FC236}">
                <a16:creationId xmlns:a16="http://schemas.microsoft.com/office/drawing/2014/main" id="{2D15F772-12D4-44D5-9989-9707980BF800}"/>
              </a:ext>
            </a:extLst>
          </p:cNvPr>
          <p:cNvGrpSpPr/>
          <p:nvPr/>
        </p:nvGrpSpPr>
        <p:grpSpPr>
          <a:xfrm>
            <a:off x="15695488" y="3509099"/>
            <a:ext cx="6392365" cy="1236974"/>
            <a:chOff x="1495394" y="1513270"/>
            <a:chExt cx="9678487" cy="167244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AFE6349-E4D5-487B-A99E-5F4CAA9B6781}"/>
                </a:ext>
              </a:extLst>
            </p:cNvPr>
            <p:cNvSpPr/>
            <p:nvPr/>
          </p:nvSpPr>
          <p:spPr>
            <a:xfrm>
              <a:off x="1718406" y="1632154"/>
              <a:ext cx="9455475" cy="1481006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C04848"/>
                </a:gs>
                <a:gs pos="100000">
                  <a:srgbClr val="560848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81A514-E3A5-43E1-9046-0A003FDD5468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484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224174-4A7D-4B10-9B6F-8F534A00A3AE}"/>
                </a:ext>
              </a:extLst>
            </p:cNvPr>
            <p:cNvSpPr txBox="1"/>
            <p:nvPr/>
          </p:nvSpPr>
          <p:spPr>
            <a:xfrm>
              <a:off x="1495394" y="1767065"/>
              <a:ext cx="9455475" cy="141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khám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phá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suốt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0B48"/>
                  </a:solidFill>
                  <a:effectLst/>
                  <a:uLnTx/>
                  <a:uFillTx/>
                  <a:latin typeface="Roboto"/>
                  <a:ea typeface="Times New Roman" panose="02020603050405020304" pitchFamily="18" charset="0"/>
                  <a:cs typeface="+mn-cs"/>
                </a:rPr>
                <a:t>đời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A0B48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110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!!69">
            <a:extLst>
              <a:ext uri="{FF2B5EF4-FFF2-40B4-BE49-F238E27FC236}">
                <a16:creationId xmlns:a16="http://schemas.microsoft.com/office/drawing/2014/main" id="{6A7DC3F1-9584-4E81-B4C8-EC16F4042087}"/>
              </a:ext>
            </a:extLst>
          </p:cNvPr>
          <p:cNvGrpSpPr/>
          <p:nvPr/>
        </p:nvGrpSpPr>
        <p:grpSpPr>
          <a:xfrm>
            <a:off x="2899817" y="684498"/>
            <a:ext cx="6392367" cy="1183315"/>
            <a:chOff x="1495394" y="1513270"/>
            <a:chExt cx="9678487" cy="159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5CC97-DDE5-435C-A528-F9C3F562349F}"/>
                </a:ext>
              </a:extLst>
            </p:cNvPr>
            <p:cNvSpPr/>
            <p:nvPr/>
          </p:nvSpPr>
          <p:spPr>
            <a:xfrm>
              <a:off x="1718406" y="1632157"/>
              <a:ext cx="9455475" cy="1481008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F5AE19"/>
                </a:gs>
                <a:gs pos="100000">
                  <a:srgbClr val="F1381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14B999-91BF-4C6B-9546-6CFBF92A02A0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3CF047-C7C3-445D-8546-ED7A439C14DB}"/>
                </a:ext>
              </a:extLst>
            </p:cNvPr>
            <p:cNvSpPr txBox="1"/>
            <p:nvPr/>
          </p:nvSpPr>
          <p:spPr>
            <a:xfrm>
              <a:off x="1495394" y="1844772"/>
              <a:ext cx="9455475" cy="707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srgbClr val="F24112"/>
                  </a:solidFill>
                  <a:ea typeface="Times New Roman" panose="02020603050405020304" pitchFamily="18" charset="0"/>
                </a:rPr>
                <a:t>T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ri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thức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lịch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sử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là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gì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?</a:t>
              </a:r>
              <a:endPara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F24112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4FDF100-01F0-4006-A082-0792AC47409B}"/>
              </a:ext>
            </a:extLst>
          </p:cNvPr>
          <p:cNvSpPr/>
          <p:nvPr/>
        </p:nvSpPr>
        <p:spPr>
          <a:xfrm>
            <a:off x="3047110" y="7363201"/>
            <a:ext cx="6245074" cy="285848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6EF94-6B48-4417-90CE-E170CA088556}"/>
              </a:ext>
            </a:extLst>
          </p:cNvPr>
          <p:cNvSpPr txBox="1"/>
          <p:nvPr/>
        </p:nvSpPr>
        <p:spPr>
          <a:xfrm>
            <a:off x="3047110" y="8285199"/>
            <a:ext cx="62450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dirty="0" err="1"/>
              <a:t>Là</a:t>
            </a:r>
            <a:r>
              <a:rPr lang="en-US" sz="2600" dirty="0"/>
              <a:t> </a:t>
            </a:r>
            <a:r>
              <a:rPr lang="en-US" sz="2600" dirty="0" err="1"/>
              <a:t>những</a:t>
            </a:r>
            <a:r>
              <a:rPr lang="en-US" sz="2600" dirty="0"/>
              <a:t> </a:t>
            </a:r>
            <a:r>
              <a:rPr lang="en-US" sz="2600" dirty="0" err="1"/>
              <a:t>hiểu</a:t>
            </a:r>
            <a:r>
              <a:rPr lang="en-US" sz="2600" dirty="0"/>
              <a:t> </a:t>
            </a:r>
            <a:r>
              <a:rPr lang="en-US" sz="2600" dirty="0" err="1"/>
              <a:t>biết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con </a:t>
            </a:r>
            <a:r>
              <a:rPr lang="en-US" sz="2600" dirty="0" err="1"/>
              <a:t>người</a:t>
            </a:r>
            <a:r>
              <a:rPr lang="en-US" sz="2600" dirty="0"/>
              <a:t> </a:t>
            </a:r>
            <a:r>
              <a:rPr lang="en-US" sz="2600" dirty="0" err="1"/>
              <a:t>về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lĩnh</a:t>
            </a:r>
            <a:r>
              <a:rPr lang="en-US" sz="2600" dirty="0"/>
              <a:t> </a:t>
            </a:r>
            <a:r>
              <a:rPr lang="en-US" sz="2600" dirty="0" err="1"/>
              <a:t>vực</a:t>
            </a:r>
            <a:r>
              <a:rPr lang="en-US" sz="2600" dirty="0"/>
              <a:t> </a:t>
            </a:r>
            <a:r>
              <a:rPr lang="en-US" sz="2600" dirty="0" err="1"/>
              <a:t>liên</a:t>
            </a:r>
            <a:r>
              <a:rPr lang="en-US" sz="2600" dirty="0"/>
              <a:t> </a:t>
            </a:r>
            <a:r>
              <a:rPr lang="en-US" sz="2600" dirty="0" err="1"/>
              <a:t>quan</a:t>
            </a:r>
            <a:r>
              <a:rPr lang="en-US" sz="2600" dirty="0"/>
              <a:t>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lịch</a:t>
            </a:r>
            <a:r>
              <a:rPr lang="en-US" sz="2600" dirty="0"/>
              <a:t> </a:t>
            </a:r>
            <a:r>
              <a:rPr lang="en-US" sz="2600" dirty="0" err="1"/>
              <a:t>sử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qua </a:t>
            </a:r>
            <a:r>
              <a:rPr lang="en-US" sz="2600" dirty="0" err="1"/>
              <a:t>quá</a:t>
            </a:r>
            <a:r>
              <a:rPr lang="en-US" sz="2600" dirty="0"/>
              <a:t> </a:t>
            </a:r>
            <a:r>
              <a:rPr lang="en-US" sz="2600" dirty="0" err="1"/>
              <a:t>trình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tập</a:t>
            </a:r>
            <a:r>
              <a:rPr lang="en-US" sz="2600" dirty="0"/>
              <a:t>, </a:t>
            </a:r>
            <a:r>
              <a:rPr lang="en-US" sz="2600" dirty="0" err="1"/>
              <a:t>khám</a:t>
            </a:r>
            <a:r>
              <a:rPr lang="en-US" sz="2600" dirty="0"/>
              <a:t> </a:t>
            </a:r>
            <a:r>
              <a:rPr lang="en-US" sz="2600" dirty="0" err="1"/>
              <a:t>phá</a:t>
            </a:r>
            <a:r>
              <a:rPr lang="en-US" sz="2600" dirty="0"/>
              <a:t>, </a:t>
            </a:r>
            <a:r>
              <a:rPr lang="en-US" sz="2600" dirty="0" err="1"/>
              <a:t>nghiên</a:t>
            </a:r>
            <a:r>
              <a:rPr lang="en-US" sz="2600" dirty="0"/>
              <a:t> </a:t>
            </a:r>
            <a:r>
              <a:rPr lang="en-US" sz="2600" dirty="0" err="1"/>
              <a:t>cứu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trải</a:t>
            </a:r>
            <a:r>
              <a:rPr lang="en-US" sz="2600" dirty="0"/>
              <a:t> </a:t>
            </a:r>
            <a:r>
              <a:rPr lang="en-US" sz="2600" dirty="0" err="1"/>
              <a:t>nghiệm</a:t>
            </a:r>
            <a:endParaRPr lang="vi-VN" sz="2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FABE99-4DBC-47B5-9EA2-5C2C7C4F940C}"/>
              </a:ext>
            </a:extLst>
          </p:cNvPr>
          <p:cNvSpPr/>
          <p:nvPr/>
        </p:nvSpPr>
        <p:spPr>
          <a:xfrm flipV="1">
            <a:off x="-676599" y="-2644997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36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FD9786-9688-43B0-A3AE-4DFCBEFAF050}"/>
              </a:ext>
            </a:extLst>
          </p:cNvPr>
          <p:cNvSpPr/>
          <p:nvPr/>
        </p:nvSpPr>
        <p:spPr>
          <a:xfrm flipV="1">
            <a:off x="-3003683" y="0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BAF64C-4BA4-46E2-9F3D-05A3EA8E2267}"/>
              </a:ext>
            </a:extLst>
          </p:cNvPr>
          <p:cNvSpPr/>
          <p:nvPr/>
        </p:nvSpPr>
        <p:spPr>
          <a:xfrm flipV="1">
            <a:off x="-2657440" y="2071959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F828DD-47F5-4D63-813A-089839EE21E5}"/>
              </a:ext>
            </a:extLst>
          </p:cNvPr>
          <p:cNvSpPr/>
          <p:nvPr/>
        </p:nvSpPr>
        <p:spPr>
          <a:xfrm flipV="1">
            <a:off x="-3176806" y="7178323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8B28A02-003B-46C9-A089-C655B2E1CE3C}"/>
              </a:ext>
            </a:extLst>
          </p:cNvPr>
          <p:cNvSpPr/>
          <p:nvPr/>
        </p:nvSpPr>
        <p:spPr>
          <a:xfrm flipV="1">
            <a:off x="-1481351" y="5227510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C9EBF7B-9FE6-479E-A089-AEA1B0EE6954}"/>
              </a:ext>
            </a:extLst>
          </p:cNvPr>
          <p:cNvSpPr/>
          <p:nvPr/>
        </p:nvSpPr>
        <p:spPr>
          <a:xfrm flipV="1">
            <a:off x="-3003684" y="4589542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9E3C1E-F9B1-4E66-A6DF-8BB01AA82965}"/>
              </a:ext>
            </a:extLst>
          </p:cNvPr>
          <p:cNvSpPr/>
          <p:nvPr/>
        </p:nvSpPr>
        <p:spPr>
          <a:xfrm flipV="1">
            <a:off x="14135621" y="2814791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922528-804A-422B-9CF5-678F87A6B17F}"/>
              </a:ext>
            </a:extLst>
          </p:cNvPr>
          <p:cNvSpPr/>
          <p:nvPr/>
        </p:nvSpPr>
        <p:spPr>
          <a:xfrm flipV="1">
            <a:off x="10568970" y="9187293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18A780-25DB-47A7-91EE-4D26E8DF0180}"/>
              </a:ext>
            </a:extLst>
          </p:cNvPr>
          <p:cNvSpPr/>
          <p:nvPr/>
        </p:nvSpPr>
        <p:spPr>
          <a:xfrm flipV="1">
            <a:off x="7240827" y="-2860077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BBDD99-61C3-4E42-B470-5E40F6D45048}"/>
              </a:ext>
            </a:extLst>
          </p:cNvPr>
          <p:cNvSpPr/>
          <p:nvPr/>
        </p:nvSpPr>
        <p:spPr>
          <a:xfrm flipV="1">
            <a:off x="11604443" y="-2804900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D636EA-B01C-4256-BBCB-AB09F9017460}"/>
              </a:ext>
            </a:extLst>
          </p:cNvPr>
          <p:cNvSpPr/>
          <p:nvPr/>
        </p:nvSpPr>
        <p:spPr>
          <a:xfrm flipV="1">
            <a:off x="5088457" y="-2483790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532E951-4647-4018-9929-83C58B67C0F4}"/>
              </a:ext>
            </a:extLst>
          </p:cNvPr>
          <p:cNvSpPr/>
          <p:nvPr/>
        </p:nvSpPr>
        <p:spPr>
          <a:xfrm flipV="1">
            <a:off x="13962500" y="6808568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2469088-24D2-4275-AF10-E53E6207003F}"/>
              </a:ext>
            </a:extLst>
          </p:cNvPr>
          <p:cNvSpPr/>
          <p:nvPr/>
        </p:nvSpPr>
        <p:spPr>
          <a:xfrm flipV="1">
            <a:off x="12192000" y="8607565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39C70FD-F9BD-4A56-BB37-D0D938DEA24E}"/>
              </a:ext>
            </a:extLst>
          </p:cNvPr>
          <p:cNvSpPr/>
          <p:nvPr/>
        </p:nvSpPr>
        <p:spPr>
          <a:xfrm flipV="1">
            <a:off x="14123411" y="4626802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FA324E-C198-479D-AB56-77F17233A085}"/>
              </a:ext>
            </a:extLst>
          </p:cNvPr>
          <p:cNvSpPr/>
          <p:nvPr/>
        </p:nvSpPr>
        <p:spPr>
          <a:xfrm flipV="1">
            <a:off x="14123412" y="200161"/>
            <a:ext cx="346243" cy="369755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0"/>
                  </a:srgbClr>
                </a:gs>
                <a:gs pos="100000">
                  <a:srgbClr val="F3396A">
                    <a:alpha val="45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F2EBC74-E77A-45C2-A864-145DD1720AF6}"/>
              </a:ext>
            </a:extLst>
          </p:cNvPr>
          <p:cNvSpPr/>
          <p:nvPr/>
        </p:nvSpPr>
        <p:spPr>
          <a:xfrm>
            <a:off x="3019422" y="9084867"/>
            <a:ext cx="321198" cy="319639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14C81D4-5B0D-487E-87FD-5EAB0D4C7FA1}"/>
              </a:ext>
            </a:extLst>
          </p:cNvPr>
          <p:cNvSpPr/>
          <p:nvPr/>
        </p:nvSpPr>
        <p:spPr>
          <a:xfrm>
            <a:off x="5995203" y="8164116"/>
            <a:ext cx="321198" cy="319639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C374C88-F90C-4B33-ACE1-0D9E9BB1C1D8}"/>
              </a:ext>
            </a:extLst>
          </p:cNvPr>
          <p:cNvSpPr/>
          <p:nvPr/>
        </p:nvSpPr>
        <p:spPr>
          <a:xfrm>
            <a:off x="8970986" y="9084867"/>
            <a:ext cx="321198" cy="319639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gradFill>
              <a:gsLst>
                <a:gs pos="0">
                  <a:srgbClr val="FCF69C"/>
                </a:gs>
                <a:gs pos="74000">
                  <a:srgbClr val="55D8C1"/>
                </a:gs>
                <a:gs pos="83000">
                  <a:srgbClr val="FF6FB5"/>
                </a:gs>
                <a:gs pos="100000">
                  <a:srgbClr val="AB46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100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7C3EC80-A54D-4DB9-A66A-A7D8C156AE59}"/>
              </a:ext>
            </a:extLst>
          </p:cNvPr>
          <p:cNvSpPr/>
          <p:nvPr/>
        </p:nvSpPr>
        <p:spPr>
          <a:xfrm>
            <a:off x="3047110" y="1974773"/>
            <a:ext cx="6245074" cy="285848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!!69">
            <a:extLst>
              <a:ext uri="{FF2B5EF4-FFF2-40B4-BE49-F238E27FC236}">
                <a16:creationId xmlns:a16="http://schemas.microsoft.com/office/drawing/2014/main" id="{6A7DC3F1-9584-4E81-B4C8-EC16F4042087}"/>
              </a:ext>
            </a:extLst>
          </p:cNvPr>
          <p:cNvGrpSpPr/>
          <p:nvPr/>
        </p:nvGrpSpPr>
        <p:grpSpPr>
          <a:xfrm>
            <a:off x="2899817" y="1468270"/>
            <a:ext cx="6392367" cy="1183315"/>
            <a:chOff x="1495394" y="1513270"/>
            <a:chExt cx="9678487" cy="159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5CC97-DDE5-435C-A528-F9C3F562349F}"/>
                </a:ext>
              </a:extLst>
            </p:cNvPr>
            <p:cNvSpPr/>
            <p:nvPr/>
          </p:nvSpPr>
          <p:spPr>
            <a:xfrm>
              <a:off x="1718406" y="1632157"/>
              <a:ext cx="9455475" cy="1481008"/>
            </a:xfrm>
            <a:prstGeom prst="roundRect">
              <a:avLst>
                <a:gd name="adj" fmla="val 19240"/>
              </a:avLst>
            </a:prstGeom>
            <a:gradFill flip="none" rotWithShape="1">
              <a:gsLst>
                <a:gs pos="0">
                  <a:srgbClr val="F5AE19"/>
                </a:gs>
                <a:gs pos="100000">
                  <a:srgbClr val="F1381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14B999-91BF-4C6B-9546-6CFBF92A02A0}"/>
                </a:ext>
              </a:extLst>
            </p:cNvPr>
            <p:cNvSpPr/>
            <p:nvPr/>
          </p:nvSpPr>
          <p:spPr>
            <a:xfrm>
              <a:off x="1495394" y="1513270"/>
              <a:ext cx="9455475" cy="13696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5AF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3CF047-C7C3-445D-8546-ED7A439C14DB}"/>
                </a:ext>
              </a:extLst>
            </p:cNvPr>
            <p:cNvSpPr txBox="1"/>
            <p:nvPr/>
          </p:nvSpPr>
          <p:spPr>
            <a:xfrm>
              <a:off x="1495394" y="1844772"/>
              <a:ext cx="9455475" cy="79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4112"/>
                  </a:solidFill>
                  <a:effectLst/>
                  <a:uLnTx/>
                  <a:uFillTx/>
                  <a:ea typeface="Times New Roman" panose="02020603050405020304" pitchFamily="18" charset="0"/>
                </a:rPr>
                <a:t>TRI THỨC LỊCH SỬ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24112"/>
                </a:solidFill>
                <a:effectLst/>
                <a:uLnTx/>
                <a:uFillTx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43BCAB-8DE6-4049-8803-869E8BAA6947}"/>
              </a:ext>
            </a:extLst>
          </p:cNvPr>
          <p:cNvSpPr txBox="1"/>
          <p:nvPr/>
        </p:nvSpPr>
        <p:spPr>
          <a:xfrm>
            <a:off x="3047110" y="2896771"/>
            <a:ext cx="62450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dirty="0" err="1"/>
              <a:t>Là</a:t>
            </a:r>
            <a:r>
              <a:rPr lang="en-US" sz="2600" dirty="0"/>
              <a:t> </a:t>
            </a:r>
            <a:r>
              <a:rPr lang="en-US" sz="2600" dirty="0" err="1"/>
              <a:t>những</a:t>
            </a:r>
            <a:r>
              <a:rPr lang="en-US" sz="2600" dirty="0"/>
              <a:t> </a:t>
            </a:r>
            <a:r>
              <a:rPr lang="en-US" sz="2600" dirty="0" err="1"/>
              <a:t>hiểu</a:t>
            </a:r>
            <a:r>
              <a:rPr lang="en-US" sz="2600" dirty="0"/>
              <a:t> </a:t>
            </a:r>
            <a:r>
              <a:rPr lang="en-US" sz="2600" dirty="0" err="1"/>
              <a:t>biết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con </a:t>
            </a:r>
            <a:r>
              <a:rPr lang="en-US" sz="2600" dirty="0" err="1"/>
              <a:t>người</a:t>
            </a:r>
            <a:r>
              <a:rPr lang="en-US" sz="2600" dirty="0"/>
              <a:t> </a:t>
            </a:r>
            <a:r>
              <a:rPr lang="en-US" sz="2600" dirty="0" err="1"/>
              <a:t>về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lĩnh</a:t>
            </a:r>
            <a:r>
              <a:rPr lang="en-US" sz="2600" dirty="0"/>
              <a:t> </a:t>
            </a:r>
            <a:r>
              <a:rPr lang="en-US" sz="2600" dirty="0" err="1"/>
              <a:t>vực</a:t>
            </a:r>
            <a:r>
              <a:rPr lang="en-US" sz="2600" dirty="0"/>
              <a:t> </a:t>
            </a:r>
            <a:r>
              <a:rPr lang="en-US" sz="2600" dirty="0" err="1"/>
              <a:t>liên</a:t>
            </a:r>
            <a:r>
              <a:rPr lang="en-US" sz="2600" dirty="0"/>
              <a:t> </a:t>
            </a:r>
            <a:r>
              <a:rPr lang="en-US" sz="2600" dirty="0" err="1"/>
              <a:t>quan</a:t>
            </a:r>
            <a:r>
              <a:rPr lang="en-US" sz="2600" dirty="0"/>
              <a:t>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lịch</a:t>
            </a:r>
            <a:r>
              <a:rPr lang="en-US" sz="2600" dirty="0"/>
              <a:t> </a:t>
            </a:r>
            <a:r>
              <a:rPr lang="en-US" sz="2600" dirty="0" err="1"/>
              <a:t>sử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qua </a:t>
            </a:r>
            <a:r>
              <a:rPr lang="en-US" sz="2600" dirty="0" err="1"/>
              <a:t>quá</a:t>
            </a:r>
            <a:r>
              <a:rPr lang="en-US" sz="2600" dirty="0"/>
              <a:t> </a:t>
            </a:r>
            <a:r>
              <a:rPr lang="en-US" sz="2600" dirty="0" err="1"/>
              <a:t>trình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tập</a:t>
            </a:r>
            <a:r>
              <a:rPr lang="en-US" sz="2600" dirty="0"/>
              <a:t>, </a:t>
            </a:r>
            <a:r>
              <a:rPr lang="en-US" sz="2600" dirty="0" err="1"/>
              <a:t>khám</a:t>
            </a:r>
            <a:r>
              <a:rPr lang="en-US" sz="2600" dirty="0"/>
              <a:t> </a:t>
            </a:r>
            <a:r>
              <a:rPr lang="en-US" sz="2600" dirty="0" err="1"/>
              <a:t>phá</a:t>
            </a:r>
            <a:r>
              <a:rPr lang="en-US" sz="2600" dirty="0"/>
              <a:t>, </a:t>
            </a:r>
            <a:r>
              <a:rPr lang="en-US" sz="2600" dirty="0" err="1"/>
              <a:t>nghiên</a:t>
            </a:r>
            <a:r>
              <a:rPr lang="en-US" sz="2600" dirty="0"/>
              <a:t> </a:t>
            </a:r>
            <a:r>
              <a:rPr lang="en-US" sz="2600" dirty="0" err="1"/>
              <a:t>cứu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trải</a:t>
            </a:r>
            <a:r>
              <a:rPr lang="en-US" sz="2600" dirty="0"/>
              <a:t> </a:t>
            </a:r>
            <a:r>
              <a:rPr lang="en-US" sz="2600" dirty="0" err="1"/>
              <a:t>nghiệm</a:t>
            </a:r>
            <a:endParaRPr lang="vi-VN" sz="26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642845-1293-4198-BE87-6D724F700422}"/>
              </a:ext>
            </a:extLst>
          </p:cNvPr>
          <p:cNvSpPr/>
          <p:nvPr/>
        </p:nvSpPr>
        <p:spPr>
          <a:xfrm flipV="1">
            <a:off x="385285" y="1100952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36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BFBE6D-1CBC-47C8-84A8-363B40931655}"/>
              </a:ext>
            </a:extLst>
          </p:cNvPr>
          <p:cNvSpPr/>
          <p:nvPr/>
        </p:nvSpPr>
        <p:spPr>
          <a:xfrm flipV="1">
            <a:off x="1066872" y="2057150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FCA5BD-C670-4B0A-975F-23AACE8BFED3}"/>
              </a:ext>
            </a:extLst>
          </p:cNvPr>
          <p:cNvSpPr/>
          <p:nvPr/>
        </p:nvSpPr>
        <p:spPr>
          <a:xfrm flipV="1">
            <a:off x="1621459" y="2918229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415235-58EC-4CFE-8CC9-5F698A3DB4CD}"/>
              </a:ext>
            </a:extLst>
          </p:cNvPr>
          <p:cNvSpPr/>
          <p:nvPr/>
        </p:nvSpPr>
        <p:spPr>
          <a:xfrm flipV="1">
            <a:off x="224530" y="6489359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F7A992-C05C-418A-B41F-2A7BCF470646}"/>
              </a:ext>
            </a:extLst>
          </p:cNvPr>
          <p:cNvSpPr/>
          <p:nvPr/>
        </p:nvSpPr>
        <p:spPr>
          <a:xfrm flipV="1">
            <a:off x="760404" y="5938363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15785-4C95-4E1D-8B66-E3C81C25C6A2}"/>
              </a:ext>
            </a:extLst>
          </p:cNvPr>
          <p:cNvSpPr/>
          <p:nvPr/>
        </p:nvSpPr>
        <p:spPr>
          <a:xfrm flipV="1">
            <a:off x="1472999" y="4426123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FAB999-F1DC-4DDD-8B3D-07F5DBC7D483}"/>
              </a:ext>
            </a:extLst>
          </p:cNvPr>
          <p:cNvSpPr/>
          <p:nvPr/>
        </p:nvSpPr>
        <p:spPr>
          <a:xfrm flipV="1">
            <a:off x="10779767" y="4795878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8E4E43-C533-4535-9A1A-0FEFB52DA081}"/>
              </a:ext>
            </a:extLst>
          </p:cNvPr>
          <p:cNvSpPr/>
          <p:nvPr/>
        </p:nvSpPr>
        <p:spPr>
          <a:xfrm flipV="1">
            <a:off x="10520052" y="3697374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8F497D-56A9-4CEC-871B-5061E47F4976}"/>
              </a:ext>
            </a:extLst>
          </p:cNvPr>
          <p:cNvSpPr/>
          <p:nvPr/>
        </p:nvSpPr>
        <p:spPr>
          <a:xfrm flipV="1">
            <a:off x="5690447" y="749659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34E621-6ADD-451F-86C1-486218EBC559}"/>
              </a:ext>
            </a:extLst>
          </p:cNvPr>
          <p:cNvSpPr/>
          <p:nvPr/>
        </p:nvSpPr>
        <p:spPr>
          <a:xfrm flipV="1">
            <a:off x="7413949" y="842378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539ED-358A-4438-B874-99744B9DF609}"/>
              </a:ext>
            </a:extLst>
          </p:cNvPr>
          <p:cNvSpPr/>
          <p:nvPr/>
        </p:nvSpPr>
        <p:spPr>
          <a:xfrm flipV="1">
            <a:off x="4085567" y="731197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3C33C39-D752-440B-831C-E017FAEF22A8}"/>
              </a:ext>
            </a:extLst>
          </p:cNvPr>
          <p:cNvSpPr/>
          <p:nvPr/>
        </p:nvSpPr>
        <p:spPr>
          <a:xfrm flipV="1">
            <a:off x="11391568" y="5944852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E081FD1-2B37-4C98-8064-8C87E67F278B}"/>
              </a:ext>
            </a:extLst>
          </p:cNvPr>
          <p:cNvSpPr/>
          <p:nvPr/>
        </p:nvSpPr>
        <p:spPr>
          <a:xfrm flipV="1">
            <a:off x="10224299" y="2648050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3BB833-7348-4E95-85EC-695ABA9F55F1}"/>
              </a:ext>
            </a:extLst>
          </p:cNvPr>
          <p:cNvSpPr/>
          <p:nvPr/>
        </p:nvSpPr>
        <p:spPr>
          <a:xfrm flipV="1">
            <a:off x="11113584" y="1673144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29000"/>
                  </a:srgbClr>
                </a:gs>
                <a:gs pos="100000">
                  <a:srgbClr val="F3396A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35878E1-BA78-492E-8F9F-9EFFEFC9A5D2}"/>
              </a:ext>
            </a:extLst>
          </p:cNvPr>
          <p:cNvSpPr/>
          <p:nvPr/>
        </p:nvSpPr>
        <p:spPr>
          <a:xfrm flipV="1">
            <a:off x="11527696" y="731197"/>
            <a:ext cx="153027" cy="163418"/>
          </a:xfrm>
          <a:prstGeom prst="roundRect">
            <a:avLst/>
          </a:prstGeom>
          <a:noFill/>
          <a:ln w="19050">
            <a:gradFill flip="none" rotWithShape="1">
              <a:gsLst>
                <a:gs pos="0">
                  <a:srgbClr val="FDB8CD">
                    <a:alpha val="0"/>
                  </a:srgbClr>
                </a:gs>
                <a:gs pos="100000">
                  <a:srgbClr val="F3396A">
                    <a:alpha val="45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7B04BE-59DA-473F-9E5A-B45D408CE92C}"/>
              </a:ext>
            </a:extLst>
          </p:cNvPr>
          <p:cNvSpPr/>
          <p:nvPr/>
        </p:nvSpPr>
        <p:spPr>
          <a:xfrm>
            <a:off x="3047110" y="6333139"/>
            <a:ext cx="321198" cy="319639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gradFill>
              <a:gsLst>
                <a:gs pos="0">
                  <a:srgbClr val="FFC000"/>
                </a:gs>
                <a:gs pos="74000">
                  <a:srgbClr val="FF0099"/>
                </a:gs>
                <a:gs pos="83000">
                  <a:srgbClr val="EE3D12"/>
                </a:gs>
                <a:gs pos="100000">
                  <a:srgbClr val="F13E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A178273-877E-4263-A694-52B99F2D8E44}"/>
              </a:ext>
            </a:extLst>
          </p:cNvPr>
          <p:cNvSpPr/>
          <p:nvPr/>
        </p:nvSpPr>
        <p:spPr>
          <a:xfrm>
            <a:off x="6022891" y="5412388"/>
            <a:ext cx="321198" cy="319639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gradFill>
              <a:gsLst>
                <a:gs pos="0">
                  <a:srgbClr val="FFEBC1"/>
                </a:gs>
                <a:gs pos="81000">
                  <a:srgbClr val="D7A86E"/>
                </a:gs>
                <a:gs pos="90000">
                  <a:srgbClr val="A64B2A"/>
                </a:gs>
                <a:gs pos="100000">
                  <a:srgbClr val="8E32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49324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42AB90C-30CC-4F23-8D3A-41F1A3D4B65F}"/>
              </a:ext>
            </a:extLst>
          </p:cNvPr>
          <p:cNvSpPr/>
          <p:nvPr/>
        </p:nvSpPr>
        <p:spPr>
          <a:xfrm>
            <a:off x="8998674" y="6511509"/>
            <a:ext cx="141958" cy="141269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gradFill>
              <a:gsLst>
                <a:gs pos="0">
                  <a:srgbClr val="FCF69C"/>
                </a:gs>
                <a:gs pos="74000">
                  <a:srgbClr val="55D8C1"/>
                </a:gs>
                <a:gs pos="83000">
                  <a:srgbClr val="FF6FB5"/>
                </a:gs>
                <a:gs pos="100000">
                  <a:srgbClr val="AB46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809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C6010B-55FF-4375-82EE-2A957C7E5008}:4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3E2F8D-2EB3-4B59-8893-58CC2E40D921}:4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F7BEEC-E8BF-4D6B-B7CF-5C1B74D1EA96}:4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C6010B-55FF-4375-82EE-2A957C7E5008}:4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3E2F8D-2EB3-4B59-8893-58CC2E40D921}:418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1618</TotalTime>
  <Words>1654</Words>
  <Application>Microsoft Office PowerPoint</Application>
  <PresentationFormat>Widescreen</PresentationFormat>
  <Paragraphs>154</Paragraphs>
  <Slides>37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Calibri Light</vt:lpstr>
      <vt:lpstr>A3.OpenSans-San</vt:lpstr>
      <vt:lpstr>Roboto</vt:lpstr>
      <vt:lpstr>Arial</vt:lpstr>
      <vt:lpstr>Calibri</vt:lpstr>
      <vt:lpstr>Office Theme</vt:lpstr>
      <vt:lpstr>Custom Design</vt:lpstr>
      <vt:lpstr>1_Office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Nong Duy Khanh</dc:creator>
  <cp:lastModifiedBy>Nong Duy Khanh</cp:lastModifiedBy>
  <cp:revision>183</cp:revision>
  <dcterms:created xsi:type="dcterms:W3CDTF">2022-03-17T09:17:15Z</dcterms:created>
  <dcterms:modified xsi:type="dcterms:W3CDTF">2022-04-29T02:08:13Z</dcterms:modified>
</cp:coreProperties>
</file>