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525" r:id="rId3"/>
    <p:sldId id="526" r:id="rId4"/>
    <p:sldId id="524" r:id="rId5"/>
    <p:sldId id="510" r:id="rId6"/>
    <p:sldId id="511" r:id="rId7"/>
    <p:sldId id="512" r:id="rId8"/>
    <p:sldId id="513" r:id="rId9"/>
    <p:sldId id="514" r:id="rId10"/>
    <p:sldId id="515" r:id="rId11"/>
    <p:sldId id="516" r:id="rId12"/>
    <p:sldId id="517" r:id="rId13"/>
    <p:sldId id="518" r:id="rId14"/>
    <p:sldId id="519" r:id="rId15"/>
    <p:sldId id="521" r:id="rId16"/>
    <p:sldId id="522" r:id="rId17"/>
    <p:sldId id="523" r:id="rId18"/>
    <p:sldId id="532" r:id="rId19"/>
    <p:sldId id="527" r:id="rId20"/>
    <p:sldId id="530" r:id="rId21"/>
    <p:sldId id="5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0B157-0ADD-433C-A348-76202BE540D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0B5A8B9-989D-42E2-9CA0-F19B0533B4EB}">
      <dgm:prSet/>
      <dgm:spPr/>
      <dgm:t>
        <a:bodyPr/>
        <a:lstStyle/>
        <a:p>
          <a:r>
            <a:rPr lang="en-US" dirty="0"/>
            <a:t>Quan </a:t>
          </a:r>
          <a:r>
            <a:rPr lang="en-US" dirty="0" err="1"/>
            <a:t>sát</a:t>
          </a:r>
          <a:r>
            <a:rPr lang="en-US" dirty="0"/>
            <a:t> </a:t>
          </a:r>
          <a:r>
            <a:rPr lang="en-US" dirty="0" err="1"/>
            <a:t>hình</a:t>
          </a:r>
          <a:r>
            <a:rPr lang="en-US" dirty="0"/>
            <a:t> </a:t>
          </a:r>
          <a:r>
            <a:rPr lang="en-US" dirty="0" err="1"/>
            <a:t>ảnh</a:t>
          </a:r>
          <a:r>
            <a:rPr lang="en-US" dirty="0"/>
            <a:t> </a:t>
          </a:r>
          <a:r>
            <a:rPr lang="en-US" dirty="0" err="1"/>
            <a:t>sau</a:t>
          </a:r>
          <a:r>
            <a:rPr lang="en-US" dirty="0"/>
            <a:t> </a:t>
          </a:r>
          <a:r>
            <a:rPr lang="en-US" dirty="0" err="1"/>
            <a:t>và</a:t>
          </a:r>
          <a:r>
            <a:rPr lang="en-US" dirty="0"/>
            <a:t> </a:t>
          </a:r>
          <a:r>
            <a:rPr lang="en-US" dirty="0" err="1"/>
            <a:t>gọi</a:t>
          </a:r>
          <a:r>
            <a:rPr lang="en-US" dirty="0"/>
            <a:t> </a:t>
          </a:r>
          <a:r>
            <a:rPr lang="en-US" dirty="0" err="1"/>
            <a:t>tên</a:t>
          </a:r>
          <a:r>
            <a:rPr lang="en-US" dirty="0"/>
            <a:t> </a:t>
          </a:r>
          <a:r>
            <a:rPr lang="en-US" dirty="0" err="1"/>
            <a:t>các</a:t>
          </a:r>
          <a:r>
            <a:rPr lang="en-US" dirty="0"/>
            <a:t> </a:t>
          </a:r>
          <a:r>
            <a:rPr lang="en-US" dirty="0" err="1"/>
            <a:t>cấp</a:t>
          </a:r>
          <a:r>
            <a:rPr lang="en-US" dirty="0"/>
            <a:t> </a:t>
          </a:r>
          <a:r>
            <a:rPr lang="en-US" dirty="0" err="1"/>
            <a:t>tổ</a:t>
          </a:r>
          <a:r>
            <a:rPr lang="en-US" dirty="0"/>
            <a:t> </a:t>
          </a:r>
          <a:r>
            <a:rPr lang="en-US" dirty="0" err="1"/>
            <a:t>chức</a:t>
          </a:r>
          <a:r>
            <a:rPr lang="en-US" dirty="0"/>
            <a:t> </a:t>
          </a:r>
          <a:r>
            <a:rPr lang="en-US" dirty="0" err="1"/>
            <a:t>sống</a:t>
          </a:r>
          <a:r>
            <a:rPr lang="en-US" dirty="0"/>
            <a:t>?</a:t>
          </a:r>
        </a:p>
      </dgm:t>
    </dgm:pt>
    <dgm:pt modelId="{30474358-1BBA-4C39-A002-28932F721AC0}" type="parTrans" cxnId="{1E0E18A4-6D5D-478A-9595-A66CE9D752B5}">
      <dgm:prSet/>
      <dgm:spPr/>
      <dgm:t>
        <a:bodyPr/>
        <a:lstStyle/>
        <a:p>
          <a:endParaRPr lang="en-US"/>
        </a:p>
      </dgm:t>
    </dgm:pt>
    <dgm:pt modelId="{0D7AB1DF-8092-410B-BE2C-5B20FAB445E2}" type="sibTrans" cxnId="{1E0E18A4-6D5D-478A-9595-A66CE9D752B5}">
      <dgm:prSet/>
      <dgm:spPr/>
      <dgm:t>
        <a:bodyPr/>
        <a:lstStyle/>
        <a:p>
          <a:endParaRPr lang="en-US"/>
        </a:p>
      </dgm:t>
    </dgm:pt>
    <dgm:pt modelId="{5DDB4C15-1966-4CE0-AB88-26A5F98A0C92}">
      <dgm:prSet/>
      <dgm:spPr/>
      <dgm:t>
        <a:bodyPr/>
        <a:lstStyle/>
        <a:p>
          <a:r>
            <a:rPr lang="en-US" dirty="0" err="1"/>
            <a:t>Sắp</a:t>
          </a:r>
          <a:r>
            <a:rPr lang="en-US" dirty="0"/>
            <a:t> </a:t>
          </a:r>
          <a:r>
            <a:rPr lang="en-US" dirty="0" err="1"/>
            <a:t>xếp</a:t>
          </a:r>
          <a:r>
            <a:rPr lang="en-US" dirty="0"/>
            <a:t> </a:t>
          </a:r>
          <a:r>
            <a:rPr lang="en-US" dirty="0" err="1"/>
            <a:t>các</a:t>
          </a:r>
          <a:r>
            <a:rPr lang="en-US" dirty="0"/>
            <a:t> </a:t>
          </a:r>
          <a:r>
            <a:rPr lang="en-US" dirty="0" err="1"/>
            <a:t>cấp</a:t>
          </a:r>
          <a:r>
            <a:rPr lang="en-US" dirty="0"/>
            <a:t> </a:t>
          </a:r>
          <a:r>
            <a:rPr lang="en-US" dirty="0" err="1"/>
            <a:t>tổ</a:t>
          </a:r>
          <a:r>
            <a:rPr lang="en-US" dirty="0"/>
            <a:t> </a:t>
          </a:r>
          <a:r>
            <a:rPr lang="en-US" dirty="0" err="1"/>
            <a:t>chức</a:t>
          </a:r>
          <a:r>
            <a:rPr lang="en-US" dirty="0"/>
            <a:t> </a:t>
          </a:r>
          <a:r>
            <a:rPr lang="en-US" dirty="0" err="1"/>
            <a:t>sống</a:t>
          </a:r>
          <a:r>
            <a:rPr lang="en-US" dirty="0"/>
            <a:t> </a:t>
          </a:r>
          <a:r>
            <a:rPr lang="en-US" dirty="0" err="1"/>
            <a:t>theo</a:t>
          </a:r>
          <a:r>
            <a:rPr lang="en-US" dirty="0"/>
            <a:t> </a:t>
          </a:r>
          <a:r>
            <a:rPr lang="en-US" dirty="0" err="1"/>
            <a:t>sự</a:t>
          </a:r>
          <a:r>
            <a:rPr lang="en-US" dirty="0"/>
            <a:t> </a:t>
          </a:r>
          <a:r>
            <a:rPr lang="en-US" dirty="0" err="1"/>
            <a:t>giảm</a:t>
          </a:r>
          <a:r>
            <a:rPr lang="en-US" dirty="0"/>
            <a:t> </a:t>
          </a:r>
          <a:r>
            <a:rPr lang="en-US" dirty="0" err="1"/>
            <a:t>dần</a:t>
          </a:r>
          <a:r>
            <a:rPr lang="en-US" dirty="0"/>
            <a:t> </a:t>
          </a:r>
          <a:r>
            <a:rPr lang="en-US" dirty="0" err="1"/>
            <a:t>mức</a:t>
          </a:r>
          <a:r>
            <a:rPr lang="en-US" dirty="0"/>
            <a:t> </a:t>
          </a:r>
          <a:r>
            <a:rPr lang="en-US" dirty="0" err="1"/>
            <a:t>độ</a:t>
          </a:r>
          <a:r>
            <a:rPr lang="en-US" dirty="0"/>
            <a:t> </a:t>
          </a:r>
          <a:r>
            <a:rPr lang="en-US" dirty="0" err="1"/>
            <a:t>tổ</a:t>
          </a:r>
          <a:r>
            <a:rPr lang="en-US" dirty="0"/>
            <a:t> </a:t>
          </a:r>
          <a:r>
            <a:rPr lang="en-US" dirty="0" err="1"/>
            <a:t>chức</a:t>
          </a:r>
          <a:r>
            <a:rPr lang="en-US" dirty="0"/>
            <a:t>?</a:t>
          </a:r>
        </a:p>
      </dgm:t>
    </dgm:pt>
    <dgm:pt modelId="{FEB5BEC8-8B28-4EC1-B08C-1AA06A7D27D9}" type="parTrans" cxnId="{E685B324-056F-4FF8-AED9-F5008E289738}">
      <dgm:prSet/>
      <dgm:spPr/>
      <dgm:t>
        <a:bodyPr/>
        <a:lstStyle/>
        <a:p>
          <a:endParaRPr lang="en-US"/>
        </a:p>
      </dgm:t>
    </dgm:pt>
    <dgm:pt modelId="{6D1B5099-4517-4414-ACE8-644D745831AF}" type="sibTrans" cxnId="{E685B324-056F-4FF8-AED9-F5008E289738}">
      <dgm:prSet/>
      <dgm:spPr/>
      <dgm:t>
        <a:bodyPr/>
        <a:lstStyle/>
        <a:p>
          <a:endParaRPr lang="en-US"/>
        </a:p>
      </dgm:t>
    </dgm:pt>
    <dgm:pt modelId="{74948528-BC2B-429F-99BF-A1055FF05BB6}" type="pres">
      <dgm:prSet presAssocID="{DC60B157-0ADD-433C-A348-76202BE540DA}" presName="root" presStyleCnt="0">
        <dgm:presLayoutVars>
          <dgm:dir/>
          <dgm:resizeHandles val="exact"/>
        </dgm:presLayoutVars>
      </dgm:prSet>
      <dgm:spPr/>
      <dgm:t>
        <a:bodyPr/>
        <a:lstStyle/>
        <a:p>
          <a:endParaRPr lang="en-US"/>
        </a:p>
      </dgm:t>
    </dgm:pt>
    <dgm:pt modelId="{DD5AC737-EA15-4EC9-937B-24017CA9A95C}" type="pres">
      <dgm:prSet presAssocID="{50B5A8B9-989D-42E2-9CA0-F19B0533B4EB}" presName="compNode" presStyleCnt="0"/>
      <dgm:spPr/>
    </dgm:pt>
    <dgm:pt modelId="{10987E22-0840-4CAC-B61E-0F21A1FE9321}" type="pres">
      <dgm:prSet presAssocID="{50B5A8B9-989D-42E2-9CA0-F19B0533B4EB}" presName="bgRect" presStyleLbl="bgShp" presStyleIdx="0" presStyleCnt="2"/>
      <dgm:spPr/>
    </dgm:pt>
    <dgm:pt modelId="{8E485645-E072-46B1-81CB-BEB61F7B102F}" type="pres">
      <dgm:prSet presAssocID="{50B5A8B9-989D-42E2-9CA0-F19B0533B4EB}" presName="iconRect" presStyleLbl="node1" presStyleIdx="0" presStyleCnt="2"/>
      <dgm:spPr>
        <a:prstGeom prst="actionButtonHelp">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82953985-DAAD-4E9A-990A-090B9DA5FF59}" type="pres">
      <dgm:prSet presAssocID="{50B5A8B9-989D-42E2-9CA0-F19B0533B4EB}" presName="spaceRect" presStyleCnt="0"/>
      <dgm:spPr/>
    </dgm:pt>
    <dgm:pt modelId="{740DC592-6D9C-4F36-9E7A-F9A76261C999}" type="pres">
      <dgm:prSet presAssocID="{50B5A8B9-989D-42E2-9CA0-F19B0533B4EB}" presName="parTx" presStyleLbl="revTx" presStyleIdx="0" presStyleCnt="2">
        <dgm:presLayoutVars>
          <dgm:chMax val="0"/>
          <dgm:chPref val="0"/>
        </dgm:presLayoutVars>
      </dgm:prSet>
      <dgm:spPr/>
      <dgm:t>
        <a:bodyPr/>
        <a:lstStyle/>
        <a:p>
          <a:endParaRPr lang="en-US"/>
        </a:p>
      </dgm:t>
    </dgm:pt>
    <dgm:pt modelId="{84DD5A8D-77B0-4F09-8581-FDAF5CDC0D29}" type="pres">
      <dgm:prSet presAssocID="{0D7AB1DF-8092-410B-BE2C-5B20FAB445E2}" presName="sibTrans" presStyleCnt="0"/>
      <dgm:spPr/>
    </dgm:pt>
    <dgm:pt modelId="{0C37FAA4-D54C-49DE-A010-9711BA0C168B}" type="pres">
      <dgm:prSet presAssocID="{5DDB4C15-1966-4CE0-AB88-26A5F98A0C92}" presName="compNode" presStyleCnt="0"/>
      <dgm:spPr/>
    </dgm:pt>
    <dgm:pt modelId="{014D5A2A-8D98-4181-902F-DDE877496E79}" type="pres">
      <dgm:prSet presAssocID="{5DDB4C15-1966-4CE0-AB88-26A5F98A0C92}" presName="bgRect" presStyleLbl="bgShp" presStyleIdx="1" presStyleCnt="2"/>
      <dgm:spPr/>
    </dgm:pt>
    <dgm:pt modelId="{4A47B9D3-D35C-4DB3-B9AD-1B262C845525}" type="pres">
      <dgm:prSet presAssocID="{5DDB4C15-1966-4CE0-AB88-26A5F98A0C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Badge with solid fill"/>
        </a:ext>
      </dgm:extLst>
    </dgm:pt>
    <dgm:pt modelId="{561C6E63-C82E-43D0-BF58-94520C7ADB11}" type="pres">
      <dgm:prSet presAssocID="{5DDB4C15-1966-4CE0-AB88-26A5F98A0C92}" presName="spaceRect" presStyleCnt="0"/>
      <dgm:spPr/>
    </dgm:pt>
    <dgm:pt modelId="{E1E0431E-C615-4386-9375-E30348E52E4C}" type="pres">
      <dgm:prSet presAssocID="{5DDB4C15-1966-4CE0-AB88-26A5F98A0C92}" presName="parTx" presStyleLbl="revTx" presStyleIdx="1" presStyleCnt="2">
        <dgm:presLayoutVars>
          <dgm:chMax val="0"/>
          <dgm:chPref val="0"/>
        </dgm:presLayoutVars>
      </dgm:prSet>
      <dgm:spPr/>
      <dgm:t>
        <a:bodyPr/>
        <a:lstStyle/>
        <a:p>
          <a:endParaRPr lang="en-US"/>
        </a:p>
      </dgm:t>
    </dgm:pt>
  </dgm:ptLst>
  <dgm:cxnLst>
    <dgm:cxn modelId="{9CCABDE8-E3CB-40E8-95A5-43F159A33672}" type="presOf" srcId="{5DDB4C15-1966-4CE0-AB88-26A5F98A0C92}" destId="{E1E0431E-C615-4386-9375-E30348E52E4C}" srcOrd="0" destOrd="0" presId="urn:microsoft.com/office/officeart/2018/2/layout/IconVerticalSolidList"/>
    <dgm:cxn modelId="{1E0E18A4-6D5D-478A-9595-A66CE9D752B5}" srcId="{DC60B157-0ADD-433C-A348-76202BE540DA}" destId="{50B5A8B9-989D-42E2-9CA0-F19B0533B4EB}" srcOrd="0" destOrd="0" parTransId="{30474358-1BBA-4C39-A002-28932F721AC0}" sibTransId="{0D7AB1DF-8092-410B-BE2C-5B20FAB445E2}"/>
    <dgm:cxn modelId="{DDEE3109-0EA3-4B60-95D2-51212836DAE6}" type="presOf" srcId="{50B5A8B9-989D-42E2-9CA0-F19B0533B4EB}" destId="{740DC592-6D9C-4F36-9E7A-F9A76261C999}" srcOrd="0" destOrd="0" presId="urn:microsoft.com/office/officeart/2018/2/layout/IconVerticalSolidList"/>
    <dgm:cxn modelId="{E685B324-056F-4FF8-AED9-F5008E289738}" srcId="{DC60B157-0ADD-433C-A348-76202BE540DA}" destId="{5DDB4C15-1966-4CE0-AB88-26A5F98A0C92}" srcOrd="1" destOrd="0" parTransId="{FEB5BEC8-8B28-4EC1-B08C-1AA06A7D27D9}" sibTransId="{6D1B5099-4517-4414-ACE8-644D745831AF}"/>
    <dgm:cxn modelId="{DBF85A81-644B-4531-BBAC-37B8EDD802D5}" type="presOf" srcId="{DC60B157-0ADD-433C-A348-76202BE540DA}" destId="{74948528-BC2B-429F-99BF-A1055FF05BB6}" srcOrd="0" destOrd="0" presId="urn:microsoft.com/office/officeart/2018/2/layout/IconVerticalSolidList"/>
    <dgm:cxn modelId="{5F26633B-F9C8-4296-8F0C-1AB9CD6401BD}" type="presParOf" srcId="{74948528-BC2B-429F-99BF-A1055FF05BB6}" destId="{DD5AC737-EA15-4EC9-937B-24017CA9A95C}" srcOrd="0" destOrd="0" presId="urn:microsoft.com/office/officeart/2018/2/layout/IconVerticalSolidList"/>
    <dgm:cxn modelId="{9DD50D76-3CCD-4073-AF55-B741A0EB83B1}" type="presParOf" srcId="{DD5AC737-EA15-4EC9-937B-24017CA9A95C}" destId="{10987E22-0840-4CAC-B61E-0F21A1FE9321}" srcOrd="0" destOrd="0" presId="urn:microsoft.com/office/officeart/2018/2/layout/IconVerticalSolidList"/>
    <dgm:cxn modelId="{21EB20BF-FE97-45C8-9084-87A306A2D1AD}" type="presParOf" srcId="{DD5AC737-EA15-4EC9-937B-24017CA9A95C}" destId="{8E485645-E072-46B1-81CB-BEB61F7B102F}" srcOrd="1" destOrd="0" presId="urn:microsoft.com/office/officeart/2018/2/layout/IconVerticalSolidList"/>
    <dgm:cxn modelId="{50BF04D4-C98D-426D-ABA2-BB445C04F85F}" type="presParOf" srcId="{DD5AC737-EA15-4EC9-937B-24017CA9A95C}" destId="{82953985-DAAD-4E9A-990A-090B9DA5FF59}" srcOrd="2" destOrd="0" presId="urn:microsoft.com/office/officeart/2018/2/layout/IconVerticalSolidList"/>
    <dgm:cxn modelId="{D542DAD0-185B-4234-94E5-EA10BA047A07}" type="presParOf" srcId="{DD5AC737-EA15-4EC9-937B-24017CA9A95C}" destId="{740DC592-6D9C-4F36-9E7A-F9A76261C999}" srcOrd="3" destOrd="0" presId="urn:microsoft.com/office/officeart/2018/2/layout/IconVerticalSolidList"/>
    <dgm:cxn modelId="{02BABF11-8456-4190-BAB0-1043C53CA240}" type="presParOf" srcId="{74948528-BC2B-429F-99BF-A1055FF05BB6}" destId="{84DD5A8D-77B0-4F09-8581-FDAF5CDC0D29}" srcOrd="1" destOrd="0" presId="urn:microsoft.com/office/officeart/2018/2/layout/IconVerticalSolidList"/>
    <dgm:cxn modelId="{F1A92A0E-BAB2-460E-B3CA-8C1B3E7C1057}" type="presParOf" srcId="{74948528-BC2B-429F-99BF-A1055FF05BB6}" destId="{0C37FAA4-D54C-49DE-A010-9711BA0C168B}" srcOrd="2" destOrd="0" presId="urn:microsoft.com/office/officeart/2018/2/layout/IconVerticalSolidList"/>
    <dgm:cxn modelId="{C7F6772C-77B3-46BF-8923-9EC89FDE6F3C}" type="presParOf" srcId="{0C37FAA4-D54C-49DE-A010-9711BA0C168B}" destId="{014D5A2A-8D98-4181-902F-DDE877496E79}" srcOrd="0" destOrd="0" presId="urn:microsoft.com/office/officeart/2018/2/layout/IconVerticalSolidList"/>
    <dgm:cxn modelId="{A9E2EE47-A9D2-4691-809D-948D0E0C7D2A}" type="presParOf" srcId="{0C37FAA4-D54C-49DE-A010-9711BA0C168B}" destId="{4A47B9D3-D35C-4DB3-B9AD-1B262C845525}" srcOrd="1" destOrd="0" presId="urn:microsoft.com/office/officeart/2018/2/layout/IconVerticalSolidList"/>
    <dgm:cxn modelId="{E53F06BF-DFBD-4EFE-81FC-7DE0903FC1D6}" type="presParOf" srcId="{0C37FAA4-D54C-49DE-A010-9711BA0C168B}" destId="{561C6E63-C82E-43D0-BF58-94520C7ADB11}" srcOrd="2" destOrd="0" presId="urn:microsoft.com/office/officeart/2018/2/layout/IconVerticalSolidList"/>
    <dgm:cxn modelId="{3FD03C87-A81A-41D1-A710-C2297B1A72D3}" type="presParOf" srcId="{0C37FAA4-D54C-49DE-A010-9711BA0C168B}" destId="{E1E0431E-C615-4386-9375-E30348E52E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8A0FC-DC81-4425-8666-795B86E43C87}"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C34EF66E-1D95-489A-8694-DF129D4B6C6D}">
      <dgm:prSet/>
      <dgm:spPr/>
      <dgm:t>
        <a:bodyPr/>
        <a:lstStyle/>
        <a:p>
          <a:r>
            <a:rPr lang="vi-VN" i="1"/>
            <a:t>Cấp độ tổ chức sống được hiểu là cấp độ tổ chức có biểu hiện đầy đủ chức năng của sự sống như sinh trưởng, phát triển, sinh sản, cảm ứng, chuyển hoá vật chất và năng lượng,...</a:t>
          </a:r>
          <a:endParaRPr lang="en-US"/>
        </a:p>
      </dgm:t>
    </dgm:pt>
    <dgm:pt modelId="{23A12C8D-9D71-4009-9CAB-8A18DE535BEF}" type="parTrans" cxnId="{FA549F3E-2AEB-4B55-A5C7-B302F3E0AD42}">
      <dgm:prSet/>
      <dgm:spPr/>
      <dgm:t>
        <a:bodyPr/>
        <a:lstStyle/>
        <a:p>
          <a:endParaRPr lang="en-US"/>
        </a:p>
      </dgm:t>
    </dgm:pt>
    <dgm:pt modelId="{A9B43FC0-D623-430B-9AF3-C8356685DDAD}" type="sibTrans" cxnId="{FA549F3E-2AEB-4B55-A5C7-B302F3E0AD42}">
      <dgm:prSet/>
      <dgm:spPr/>
      <dgm:t>
        <a:bodyPr/>
        <a:lstStyle/>
        <a:p>
          <a:endParaRPr lang="en-US"/>
        </a:p>
      </dgm:t>
    </dgm:pt>
    <dgm:pt modelId="{A23F184B-6099-42C5-A587-22FB274A8669}">
      <dgm:prSet/>
      <dgm:spPr/>
      <dgm:t>
        <a:bodyPr/>
        <a:lstStyle/>
        <a:p>
          <a:r>
            <a:rPr lang="vi-VN" i="1"/>
            <a:t>Các cấp độ cơ bản của thế giới sống bao gồm: tế bào, cơ thể, quẩn thể, quẩn xã và hệ sinh thái.</a:t>
          </a:r>
          <a:endParaRPr lang="en-US"/>
        </a:p>
      </dgm:t>
    </dgm:pt>
    <dgm:pt modelId="{3CC1494A-74D3-4A06-B62C-DCA9277BC899}" type="parTrans" cxnId="{6FB1FE03-1F29-47D9-AA11-21291DBEE4E7}">
      <dgm:prSet/>
      <dgm:spPr/>
      <dgm:t>
        <a:bodyPr/>
        <a:lstStyle/>
        <a:p>
          <a:endParaRPr lang="en-US"/>
        </a:p>
      </dgm:t>
    </dgm:pt>
    <dgm:pt modelId="{34742CC0-9FEC-41BB-99D3-21E5E9D4E7B7}" type="sibTrans" cxnId="{6FB1FE03-1F29-47D9-AA11-21291DBEE4E7}">
      <dgm:prSet/>
      <dgm:spPr/>
      <dgm:t>
        <a:bodyPr/>
        <a:lstStyle/>
        <a:p>
          <a:endParaRPr lang="en-US"/>
        </a:p>
      </dgm:t>
    </dgm:pt>
    <dgm:pt modelId="{84BA5B4E-B738-4455-884A-4AC2B76D3B34}" type="pres">
      <dgm:prSet presAssocID="{E8F8A0FC-DC81-4425-8666-795B86E43C87}" presName="hierChild1" presStyleCnt="0">
        <dgm:presLayoutVars>
          <dgm:orgChart val="1"/>
          <dgm:chPref val="1"/>
          <dgm:dir/>
          <dgm:animOne val="branch"/>
          <dgm:animLvl val="lvl"/>
          <dgm:resizeHandles/>
        </dgm:presLayoutVars>
      </dgm:prSet>
      <dgm:spPr/>
      <dgm:t>
        <a:bodyPr/>
        <a:lstStyle/>
        <a:p>
          <a:endParaRPr lang="en-US"/>
        </a:p>
      </dgm:t>
    </dgm:pt>
    <dgm:pt modelId="{99B99828-94D1-4A36-A752-FD0367A6D40F}" type="pres">
      <dgm:prSet presAssocID="{C34EF66E-1D95-489A-8694-DF129D4B6C6D}" presName="hierRoot1" presStyleCnt="0">
        <dgm:presLayoutVars>
          <dgm:hierBranch val="init"/>
        </dgm:presLayoutVars>
      </dgm:prSet>
      <dgm:spPr/>
    </dgm:pt>
    <dgm:pt modelId="{FD365827-DB2B-4810-A538-C42B18AFA931}" type="pres">
      <dgm:prSet presAssocID="{C34EF66E-1D95-489A-8694-DF129D4B6C6D}" presName="rootComposite1" presStyleCnt="0"/>
      <dgm:spPr/>
    </dgm:pt>
    <dgm:pt modelId="{9EF14D32-AC7B-4612-A5FF-2ED3BA6CF276}" type="pres">
      <dgm:prSet presAssocID="{C34EF66E-1D95-489A-8694-DF129D4B6C6D}" presName="rootText1" presStyleLbl="node0" presStyleIdx="0" presStyleCnt="2">
        <dgm:presLayoutVars>
          <dgm:chPref val="3"/>
        </dgm:presLayoutVars>
      </dgm:prSet>
      <dgm:spPr/>
      <dgm:t>
        <a:bodyPr/>
        <a:lstStyle/>
        <a:p>
          <a:endParaRPr lang="en-US"/>
        </a:p>
      </dgm:t>
    </dgm:pt>
    <dgm:pt modelId="{6CD9C038-5A93-40B8-8E91-CFB7F7BE2C1E}" type="pres">
      <dgm:prSet presAssocID="{C34EF66E-1D95-489A-8694-DF129D4B6C6D}" presName="rootConnector1" presStyleLbl="node1" presStyleIdx="0" presStyleCnt="0"/>
      <dgm:spPr/>
      <dgm:t>
        <a:bodyPr/>
        <a:lstStyle/>
        <a:p>
          <a:endParaRPr lang="en-US"/>
        </a:p>
      </dgm:t>
    </dgm:pt>
    <dgm:pt modelId="{7AD77994-150C-43E2-A871-13DFB5DA52B2}" type="pres">
      <dgm:prSet presAssocID="{C34EF66E-1D95-489A-8694-DF129D4B6C6D}" presName="hierChild2" presStyleCnt="0"/>
      <dgm:spPr/>
    </dgm:pt>
    <dgm:pt modelId="{A4A127C6-3D3E-4040-889C-7F86C8AFDEA4}" type="pres">
      <dgm:prSet presAssocID="{C34EF66E-1D95-489A-8694-DF129D4B6C6D}" presName="hierChild3" presStyleCnt="0"/>
      <dgm:spPr/>
    </dgm:pt>
    <dgm:pt modelId="{5DF8CF7D-ADA4-47FE-8C5A-44508D34852E}" type="pres">
      <dgm:prSet presAssocID="{A23F184B-6099-42C5-A587-22FB274A8669}" presName="hierRoot1" presStyleCnt="0">
        <dgm:presLayoutVars>
          <dgm:hierBranch val="init"/>
        </dgm:presLayoutVars>
      </dgm:prSet>
      <dgm:spPr/>
    </dgm:pt>
    <dgm:pt modelId="{374531E0-C9E6-460F-8571-D771B2929E9C}" type="pres">
      <dgm:prSet presAssocID="{A23F184B-6099-42C5-A587-22FB274A8669}" presName="rootComposite1" presStyleCnt="0"/>
      <dgm:spPr/>
    </dgm:pt>
    <dgm:pt modelId="{7851A9E0-70A3-450A-BE01-72D3D175B643}" type="pres">
      <dgm:prSet presAssocID="{A23F184B-6099-42C5-A587-22FB274A8669}" presName="rootText1" presStyleLbl="node0" presStyleIdx="1" presStyleCnt="2">
        <dgm:presLayoutVars>
          <dgm:chPref val="3"/>
        </dgm:presLayoutVars>
      </dgm:prSet>
      <dgm:spPr/>
      <dgm:t>
        <a:bodyPr/>
        <a:lstStyle/>
        <a:p>
          <a:endParaRPr lang="en-US"/>
        </a:p>
      </dgm:t>
    </dgm:pt>
    <dgm:pt modelId="{74A43533-B904-4794-A2AA-5FB75904F101}" type="pres">
      <dgm:prSet presAssocID="{A23F184B-6099-42C5-A587-22FB274A8669}" presName="rootConnector1" presStyleLbl="node1" presStyleIdx="0" presStyleCnt="0"/>
      <dgm:spPr/>
      <dgm:t>
        <a:bodyPr/>
        <a:lstStyle/>
        <a:p>
          <a:endParaRPr lang="en-US"/>
        </a:p>
      </dgm:t>
    </dgm:pt>
    <dgm:pt modelId="{57733D64-BF1F-4E76-A456-65E4300EE813}" type="pres">
      <dgm:prSet presAssocID="{A23F184B-6099-42C5-A587-22FB274A8669}" presName="hierChild2" presStyleCnt="0"/>
      <dgm:spPr/>
    </dgm:pt>
    <dgm:pt modelId="{C2BE4354-8C57-46B5-A855-21B000E899AB}" type="pres">
      <dgm:prSet presAssocID="{A23F184B-6099-42C5-A587-22FB274A8669}" presName="hierChild3" presStyleCnt="0"/>
      <dgm:spPr/>
    </dgm:pt>
  </dgm:ptLst>
  <dgm:cxnLst>
    <dgm:cxn modelId="{2FE1DD86-98D8-4593-BB4B-9B03381982E3}" type="presOf" srcId="{C34EF66E-1D95-489A-8694-DF129D4B6C6D}" destId="{9EF14D32-AC7B-4612-A5FF-2ED3BA6CF276}" srcOrd="0" destOrd="0" presId="urn:microsoft.com/office/officeart/2009/3/layout/HorizontalOrganizationChart"/>
    <dgm:cxn modelId="{6FB1FE03-1F29-47D9-AA11-21291DBEE4E7}" srcId="{E8F8A0FC-DC81-4425-8666-795B86E43C87}" destId="{A23F184B-6099-42C5-A587-22FB274A8669}" srcOrd="1" destOrd="0" parTransId="{3CC1494A-74D3-4A06-B62C-DCA9277BC899}" sibTransId="{34742CC0-9FEC-41BB-99D3-21E5E9D4E7B7}"/>
    <dgm:cxn modelId="{24189D7F-AF84-4C9A-BCF0-C4223400AAF1}" type="presOf" srcId="{A23F184B-6099-42C5-A587-22FB274A8669}" destId="{7851A9E0-70A3-450A-BE01-72D3D175B643}" srcOrd="0" destOrd="0" presId="urn:microsoft.com/office/officeart/2009/3/layout/HorizontalOrganizationChart"/>
    <dgm:cxn modelId="{FA549F3E-2AEB-4B55-A5C7-B302F3E0AD42}" srcId="{E8F8A0FC-DC81-4425-8666-795B86E43C87}" destId="{C34EF66E-1D95-489A-8694-DF129D4B6C6D}" srcOrd="0" destOrd="0" parTransId="{23A12C8D-9D71-4009-9CAB-8A18DE535BEF}" sibTransId="{A9B43FC0-D623-430B-9AF3-C8356685DDAD}"/>
    <dgm:cxn modelId="{2A70D4FA-97F3-4894-A483-2E3668D48020}" type="presOf" srcId="{C34EF66E-1D95-489A-8694-DF129D4B6C6D}" destId="{6CD9C038-5A93-40B8-8E91-CFB7F7BE2C1E}" srcOrd="1" destOrd="0" presId="urn:microsoft.com/office/officeart/2009/3/layout/HorizontalOrganizationChart"/>
    <dgm:cxn modelId="{AA346586-798D-49E3-8153-3FCA37DBD9DC}" type="presOf" srcId="{A23F184B-6099-42C5-A587-22FB274A8669}" destId="{74A43533-B904-4794-A2AA-5FB75904F101}" srcOrd="1" destOrd="0" presId="urn:microsoft.com/office/officeart/2009/3/layout/HorizontalOrganizationChart"/>
    <dgm:cxn modelId="{DE6F157A-016B-4EB2-87BC-4A6E49C04A15}" type="presOf" srcId="{E8F8A0FC-DC81-4425-8666-795B86E43C87}" destId="{84BA5B4E-B738-4455-884A-4AC2B76D3B34}" srcOrd="0" destOrd="0" presId="urn:microsoft.com/office/officeart/2009/3/layout/HorizontalOrganizationChart"/>
    <dgm:cxn modelId="{0D03749B-E043-4E22-8708-E0D073198359}" type="presParOf" srcId="{84BA5B4E-B738-4455-884A-4AC2B76D3B34}" destId="{99B99828-94D1-4A36-A752-FD0367A6D40F}" srcOrd="0" destOrd="0" presId="urn:microsoft.com/office/officeart/2009/3/layout/HorizontalOrganizationChart"/>
    <dgm:cxn modelId="{D060C847-0E51-409C-ACFD-69782869D0AE}" type="presParOf" srcId="{99B99828-94D1-4A36-A752-FD0367A6D40F}" destId="{FD365827-DB2B-4810-A538-C42B18AFA931}" srcOrd="0" destOrd="0" presId="urn:microsoft.com/office/officeart/2009/3/layout/HorizontalOrganizationChart"/>
    <dgm:cxn modelId="{A8B39133-66D0-4851-AF0F-F06EB1778404}" type="presParOf" srcId="{FD365827-DB2B-4810-A538-C42B18AFA931}" destId="{9EF14D32-AC7B-4612-A5FF-2ED3BA6CF276}" srcOrd="0" destOrd="0" presId="urn:microsoft.com/office/officeart/2009/3/layout/HorizontalOrganizationChart"/>
    <dgm:cxn modelId="{74A29AAE-6823-434E-BC49-8D4DA6123955}" type="presParOf" srcId="{FD365827-DB2B-4810-A538-C42B18AFA931}" destId="{6CD9C038-5A93-40B8-8E91-CFB7F7BE2C1E}" srcOrd="1" destOrd="0" presId="urn:microsoft.com/office/officeart/2009/3/layout/HorizontalOrganizationChart"/>
    <dgm:cxn modelId="{DE46B8E0-BE32-4222-91A8-7F92ED4DA179}" type="presParOf" srcId="{99B99828-94D1-4A36-A752-FD0367A6D40F}" destId="{7AD77994-150C-43E2-A871-13DFB5DA52B2}" srcOrd="1" destOrd="0" presId="urn:microsoft.com/office/officeart/2009/3/layout/HorizontalOrganizationChart"/>
    <dgm:cxn modelId="{B869CAB6-C6EA-4637-8790-1FA4820B083E}" type="presParOf" srcId="{99B99828-94D1-4A36-A752-FD0367A6D40F}" destId="{A4A127C6-3D3E-4040-889C-7F86C8AFDEA4}" srcOrd="2" destOrd="0" presId="urn:microsoft.com/office/officeart/2009/3/layout/HorizontalOrganizationChart"/>
    <dgm:cxn modelId="{C21DB16A-A3C2-4831-9E8D-7B11F4888DF4}" type="presParOf" srcId="{84BA5B4E-B738-4455-884A-4AC2B76D3B34}" destId="{5DF8CF7D-ADA4-47FE-8C5A-44508D34852E}" srcOrd="1" destOrd="0" presId="urn:microsoft.com/office/officeart/2009/3/layout/HorizontalOrganizationChart"/>
    <dgm:cxn modelId="{4BD5281B-5E5C-49F1-AF92-1C866F06D351}" type="presParOf" srcId="{5DF8CF7D-ADA4-47FE-8C5A-44508D34852E}" destId="{374531E0-C9E6-460F-8571-D771B2929E9C}" srcOrd="0" destOrd="0" presId="urn:microsoft.com/office/officeart/2009/3/layout/HorizontalOrganizationChart"/>
    <dgm:cxn modelId="{57975484-5F5A-4B87-99F2-1A77D21B7571}" type="presParOf" srcId="{374531E0-C9E6-460F-8571-D771B2929E9C}" destId="{7851A9E0-70A3-450A-BE01-72D3D175B643}" srcOrd="0" destOrd="0" presId="urn:microsoft.com/office/officeart/2009/3/layout/HorizontalOrganizationChart"/>
    <dgm:cxn modelId="{4094F67F-0199-4CC8-B6B1-590A57108AF2}" type="presParOf" srcId="{374531E0-C9E6-460F-8571-D771B2929E9C}" destId="{74A43533-B904-4794-A2AA-5FB75904F101}" srcOrd="1" destOrd="0" presId="urn:microsoft.com/office/officeart/2009/3/layout/HorizontalOrganizationChart"/>
    <dgm:cxn modelId="{248ABA73-463A-4DF1-813E-83177C794F92}" type="presParOf" srcId="{5DF8CF7D-ADA4-47FE-8C5A-44508D34852E}" destId="{57733D64-BF1F-4E76-A456-65E4300EE813}" srcOrd="1" destOrd="0" presId="urn:microsoft.com/office/officeart/2009/3/layout/HorizontalOrganizationChart"/>
    <dgm:cxn modelId="{6F4CB94F-1AF5-405C-BFEF-ACFE420A56F4}" type="presParOf" srcId="{5DF8CF7D-ADA4-47FE-8C5A-44508D34852E}" destId="{C2BE4354-8C57-46B5-A855-21B000E899A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F334E2-1EFE-43D3-89A4-8CA3CED07D71}"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AF9AAA8E-CCF2-4DD2-AA6C-74458D333B76}">
      <dgm:prSet custT="1"/>
      <dgm:spPr/>
      <dgm:t>
        <a:bodyPr/>
        <a:lstStyle/>
        <a:p>
          <a:r>
            <a:rPr lang="vi-VN" sz="2500" i="1" dirty="0" err="1"/>
            <a:t>Thế</a:t>
          </a:r>
          <a:r>
            <a:rPr lang="vi-VN" sz="2500" i="1" dirty="0"/>
            <a:t> </a:t>
          </a:r>
          <a:r>
            <a:rPr lang="vi-VN" sz="2500" i="1" dirty="0" err="1"/>
            <a:t>giới</a:t>
          </a:r>
          <a:r>
            <a:rPr lang="vi-VN" sz="2500" i="1" dirty="0"/>
            <a:t> </a:t>
          </a:r>
          <a:r>
            <a:rPr lang="vi-VN" sz="2500" i="1" dirty="0" err="1"/>
            <a:t>sống</a:t>
          </a:r>
          <a:r>
            <a:rPr lang="vi-VN" sz="2500" i="1" dirty="0"/>
            <a:t> </a:t>
          </a:r>
          <a:r>
            <a:rPr lang="vi-VN" sz="2500" i="1" dirty="0" err="1"/>
            <a:t>được</a:t>
          </a:r>
          <a:r>
            <a:rPr lang="vi-VN" sz="2500" i="1" dirty="0"/>
            <a:t> </a:t>
          </a:r>
          <a:r>
            <a:rPr lang="vi-VN" sz="2500" i="1" dirty="0" err="1"/>
            <a:t>tổ</a:t>
          </a:r>
          <a:r>
            <a:rPr lang="vi-VN" sz="2500" i="1" dirty="0"/>
            <a:t> </a:t>
          </a:r>
          <a:r>
            <a:rPr lang="vi-VN" sz="2500" i="1" dirty="0" err="1"/>
            <a:t>chức</a:t>
          </a:r>
          <a:r>
            <a:rPr lang="vi-VN" sz="2500" i="1" dirty="0"/>
            <a:t> theo </a:t>
          </a:r>
          <a:r>
            <a:rPr lang="vi-VN" sz="2500" i="1" dirty="0" err="1"/>
            <a:t>thứ</a:t>
          </a:r>
          <a:r>
            <a:rPr lang="vi-VN" sz="2500" i="1" dirty="0"/>
            <a:t> </a:t>
          </a:r>
          <a:r>
            <a:rPr lang="vi-VN" sz="2500" i="1" dirty="0" err="1"/>
            <a:t>bậc</a:t>
          </a:r>
          <a:r>
            <a:rPr lang="vi-VN" sz="2500" i="1" dirty="0"/>
            <a:t>, </a:t>
          </a:r>
          <a:r>
            <a:rPr lang="vi-VN" sz="2500" i="1" dirty="0" err="1"/>
            <a:t>bậc</a:t>
          </a:r>
          <a:r>
            <a:rPr lang="vi-VN" sz="2500" i="1" dirty="0"/>
            <a:t> </a:t>
          </a:r>
          <a:r>
            <a:rPr lang="vi-VN" sz="2500" i="1" dirty="0" err="1"/>
            <a:t>dưới</a:t>
          </a:r>
          <a:r>
            <a:rPr lang="vi-VN" sz="2500" i="1" dirty="0"/>
            <a:t> </a:t>
          </a:r>
          <a:r>
            <a:rPr lang="vi-VN" sz="2500" i="1" dirty="0" err="1"/>
            <a:t>làm</a:t>
          </a:r>
          <a:r>
            <a:rPr lang="vi-VN" sz="2500" i="1" dirty="0"/>
            <a:t> đơn </a:t>
          </a:r>
          <a:r>
            <a:rPr lang="vi-VN" sz="2500" i="1" dirty="0" err="1"/>
            <a:t>vị</a:t>
          </a:r>
          <a:r>
            <a:rPr lang="vi-VN" sz="2500" i="1" dirty="0"/>
            <a:t> </a:t>
          </a:r>
          <a:r>
            <a:rPr lang="vi-VN" sz="2500" i="1" dirty="0" err="1"/>
            <a:t>cấu</a:t>
          </a:r>
          <a:r>
            <a:rPr lang="vi-VN" sz="2500" i="1" dirty="0"/>
            <a:t> </a:t>
          </a:r>
          <a:r>
            <a:rPr lang="vi-VN" sz="2500" i="1" dirty="0" err="1"/>
            <a:t>tạo</a:t>
          </a:r>
          <a:r>
            <a:rPr lang="vi-VN" sz="2500" i="1" dirty="0"/>
            <a:t> nên </a:t>
          </a:r>
          <a:r>
            <a:rPr lang="vi-VN" sz="2500" i="1" dirty="0" err="1"/>
            <a:t>bậc</a:t>
          </a:r>
          <a:r>
            <a:rPr lang="vi-VN" sz="2500" i="1" dirty="0"/>
            <a:t> cao hơn. </a:t>
          </a:r>
          <a:r>
            <a:rPr lang="vi-VN" sz="2500" i="1" dirty="0" err="1"/>
            <a:t>Các</a:t>
          </a:r>
          <a:r>
            <a:rPr lang="vi-VN" sz="2500" i="1" dirty="0"/>
            <a:t> </a:t>
          </a:r>
          <a:r>
            <a:rPr lang="vi-VN" sz="2500" i="1" dirty="0" err="1"/>
            <a:t>bộ</a:t>
          </a:r>
          <a:r>
            <a:rPr lang="vi-VN" sz="2500" i="1" dirty="0"/>
            <a:t> </a:t>
          </a:r>
          <a:r>
            <a:rPr lang="vi-VN" sz="2500" i="1" dirty="0" err="1"/>
            <a:t>phận</a:t>
          </a:r>
          <a:r>
            <a:rPr lang="vi-VN" sz="2500" i="1" dirty="0"/>
            <a:t> </a:t>
          </a:r>
          <a:r>
            <a:rPr lang="vi-VN" sz="2500" i="1" dirty="0" err="1"/>
            <a:t>cấu</a:t>
          </a:r>
          <a:r>
            <a:rPr lang="vi-VN" sz="2500" i="1" dirty="0"/>
            <a:t> </a:t>
          </a:r>
          <a:r>
            <a:rPr lang="vi-VN" sz="2500" i="1" dirty="0" err="1"/>
            <a:t>thành</a:t>
          </a:r>
          <a:r>
            <a:rPr lang="vi-VN" sz="2500" i="1" dirty="0"/>
            <a:t> </a:t>
          </a:r>
          <a:r>
            <a:rPr lang="vi-VN" sz="2500" i="1" dirty="0" err="1"/>
            <a:t>của</a:t>
          </a:r>
          <a:r>
            <a:rPr lang="vi-VN" sz="2500" i="1" dirty="0"/>
            <a:t> </a:t>
          </a:r>
          <a:r>
            <a:rPr lang="vi-VN" sz="2500" i="1" dirty="0" err="1"/>
            <a:t>một</a:t>
          </a:r>
          <a:r>
            <a:rPr lang="vi-VN" sz="2500" i="1" dirty="0"/>
            <a:t> </a:t>
          </a:r>
          <a:r>
            <a:rPr lang="vi-VN" sz="2500" i="1" dirty="0" err="1"/>
            <a:t>cấp</a:t>
          </a:r>
          <a:r>
            <a:rPr lang="vi-VN" sz="2500" i="1" dirty="0"/>
            <a:t> </a:t>
          </a:r>
          <a:r>
            <a:rPr lang="vi-VN" sz="2500" i="1" dirty="0" err="1"/>
            <a:t>bậc</a:t>
          </a:r>
          <a:r>
            <a:rPr lang="vi-VN" sz="2500" i="1" dirty="0"/>
            <a:t> tương </a:t>
          </a:r>
          <a:r>
            <a:rPr lang="vi-VN" sz="2500" i="1" dirty="0" err="1"/>
            <a:t>tác</a:t>
          </a:r>
          <a:r>
            <a:rPr lang="vi-VN" sz="2500" i="1" dirty="0"/>
            <a:t> </a:t>
          </a:r>
          <a:r>
            <a:rPr lang="vi-VN" sz="2500" i="1" dirty="0" err="1"/>
            <a:t>với</a:t>
          </a:r>
          <a:r>
            <a:rPr lang="vi-VN" sz="2500" i="1" dirty="0"/>
            <a:t> nhau </a:t>
          </a:r>
          <a:r>
            <a:rPr lang="vi-VN" sz="2500" i="1" dirty="0" err="1"/>
            <a:t>tạo</a:t>
          </a:r>
          <a:r>
            <a:rPr lang="vi-VN" sz="2500" i="1" dirty="0"/>
            <a:t> nên </a:t>
          </a:r>
          <a:r>
            <a:rPr lang="vi-VN" sz="2500" i="1" dirty="0" err="1"/>
            <a:t>những</a:t>
          </a:r>
          <a:r>
            <a:rPr lang="vi-VN" sz="2500" i="1" dirty="0"/>
            <a:t> </a:t>
          </a:r>
          <a:r>
            <a:rPr lang="vi-VN" sz="2500" i="1" dirty="0" err="1"/>
            <a:t>đặc</a:t>
          </a:r>
          <a:r>
            <a:rPr lang="vi-VN" sz="2500" i="1" dirty="0"/>
            <a:t> </a:t>
          </a:r>
          <a:r>
            <a:rPr lang="vi-VN" sz="2500" i="1" dirty="0" err="1"/>
            <a:t>tính</a:t>
          </a:r>
          <a:r>
            <a:rPr lang="vi-VN" sz="2500" i="1" dirty="0"/>
            <a:t> </a:t>
          </a:r>
          <a:r>
            <a:rPr lang="vi-VN" sz="2500" i="1" dirty="0" err="1"/>
            <a:t>nổi</a:t>
          </a:r>
          <a:r>
            <a:rPr lang="vi-VN" sz="2500" i="1" dirty="0"/>
            <a:t> </a:t>
          </a:r>
          <a:r>
            <a:rPr lang="vi-VN" sz="2500" i="1" dirty="0" err="1"/>
            <a:t>trội</a:t>
          </a:r>
          <a:r>
            <a:rPr lang="vi-VN" sz="2500" i="1" dirty="0"/>
            <a:t> </a:t>
          </a:r>
          <a:r>
            <a:rPr lang="vi-VN" sz="2500" i="1" dirty="0" err="1"/>
            <a:t>mà</a:t>
          </a:r>
          <a:r>
            <a:rPr lang="vi-VN" sz="2500" i="1" dirty="0"/>
            <a:t> </a:t>
          </a:r>
          <a:r>
            <a:rPr lang="vi-VN" sz="2500" i="1" dirty="0" err="1"/>
            <a:t>các</a:t>
          </a:r>
          <a:r>
            <a:rPr lang="vi-VN" sz="2500" i="1" dirty="0"/>
            <a:t> </a:t>
          </a:r>
          <a:r>
            <a:rPr lang="vi-VN" sz="2500" i="1" dirty="0" err="1"/>
            <a:t>thành</a:t>
          </a:r>
          <a:r>
            <a:rPr lang="vi-VN" sz="2500" i="1" dirty="0"/>
            <a:t> </a:t>
          </a:r>
          <a:r>
            <a:rPr lang="vi-VN" sz="2500" i="1" dirty="0" err="1"/>
            <a:t>phẩn</a:t>
          </a:r>
          <a:r>
            <a:rPr lang="vi-VN" sz="2500" i="1" dirty="0"/>
            <a:t> riêng </a:t>
          </a:r>
          <a:r>
            <a:rPr lang="vi-VN" sz="2500" i="1" dirty="0" err="1"/>
            <a:t>biệt</a:t>
          </a:r>
          <a:r>
            <a:rPr lang="vi-VN" sz="2500" i="1" dirty="0"/>
            <a:t> không </a:t>
          </a:r>
          <a:r>
            <a:rPr lang="vi-VN" sz="2500" i="1" dirty="0" err="1"/>
            <a:t>thể</a:t>
          </a:r>
          <a:r>
            <a:rPr lang="vi-VN" sz="2500" i="1" dirty="0"/>
            <a:t> </a:t>
          </a:r>
          <a:r>
            <a:rPr lang="vi-VN" sz="2500" i="1" dirty="0" err="1"/>
            <a:t>có</a:t>
          </a:r>
          <a:r>
            <a:rPr lang="vi-VN" sz="2500" i="1" dirty="0"/>
            <a:t> </a:t>
          </a:r>
          <a:r>
            <a:rPr lang="vi-VN" sz="2500" i="1" dirty="0" err="1"/>
            <a:t>được</a:t>
          </a:r>
          <a:endParaRPr lang="en-US" sz="2500" dirty="0"/>
        </a:p>
      </dgm:t>
    </dgm:pt>
    <dgm:pt modelId="{5B6F4997-74C7-4781-8480-FB794BA765E2}" type="parTrans" cxnId="{00A1CB21-D394-47E3-94B8-7EED4C0F17C3}">
      <dgm:prSet/>
      <dgm:spPr/>
      <dgm:t>
        <a:bodyPr/>
        <a:lstStyle/>
        <a:p>
          <a:endParaRPr lang="en-US"/>
        </a:p>
      </dgm:t>
    </dgm:pt>
    <dgm:pt modelId="{BA32A3CA-2B75-4743-9BF1-9B9BE2D8AE84}" type="sibTrans" cxnId="{00A1CB21-D394-47E3-94B8-7EED4C0F17C3}">
      <dgm:prSet/>
      <dgm:spPr/>
      <dgm:t>
        <a:bodyPr/>
        <a:lstStyle/>
        <a:p>
          <a:endParaRPr lang="en-US"/>
        </a:p>
      </dgm:t>
    </dgm:pt>
    <dgm:pt modelId="{8B3DFE98-57EE-418C-903C-9CA943AA330E}">
      <dgm:prSet custT="1"/>
      <dgm:spPr/>
      <dgm:t>
        <a:bodyPr/>
        <a:lstStyle/>
        <a:p>
          <a:r>
            <a:rPr lang="vi-VN" sz="2500" i="1" dirty="0" err="1"/>
            <a:t>Mối</a:t>
          </a:r>
          <a:r>
            <a:rPr lang="vi-VN" sz="2500" i="1" dirty="0"/>
            <a:t> quan </a:t>
          </a:r>
          <a:r>
            <a:rPr lang="vi-VN" sz="2500" i="1" dirty="0" err="1"/>
            <a:t>hệ</a:t>
          </a:r>
          <a:r>
            <a:rPr lang="vi-VN" sz="2500" i="1" dirty="0"/>
            <a:t> </a:t>
          </a:r>
          <a:r>
            <a:rPr lang="vi-VN" sz="2500" i="1" dirty="0" err="1"/>
            <a:t>hữu</a:t>
          </a:r>
          <a:r>
            <a:rPr lang="vi-VN" sz="2500" i="1" dirty="0"/>
            <a:t> cơ </a:t>
          </a:r>
          <a:r>
            <a:rPr lang="vi-VN" sz="2500" i="1" dirty="0" err="1"/>
            <a:t>giữa</a:t>
          </a:r>
          <a:r>
            <a:rPr lang="vi-VN" sz="2500" i="1" dirty="0"/>
            <a:t> </a:t>
          </a:r>
          <a:r>
            <a:rPr lang="vi-VN" sz="2500" i="1" dirty="0" err="1"/>
            <a:t>các</a:t>
          </a:r>
          <a:r>
            <a:rPr lang="vi-VN" sz="2500" i="1" dirty="0"/>
            <a:t> </a:t>
          </a:r>
          <a:r>
            <a:rPr lang="vi-VN" sz="2500" i="1" dirty="0" err="1"/>
            <a:t>cấp</a:t>
          </a:r>
          <a:r>
            <a:rPr lang="vi-VN" sz="2500" i="1" dirty="0"/>
            <a:t> </a:t>
          </a:r>
          <a:r>
            <a:rPr lang="vi-VN" sz="2500" i="1" dirty="0" err="1"/>
            <a:t>độ</a:t>
          </a:r>
          <a:r>
            <a:rPr lang="vi-VN" sz="2500" i="1" dirty="0"/>
            <a:t> </a:t>
          </a:r>
          <a:r>
            <a:rPr lang="vi-VN" sz="2500" i="1" dirty="0" err="1"/>
            <a:t>tổ</a:t>
          </a:r>
          <a:r>
            <a:rPr lang="vi-VN" sz="2500" i="1" dirty="0"/>
            <a:t> </a:t>
          </a:r>
          <a:r>
            <a:rPr lang="vi-VN" sz="2500" i="1" dirty="0" err="1"/>
            <a:t>chức</a:t>
          </a:r>
          <a:r>
            <a:rPr lang="vi-VN" sz="2500" i="1" dirty="0"/>
            <a:t> </a:t>
          </a:r>
          <a:r>
            <a:rPr lang="vi-VN" sz="2500" i="1" dirty="0" err="1"/>
            <a:t>sống</a:t>
          </a:r>
          <a:r>
            <a:rPr lang="vi-VN" sz="2500" i="1" dirty="0"/>
            <a:t> </a:t>
          </a:r>
          <a:r>
            <a:rPr lang="vi-VN" sz="2500" i="1" dirty="0" err="1"/>
            <a:t>dựa</a:t>
          </a:r>
          <a:r>
            <a:rPr lang="vi-VN" sz="2500" i="1" dirty="0"/>
            <a:t> trên </a:t>
          </a:r>
          <a:r>
            <a:rPr lang="vi-VN" sz="2500" i="1" dirty="0" err="1"/>
            <a:t>hoạt</a:t>
          </a:r>
          <a:r>
            <a:rPr lang="vi-VN" sz="2500" i="1" dirty="0"/>
            <a:t> </a:t>
          </a:r>
          <a:r>
            <a:rPr lang="vi-VN" sz="2500" i="1" dirty="0" err="1"/>
            <a:t>động</a:t>
          </a:r>
          <a:r>
            <a:rPr lang="vi-VN" sz="2500" i="1" dirty="0"/>
            <a:t> </a:t>
          </a:r>
          <a:r>
            <a:rPr lang="vi-VN" sz="2500" i="1" dirty="0" err="1"/>
            <a:t>sống</a:t>
          </a:r>
          <a:r>
            <a:rPr lang="vi-VN" sz="2500" i="1" dirty="0"/>
            <a:t> ở </a:t>
          </a:r>
          <a:r>
            <a:rPr lang="vi-VN" sz="2500" i="1" dirty="0" err="1"/>
            <a:t>cấp</a:t>
          </a:r>
          <a:r>
            <a:rPr lang="vi-VN" sz="2500" i="1" dirty="0"/>
            <a:t> </a:t>
          </a:r>
          <a:r>
            <a:rPr lang="vi-VN" sz="2500" i="1" dirty="0" err="1"/>
            <a:t>độ</a:t>
          </a:r>
          <a:r>
            <a:rPr lang="vi-VN" sz="2500" i="1" dirty="0"/>
            <a:t> </a:t>
          </a:r>
          <a:r>
            <a:rPr lang="vi-VN" sz="2500" i="1" dirty="0" err="1"/>
            <a:t>tế</a:t>
          </a:r>
          <a:r>
            <a:rPr lang="vi-VN" sz="2500" i="1" dirty="0"/>
            <a:t> </a:t>
          </a:r>
          <a:r>
            <a:rPr lang="vi-VN" sz="2500" i="1" dirty="0" err="1"/>
            <a:t>bào</a:t>
          </a:r>
          <a:r>
            <a:rPr lang="vi-VN" sz="2500" i="1" dirty="0"/>
            <a:t>, </a:t>
          </a:r>
          <a:r>
            <a:rPr lang="vi-VN" sz="2500" i="1" dirty="0" err="1"/>
            <a:t>sự</a:t>
          </a:r>
          <a:r>
            <a:rPr lang="vi-VN" sz="2500" i="1" dirty="0"/>
            <a:t> </a:t>
          </a:r>
          <a:r>
            <a:rPr lang="vi-VN" sz="2500" i="1" dirty="0" err="1"/>
            <a:t>truyền</a:t>
          </a:r>
          <a:r>
            <a:rPr lang="vi-VN" sz="2500" i="1" dirty="0"/>
            <a:t> năng </a:t>
          </a:r>
          <a:r>
            <a:rPr lang="vi-VN" sz="2500" i="1" dirty="0" err="1"/>
            <a:t>lượng</a:t>
          </a:r>
          <a:r>
            <a:rPr lang="vi-VN" sz="2500" i="1" dirty="0"/>
            <a:t> </a:t>
          </a:r>
          <a:r>
            <a:rPr lang="vi-VN" sz="2500" i="1" dirty="0" err="1"/>
            <a:t>và</a:t>
          </a:r>
          <a:r>
            <a:rPr lang="vi-VN" sz="2500" i="1" dirty="0"/>
            <a:t> </a:t>
          </a:r>
          <a:r>
            <a:rPr lang="vi-VN" sz="2500" i="1" dirty="0" err="1"/>
            <a:t>vật</a:t>
          </a:r>
          <a:r>
            <a:rPr lang="vi-VN" sz="2500" i="1" dirty="0"/>
            <a:t> </a:t>
          </a:r>
          <a:r>
            <a:rPr lang="vi-VN" sz="2500" i="1" dirty="0" err="1"/>
            <a:t>chất</a:t>
          </a:r>
          <a:r>
            <a:rPr lang="vi-VN" sz="2500" i="1" dirty="0"/>
            <a:t> </a:t>
          </a:r>
          <a:r>
            <a:rPr lang="vi-VN" sz="2500" i="1" dirty="0" err="1"/>
            <a:t>giữa</a:t>
          </a:r>
          <a:r>
            <a:rPr lang="vi-VN" sz="2500" i="1" dirty="0"/>
            <a:t> </a:t>
          </a:r>
          <a:r>
            <a:rPr lang="vi-VN" sz="2500" i="1" dirty="0" err="1"/>
            <a:t>các</a:t>
          </a:r>
          <a:r>
            <a:rPr lang="vi-VN" sz="2500" i="1" dirty="0"/>
            <a:t> </a:t>
          </a:r>
          <a:r>
            <a:rPr lang="vi-VN" sz="2500" i="1" dirty="0" err="1"/>
            <a:t>cấp</a:t>
          </a:r>
          <a:r>
            <a:rPr lang="vi-VN" sz="2500" i="1" dirty="0"/>
            <a:t> </a:t>
          </a:r>
          <a:r>
            <a:rPr lang="vi-VN" sz="2500" i="1" dirty="0" err="1"/>
            <a:t>độ</a:t>
          </a:r>
          <a:r>
            <a:rPr lang="vi-VN" sz="2500" i="1" dirty="0"/>
            <a:t>.</a:t>
          </a:r>
          <a:endParaRPr lang="en-US" sz="2500" dirty="0"/>
        </a:p>
      </dgm:t>
    </dgm:pt>
    <dgm:pt modelId="{BF874099-EBAD-418B-8A26-0DEC17E3BD4C}" type="parTrans" cxnId="{9F9C503A-8605-499A-BC96-EEF05F915FB5}">
      <dgm:prSet/>
      <dgm:spPr/>
      <dgm:t>
        <a:bodyPr/>
        <a:lstStyle/>
        <a:p>
          <a:endParaRPr lang="en-US"/>
        </a:p>
      </dgm:t>
    </dgm:pt>
    <dgm:pt modelId="{EB8FF4EF-9E69-484F-80B1-7225BCFD9249}" type="sibTrans" cxnId="{9F9C503A-8605-499A-BC96-EEF05F915FB5}">
      <dgm:prSet/>
      <dgm:spPr/>
      <dgm:t>
        <a:bodyPr/>
        <a:lstStyle/>
        <a:p>
          <a:endParaRPr lang="en-US"/>
        </a:p>
      </dgm:t>
    </dgm:pt>
    <dgm:pt modelId="{252FA3DC-B8EE-4D60-9DE2-E43B4BA8F0A5}">
      <dgm:prSet custT="1"/>
      <dgm:spPr/>
      <dgm:t>
        <a:bodyPr/>
        <a:lstStyle/>
        <a:p>
          <a:r>
            <a:rPr lang="en-US" sz="2500" i="1" dirty="0" err="1"/>
            <a:t>Tế</a:t>
          </a:r>
          <a:r>
            <a:rPr lang="en-US" sz="2500" i="1" dirty="0"/>
            <a:t> </a:t>
          </a:r>
          <a:r>
            <a:rPr lang="en-US" sz="2500" i="1" dirty="0" err="1"/>
            <a:t>giới</a:t>
          </a:r>
          <a:r>
            <a:rPr lang="en-US" sz="2500" i="1" dirty="0"/>
            <a:t> </a:t>
          </a:r>
          <a:r>
            <a:rPr lang="en-US" sz="2500" i="1" dirty="0" err="1"/>
            <a:t>sống</a:t>
          </a:r>
          <a:r>
            <a:rPr lang="en-US" sz="2500" i="1" dirty="0"/>
            <a:t> </a:t>
          </a:r>
          <a:r>
            <a:rPr lang="en-US" sz="2500" i="1" dirty="0" err="1"/>
            <a:t>liên</a:t>
          </a:r>
          <a:r>
            <a:rPr lang="en-US" sz="2500" i="1" dirty="0"/>
            <a:t> </a:t>
          </a:r>
          <a:r>
            <a:rPr lang="en-US" sz="2500" i="1" dirty="0" err="1"/>
            <a:t>tục</a:t>
          </a:r>
          <a:r>
            <a:rPr lang="en-US" sz="2500" i="1" dirty="0"/>
            <a:t> </a:t>
          </a:r>
          <a:r>
            <a:rPr lang="en-US" sz="2500" i="1" dirty="0" err="1"/>
            <a:t>tiến</a:t>
          </a:r>
          <a:r>
            <a:rPr lang="en-US" sz="2500" i="1" dirty="0"/>
            <a:t> </a:t>
          </a:r>
          <a:r>
            <a:rPr lang="en-US" sz="2500" i="1" dirty="0" err="1"/>
            <a:t>hoá</a:t>
          </a:r>
          <a:r>
            <a:rPr lang="en-US" sz="2500" i="1" dirty="0"/>
            <a:t> </a:t>
          </a:r>
          <a:r>
            <a:rPr lang="en-US" sz="2500" i="1" dirty="0" err="1"/>
            <a:t>thích</a:t>
          </a:r>
          <a:r>
            <a:rPr lang="en-US" sz="2500" i="1" dirty="0"/>
            <a:t> </a:t>
          </a:r>
          <a:r>
            <a:rPr lang="en-US" sz="2500" i="1" dirty="0" err="1"/>
            <a:t>nghi</a:t>
          </a:r>
          <a:r>
            <a:rPr lang="en-US" sz="2500" i="1" dirty="0"/>
            <a:t> </a:t>
          </a:r>
          <a:r>
            <a:rPr lang="en-US" sz="2500" i="1" dirty="0" err="1"/>
            <a:t>với</a:t>
          </a:r>
          <a:r>
            <a:rPr lang="en-US" sz="2500" i="1" dirty="0"/>
            <a:t> </a:t>
          </a:r>
          <a:r>
            <a:rPr lang="en-US" sz="2500" i="1" dirty="0" err="1"/>
            <a:t>điều</a:t>
          </a:r>
          <a:r>
            <a:rPr lang="en-US" sz="2500" i="1" dirty="0"/>
            <a:t> </a:t>
          </a:r>
          <a:r>
            <a:rPr lang="en-US" sz="2500" i="1" dirty="0" err="1"/>
            <a:t>kiện</a:t>
          </a:r>
          <a:r>
            <a:rPr lang="en-US" sz="2500" i="1" dirty="0"/>
            <a:t> </a:t>
          </a:r>
          <a:r>
            <a:rPr lang="en-US" sz="2500" i="1" dirty="0" err="1"/>
            <a:t>môi</a:t>
          </a:r>
          <a:r>
            <a:rPr lang="en-US" sz="2500" i="1" dirty="0"/>
            <a:t> </a:t>
          </a:r>
          <a:r>
            <a:rPr lang="en-US" sz="2500" i="1" dirty="0" err="1"/>
            <a:t>trường</a:t>
          </a:r>
          <a:r>
            <a:rPr lang="en-US" sz="2500" i="1" dirty="0"/>
            <a:t> </a:t>
          </a:r>
          <a:r>
            <a:rPr lang="en-US" sz="2500" i="1" dirty="0" err="1"/>
            <a:t>luôn</a:t>
          </a:r>
          <a:r>
            <a:rPr lang="en-US" sz="2500" i="1" dirty="0"/>
            <a:t> </a:t>
          </a:r>
          <a:r>
            <a:rPr lang="en-US" sz="2500" i="1" dirty="0" err="1"/>
            <a:t>biến</a:t>
          </a:r>
          <a:r>
            <a:rPr lang="en-US" sz="2500" i="1" dirty="0"/>
            <a:t> </a:t>
          </a:r>
          <a:r>
            <a:rPr lang="en-US" sz="2500" i="1" dirty="0" err="1"/>
            <a:t>đổi</a:t>
          </a:r>
          <a:r>
            <a:rPr lang="en-US" sz="2500" i="1" dirty="0"/>
            <a:t>.</a:t>
          </a:r>
          <a:endParaRPr lang="en-US" sz="2500" dirty="0"/>
        </a:p>
      </dgm:t>
    </dgm:pt>
    <dgm:pt modelId="{E454D046-627E-4FB0-812A-336103E17394}" type="parTrans" cxnId="{CE5D67BF-EAF5-46D7-A0A2-3E782CF8CEBF}">
      <dgm:prSet/>
      <dgm:spPr/>
      <dgm:t>
        <a:bodyPr/>
        <a:lstStyle/>
        <a:p>
          <a:endParaRPr lang="en-US"/>
        </a:p>
      </dgm:t>
    </dgm:pt>
    <dgm:pt modelId="{014BB86B-E174-4968-A198-6E79DAC99099}" type="sibTrans" cxnId="{CE5D67BF-EAF5-46D7-A0A2-3E782CF8CEBF}">
      <dgm:prSet/>
      <dgm:spPr/>
      <dgm:t>
        <a:bodyPr/>
        <a:lstStyle/>
        <a:p>
          <a:endParaRPr lang="en-US"/>
        </a:p>
      </dgm:t>
    </dgm:pt>
    <dgm:pt modelId="{280A71E1-585A-46EB-B472-766D253FB45E}" type="pres">
      <dgm:prSet presAssocID="{07F334E2-1EFE-43D3-89A4-8CA3CED07D71}" presName="linear" presStyleCnt="0">
        <dgm:presLayoutVars>
          <dgm:animLvl val="lvl"/>
          <dgm:resizeHandles val="exact"/>
        </dgm:presLayoutVars>
      </dgm:prSet>
      <dgm:spPr/>
      <dgm:t>
        <a:bodyPr/>
        <a:lstStyle/>
        <a:p>
          <a:endParaRPr lang="en-US"/>
        </a:p>
      </dgm:t>
    </dgm:pt>
    <dgm:pt modelId="{DC293A44-EA73-4DBB-B38F-9D1EF9B3B7A8}" type="pres">
      <dgm:prSet presAssocID="{AF9AAA8E-CCF2-4DD2-AA6C-74458D333B76}" presName="parentText" presStyleLbl="node1" presStyleIdx="0" presStyleCnt="3">
        <dgm:presLayoutVars>
          <dgm:chMax val="0"/>
          <dgm:bulletEnabled val="1"/>
        </dgm:presLayoutVars>
      </dgm:prSet>
      <dgm:spPr/>
      <dgm:t>
        <a:bodyPr/>
        <a:lstStyle/>
        <a:p>
          <a:endParaRPr lang="en-US"/>
        </a:p>
      </dgm:t>
    </dgm:pt>
    <dgm:pt modelId="{6AA982DE-B8A6-4CAF-A8CE-65826CDFFE51}" type="pres">
      <dgm:prSet presAssocID="{BA32A3CA-2B75-4743-9BF1-9B9BE2D8AE84}" presName="spacer" presStyleCnt="0"/>
      <dgm:spPr/>
    </dgm:pt>
    <dgm:pt modelId="{87036020-87BE-409C-9164-1D70DA127DD2}" type="pres">
      <dgm:prSet presAssocID="{8B3DFE98-57EE-418C-903C-9CA943AA330E}" presName="parentText" presStyleLbl="node1" presStyleIdx="1" presStyleCnt="3">
        <dgm:presLayoutVars>
          <dgm:chMax val="0"/>
          <dgm:bulletEnabled val="1"/>
        </dgm:presLayoutVars>
      </dgm:prSet>
      <dgm:spPr/>
      <dgm:t>
        <a:bodyPr/>
        <a:lstStyle/>
        <a:p>
          <a:endParaRPr lang="en-US"/>
        </a:p>
      </dgm:t>
    </dgm:pt>
    <dgm:pt modelId="{F7C9E113-A521-4885-B477-A60396C94CDB}" type="pres">
      <dgm:prSet presAssocID="{EB8FF4EF-9E69-484F-80B1-7225BCFD9249}" presName="spacer" presStyleCnt="0"/>
      <dgm:spPr/>
    </dgm:pt>
    <dgm:pt modelId="{30ED0F4B-2044-4B0B-A027-7BBB9215334D}" type="pres">
      <dgm:prSet presAssocID="{252FA3DC-B8EE-4D60-9DE2-E43B4BA8F0A5}" presName="parentText" presStyleLbl="node1" presStyleIdx="2" presStyleCnt="3">
        <dgm:presLayoutVars>
          <dgm:chMax val="0"/>
          <dgm:bulletEnabled val="1"/>
        </dgm:presLayoutVars>
      </dgm:prSet>
      <dgm:spPr/>
      <dgm:t>
        <a:bodyPr/>
        <a:lstStyle/>
        <a:p>
          <a:endParaRPr lang="en-US"/>
        </a:p>
      </dgm:t>
    </dgm:pt>
  </dgm:ptLst>
  <dgm:cxnLst>
    <dgm:cxn modelId="{CE5D67BF-EAF5-46D7-A0A2-3E782CF8CEBF}" srcId="{07F334E2-1EFE-43D3-89A4-8CA3CED07D71}" destId="{252FA3DC-B8EE-4D60-9DE2-E43B4BA8F0A5}" srcOrd="2" destOrd="0" parTransId="{E454D046-627E-4FB0-812A-336103E17394}" sibTransId="{014BB86B-E174-4968-A198-6E79DAC99099}"/>
    <dgm:cxn modelId="{94F1EDED-C159-469E-837B-73739CAD5D41}" type="presOf" srcId="{8B3DFE98-57EE-418C-903C-9CA943AA330E}" destId="{87036020-87BE-409C-9164-1D70DA127DD2}" srcOrd="0" destOrd="0" presId="urn:microsoft.com/office/officeart/2005/8/layout/vList2"/>
    <dgm:cxn modelId="{D716537B-E1DD-4BE4-A024-FD54CC5D0E29}" type="presOf" srcId="{07F334E2-1EFE-43D3-89A4-8CA3CED07D71}" destId="{280A71E1-585A-46EB-B472-766D253FB45E}" srcOrd="0" destOrd="0" presId="urn:microsoft.com/office/officeart/2005/8/layout/vList2"/>
    <dgm:cxn modelId="{9F9C503A-8605-499A-BC96-EEF05F915FB5}" srcId="{07F334E2-1EFE-43D3-89A4-8CA3CED07D71}" destId="{8B3DFE98-57EE-418C-903C-9CA943AA330E}" srcOrd="1" destOrd="0" parTransId="{BF874099-EBAD-418B-8A26-0DEC17E3BD4C}" sibTransId="{EB8FF4EF-9E69-484F-80B1-7225BCFD9249}"/>
    <dgm:cxn modelId="{956132C2-594C-4759-AE8E-460822961929}" type="presOf" srcId="{AF9AAA8E-CCF2-4DD2-AA6C-74458D333B76}" destId="{DC293A44-EA73-4DBB-B38F-9D1EF9B3B7A8}" srcOrd="0" destOrd="0" presId="urn:microsoft.com/office/officeart/2005/8/layout/vList2"/>
    <dgm:cxn modelId="{2F8A32EA-A169-49BD-96AF-E6DBF0B7076A}" type="presOf" srcId="{252FA3DC-B8EE-4D60-9DE2-E43B4BA8F0A5}" destId="{30ED0F4B-2044-4B0B-A027-7BBB9215334D}" srcOrd="0" destOrd="0" presId="urn:microsoft.com/office/officeart/2005/8/layout/vList2"/>
    <dgm:cxn modelId="{00A1CB21-D394-47E3-94B8-7EED4C0F17C3}" srcId="{07F334E2-1EFE-43D3-89A4-8CA3CED07D71}" destId="{AF9AAA8E-CCF2-4DD2-AA6C-74458D333B76}" srcOrd="0" destOrd="0" parTransId="{5B6F4997-74C7-4781-8480-FB794BA765E2}" sibTransId="{BA32A3CA-2B75-4743-9BF1-9B9BE2D8AE84}"/>
    <dgm:cxn modelId="{5D2EBFA1-A571-4A9A-BE80-610FDADC346B}" type="presParOf" srcId="{280A71E1-585A-46EB-B472-766D253FB45E}" destId="{DC293A44-EA73-4DBB-B38F-9D1EF9B3B7A8}" srcOrd="0" destOrd="0" presId="urn:microsoft.com/office/officeart/2005/8/layout/vList2"/>
    <dgm:cxn modelId="{B0F51705-0419-4D4C-9C5D-50E56834711E}" type="presParOf" srcId="{280A71E1-585A-46EB-B472-766D253FB45E}" destId="{6AA982DE-B8A6-4CAF-A8CE-65826CDFFE51}" srcOrd="1" destOrd="0" presId="urn:microsoft.com/office/officeart/2005/8/layout/vList2"/>
    <dgm:cxn modelId="{44B2F8F1-FB35-41BD-B569-E4805552E9F3}" type="presParOf" srcId="{280A71E1-585A-46EB-B472-766D253FB45E}" destId="{87036020-87BE-409C-9164-1D70DA127DD2}" srcOrd="2" destOrd="0" presId="urn:microsoft.com/office/officeart/2005/8/layout/vList2"/>
    <dgm:cxn modelId="{34AD964D-8471-4002-96E3-F7F2F553C4A1}" type="presParOf" srcId="{280A71E1-585A-46EB-B472-766D253FB45E}" destId="{F7C9E113-A521-4885-B477-A60396C94CDB}" srcOrd="3" destOrd="0" presId="urn:microsoft.com/office/officeart/2005/8/layout/vList2"/>
    <dgm:cxn modelId="{3B021571-96B1-4C21-B0A2-853F7A99E97D}" type="presParOf" srcId="{280A71E1-585A-46EB-B472-766D253FB45E}" destId="{30ED0F4B-2044-4B0B-A027-7BBB9215334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87E22-0840-4CAC-B61E-0F21A1FE9321}">
      <dsp:nvSpPr>
        <dsp:cNvPr id="0" name=""/>
        <dsp:cNvSpPr/>
      </dsp:nvSpPr>
      <dsp:spPr>
        <a:xfrm>
          <a:off x="0" y="958220"/>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485645-E072-46B1-81CB-BEB61F7B102F}">
      <dsp:nvSpPr>
        <dsp:cNvPr id="0" name=""/>
        <dsp:cNvSpPr/>
      </dsp:nvSpPr>
      <dsp:spPr>
        <a:xfrm>
          <a:off x="535129" y="1356250"/>
          <a:ext cx="972962" cy="972962"/>
        </a:xfrm>
        <a:prstGeom prst="actionButtonHelp">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0DC592-6D9C-4F36-9E7A-F9A76261C999}">
      <dsp:nvSpPr>
        <dsp:cNvPr id="0" name=""/>
        <dsp:cNvSpPr/>
      </dsp:nvSpPr>
      <dsp:spPr>
        <a:xfrm>
          <a:off x="2043221" y="958220"/>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lvl="0" algn="l" defTabSz="1111250">
            <a:lnSpc>
              <a:spcPct val="90000"/>
            </a:lnSpc>
            <a:spcBef>
              <a:spcPct val="0"/>
            </a:spcBef>
            <a:spcAft>
              <a:spcPct val="35000"/>
            </a:spcAft>
          </a:pPr>
          <a:r>
            <a:rPr lang="en-US" sz="2500" kern="1200" dirty="0"/>
            <a:t>Quan </a:t>
          </a:r>
          <a:r>
            <a:rPr lang="en-US" sz="2500" kern="1200" dirty="0" err="1"/>
            <a:t>sát</a:t>
          </a:r>
          <a:r>
            <a:rPr lang="en-US" sz="2500" kern="1200" dirty="0"/>
            <a:t> </a:t>
          </a:r>
          <a:r>
            <a:rPr lang="en-US" sz="2500" kern="1200" dirty="0" err="1"/>
            <a:t>hình</a:t>
          </a:r>
          <a:r>
            <a:rPr lang="en-US" sz="2500" kern="1200" dirty="0"/>
            <a:t> </a:t>
          </a:r>
          <a:r>
            <a:rPr lang="en-US" sz="2500" kern="1200" dirty="0" err="1"/>
            <a:t>ảnh</a:t>
          </a:r>
          <a:r>
            <a:rPr lang="en-US" sz="2500" kern="1200" dirty="0"/>
            <a:t> </a:t>
          </a:r>
          <a:r>
            <a:rPr lang="en-US" sz="2500" kern="1200" dirty="0" err="1"/>
            <a:t>sau</a:t>
          </a:r>
          <a:r>
            <a:rPr lang="en-US" sz="2500" kern="1200" dirty="0"/>
            <a:t> </a:t>
          </a:r>
          <a:r>
            <a:rPr lang="en-US" sz="2500" kern="1200" dirty="0" err="1"/>
            <a:t>và</a:t>
          </a:r>
          <a:r>
            <a:rPr lang="en-US" sz="2500" kern="1200" dirty="0"/>
            <a:t> </a:t>
          </a:r>
          <a:r>
            <a:rPr lang="en-US" sz="2500" kern="1200" dirty="0" err="1"/>
            <a:t>gọi</a:t>
          </a:r>
          <a:r>
            <a:rPr lang="en-US" sz="2500" kern="1200" dirty="0"/>
            <a:t> </a:t>
          </a:r>
          <a:r>
            <a:rPr lang="en-US" sz="2500" kern="1200" dirty="0" err="1"/>
            <a:t>tên</a:t>
          </a:r>
          <a:r>
            <a:rPr lang="en-US" sz="2500" kern="1200" dirty="0"/>
            <a:t> </a:t>
          </a:r>
          <a:r>
            <a:rPr lang="en-US" sz="2500" kern="1200" dirty="0" err="1"/>
            <a:t>các</a:t>
          </a:r>
          <a:r>
            <a:rPr lang="en-US" sz="2500" kern="1200" dirty="0"/>
            <a:t> </a:t>
          </a:r>
          <a:r>
            <a:rPr lang="en-US" sz="2500" kern="1200" dirty="0" err="1"/>
            <a:t>cấp</a:t>
          </a:r>
          <a:r>
            <a:rPr lang="en-US" sz="2500" kern="1200" dirty="0"/>
            <a:t> </a:t>
          </a:r>
          <a:r>
            <a:rPr lang="en-US" sz="2500" kern="1200" dirty="0" err="1"/>
            <a:t>tổ</a:t>
          </a:r>
          <a:r>
            <a:rPr lang="en-US" sz="2500" kern="1200" dirty="0"/>
            <a:t> </a:t>
          </a:r>
          <a:r>
            <a:rPr lang="en-US" sz="2500" kern="1200" dirty="0" err="1"/>
            <a:t>chức</a:t>
          </a:r>
          <a:r>
            <a:rPr lang="en-US" sz="2500" kern="1200" dirty="0"/>
            <a:t> </a:t>
          </a:r>
          <a:r>
            <a:rPr lang="en-US" sz="2500" kern="1200" dirty="0" err="1"/>
            <a:t>sống</a:t>
          </a:r>
          <a:r>
            <a:rPr lang="en-US" sz="2500" kern="1200" dirty="0"/>
            <a:t>?</a:t>
          </a:r>
        </a:p>
      </dsp:txBody>
      <dsp:txXfrm>
        <a:off x="2043221" y="958220"/>
        <a:ext cx="4545469" cy="1769022"/>
      </dsp:txXfrm>
    </dsp:sp>
    <dsp:sp modelId="{014D5A2A-8D98-4181-902F-DDE877496E79}">
      <dsp:nvSpPr>
        <dsp:cNvPr id="0" name=""/>
        <dsp:cNvSpPr/>
      </dsp:nvSpPr>
      <dsp:spPr>
        <a:xfrm>
          <a:off x="0" y="3169499"/>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47B9D3-D35C-4DB3-B9AD-1B262C845525}">
      <dsp:nvSpPr>
        <dsp:cNvPr id="0" name=""/>
        <dsp:cNvSpPr/>
      </dsp:nvSpPr>
      <dsp:spPr>
        <a:xfrm>
          <a:off x="535129" y="3567529"/>
          <a:ext cx="972962" cy="972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E0431E-C615-4386-9375-E30348E52E4C}">
      <dsp:nvSpPr>
        <dsp:cNvPr id="0" name=""/>
        <dsp:cNvSpPr/>
      </dsp:nvSpPr>
      <dsp:spPr>
        <a:xfrm>
          <a:off x="2043221" y="3169499"/>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lvl="0" algn="l" defTabSz="1111250">
            <a:lnSpc>
              <a:spcPct val="90000"/>
            </a:lnSpc>
            <a:spcBef>
              <a:spcPct val="0"/>
            </a:spcBef>
            <a:spcAft>
              <a:spcPct val="35000"/>
            </a:spcAft>
          </a:pPr>
          <a:r>
            <a:rPr lang="en-US" sz="2500" kern="1200" dirty="0" err="1"/>
            <a:t>Sắp</a:t>
          </a:r>
          <a:r>
            <a:rPr lang="en-US" sz="2500" kern="1200" dirty="0"/>
            <a:t> </a:t>
          </a:r>
          <a:r>
            <a:rPr lang="en-US" sz="2500" kern="1200" dirty="0" err="1"/>
            <a:t>xếp</a:t>
          </a:r>
          <a:r>
            <a:rPr lang="en-US" sz="2500" kern="1200" dirty="0"/>
            <a:t> </a:t>
          </a:r>
          <a:r>
            <a:rPr lang="en-US" sz="2500" kern="1200" dirty="0" err="1"/>
            <a:t>các</a:t>
          </a:r>
          <a:r>
            <a:rPr lang="en-US" sz="2500" kern="1200" dirty="0"/>
            <a:t> </a:t>
          </a:r>
          <a:r>
            <a:rPr lang="en-US" sz="2500" kern="1200" dirty="0" err="1"/>
            <a:t>cấp</a:t>
          </a:r>
          <a:r>
            <a:rPr lang="en-US" sz="2500" kern="1200" dirty="0"/>
            <a:t> </a:t>
          </a:r>
          <a:r>
            <a:rPr lang="en-US" sz="2500" kern="1200" dirty="0" err="1"/>
            <a:t>tổ</a:t>
          </a:r>
          <a:r>
            <a:rPr lang="en-US" sz="2500" kern="1200" dirty="0"/>
            <a:t> </a:t>
          </a:r>
          <a:r>
            <a:rPr lang="en-US" sz="2500" kern="1200" dirty="0" err="1"/>
            <a:t>chức</a:t>
          </a:r>
          <a:r>
            <a:rPr lang="en-US" sz="2500" kern="1200" dirty="0"/>
            <a:t> </a:t>
          </a:r>
          <a:r>
            <a:rPr lang="en-US" sz="2500" kern="1200" dirty="0" err="1"/>
            <a:t>sống</a:t>
          </a:r>
          <a:r>
            <a:rPr lang="en-US" sz="2500" kern="1200" dirty="0"/>
            <a:t> </a:t>
          </a:r>
          <a:r>
            <a:rPr lang="en-US" sz="2500" kern="1200" dirty="0" err="1"/>
            <a:t>theo</a:t>
          </a:r>
          <a:r>
            <a:rPr lang="en-US" sz="2500" kern="1200" dirty="0"/>
            <a:t> </a:t>
          </a:r>
          <a:r>
            <a:rPr lang="en-US" sz="2500" kern="1200" dirty="0" err="1"/>
            <a:t>sự</a:t>
          </a:r>
          <a:r>
            <a:rPr lang="en-US" sz="2500" kern="1200" dirty="0"/>
            <a:t> </a:t>
          </a:r>
          <a:r>
            <a:rPr lang="en-US" sz="2500" kern="1200" dirty="0" err="1"/>
            <a:t>giảm</a:t>
          </a:r>
          <a:r>
            <a:rPr lang="en-US" sz="2500" kern="1200" dirty="0"/>
            <a:t> </a:t>
          </a:r>
          <a:r>
            <a:rPr lang="en-US" sz="2500" kern="1200" dirty="0" err="1"/>
            <a:t>dần</a:t>
          </a:r>
          <a:r>
            <a:rPr lang="en-US" sz="2500" kern="1200" dirty="0"/>
            <a:t> </a:t>
          </a:r>
          <a:r>
            <a:rPr lang="en-US" sz="2500" kern="1200" dirty="0" err="1"/>
            <a:t>mức</a:t>
          </a:r>
          <a:r>
            <a:rPr lang="en-US" sz="2500" kern="1200" dirty="0"/>
            <a:t> </a:t>
          </a:r>
          <a:r>
            <a:rPr lang="en-US" sz="2500" kern="1200" dirty="0" err="1"/>
            <a:t>độ</a:t>
          </a:r>
          <a:r>
            <a:rPr lang="en-US" sz="2500" kern="1200" dirty="0"/>
            <a:t> </a:t>
          </a:r>
          <a:r>
            <a:rPr lang="en-US" sz="2500" kern="1200" dirty="0" err="1"/>
            <a:t>tổ</a:t>
          </a:r>
          <a:r>
            <a:rPr lang="en-US" sz="2500" kern="1200" dirty="0"/>
            <a:t> </a:t>
          </a:r>
          <a:r>
            <a:rPr lang="en-US" sz="2500" kern="1200" dirty="0" err="1"/>
            <a:t>chức</a:t>
          </a:r>
          <a:r>
            <a:rPr lang="en-US" sz="2500" kern="1200" dirty="0"/>
            <a:t>?</a:t>
          </a:r>
        </a:p>
      </dsp:txBody>
      <dsp:txXfrm>
        <a:off x="2043221" y="3169499"/>
        <a:ext cx="4545469" cy="1769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14D32-AC7B-4612-A5FF-2ED3BA6CF276}">
      <dsp:nvSpPr>
        <dsp:cNvPr id="0" name=""/>
        <dsp:cNvSpPr/>
      </dsp:nvSpPr>
      <dsp:spPr>
        <a:xfrm>
          <a:off x="941" y="479994"/>
          <a:ext cx="7709103" cy="23512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vi-VN" sz="3400" i="1" kern="1200"/>
            <a:t>Cấp độ tổ chức sống được hiểu là cấp độ tổ chức có biểu hiện đầy đủ chức năng của sự sống như sinh trưởng, phát triển, sinh sản, cảm ứng, chuyển hoá vật chất và năng lượng,...</a:t>
          </a:r>
          <a:endParaRPr lang="en-US" sz="3400" kern="1200"/>
        </a:p>
      </dsp:txBody>
      <dsp:txXfrm>
        <a:off x="941" y="479994"/>
        <a:ext cx="7709103" cy="2351276"/>
      </dsp:txXfrm>
    </dsp:sp>
    <dsp:sp modelId="{7851A9E0-70A3-450A-BE01-72D3D175B643}">
      <dsp:nvSpPr>
        <dsp:cNvPr id="0" name=""/>
        <dsp:cNvSpPr/>
      </dsp:nvSpPr>
      <dsp:spPr>
        <a:xfrm>
          <a:off x="941" y="3794908"/>
          <a:ext cx="7709103" cy="23512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vi-VN" sz="3400" i="1" kern="1200"/>
            <a:t>Các cấp độ cơ bản của thế giới sống bao gồm: tế bào, cơ thể, quẩn thể, quẩn xã và hệ sinh thái.</a:t>
          </a:r>
          <a:endParaRPr lang="en-US" sz="3400" kern="1200"/>
        </a:p>
      </dsp:txBody>
      <dsp:txXfrm>
        <a:off x="941" y="3794908"/>
        <a:ext cx="7709103" cy="2351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93A44-EA73-4DBB-B38F-9D1EF9B3B7A8}">
      <dsp:nvSpPr>
        <dsp:cNvPr id="0" name=""/>
        <dsp:cNvSpPr/>
      </dsp:nvSpPr>
      <dsp:spPr>
        <a:xfrm>
          <a:off x="0" y="2960"/>
          <a:ext cx="7289799" cy="18339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vi-VN" sz="2500" i="1" kern="1200" dirty="0" err="1"/>
            <a:t>Thế</a:t>
          </a:r>
          <a:r>
            <a:rPr lang="vi-VN" sz="2500" i="1" kern="1200" dirty="0"/>
            <a:t> </a:t>
          </a:r>
          <a:r>
            <a:rPr lang="vi-VN" sz="2500" i="1" kern="1200" dirty="0" err="1"/>
            <a:t>giới</a:t>
          </a:r>
          <a:r>
            <a:rPr lang="vi-VN" sz="2500" i="1" kern="1200" dirty="0"/>
            <a:t> </a:t>
          </a:r>
          <a:r>
            <a:rPr lang="vi-VN" sz="2500" i="1" kern="1200" dirty="0" err="1"/>
            <a:t>sống</a:t>
          </a:r>
          <a:r>
            <a:rPr lang="vi-VN" sz="2500" i="1" kern="1200" dirty="0"/>
            <a:t> </a:t>
          </a:r>
          <a:r>
            <a:rPr lang="vi-VN" sz="2500" i="1" kern="1200" dirty="0" err="1"/>
            <a:t>được</a:t>
          </a:r>
          <a:r>
            <a:rPr lang="vi-VN" sz="2500" i="1" kern="1200" dirty="0"/>
            <a:t> </a:t>
          </a:r>
          <a:r>
            <a:rPr lang="vi-VN" sz="2500" i="1" kern="1200" dirty="0" err="1"/>
            <a:t>tổ</a:t>
          </a:r>
          <a:r>
            <a:rPr lang="vi-VN" sz="2500" i="1" kern="1200" dirty="0"/>
            <a:t> </a:t>
          </a:r>
          <a:r>
            <a:rPr lang="vi-VN" sz="2500" i="1" kern="1200" dirty="0" err="1"/>
            <a:t>chức</a:t>
          </a:r>
          <a:r>
            <a:rPr lang="vi-VN" sz="2500" i="1" kern="1200" dirty="0"/>
            <a:t> theo </a:t>
          </a:r>
          <a:r>
            <a:rPr lang="vi-VN" sz="2500" i="1" kern="1200" dirty="0" err="1"/>
            <a:t>thứ</a:t>
          </a:r>
          <a:r>
            <a:rPr lang="vi-VN" sz="2500" i="1" kern="1200" dirty="0"/>
            <a:t> </a:t>
          </a:r>
          <a:r>
            <a:rPr lang="vi-VN" sz="2500" i="1" kern="1200" dirty="0" err="1"/>
            <a:t>bậc</a:t>
          </a:r>
          <a:r>
            <a:rPr lang="vi-VN" sz="2500" i="1" kern="1200" dirty="0"/>
            <a:t>, </a:t>
          </a:r>
          <a:r>
            <a:rPr lang="vi-VN" sz="2500" i="1" kern="1200" dirty="0" err="1"/>
            <a:t>bậc</a:t>
          </a:r>
          <a:r>
            <a:rPr lang="vi-VN" sz="2500" i="1" kern="1200" dirty="0"/>
            <a:t> </a:t>
          </a:r>
          <a:r>
            <a:rPr lang="vi-VN" sz="2500" i="1" kern="1200" dirty="0" err="1"/>
            <a:t>dưới</a:t>
          </a:r>
          <a:r>
            <a:rPr lang="vi-VN" sz="2500" i="1" kern="1200" dirty="0"/>
            <a:t> </a:t>
          </a:r>
          <a:r>
            <a:rPr lang="vi-VN" sz="2500" i="1" kern="1200" dirty="0" err="1"/>
            <a:t>làm</a:t>
          </a:r>
          <a:r>
            <a:rPr lang="vi-VN" sz="2500" i="1" kern="1200" dirty="0"/>
            <a:t> đơn </a:t>
          </a:r>
          <a:r>
            <a:rPr lang="vi-VN" sz="2500" i="1" kern="1200" dirty="0" err="1"/>
            <a:t>vị</a:t>
          </a:r>
          <a:r>
            <a:rPr lang="vi-VN" sz="2500" i="1" kern="1200" dirty="0"/>
            <a:t> </a:t>
          </a:r>
          <a:r>
            <a:rPr lang="vi-VN" sz="2500" i="1" kern="1200" dirty="0" err="1"/>
            <a:t>cấu</a:t>
          </a:r>
          <a:r>
            <a:rPr lang="vi-VN" sz="2500" i="1" kern="1200" dirty="0"/>
            <a:t> </a:t>
          </a:r>
          <a:r>
            <a:rPr lang="vi-VN" sz="2500" i="1" kern="1200" dirty="0" err="1"/>
            <a:t>tạo</a:t>
          </a:r>
          <a:r>
            <a:rPr lang="vi-VN" sz="2500" i="1" kern="1200" dirty="0"/>
            <a:t> nên </a:t>
          </a:r>
          <a:r>
            <a:rPr lang="vi-VN" sz="2500" i="1" kern="1200" dirty="0" err="1"/>
            <a:t>bậc</a:t>
          </a:r>
          <a:r>
            <a:rPr lang="vi-VN" sz="2500" i="1" kern="1200" dirty="0"/>
            <a:t> cao hơn. </a:t>
          </a:r>
          <a:r>
            <a:rPr lang="vi-VN" sz="2500" i="1" kern="1200" dirty="0" err="1"/>
            <a:t>Các</a:t>
          </a:r>
          <a:r>
            <a:rPr lang="vi-VN" sz="2500" i="1" kern="1200" dirty="0"/>
            <a:t> </a:t>
          </a:r>
          <a:r>
            <a:rPr lang="vi-VN" sz="2500" i="1" kern="1200" dirty="0" err="1"/>
            <a:t>bộ</a:t>
          </a:r>
          <a:r>
            <a:rPr lang="vi-VN" sz="2500" i="1" kern="1200" dirty="0"/>
            <a:t> </a:t>
          </a:r>
          <a:r>
            <a:rPr lang="vi-VN" sz="2500" i="1" kern="1200" dirty="0" err="1"/>
            <a:t>phận</a:t>
          </a:r>
          <a:r>
            <a:rPr lang="vi-VN" sz="2500" i="1" kern="1200" dirty="0"/>
            <a:t> </a:t>
          </a:r>
          <a:r>
            <a:rPr lang="vi-VN" sz="2500" i="1" kern="1200" dirty="0" err="1"/>
            <a:t>cấu</a:t>
          </a:r>
          <a:r>
            <a:rPr lang="vi-VN" sz="2500" i="1" kern="1200" dirty="0"/>
            <a:t> </a:t>
          </a:r>
          <a:r>
            <a:rPr lang="vi-VN" sz="2500" i="1" kern="1200" dirty="0" err="1"/>
            <a:t>thành</a:t>
          </a:r>
          <a:r>
            <a:rPr lang="vi-VN" sz="2500" i="1" kern="1200" dirty="0"/>
            <a:t> </a:t>
          </a:r>
          <a:r>
            <a:rPr lang="vi-VN" sz="2500" i="1" kern="1200" dirty="0" err="1"/>
            <a:t>của</a:t>
          </a:r>
          <a:r>
            <a:rPr lang="vi-VN" sz="2500" i="1" kern="1200" dirty="0"/>
            <a:t> </a:t>
          </a:r>
          <a:r>
            <a:rPr lang="vi-VN" sz="2500" i="1" kern="1200" dirty="0" err="1"/>
            <a:t>một</a:t>
          </a:r>
          <a:r>
            <a:rPr lang="vi-VN" sz="2500" i="1" kern="1200" dirty="0"/>
            <a:t> </a:t>
          </a:r>
          <a:r>
            <a:rPr lang="vi-VN" sz="2500" i="1" kern="1200" dirty="0" err="1"/>
            <a:t>cấp</a:t>
          </a:r>
          <a:r>
            <a:rPr lang="vi-VN" sz="2500" i="1" kern="1200" dirty="0"/>
            <a:t> </a:t>
          </a:r>
          <a:r>
            <a:rPr lang="vi-VN" sz="2500" i="1" kern="1200" dirty="0" err="1"/>
            <a:t>bậc</a:t>
          </a:r>
          <a:r>
            <a:rPr lang="vi-VN" sz="2500" i="1" kern="1200" dirty="0"/>
            <a:t> tương </a:t>
          </a:r>
          <a:r>
            <a:rPr lang="vi-VN" sz="2500" i="1" kern="1200" dirty="0" err="1"/>
            <a:t>tác</a:t>
          </a:r>
          <a:r>
            <a:rPr lang="vi-VN" sz="2500" i="1" kern="1200" dirty="0"/>
            <a:t> </a:t>
          </a:r>
          <a:r>
            <a:rPr lang="vi-VN" sz="2500" i="1" kern="1200" dirty="0" err="1"/>
            <a:t>với</a:t>
          </a:r>
          <a:r>
            <a:rPr lang="vi-VN" sz="2500" i="1" kern="1200" dirty="0"/>
            <a:t> nhau </a:t>
          </a:r>
          <a:r>
            <a:rPr lang="vi-VN" sz="2500" i="1" kern="1200" dirty="0" err="1"/>
            <a:t>tạo</a:t>
          </a:r>
          <a:r>
            <a:rPr lang="vi-VN" sz="2500" i="1" kern="1200" dirty="0"/>
            <a:t> nên </a:t>
          </a:r>
          <a:r>
            <a:rPr lang="vi-VN" sz="2500" i="1" kern="1200" dirty="0" err="1"/>
            <a:t>những</a:t>
          </a:r>
          <a:r>
            <a:rPr lang="vi-VN" sz="2500" i="1" kern="1200" dirty="0"/>
            <a:t> </a:t>
          </a:r>
          <a:r>
            <a:rPr lang="vi-VN" sz="2500" i="1" kern="1200" dirty="0" err="1"/>
            <a:t>đặc</a:t>
          </a:r>
          <a:r>
            <a:rPr lang="vi-VN" sz="2500" i="1" kern="1200" dirty="0"/>
            <a:t> </a:t>
          </a:r>
          <a:r>
            <a:rPr lang="vi-VN" sz="2500" i="1" kern="1200" dirty="0" err="1"/>
            <a:t>tính</a:t>
          </a:r>
          <a:r>
            <a:rPr lang="vi-VN" sz="2500" i="1" kern="1200" dirty="0"/>
            <a:t> </a:t>
          </a:r>
          <a:r>
            <a:rPr lang="vi-VN" sz="2500" i="1" kern="1200" dirty="0" err="1"/>
            <a:t>nổi</a:t>
          </a:r>
          <a:r>
            <a:rPr lang="vi-VN" sz="2500" i="1" kern="1200" dirty="0"/>
            <a:t> </a:t>
          </a:r>
          <a:r>
            <a:rPr lang="vi-VN" sz="2500" i="1" kern="1200" dirty="0" err="1"/>
            <a:t>trội</a:t>
          </a:r>
          <a:r>
            <a:rPr lang="vi-VN" sz="2500" i="1" kern="1200" dirty="0"/>
            <a:t> </a:t>
          </a:r>
          <a:r>
            <a:rPr lang="vi-VN" sz="2500" i="1" kern="1200" dirty="0" err="1"/>
            <a:t>mà</a:t>
          </a:r>
          <a:r>
            <a:rPr lang="vi-VN" sz="2500" i="1" kern="1200" dirty="0"/>
            <a:t> </a:t>
          </a:r>
          <a:r>
            <a:rPr lang="vi-VN" sz="2500" i="1" kern="1200" dirty="0" err="1"/>
            <a:t>các</a:t>
          </a:r>
          <a:r>
            <a:rPr lang="vi-VN" sz="2500" i="1" kern="1200" dirty="0"/>
            <a:t> </a:t>
          </a:r>
          <a:r>
            <a:rPr lang="vi-VN" sz="2500" i="1" kern="1200" dirty="0" err="1"/>
            <a:t>thành</a:t>
          </a:r>
          <a:r>
            <a:rPr lang="vi-VN" sz="2500" i="1" kern="1200" dirty="0"/>
            <a:t> </a:t>
          </a:r>
          <a:r>
            <a:rPr lang="vi-VN" sz="2500" i="1" kern="1200" dirty="0" err="1"/>
            <a:t>phẩn</a:t>
          </a:r>
          <a:r>
            <a:rPr lang="vi-VN" sz="2500" i="1" kern="1200" dirty="0"/>
            <a:t> riêng </a:t>
          </a:r>
          <a:r>
            <a:rPr lang="vi-VN" sz="2500" i="1" kern="1200" dirty="0" err="1"/>
            <a:t>biệt</a:t>
          </a:r>
          <a:r>
            <a:rPr lang="vi-VN" sz="2500" i="1" kern="1200" dirty="0"/>
            <a:t> không </a:t>
          </a:r>
          <a:r>
            <a:rPr lang="vi-VN" sz="2500" i="1" kern="1200" dirty="0" err="1"/>
            <a:t>thể</a:t>
          </a:r>
          <a:r>
            <a:rPr lang="vi-VN" sz="2500" i="1" kern="1200" dirty="0"/>
            <a:t> </a:t>
          </a:r>
          <a:r>
            <a:rPr lang="vi-VN" sz="2500" i="1" kern="1200" dirty="0" err="1"/>
            <a:t>có</a:t>
          </a:r>
          <a:r>
            <a:rPr lang="vi-VN" sz="2500" i="1" kern="1200" dirty="0"/>
            <a:t> </a:t>
          </a:r>
          <a:r>
            <a:rPr lang="vi-VN" sz="2500" i="1" kern="1200" dirty="0" err="1"/>
            <a:t>được</a:t>
          </a:r>
          <a:endParaRPr lang="en-US" sz="2500" kern="1200" dirty="0"/>
        </a:p>
      </dsp:txBody>
      <dsp:txXfrm>
        <a:off x="89527" y="92487"/>
        <a:ext cx="7110745" cy="1654920"/>
      </dsp:txXfrm>
    </dsp:sp>
    <dsp:sp modelId="{87036020-87BE-409C-9164-1D70DA127DD2}">
      <dsp:nvSpPr>
        <dsp:cNvPr id="0" name=""/>
        <dsp:cNvSpPr/>
      </dsp:nvSpPr>
      <dsp:spPr>
        <a:xfrm>
          <a:off x="0" y="1849760"/>
          <a:ext cx="7289799" cy="18339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vi-VN" sz="2500" i="1" kern="1200" dirty="0" err="1"/>
            <a:t>Mối</a:t>
          </a:r>
          <a:r>
            <a:rPr lang="vi-VN" sz="2500" i="1" kern="1200" dirty="0"/>
            <a:t> quan </a:t>
          </a:r>
          <a:r>
            <a:rPr lang="vi-VN" sz="2500" i="1" kern="1200" dirty="0" err="1"/>
            <a:t>hệ</a:t>
          </a:r>
          <a:r>
            <a:rPr lang="vi-VN" sz="2500" i="1" kern="1200" dirty="0"/>
            <a:t> </a:t>
          </a:r>
          <a:r>
            <a:rPr lang="vi-VN" sz="2500" i="1" kern="1200" dirty="0" err="1"/>
            <a:t>hữu</a:t>
          </a:r>
          <a:r>
            <a:rPr lang="vi-VN" sz="2500" i="1" kern="1200" dirty="0"/>
            <a:t> cơ </a:t>
          </a:r>
          <a:r>
            <a:rPr lang="vi-VN" sz="2500" i="1" kern="1200" dirty="0" err="1"/>
            <a:t>giữa</a:t>
          </a:r>
          <a:r>
            <a:rPr lang="vi-VN" sz="2500" i="1" kern="1200" dirty="0"/>
            <a:t> </a:t>
          </a:r>
          <a:r>
            <a:rPr lang="vi-VN" sz="2500" i="1" kern="1200" dirty="0" err="1"/>
            <a:t>các</a:t>
          </a:r>
          <a:r>
            <a:rPr lang="vi-VN" sz="2500" i="1" kern="1200" dirty="0"/>
            <a:t> </a:t>
          </a:r>
          <a:r>
            <a:rPr lang="vi-VN" sz="2500" i="1" kern="1200" dirty="0" err="1"/>
            <a:t>cấp</a:t>
          </a:r>
          <a:r>
            <a:rPr lang="vi-VN" sz="2500" i="1" kern="1200" dirty="0"/>
            <a:t> </a:t>
          </a:r>
          <a:r>
            <a:rPr lang="vi-VN" sz="2500" i="1" kern="1200" dirty="0" err="1"/>
            <a:t>độ</a:t>
          </a:r>
          <a:r>
            <a:rPr lang="vi-VN" sz="2500" i="1" kern="1200" dirty="0"/>
            <a:t> </a:t>
          </a:r>
          <a:r>
            <a:rPr lang="vi-VN" sz="2500" i="1" kern="1200" dirty="0" err="1"/>
            <a:t>tổ</a:t>
          </a:r>
          <a:r>
            <a:rPr lang="vi-VN" sz="2500" i="1" kern="1200" dirty="0"/>
            <a:t> </a:t>
          </a:r>
          <a:r>
            <a:rPr lang="vi-VN" sz="2500" i="1" kern="1200" dirty="0" err="1"/>
            <a:t>chức</a:t>
          </a:r>
          <a:r>
            <a:rPr lang="vi-VN" sz="2500" i="1" kern="1200" dirty="0"/>
            <a:t> </a:t>
          </a:r>
          <a:r>
            <a:rPr lang="vi-VN" sz="2500" i="1" kern="1200" dirty="0" err="1"/>
            <a:t>sống</a:t>
          </a:r>
          <a:r>
            <a:rPr lang="vi-VN" sz="2500" i="1" kern="1200" dirty="0"/>
            <a:t> </a:t>
          </a:r>
          <a:r>
            <a:rPr lang="vi-VN" sz="2500" i="1" kern="1200" dirty="0" err="1"/>
            <a:t>dựa</a:t>
          </a:r>
          <a:r>
            <a:rPr lang="vi-VN" sz="2500" i="1" kern="1200" dirty="0"/>
            <a:t> trên </a:t>
          </a:r>
          <a:r>
            <a:rPr lang="vi-VN" sz="2500" i="1" kern="1200" dirty="0" err="1"/>
            <a:t>hoạt</a:t>
          </a:r>
          <a:r>
            <a:rPr lang="vi-VN" sz="2500" i="1" kern="1200" dirty="0"/>
            <a:t> </a:t>
          </a:r>
          <a:r>
            <a:rPr lang="vi-VN" sz="2500" i="1" kern="1200" dirty="0" err="1"/>
            <a:t>động</a:t>
          </a:r>
          <a:r>
            <a:rPr lang="vi-VN" sz="2500" i="1" kern="1200" dirty="0"/>
            <a:t> </a:t>
          </a:r>
          <a:r>
            <a:rPr lang="vi-VN" sz="2500" i="1" kern="1200" dirty="0" err="1"/>
            <a:t>sống</a:t>
          </a:r>
          <a:r>
            <a:rPr lang="vi-VN" sz="2500" i="1" kern="1200" dirty="0"/>
            <a:t> ở </a:t>
          </a:r>
          <a:r>
            <a:rPr lang="vi-VN" sz="2500" i="1" kern="1200" dirty="0" err="1"/>
            <a:t>cấp</a:t>
          </a:r>
          <a:r>
            <a:rPr lang="vi-VN" sz="2500" i="1" kern="1200" dirty="0"/>
            <a:t> </a:t>
          </a:r>
          <a:r>
            <a:rPr lang="vi-VN" sz="2500" i="1" kern="1200" dirty="0" err="1"/>
            <a:t>độ</a:t>
          </a:r>
          <a:r>
            <a:rPr lang="vi-VN" sz="2500" i="1" kern="1200" dirty="0"/>
            <a:t> </a:t>
          </a:r>
          <a:r>
            <a:rPr lang="vi-VN" sz="2500" i="1" kern="1200" dirty="0" err="1"/>
            <a:t>tế</a:t>
          </a:r>
          <a:r>
            <a:rPr lang="vi-VN" sz="2500" i="1" kern="1200" dirty="0"/>
            <a:t> </a:t>
          </a:r>
          <a:r>
            <a:rPr lang="vi-VN" sz="2500" i="1" kern="1200" dirty="0" err="1"/>
            <a:t>bào</a:t>
          </a:r>
          <a:r>
            <a:rPr lang="vi-VN" sz="2500" i="1" kern="1200" dirty="0"/>
            <a:t>, </a:t>
          </a:r>
          <a:r>
            <a:rPr lang="vi-VN" sz="2500" i="1" kern="1200" dirty="0" err="1"/>
            <a:t>sự</a:t>
          </a:r>
          <a:r>
            <a:rPr lang="vi-VN" sz="2500" i="1" kern="1200" dirty="0"/>
            <a:t> </a:t>
          </a:r>
          <a:r>
            <a:rPr lang="vi-VN" sz="2500" i="1" kern="1200" dirty="0" err="1"/>
            <a:t>truyền</a:t>
          </a:r>
          <a:r>
            <a:rPr lang="vi-VN" sz="2500" i="1" kern="1200" dirty="0"/>
            <a:t> năng </a:t>
          </a:r>
          <a:r>
            <a:rPr lang="vi-VN" sz="2500" i="1" kern="1200" dirty="0" err="1"/>
            <a:t>lượng</a:t>
          </a:r>
          <a:r>
            <a:rPr lang="vi-VN" sz="2500" i="1" kern="1200" dirty="0"/>
            <a:t> </a:t>
          </a:r>
          <a:r>
            <a:rPr lang="vi-VN" sz="2500" i="1" kern="1200" dirty="0" err="1"/>
            <a:t>và</a:t>
          </a:r>
          <a:r>
            <a:rPr lang="vi-VN" sz="2500" i="1" kern="1200" dirty="0"/>
            <a:t> </a:t>
          </a:r>
          <a:r>
            <a:rPr lang="vi-VN" sz="2500" i="1" kern="1200" dirty="0" err="1"/>
            <a:t>vật</a:t>
          </a:r>
          <a:r>
            <a:rPr lang="vi-VN" sz="2500" i="1" kern="1200" dirty="0"/>
            <a:t> </a:t>
          </a:r>
          <a:r>
            <a:rPr lang="vi-VN" sz="2500" i="1" kern="1200" dirty="0" err="1"/>
            <a:t>chất</a:t>
          </a:r>
          <a:r>
            <a:rPr lang="vi-VN" sz="2500" i="1" kern="1200" dirty="0"/>
            <a:t> </a:t>
          </a:r>
          <a:r>
            <a:rPr lang="vi-VN" sz="2500" i="1" kern="1200" dirty="0" err="1"/>
            <a:t>giữa</a:t>
          </a:r>
          <a:r>
            <a:rPr lang="vi-VN" sz="2500" i="1" kern="1200" dirty="0"/>
            <a:t> </a:t>
          </a:r>
          <a:r>
            <a:rPr lang="vi-VN" sz="2500" i="1" kern="1200" dirty="0" err="1"/>
            <a:t>các</a:t>
          </a:r>
          <a:r>
            <a:rPr lang="vi-VN" sz="2500" i="1" kern="1200" dirty="0"/>
            <a:t> </a:t>
          </a:r>
          <a:r>
            <a:rPr lang="vi-VN" sz="2500" i="1" kern="1200" dirty="0" err="1"/>
            <a:t>cấp</a:t>
          </a:r>
          <a:r>
            <a:rPr lang="vi-VN" sz="2500" i="1" kern="1200" dirty="0"/>
            <a:t> </a:t>
          </a:r>
          <a:r>
            <a:rPr lang="vi-VN" sz="2500" i="1" kern="1200" dirty="0" err="1"/>
            <a:t>độ</a:t>
          </a:r>
          <a:r>
            <a:rPr lang="vi-VN" sz="2500" i="1" kern="1200" dirty="0"/>
            <a:t>.</a:t>
          </a:r>
          <a:endParaRPr lang="en-US" sz="2500" kern="1200" dirty="0"/>
        </a:p>
      </dsp:txBody>
      <dsp:txXfrm>
        <a:off x="89527" y="1939287"/>
        <a:ext cx="7110745" cy="1654920"/>
      </dsp:txXfrm>
    </dsp:sp>
    <dsp:sp modelId="{30ED0F4B-2044-4B0B-A027-7BBB9215334D}">
      <dsp:nvSpPr>
        <dsp:cNvPr id="0" name=""/>
        <dsp:cNvSpPr/>
      </dsp:nvSpPr>
      <dsp:spPr>
        <a:xfrm>
          <a:off x="0" y="3696560"/>
          <a:ext cx="7289799" cy="18339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i="1" kern="1200" dirty="0" err="1"/>
            <a:t>Tế</a:t>
          </a:r>
          <a:r>
            <a:rPr lang="en-US" sz="2500" i="1" kern="1200" dirty="0"/>
            <a:t> </a:t>
          </a:r>
          <a:r>
            <a:rPr lang="en-US" sz="2500" i="1" kern="1200" dirty="0" err="1"/>
            <a:t>giới</a:t>
          </a:r>
          <a:r>
            <a:rPr lang="en-US" sz="2500" i="1" kern="1200" dirty="0"/>
            <a:t> </a:t>
          </a:r>
          <a:r>
            <a:rPr lang="en-US" sz="2500" i="1" kern="1200" dirty="0" err="1"/>
            <a:t>sống</a:t>
          </a:r>
          <a:r>
            <a:rPr lang="en-US" sz="2500" i="1" kern="1200" dirty="0"/>
            <a:t> </a:t>
          </a:r>
          <a:r>
            <a:rPr lang="en-US" sz="2500" i="1" kern="1200" dirty="0" err="1"/>
            <a:t>liên</a:t>
          </a:r>
          <a:r>
            <a:rPr lang="en-US" sz="2500" i="1" kern="1200" dirty="0"/>
            <a:t> </a:t>
          </a:r>
          <a:r>
            <a:rPr lang="en-US" sz="2500" i="1" kern="1200" dirty="0" err="1"/>
            <a:t>tục</a:t>
          </a:r>
          <a:r>
            <a:rPr lang="en-US" sz="2500" i="1" kern="1200" dirty="0"/>
            <a:t> </a:t>
          </a:r>
          <a:r>
            <a:rPr lang="en-US" sz="2500" i="1" kern="1200" dirty="0" err="1"/>
            <a:t>tiến</a:t>
          </a:r>
          <a:r>
            <a:rPr lang="en-US" sz="2500" i="1" kern="1200" dirty="0"/>
            <a:t> </a:t>
          </a:r>
          <a:r>
            <a:rPr lang="en-US" sz="2500" i="1" kern="1200" dirty="0" err="1"/>
            <a:t>hoá</a:t>
          </a:r>
          <a:r>
            <a:rPr lang="en-US" sz="2500" i="1" kern="1200" dirty="0"/>
            <a:t> </a:t>
          </a:r>
          <a:r>
            <a:rPr lang="en-US" sz="2500" i="1" kern="1200" dirty="0" err="1"/>
            <a:t>thích</a:t>
          </a:r>
          <a:r>
            <a:rPr lang="en-US" sz="2500" i="1" kern="1200" dirty="0"/>
            <a:t> </a:t>
          </a:r>
          <a:r>
            <a:rPr lang="en-US" sz="2500" i="1" kern="1200" dirty="0" err="1"/>
            <a:t>nghi</a:t>
          </a:r>
          <a:r>
            <a:rPr lang="en-US" sz="2500" i="1" kern="1200" dirty="0"/>
            <a:t> </a:t>
          </a:r>
          <a:r>
            <a:rPr lang="en-US" sz="2500" i="1" kern="1200" dirty="0" err="1"/>
            <a:t>với</a:t>
          </a:r>
          <a:r>
            <a:rPr lang="en-US" sz="2500" i="1" kern="1200" dirty="0"/>
            <a:t> </a:t>
          </a:r>
          <a:r>
            <a:rPr lang="en-US" sz="2500" i="1" kern="1200" dirty="0" err="1"/>
            <a:t>điều</a:t>
          </a:r>
          <a:r>
            <a:rPr lang="en-US" sz="2500" i="1" kern="1200" dirty="0"/>
            <a:t> </a:t>
          </a:r>
          <a:r>
            <a:rPr lang="en-US" sz="2500" i="1" kern="1200" dirty="0" err="1"/>
            <a:t>kiện</a:t>
          </a:r>
          <a:r>
            <a:rPr lang="en-US" sz="2500" i="1" kern="1200" dirty="0"/>
            <a:t> </a:t>
          </a:r>
          <a:r>
            <a:rPr lang="en-US" sz="2500" i="1" kern="1200" dirty="0" err="1"/>
            <a:t>môi</a:t>
          </a:r>
          <a:r>
            <a:rPr lang="en-US" sz="2500" i="1" kern="1200" dirty="0"/>
            <a:t> </a:t>
          </a:r>
          <a:r>
            <a:rPr lang="en-US" sz="2500" i="1" kern="1200" dirty="0" err="1"/>
            <a:t>trường</a:t>
          </a:r>
          <a:r>
            <a:rPr lang="en-US" sz="2500" i="1" kern="1200" dirty="0"/>
            <a:t> </a:t>
          </a:r>
          <a:r>
            <a:rPr lang="en-US" sz="2500" i="1" kern="1200" dirty="0" err="1"/>
            <a:t>luôn</a:t>
          </a:r>
          <a:r>
            <a:rPr lang="en-US" sz="2500" i="1" kern="1200" dirty="0"/>
            <a:t> </a:t>
          </a:r>
          <a:r>
            <a:rPr lang="en-US" sz="2500" i="1" kern="1200" dirty="0" err="1"/>
            <a:t>biến</a:t>
          </a:r>
          <a:r>
            <a:rPr lang="en-US" sz="2500" i="1" kern="1200" dirty="0"/>
            <a:t> </a:t>
          </a:r>
          <a:r>
            <a:rPr lang="en-US" sz="2500" i="1" kern="1200" dirty="0" err="1"/>
            <a:t>đổi</a:t>
          </a:r>
          <a:r>
            <a:rPr lang="en-US" sz="2500" i="1" kern="1200" dirty="0"/>
            <a:t>.</a:t>
          </a:r>
          <a:endParaRPr lang="en-US" sz="2500" kern="1200" dirty="0"/>
        </a:p>
      </dsp:txBody>
      <dsp:txXfrm>
        <a:off x="89527" y="3786087"/>
        <a:ext cx="7110745" cy="16549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51C0A-AADF-43D2-AEC8-DF3657252C7F}" type="datetimeFigureOut">
              <a:rPr lang="en-US" smtClean="0"/>
              <a:t>10/28/2024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F5341-2B12-420B-BD3E-A5E2D8920CC0}" type="slidenum">
              <a:rPr lang="en-US" smtClean="0"/>
              <a:t>‹#›</a:t>
            </a:fld>
            <a:endParaRPr lang="en-US"/>
          </a:p>
        </p:txBody>
      </p:sp>
    </p:spTree>
    <p:extLst>
      <p:ext uri="{BB962C8B-B14F-4D97-AF65-F5344CB8AC3E}">
        <p14:creationId xmlns:p14="http://schemas.microsoft.com/office/powerpoint/2010/main" val="353298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b="0" i="0" dirty="0" err="1">
                <a:solidFill>
                  <a:srgbClr val="050505"/>
                </a:solidFill>
                <a:effectLst/>
                <a:latin typeface="Segoe UI Historic" panose="020B0502040204020203" pitchFamily="34" charset="0"/>
              </a:rPr>
              <a:t>Lại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điểm</a:t>
            </a:r>
            <a:r>
              <a:rPr lang="vi-VN" b="0" i="0" dirty="0">
                <a:solidFill>
                  <a:srgbClr val="050505"/>
                </a:solidFill>
                <a:effectLst/>
                <a:latin typeface="Segoe UI Historic" panose="020B0502040204020203" pitchFamily="34" charset="0"/>
              </a:rPr>
              <a:t> 2 à...(</a:t>
            </a:r>
            <a:r>
              <a:rPr lang="vi-VN" b="0" i="0" dirty="0" err="1">
                <a:solidFill>
                  <a:srgbClr val="050505"/>
                </a:solidFill>
                <a:effectLst/>
                <a:latin typeface="Segoe UI Historic" panose="020B0502040204020203" pitchFamily="34" charset="0"/>
              </a:rPr>
              <a:t>Soviet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Fyodor</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Reshetnikov</a:t>
            </a:r>
            <a:r>
              <a:rPr lang="vi-VN" b="0" i="0" dirty="0">
                <a:solidFill>
                  <a:srgbClr val="050505"/>
                </a:solidFill>
                <a:effectLst/>
                <a:latin typeface="Segoe UI Historic" panose="020B0502040204020203" pitchFamily="34" charset="0"/>
              </a:rPr>
              <a:t>)</a:t>
            </a:r>
            <a:r>
              <a:rPr lang="vi-VN" dirty="0"/>
              <a:t/>
            </a:r>
            <a:br>
              <a:rPr lang="vi-VN" dirty="0"/>
            </a:br>
            <a:r>
              <a:rPr lang="vi-VN" b="0" i="0" dirty="0" err="1">
                <a:solidFill>
                  <a:srgbClr val="050505"/>
                </a:solidFill>
                <a:effectLst/>
                <a:latin typeface="Segoe UI Historic" panose="020B0502040204020203" pitchFamily="34" charset="0"/>
              </a:rPr>
              <a:t>Bức</a:t>
            </a:r>
            <a:r>
              <a:rPr lang="vi-VN" b="0" i="0" dirty="0">
                <a:solidFill>
                  <a:srgbClr val="050505"/>
                </a:solidFill>
                <a:effectLst/>
                <a:latin typeface="Segoe UI Historic" panose="020B0502040204020203" pitchFamily="34" charset="0"/>
              </a:rPr>
              <a:t> tranh mô </a:t>
            </a:r>
            <a:r>
              <a:rPr lang="vi-VN" b="0" i="0" dirty="0" err="1">
                <a:solidFill>
                  <a:srgbClr val="050505"/>
                </a:solidFill>
                <a:effectLst/>
                <a:latin typeface="Segoe UI Historic" panose="020B0502040204020203" pitchFamily="34" charset="0"/>
              </a:rPr>
              <a:t>tả</a:t>
            </a:r>
            <a:r>
              <a:rPr lang="vi-VN" b="0" i="0" dirty="0">
                <a:solidFill>
                  <a:srgbClr val="050505"/>
                </a:solidFill>
                <a:effectLst/>
                <a:latin typeface="Segoe UI Historic" panose="020B0502040204020203" pitchFamily="34" charset="0"/>
              </a:rPr>
              <a:t> tâm </a:t>
            </a:r>
            <a:r>
              <a:rPr lang="vi-VN" b="0" i="0" dirty="0" err="1">
                <a:solidFill>
                  <a:srgbClr val="050505"/>
                </a:solidFill>
                <a:effectLst/>
                <a:latin typeface="Segoe UI Historic" panose="020B0502040204020203" pitchFamily="34" charset="0"/>
              </a:rPr>
              <a:t>trạng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rầu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với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chiếc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cặp</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nhàu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nát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từ</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trường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về</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lại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bị</a:t>
            </a:r>
            <a:r>
              <a:rPr lang="vi-VN" b="0" i="0" dirty="0">
                <a:solidFill>
                  <a:srgbClr val="050505"/>
                </a:solidFill>
                <a:effectLst/>
                <a:latin typeface="Segoe UI Historic" panose="020B0502040204020203" pitchFamily="34" charset="0"/>
              </a:rPr>
              <a:t> thêm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điểm</a:t>
            </a:r>
            <a:r>
              <a:rPr lang="vi-VN" b="0" i="0" dirty="0">
                <a:solidFill>
                  <a:srgbClr val="050505"/>
                </a:solidFill>
                <a:effectLst/>
                <a:latin typeface="Segoe UI Historic" panose="020B0502040204020203" pitchFamily="34" charset="0"/>
              </a:rPr>
              <a:t> 2. Tâm </a:t>
            </a:r>
            <a:r>
              <a:rPr lang="vi-VN" b="0" i="0" dirty="0" err="1">
                <a:solidFill>
                  <a:srgbClr val="050505"/>
                </a:solidFill>
                <a:effectLst/>
                <a:latin typeface="Segoe UI Historic" panose="020B0502040204020203" pitchFamily="34" charset="0"/>
              </a:rPr>
              <a:t>trạng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mẹ</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chị</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rồi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em,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đặc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biệt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chú</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được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diễn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tả</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rất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tài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tình</a:t>
            </a:r>
            <a:r>
              <a:rPr lang="vi-VN" b="0" i="0" dirty="0">
                <a:solidFill>
                  <a:srgbClr val="050505"/>
                </a:solidFill>
                <a:effectLst/>
                <a:latin typeface="Segoe UI Historic" panose="020B0502040204020203" pitchFamily="34" charset="0"/>
              </a:rPr>
              <a:t> trong tranh.</a:t>
            </a:r>
            <a:r>
              <a:rPr lang="vi-VN" dirty="0"/>
              <a:t/>
            </a:r>
            <a:br>
              <a:rPr lang="vi-VN" dirty="0"/>
            </a:br>
            <a:r>
              <a:rPr lang="vi-VN" dirty="0"/>
              <a:t/>
            </a:r>
            <a:br>
              <a:rPr lang="vi-VN" dirty="0"/>
            </a:br>
            <a:r>
              <a:rPr lang="vi-VN" b="0" i="0" dirty="0" err="1">
                <a:solidFill>
                  <a:srgbClr val="050505"/>
                </a:solidFill>
                <a:effectLst/>
                <a:latin typeface="Segoe UI Historic" panose="020B0502040204020203" pitchFamily="34" charset="0"/>
              </a:rPr>
              <a:t>Chị</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Đội</a:t>
            </a:r>
            <a:r>
              <a:rPr lang="vi-VN" b="0" i="0" dirty="0">
                <a:solidFill>
                  <a:srgbClr val="050505"/>
                </a:solidFill>
                <a:effectLst/>
                <a:latin typeface="Segoe UI Historic" panose="020B0502040204020203" pitchFamily="34" charset="0"/>
              </a:rPr>
              <a:t> viên </a:t>
            </a:r>
            <a:r>
              <a:rPr lang="vi-VN" b="0" i="0" dirty="0" err="1">
                <a:solidFill>
                  <a:srgbClr val="050505"/>
                </a:solidFill>
                <a:effectLst/>
                <a:latin typeface="Segoe UI Historic" panose="020B0502040204020203" pitchFamily="34" charset="0"/>
              </a:rPr>
              <a:t>thiếu</a:t>
            </a:r>
            <a:r>
              <a:rPr lang="vi-VN" b="0" i="0" dirty="0">
                <a:solidFill>
                  <a:srgbClr val="050505"/>
                </a:solidFill>
                <a:effectLst/>
                <a:latin typeface="Segoe UI Historic" panose="020B0502040204020203" pitchFamily="34" charset="0"/>
              </a:rPr>
              <a:t> niên </a:t>
            </a:r>
            <a:r>
              <a:rPr lang="vi-VN" b="0" i="0" dirty="0" err="1">
                <a:solidFill>
                  <a:srgbClr val="050505"/>
                </a:solidFill>
                <a:effectLst/>
                <a:latin typeface="Segoe UI Historic" panose="020B0502040204020203" pitchFamily="34" charset="0"/>
              </a:rPr>
              <a:t>tiền</a:t>
            </a:r>
            <a:r>
              <a:rPr lang="vi-VN" b="0" i="0" dirty="0">
                <a:solidFill>
                  <a:srgbClr val="050505"/>
                </a:solidFill>
                <a:effectLst/>
                <a:latin typeface="Segoe UI Historic" panose="020B0502040204020203" pitchFamily="34" charset="0"/>
              </a:rPr>
              <a:t> phong </a:t>
            </a:r>
            <a:r>
              <a:rPr lang="vi-VN" b="0" i="0" dirty="0" err="1">
                <a:solidFill>
                  <a:srgbClr val="050505"/>
                </a:solidFill>
                <a:effectLst/>
                <a:latin typeface="Segoe UI Historic" panose="020B0502040204020203" pitchFamily="34" charset="0"/>
              </a:rPr>
              <a:t>chỉn</a:t>
            </a:r>
            <a:r>
              <a:rPr lang="vi-VN" b="0" i="0" dirty="0">
                <a:solidFill>
                  <a:srgbClr val="050505"/>
                </a:solidFill>
                <a:effectLst/>
                <a:latin typeface="Segoe UI Historic" panose="020B0502040204020203" pitchFamily="34" charset="0"/>
              </a:rPr>
              <a:t> chu </a:t>
            </a:r>
            <a:r>
              <a:rPr lang="vi-VN" b="0" i="0" dirty="0" err="1">
                <a:solidFill>
                  <a:srgbClr val="050505"/>
                </a:solidFill>
                <a:effectLst/>
                <a:latin typeface="Segoe UI Historic" panose="020B0502040204020203" pitchFamily="34" charset="0"/>
              </a:rPr>
              <a:t>quàng</a:t>
            </a:r>
            <a:r>
              <a:rPr lang="vi-VN" b="0" i="0" dirty="0">
                <a:solidFill>
                  <a:srgbClr val="050505"/>
                </a:solidFill>
                <a:effectLst/>
                <a:latin typeface="Segoe UI Historic" panose="020B0502040204020203" pitchFamily="34" charset="0"/>
              </a:rPr>
              <a:t> khăn </a:t>
            </a:r>
            <a:r>
              <a:rPr lang="vi-VN" b="0" i="0" dirty="0" err="1">
                <a:solidFill>
                  <a:srgbClr val="050505"/>
                </a:solidFill>
                <a:effectLst/>
                <a:latin typeface="Segoe UI Historic" panose="020B0502040204020203" pitchFamily="34" charset="0"/>
              </a:rPr>
              <a:t>đỏ</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với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vẻ</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trách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móc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cao </a:t>
            </a:r>
            <a:r>
              <a:rPr lang="vi-VN" b="0" i="0" dirty="0" err="1">
                <a:solidFill>
                  <a:srgbClr val="050505"/>
                </a:solidFill>
                <a:effectLst/>
                <a:latin typeface="Segoe UI Historic" panose="020B0502040204020203" pitchFamily="34" charset="0"/>
              </a:rPr>
              <a:t>ngạo</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Mẹ</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ngồi</a:t>
            </a:r>
            <a:r>
              <a:rPr lang="vi-VN" b="0" i="0" dirty="0">
                <a:solidFill>
                  <a:srgbClr val="050505"/>
                </a:solidFill>
                <a:effectLst/>
                <a:latin typeface="Segoe UI Historic" panose="020B0502040204020203" pitchFamily="34" charset="0"/>
              </a:rPr>
              <a:t> ở </a:t>
            </a:r>
            <a:r>
              <a:rPr lang="vi-VN" b="0" i="0" dirty="0" err="1">
                <a:solidFill>
                  <a:srgbClr val="050505"/>
                </a:solidFill>
                <a:effectLst/>
                <a:latin typeface="Segoe UI Historic" panose="020B0502040204020203" pitchFamily="34" charset="0"/>
              </a:rPr>
              <a:t>ghế</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với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vẻ</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mặt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buồn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rầu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thất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vọng</a:t>
            </a:r>
            <a:r>
              <a:rPr lang="vi-VN" b="0" i="0" dirty="0">
                <a:solidFill>
                  <a:srgbClr val="050505"/>
                </a:solidFill>
                <a:effectLst/>
                <a:latin typeface="Segoe UI Historic" panose="020B0502040204020203" pitchFamily="34" charset="0"/>
              </a:rPr>
              <a:t> ‘không </a:t>
            </a:r>
            <a:r>
              <a:rPr lang="vi-VN" b="0" i="0" dirty="0" err="1">
                <a:solidFill>
                  <a:srgbClr val="050505"/>
                </a:solidFill>
                <a:effectLst/>
                <a:latin typeface="Segoe UI Historic" panose="020B0502040204020203" pitchFamily="34" charset="0"/>
              </a:rPr>
              <a:t>nói</a:t>
            </a:r>
            <a:r>
              <a:rPr lang="vi-VN" b="0" i="0" dirty="0">
                <a:solidFill>
                  <a:srgbClr val="050505"/>
                </a:solidFill>
                <a:effectLst/>
                <a:latin typeface="Segoe UI Historic" panose="020B0502040204020203" pitchFamily="34" charset="0"/>
              </a:rPr>
              <a:t> nên </a:t>
            </a:r>
            <a:r>
              <a:rPr lang="vi-VN" b="0" i="0" dirty="0" err="1">
                <a:solidFill>
                  <a:srgbClr val="050505"/>
                </a:solidFill>
                <a:effectLst/>
                <a:latin typeface="Segoe UI Historic" panose="020B0502040204020203" pitchFamily="34" charset="0"/>
              </a:rPr>
              <a:t>lời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về</a:t>
            </a:r>
            <a:r>
              <a:rPr lang="vi-VN" b="0" i="0" dirty="0">
                <a:solidFill>
                  <a:srgbClr val="050505"/>
                </a:solidFill>
                <a:effectLst/>
                <a:latin typeface="Segoe UI Historic" panose="020B0502040204020203" pitchFamily="34" charset="0"/>
              </a:rPr>
              <a:t> con. </a:t>
            </a:r>
            <a:r>
              <a:rPr lang="vi-VN" b="0" i="0" dirty="0" err="1">
                <a:solidFill>
                  <a:srgbClr val="050505"/>
                </a:solidFill>
                <a:effectLst/>
                <a:latin typeface="Segoe UI Historic" panose="020B0502040204020203" pitchFamily="34" charset="0"/>
              </a:rPr>
              <a:t>Còn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em chưa </a:t>
            </a:r>
            <a:r>
              <a:rPr lang="vi-VN" b="0" i="0" dirty="0" err="1">
                <a:solidFill>
                  <a:srgbClr val="050505"/>
                </a:solidFill>
                <a:effectLst/>
                <a:latin typeface="Segoe UI Historic" panose="020B0502040204020203" pitchFamily="34" charset="0"/>
              </a:rPr>
              <a:t>biết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thế</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nào</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‘xơi </a:t>
            </a:r>
            <a:r>
              <a:rPr lang="vi-VN" b="0" i="0" dirty="0" err="1">
                <a:solidFill>
                  <a:srgbClr val="050505"/>
                </a:solidFill>
                <a:effectLst/>
                <a:latin typeface="Segoe UI Historic" panose="020B0502040204020203" pitchFamily="34" charset="0"/>
              </a:rPr>
              <a:t>ngỗng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cười</a:t>
            </a:r>
            <a:r>
              <a:rPr lang="vi-VN" b="0" i="0" dirty="0">
                <a:solidFill>
                  <a:srgbClr val="050505"/>
                </a:solidFill>
                <a:effectLst/>
                <a:latin typeface="Segoe UI Historic" panose="020B0502040204020203" pitchFamily="34" charset="0"/>
              </a:rPr>
              <a:t> vô tư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nó</a:t>
            </a:r>
            <a:r>
              <a:rPr lang="vi-VN" b="0" i="0" dirty="0">
                <a:solidFill>
                  <a:srgbClr val="050505"/>
                </a:solidFill>
                <a:effectLst/>
                <a:latin typeface="Segoe UI Historic" panose="020B0502040204020203" pitchFamily="34" charset="0"/>
              </a:rPr>
              <a:t> như </a:t>
            </a:r>
            <a:r>
              <a:rPr lang="vi-VN" b="0" i="0" dirty="0" err="1">
                <a:solidFill>
                  <a:srgbClr val="050505"/>
                </a:solidFill>
                <a:effectLst/>
                <a:latin typeface="Segoe UI Historic" panose="020B0502040204020203" pitchFamily="34" charset="0"/>
              </a:rPr>
              <a:t>một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kẻ</a:t>
            </a:r>
            <a:r>
              <a:rPr lang="vi-VN" b="0" i="0" dirty="0">
                <a:solidFill>
                  <a:srgbClr val="050505"/>
                </a:solidFill>
                <a:effectLst/>
                <a:latin typeface="Segoe UI Historic" panose="020B0502040204020203" pitchFamily="34" charset="0"/>
              </a:rPr>
              <a:t> xa </a:t>
            </a:r>
            <a:r>
              <a:rPr lang="vi-VN" b="0" i="0" dirty="0" err="1">
                <a:solidFill>
                  <a:srgbClr val="050505"/>
                </a:solidFill>
                <a:effectLst/>
                <a:latin typeface="Segoe UI Historic" panose="020B0502040204020203" pitchFamily="34" charset="0"/>
              </a:rPr>
              <a:t>lạ</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Còn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xách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chiếc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cặp</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nhàu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nát</a:t>
            </a:r>
            <a:r>
              <a:rPr lang="vi-VN" b="0" i="0" dirty="0">
                <a:solidFill>
                  <a:srgbClr val="050505"/>
                </a:solidFill>
                <a:effectLst/>
                <a:latin typeface="Segoe UI Historic" panose="020B0502040204020203" pitchFamily="34" charset="0"/>
              </a:rPr>
              <a:t> trên tay, </a:t>
            </a:r>
            <a:r>
              <a:rPr lang="vi-VN" b="0" i="0" dirty="0" err="1">
                <a:solidFill>
                  <a:srgbClr val="050505"/>
                </a:solidFill>
                <a:effectLst/>
                <a:latin typeface="Segoe UI Historic" panose="020B0502040204020203" pitchFamily="34" charset="0"/>
              </a:rPr>
              <a:t>vẻ</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mặt</a:t>
            </a:r>
            <a:r>
              <a:rPr lang="vi-VN" b="0" i="0" dirty="0">
                <a:solidFill>
                  <a:srgbClr val="050505"/>
                </a:solidFill>
                <a:effectLst/>
                <a:latin typeface="Segoe UI Historic" panose="020B0502040204020203" pitchFamily="34" charset="0"/>
              </a:rPr>
              <a:t> đau </a:t>
            </a:r>
            <a:r>
              <a:rPr lang="vi-VN" b="0" i="0" dirty="0" err="1">
                <a:solidFill>
                  <a:srgbClr val="050505"/>
                </a:solidFill>
                <a:effectLst/>
                <a:latin typeface="Segoe UI Historic" panose="020B0502040204020203" pitchFamily="34" charset="0"/>
              </a:rPr>
              <a:t>buồn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tuyệt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vọng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ánh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mắt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xuống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đất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dường</a:t>
            </a:r>
            <a:r>
              <a:rPr lang="vi-VN" b="0" i="0" dirty="0">
                <a:solidFill>
                  <a:srgbClr val="050505"/>
                </a:solidFill>
                <a:effectLst/>
                <a:latin typeface="Segoe UI Historic" panose="020B0502040204020203" pitchFamily="34" charset="0"/>
              </a:rPr>
              <a:t> như đang </a:t>
            </a:r>
            <a:r>
              <a:rPr lang="vi-VN" b="0" i="0" dirty="0" err="1">
                <a:solidFill>
                  <a:srgbClr val="050505"/>
                </a:solidFill>
                <a:effectLst/>
                <a:latin typeface="Segoe UI Historic" panose="020B0502040204020203" pitchFamily="34" charset="0"/>
              </a:rPr>
              <a:t>muốn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tránh</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né</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những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cái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nhìn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mọi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người</a:t>
            </a:r>
            <a:r>
              <a:rPr lang="vi-VN" b="0" i="0" dirty="0">
                <a:solidFill>
                  <a:srgbClr val="050505"/>
                </a:solidFill>
                <a:effectLst/>
                <a:latin typeface="Segoe UI Historic" panose="020B0502040204020203" pitchFamily="34" charset="0"/>
              </a:rPr>
              <a:t> trong </a:t>
            </a:r>
            <a:r>
              <a:rPr lang="vi-VN" b="0" i="0" dirty="0" err="1">
                <a:solidFill>
                  <a:srgbClr val="050505"/>
                </a:solidFill>
                <a:effectLst/>
                <a:latin typeface="Segoe UI Historic" panose="020B0502040204020203" pitchFamily="34" charset="0"/>
              </a:rPr>
              <a:t>nhà</a:t>
            </a:r>
            <a:r>
              <a:rPr lang="vi-VN" b="0" i="0" dirty="0">
                <a:solidFill>
                  <a:srgbClr val="050505"/>
                </a:solidFill>
                <a:effectLst/>
                <a:latin typeface="Segoe UI Historic" panose="020B0502040204020203" pitchFamily="34" charset="0"/>
              </a:rPr>
              <a:t> đang </a:t>
            </a:r>
            <a:r>
              <a:rPr lang="vi-VN" b="0" i="0" dirty="0" err="1">
                <a:solidFill>
                  <a:srgbClr val="050505"/>
                </a:solidFill>
                <a:effectLst/>
                <a:latin typeface="Segoe UI Historic" panose="020B0502040204020203" pitchFamily="34" charset="0"/>
              </a:rPr>
              <a:t>đổ</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dồn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về</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mình</a:t>
            </a:r>
            <a:r>
              <a:rPr lang="vi-VN" b="0" i="0" dirty="0">
                <a:solidFill>
                  <a:srgbClr val="050505"/>
                </a:solidFill>
                <a:effectLst/>
                <a:latin typeface="Segoe UI Historic" panose="020B0502040204020203" pitchFamily="34" charset="0"/>
              </a:rPr>
              <a:t>. Tâm </a:t>
            </a:r>
            <a:r>
              <a:rPr lang="vi-VN" b="0" i="0" dirty="0" err="1">
                <a:solidFill>
                  <a:srgbClr val="050505"/>
                </a:solidFill>
                <a:effectLst/>
                <a:latin typeface="Segoe UI Historic" panose="020B0502040204020203" pitchFamily="34" charset="0"/>
              </a:rPr>
              <a:t>trạng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lúc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này</a:t>
            </a:r>
            <a:r>
              <a:rPr lang="vi-VN" b="0" i="0" dirty="0">
                <a:solidFill>
                  <a:srgbClr val="050505"/>
                </a:solidFill>
                <a:effectLst/>
                <a:latin typeface="Segoe UI Historic" panose="020B0502040204020203" pitchFamily="34" charset="0"/>
              </a:rPr>
              <a:t> ư? </a:t>
            </a:r>
            <a:r>
              <a:rPr lang="vi-VN" b="0" i="0" dirty="0" err="1">
                <a:solidFill>
                  <a:srgbClr val="050505"/>
                </a:solidFill>
                <a:effectLst/>
                <a:latin typeface="Segoe UI Historic" panose="020B0502040204020203" pitchFamily="34" charset="0"/>
              </a:rPr>
              <a:t>Có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lẽ</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buồn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bã</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sợ</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hãi</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lạc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lõng</a:t>
            </a:r>
            <a:r>
              <a:rPr lang="vi-VN" b="0" i="0" dirty="0">
                <a:solidFill>
                  <a:srgbClr val="050505"/>
                </a:solidFill>
                <a:effectLst/>
                <a:latin typeface="Segoe UI Historic" panose="020B0502040204020203" pitchFamily="34" charset="0"/>
              </a:rPr>
              <a:t> trong </a:t>
            </a:r>
            <a:r>
              <a:rPr lang="vi-VN" b="0" i="0" dirty="0" err="1">
                <a:solidFill>
                  <a:srgbClr val="050505"/>
                </a:solidFill>
                <a:effectLst/>
                <a:latin typeface="Segoe UI Historic" panose="020B0502040204020203" pitchFamily="34" charset="0"/>
              </a:rPr>
              <a:t>chính</a:t>
            </a:r>
            <a:r>
              <a:rPr lang="vi-VN" b="0" i="0" dirty="0">
                <a:solidFill>
                  <a:srgbClr val="050505"/>
                </a:solidFill>
                <a:effectLst/>
                <a:latin typeface="Segoe UI Historic" panose="020B0502040204020203" pitchFamily="34" charset="0"/>
              </a:rPr>
              <a:t> ngôi </a:t>
            </a:r>
            <a:r>
              <a:rPr lang="vi-VN" b="0" i="0" dirty="0" err="1">
                <a:solidFill>
                  <a:srgbClr val="050505"/>
                </a:solidFill>
                <a:effectLst/>
                <a:latin typeface="Segoe UI Historic" panose="020B0502040204020203" pitchFamily="34" charset="0"/>
              </a:rPr>
              <a:t>nhà</a:t>
            </a:r>
            <a:r>
              <a:rPr lang="vi-VN" b="0" i="0" dirty="0">
                <a:solidFill>
                  <a:srgbClr val="050505"/>
                </a:solidFill>
                <a:effectLst/>
                <a:latin typeface="Segoe UI Historic" panose="020B0502040204020203" pitchFamily="34" charset="0"/>
              </a:rPr>
              <a:t> thân yêu </a:t>
            </a:r>
            <a:r>
              <a:rPr lang="vi-VN" b="0" i="0" dirty="0" err="1">
                <a:solidFill>
                  <a:srgbClr val="050505"/>
                </a:solidFill>
                <a:effectLst/>
                <a:latin typeface="Segoe UI Historic" panose="020B0502040204020203" pitchFamily="34" charset="0"/>
              </a:rPr>
              <a:t>của</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mình</a:t>
            </a:r>
            <a:r>
              <a:rPr lang="vi-VN" b="0" i="0" dirty="0">
                <a:solidFill>
                  <a:srgbClr val="050505"/>
                </a:solidFill>
                <a:effectLst/>
                <a:latin typeface="Segoe UI Historic" panose="020B0502040204020203" pitchFamily="34" charset="0"/>
              </a:rPr>
              <a:t>.</a:t>
            </a:r>
            <a:r>
              <a:rPr lang="vi-VN" dirty="0"/>
              <a:t/>
            </a:r>
            <a:br>
              <a:rPr lang="vi-VN" dirty="0"/>
            </a:b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duy </a:t>
            </a:r>
            <a:r>
              <a:rPr lang="vi-VN" b="0" i="0" dirty="0" err="1">
                <a:solidFill>
                  <a:srgbClr val="050505"/>
                </a:solidFill>
                <a:effectLst/>
                <a:latin typeface="Segoe UI Historic" panose="020B0502040204020203" pitchFamily="34" charset="0"/>
              </a:rPr>
              <a:t>chỉ</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có</a:t>
            </a:r>
            <a:r>
              <a:rPr lang="vi-VN" b="0" i="0" dirty="0">
                <a:solidFill>
                  <a:srgbClr val="050505"/>
                </a:solidFill>
                <a:effectLst/>
                <a:latin typeface="Segoe UI Historic" panose="020B0502040204020203" pitchFamily="34" charset="0"/>
              </a:rPr>
              <a:t> con </a:t>
            </a:r>
            <a:r>
              <a:rPr lang="vi-VN" b="0" i="0" dirty="0" err="1">
                <a:solidFill>
                  <a:srgbClr val="050505"/>
                </a:solidFill>
                <a:effectLst/>
                <a:latin typeface="Segoe UI Historic" panose="020B0502040204020203" pitchFamily="34" charset="0"/>
              </a:rPr>
              <a:t>chó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vẫn</a:t>
            </a:r>
            <a:r>
              <a:rPr lang="vi-VN" b="0" i="0" dirty="0">
                <a:solidFill>
                  <a:srgbClr val="050505"/>
                </a:solidFill>
                <a:effectLst/>
                <a:latin typeface="Segoe UI Historic" panose="020B0502040204020203" pitchFamily="34" charset="0"/>
              </a:rPr>
              <a:t> thân </a:t>
            </a:r>
            <a:r>
              <a:rPr lang="vi-VN" b="0" i="0" dirty="0" err="1">
                <a:solidFill>
                  <a:srgbClr val="050505"/>
                </a:solidFill>
                <a:effectLst/>
                <a:latin typeface="Segoe UI Historic" panose="020B0502040204020203" pitchFamily="34" charset="0"/>
              </a:rPr>
              <a:t>thiết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chồm</a:t>
            </a:r>
            <a:r>
              <a:rPr lang="vi-VN" b="0" i="0" dirty="0">
                <a:solidFill>
                  <a:srgbClr val="050505"/>
                </a:solidFill>
                <a:effectLst/>
                <a:latin typeface="Segoe UI Historic" panose="020B0502040204020203" pitchFamily="34" charset="0"/>
              </a:rPr>
              <a:t> lên </a:t>
            </a:r>
            <a:r>
              <a:rPr lang="vi-VN" b="0" i="0" dirty="0" err="1">
                <a:solidFill>
                  <a:srgbClr val="050505"/>
                </a:solidFill>
                <a:effectLst/>
                <a:latin typeface="Segoe UI Historic" panose="020B0502040204020203" pitchFamily="34" charset="0"/>
              </a:rPr>
              <a:t>ngực</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cậu</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bé</a:t>
            </a:r>
            <a:r>
              <a:rPr lang="vi-VN" b="0" i="0" dirty="0">
                <a:solidFill>
                  <a:srgbClr val="050505"/>
                </a:solidFill>
                <a:effectLst/>
                <a:latin typeface="Segoe UI Historic" panose="020B0502040204020203" pitchFamily="34" charset="0"/>
              </a:rPr>
              <a:t> vui </a:t>
            </a:r>
            <a:r>
              <a:rPr lang="vi-VN" b="0" i="0" dirty="0" err="1">
                <a:solidFill>
                  <a:srgbClr val="050505"/>
                </a:solidFill>
                <a:effectLst/>
                <a:latin typeface="Segoe UI Historic" panose="020B0502040204020203" pitchFamily="34" charset="0"/>
              </a:rPr>
              <a:t>mừng</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đón</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chủ</a:t>
            </a:r>
            <a:r>
              <a:rPr lang="vi-VN" b="0" i="0" dirty="0">
                <a:solidFill>
                  <a:srgbClr val="050505"/>
                </a:solidFill>
                <a:effectLst/>
                <a:latin typeface="Segoe UI Historic" panose="020B0502040204020203" pitchFamily="34" charset="0"/>
              </a:rPr>
              <a:t>. Duy </a:t>
            </a:r>
            <a:r>
              <a:rPr lang="vi-VN" b="0" i="0" dirty="0" err="1">
                <a:solidFill>
                  <a:srgbClr val="050505"/>
                </a:solidFill>
                <a:effectLst/>
                <a:latin typeface="Segoe UI Historic" panose="020B0502040204020203" pitchFamily="34" charset="0"/>
              </a:rPr>
              <a:t>chỉ</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có</a:t>
            </a:r>
            <a:r>
              <a:rPr lang="vi-VN" b="0" i="0" dirty="0">
                <a:solidFill>
                  <a:srgbClr val="050505"/>
                </a:solidFill>
                <a:effectLst/>
                <a:latin typeface="Segoe UI Historic" panose="020B0502040204020203" pitchFamily="34" charset="0"/>
              </a:rPr>
              <a:t> con </a:t>
            </a:r>
            <a:r>
              <a:rPr lang="vi-VN" b="0" i="0" dirty="0" err="1">
                <a:solidFill>
                  <a:srgbClr val="050505"/>
                </a:solidFill>
                <a:effectLst/>
                <a:latin typeface="Segoe UI Historic" panose="020B0502040204020203" pitchFamily="34" charset="0"/>
              </a:rPr>
              <a:t>chó</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là</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biết</a:t>
            </a:r>
            <a:r>
              <a:rPr lang="vi-VN" b="0" i="0" dirty="0">
                <a:solidFill>
                  <a:srgbClr val="050505"/>
                </a:solidFill>
                <a:effectLst/>
                <a:latin typeface="Segoe UI Historic" panose="020B0502040204020203" pitchFamily="34" charset="0"/>
              </a:rPr>
              <a:t> </a:t>
            </a:r>
            <a:r>
              <a:rPr lang="vi-VN" b="0" i="0" dirty="0" err="1">
                <a:solidFill>
                  <a:srgbClr val="050505"/>
                </a:solidFill>
                <a:effectLst/>
                <a:latin typeface="Segoe UI Historic" panose="020B0502040204020203" pitchFamily="34" charset="0"/>
              </a:rPr>
              <a:t>cảm</a:t>
            </a:r>
            <a:r>
              <a:rPr lang="vi-VN" b="0" i="0" dirty="0">
                <a:solidFill>
                  <a:srgbClr val="050505"/>
                </a:solidFill>
                <a:effectLst/>
                <a:latin typeface="Segoe UI Historic" panose="020B0502040204020203" pitchFamily="34" charset="0"/>
              </a:rPr>
              <a:t> thông </a:t>
            </a:r>
            <a:r>
              <a:rPr lang="vi-VN" b="0" i="0" dirty="0" err="1">
                <a:solidFill>
                  <a:srgbClr val="050505"/>
                </a:solidFill>
                <a:effectLst/>
                <a:latin typeface="Segoe UI Historic" panose="020B0502040204020203" pitchFamily="34" charset="0"/>
              </a:rPr>
              <a:t>và</a:t>
            </a:r>
            <a:r>
              <a:rPr lang="vi-VN" b="0" i="0" dirty="0">
                <a:solidFill>
                  <a:srgbClr val="050505"/>
                </a:solidFill>
                <a:effectLst/>
                <a:latin typeface="Segoe UI Historic" panose="020B0502040204020203" pitchFamily="34" charset="0"/>
              </a:rPr>
              <a:t> chia </a:t>
            </a:r>
            <a:r>
              <a:rPr lang="vi-VN" b="0" i="0" dirty="0" err="1">
                <a:solidFill>
                  <a:srgbClr val="050505"/>
                </a:solidFill>
                <a:effectLst/>
                <a:latin typeface="Segoe UI Historic" panose="020B0502040204020203" pitchFamily="34" charset="0"/>
              </a:rPr>
              <a:t>sẻ</a:t>
            </a:r>
            <a:r>
              <a:rPr lang="vi-VN" b="0" i="0" dirty="0">
                <a:solidFill>
                  <a:srgbClr val="050505"/>
                </a:solidFill>
                <a:effectLst/>
                <a:latin typeface="Segoe UI Historic" panose="020B0502040204020203" pitchFamily="34" charset="0"/>
              </a:rPr>
              <a:t>.</a:t>
            </a:r>
            <a:endParaRPr lang="en-US" dirty="0"/>
          </a:p>
        </p:txBody>
      </p:sp>
      <p:sp>
        <p:nvSpPr>
          <p:cNvPr id="4" name="Chỗ dành sẵn cho Số hiệu Bản chiếu 3"/>
          <p:cNvSpPr>
            <a:spLocks noGrp="1"/>
          </p:cNvSpPr>
          <p:nvPr>
            <p:ph type="sldNum" sz="quarter" idx="5"/>
          </p:nvPr>
        </p:nvSpPr>
        <p:spPr/>
        <p:txBody>
          <a:bodyPr/>
          <a:lstStyle/>
          <a:p>
            <a:fld id="{198F5341-2B12-420B-BD3E-A5E2D8920CC0}" type="slidenum">
              <a:rPr lang="en-US" smtClean="0"/>
              <a:t>2</a:t>
            </a:fld>
            <a:endParaRPr lang="en-US"/>
          </a:p>
        </p:txBody>
      </p:sp>
    </p:spTree>
    <p:extLst>
      <p:ext uri="{BB962C8B-B14F-4D97-AF65-F5344CB8AC3E}">
        <p14:creationId xmlns:p14="http://schemas.microsoft.com/office/powerpoint/2010/main" val="2493005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9C950FA-108E-436E-9A78-2D64EC5B236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58BF509-B266-47B1-960D-3BC3902EAE4D}"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61443" name="Rectangle 2">
            <a:extLst>
              <a:ext uri="{FF2B5EF4-FFF2-40B4-BE49-F238E27FC236}">
                <a16:creationId xmlns:a16="http://schemas.microsoft.com/office/drawing/2014/main" id="{89D19FEF-4875-4856-9F60-61F990EC190D}"/>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1CFEA4D-E5DF-4C15-B089-9D30CFEE15EF}"/>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3FC98B1-8FF5-4B0D-8EFA-5F902F25A4F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25D5743-AEDB-4D47-88D2-69EC39283B9C}"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63491" name="Rectangle 2">
            <a:extLst>
              <a:ext uri="{FF2B5EF4-FFF2-40B4-BE49-F238E27FC236}">
                <a16:creationId xmlns:a16="http://schemas.microsoft.com/office/drawing/2014/main" id="{AF742AB0-74C2-4C47-9932-E4A61D961125}"/>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4F851707-B951-4AD4-B6E8-88B7D3D78B73}"/>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BFFA270-CA9F-4454-BD1C-353603A49FD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3251DEC-D5D2-41B2-BF0D-E6E63BA6D22D}"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45059" name="Rectangle 2">
            <a:extLst>
              <a:ext uri="{FF2B5EF4-FFF2-40B4-BE49-F238E27FC236}">
                <a16:creationId xmlns:a16="http://schemas.microsoft.com/office/drawing/2014/main" id="{91294524-9285-442A-ADF0-8695AD66110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32BBE42-F4AC-4902-AC29-F2EC6E65CACA}"/>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BD130B1-D1E1-45F4-B688-DB72ED9F5C0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5C4985C-99AB-4647-A372-453C5E8EA690}"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47107" name="Rectangle 2">
            <a:extLst>
              <a:ext uri="{FF2B5EF4-FFF2-40B4-BE49-F238E27FC236}">
                <a16:creationId xmlns:a16="http://schemas.microsoft.com/office/drawing/2014/main" id="{A1287E90-EC81-4139-95B3-EBAD6F6421F8}"/>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7ED2B67-D4DB-447A-B972-F075C373B8D3}"/>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FF29387-4EBA-4E71-9DB9-4BA949292E8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03297EF-8DF0-4C1A-8388-860BBC7C231B}"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49155" name="Rectangle 2">
            <a:extLst>
              <a:ext uri="{FF2B5EF4-FFF2-40B4-BE49-F238E27FC236}">
                <a16:creationId xmlns:a16="http://schemas.microsoft.com/office/drawing/2014/main" id="{627FA3A1-405F-49FF-AE9C-385516A7C54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E2AD08C-88E5-43DB-B288-E0B884E6F8CF}"/>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7B9F033-DAE8-4ADD-A483-DC03719BBAF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6E0585F-7CE4-4254-94AA-D74269ACC742}"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51203" name="Rectangle 2">
            <a:extLst>
              <a:ext uri="{FF2B5EF4-FFF2-40B4-BE49-F238E27FC236}">
                <a16:creationId xmlns:a16="http://schemas.microsoft.com/office/drawing/2014/main" id="{D5328782-AF88-406C-8414-D466AB5FA6E2}"/>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53C75A5-C17C-4F0B-BFE4-3694C3DC01B2}"/>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A1C1234-FD3D-42B6-90A0-A41731749FF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5F4F7D9-6893-445D-A516-6A1516911B9B}"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53251" name="Rectangle 2">
            <a:extLst>
              <a:ext uri="{FF2B5EF4-FFF2-40B4-BE49-F238E27FC236}">
                <a16:creationId xmlns:a16="http://schemas.microsoft.com/office/drawing/2014/main" id="{5EAE1EE9-ABFB-4F2E-AD8E-75D4E7236408}"/>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FF94E62A-65AB-486E-BFB4-C80366469965}"/>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21709B8-C7C0-45C5-A4DF-8E7FACC02B9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0612D7C-D40F-4EFF-A85B-94B250B47DD9}"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55299" name="Rectangle 2">
            <a:extLst>
              <a:ext uri="{FF2B5EF4-FFF2-40B4-BE49-F238E27FC236}">
                <a16:creationId xmlns:a16="http://schemas.microsoft.com/office/drawing/2014/main" id="{8ABDD25F-D877-4971-967F-1B553EE8FEA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D1CF38C-C91A-449A-956D-D56AABD4DEB9}"/>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391E738-6149-49DC-8BD2-89BB00D7EAA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2137067-BDD2-43D7-B2C8-63769A3682D4}"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57347" name="Rectangle 2">
            <a:extLst>
              <a:ext uri="{FF2B5EF4-FFF2-40B4-BE49-F238E27FC236}">
                <a16:creationId xmlns:a16="http://schemas.microsoft.com/office/drawing/2014/main" id="{30CA8E19-C4A7-4A91-B81B-3DD225317473}"/>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9A927D2-9BCD-4979-B9C7-9949745D3F45}"/>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6E26E03-B914-4574-8698-B650BABFED5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822209C-151B-4D35-9792-FE10C2EE7090}"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59395" name="Rectangle 2">
            <a:extLst>
              <a:ext uri="{FF2B5EF4-FFF2-40B4-BE49-F238E27FC236}">
                <a16:creationId xmlns:a16="http://schemas.microsoft.com/office/drawing/2014/main" id="{ECC2373A-BE62-44C4-97AA-1C8A79C567BA}"/>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124AE0E5-9EDC-48BA-9847-D6E774346BB3}"/>
              </a:ext>
            </a:extLst>
          </p:cNvPr>
          <p:cNvSpPr>
            <a:spLocks noGrp="1" noChangeArrowheads="1"/>
          </p:cNvSpPr>
          <p:nvPr>
            <p:ph type="body" idx="1"/>
          </p:nvPr>
        </p:nvSpPr>
        <p:spPr>
          <a:noFill/>
        </p:spPr>
        <p:txBody>
          <a:bodyPr/>
          <a:lstStyle/>
          <a:p>
            <a:pPr eaLnBrk="1" hangingPunct="1"/>
            <a:r>
              <a:rPr lang="en-US" altLang="en-US">
                <a:solidFill>
                  <a:srgbClr val="034694"/>
                </a:solidFill>
              </a:rPr>
              <a:t>Hình 1.4 Các cấp tổ chức sinh học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5D8EFC3-90BF-4F58-A81E-3767AE822BB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36FF629-B2E7-4EA3-AAA8-3ADA148A78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88124EDD-85FE-4C6F-B5AA-DE124F471515}"/>
              </a:ext>
            </a:extLst>
          </p:cNvPr>
          <p:cNvSpPr>
            <a:spLocks noGrp="1"/>
          </p:cNvSpPr>
          <p:nvPr>
            <p:ph type="dt" sz="half" idx="10"/>
          </p:nvPr>
        </p:nvSpPr>
        <p:spPr/>
        <p:txBody>
          <a:bodyPr/>
          <a:lstStyle/>
          <a:p>
            <a:fld id="{1BC8C456-A544-4F44-837D-E8FC4FD454B0}" type="datetimeFigureOut">
              <a:rPr lang="en-US" smtClean="0"/>
              <a:t>10/28/2024</a:t>
            </a:fld>
            <a:endParaRPr lang="en-US"/>
          </a:p>
        </p:txBody>
      </p:sp>
      <p:sp>
        <p:nvSpPr>
          <p:cNvPr id="5" name="Chỗ dành sẵn cho Chân trang 4">
            <a:extLst>
              <a:ext uri="{FF2B5EF4-FFF2-40B4-BE49-F238E27FC236}">
                <a16:creationId xmlns:a16="http://schemas.microsoft.com/office/drawing/2014/main" id="{5C184679-49CE-4261-860B-30FFCA63CE5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190F370-9721-44FC-9360-1A6228F77057}"/>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5582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0FB3E6-6DC7-4B09-9809-CCCD5776770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7722896-BD54-4D45-8A90-BCFC792BF56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80C7212-3DE0-4245-833E-8787C84BF274}"/>
              </a:ext>
            </a:extLst>
          </p:cNvPr>
          <p:cNvSpPr>
            <a:spLocks noGrp="1"/>
          </p:cNvSpPr>
          <p:nvPr>
            <p:ph type="dt" sz="half" idx="10"/>
          </p:nvPr>
        </p:nvSpPr>
        <p:spPr/>
        <p:txBody>
          <a:bodyPr/>
          <a:lstStyle/>
          <a:p>
            <a:fld id="{1BC8C456-A544-4F44-837D-E8FC4FD454B0}" type="datetimeFigureOut">
              <a:rPr lang="en-US" smtClean="0"/>
              <a:t>10/28/2024</a:t>
            </a:fld>
            <a:endParaRPr lang="en-US"/>
          </a:p>
        </p:txBody>
      </p:sp>
      <p:sp>
        <p:nvSpPr>
          <p:cNvPr id="5" name="Chỗ dành sẵn cho Chân trang 4">
            <a:extLst>
              <a:ext uri="{FF2B5EF4-FFF2-40B4-BE49-F238E27FC236}">
                <a16:creationId xmlns:a16="http://schemas.microsoft.com/office/drawing/2014/main" id="{173B572C-097C-4B73-B911-FA3A5654BE3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65C3537-C869-41B9-90BD-A9C117D0F30A}"/>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184111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6B02B88-5351-46DF-B364-A628DEF4E480}"/>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86F21AC-5A5A-49CD-B7FA-6C714A83BEE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E02DC44-96B5-49C0-8C75-DD900DC1D7B4}"/>
              </a:ext>
            </a:extLst>
          </p:cNvPr>
          <p:cNvSpPr>
            <a:spLocks noGrp="1"/>
          </p:cNvSpPr>
          <p:nvPr>
            <p:ph type="dt" sz="half" idx="10"/>
          </p:nvPr>
        </p:nvSpPr>
        <p:spPr/>
        <p:txBody>
          <a:bodyPr/>
          <a:lstStyle/>
          <a:p>
            <a:fld id="{1BC8C456-A544-4F44-837D-E8FC4FD454B0}" type="datetimeFigureOut">
              <a:rPr lang="en-US" smtClean="0"/>
              <a:t>10/28/2024</a:t>
            </a:fld>
            <a:endParaRPr lang="en-US"/>
          </a:p>
        </p:txBody>
      </p:sp>
      <p:sp>
        <p:nvSpPr>
          <p:cNvPr id="5" name="Chỗ dành sẵn cho Chân trang 4">
            <a:extLst>
              <a:ext uri="{FF2B5EF4-FFF2-40B4-BE49-F238E27FC236}">
                <a16:creationId xmlns:a16="http://schemas.microsoft.com/office/drawing/2014/main" id="{3EE9C104-943F-46C8-A485-40355A8294E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6BB4037-68D7-44E2-ABB4-33CA42BBCB68}"/>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818506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a:t>Click icon to add picture</a:t>
            </a:r>
            <a:endParaRPr lang="en-US" noProof="0"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Tree>
    <p:extLst>
      <p:ext uri="{BB962C8B-B14F-4D97-AF65-F5344CB8AC3E}">
        <p14:creationId xmlns:p14="http://schemas.microsoft.com/office/powerpoint/2010/main" val="245886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8FEF6C-0AF7-45AD-BAE0-4DD0A12825C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E4B7C57-AA29-4439-9F34-146A5B2C0E3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3DB59E9-0A8C-4989-9BEF-D2CCB6F25DAB}"/>
              </a:ext>
            </a:extLst>
          </p:cNvPr>
          <p:cNvSpPr>
            <a:spLocks noGrp="1"/>
          </p:cNvSpPr>
          <p:nvPr>
            <p:ph type="dt" sz="half" idx="10"/>
          </p:nvPr>
        </p:nvSpPr>
        <p:spPr/>
        <p:txBody>
          <a:bodyPr/>
          <a:lstStyle/>
          <a:p>
            <a:fld id="{1BC8C456-A544-4F44-837D-E8FC4FD454B0}" type="datetimeFigureOut">
              <a:rPr lang="en-US" smtClean="0"/>
              <a:t>10/28/2024</a:t>
            </a:fld>
            <a:endParaRPr lang="en-US"/>
          </a:p>
        </p:txBody>
      </p:sp>
      <p:sp>
        <p:nvSpPr>
          <p:cNvPr id="5" name="Chỗ dành sẵn cho Chân trang 4">
            <a:extLst>
              <a:ext uri="{FF2B5EF4-FFF2-40B4-BE49-F238E27FC236}">
                <a16:creationId xmlns:a16="http://schemas.microsoft.com/office/drawing/2014/main" id="{B2139E02-BCE0-4DDD-A8EB-0755F048EB1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DCA5457-2595-4A20-83BC-6BDC2C37FFAE}"/>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9253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2CC5FD-BBC7-41A6-8CE0-E1D3F8AE8EA1}"/>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874CAFC-0B27-4F10-85C7-DD0123267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9DDAE1-117B-4406-8639-CAD1C9F8D0A8}"/>
              </a:ext>
            </a:extLst>
          </p:cNvPr>
          <p:cNvSpPr>
            <a:spLocks noGrp="1"/>
          </p:cNvSpPr>
          <p:nvPr>
            <p:ph type="dt" sz="half" idx="10"/>
          </p:nvPr>
        </p:nvSpPr>
        <p:spPr/>
        <p:txBody>
          <a:bodyPr/>
          <a:lstStyle/>
          <a:p>
            <a:fld id="{1BC8C456-A544-4F44-837D-E8FC4FD454B0}" type="datetimeFigureOut">
              <a:rPr lang="en-US" smtClean="0"/>
              <a:t>10/28/2024</a:t>
            </a:fld>
            <a:endParaRPr lang="en-US"/>
          </a:p>
        </p:txBody>
      </p:sp>
      <p:sp>
        <p:nvSpPr>
          <p:cNvPr id="5" name="Chỗ dành sẵn cho Chân trang 4">
            <a:extLst>
              <a:ext uri="{FF2B5EF4-FFF2-40B4-BE49-F238E27FC236}">
                <a16:creationId xmlns:a16="http://schemas.microsoft.com/office/drawing/2014/main" id="{B0B11D8B-FBC5-46B5-B2AF-4949FA296FA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D170E93-C7D4-4806-A357-67C2CA00D4F8}"/>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260159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C04280-DD77-46B6-B1FF-9EFB5642B8C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59976AF-A2A1-4250-ADC3-9166406A744A}"/>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F8B3C656-AE52-48AB-BD64-40BC516BD9C6}"/>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CEEE9CC-AE27-427B-A201-6122F9F104E2}"/>
              </a:ext>
            </a:extLst>
          </p:cNvPr>
          <p:cNvSpPr>
            <a:spLocks noGrp="1"/>
          </p:cNvSpPr>
          <p:nvPr>
            <p:ph type="dt" sz="half" idx="10"/>
          </p:nvPr>
        </p:nvSpPr>
        <p:spPr/>
        <p:txBody>
          <a:bodyPr/>
          <a:lstStyle/>
          <a:p>
            <a:fld id="{1BC8C456-A544-4F44-837D-E8FC4FD454B0}" type="datetimeFigureOut">
              <a:rPr lang="en-US" smtClean="0"/>
              <a:t>10/28/2024</a:t>
            </a:fld>
            <a:endParaRPr lang="en-US"/>
          </a:p>
        </p:txBody>
      </p:sp>
      <p:sp>
        <p:nvSpPr>
          <p:cNvPr id="6" name="Chỗ dành sẵn cho Chân trang 5">
            <a:extLst>
              <a:ext uri="{FF2B5EF4-FFF2-40B4-BE49-F238E27FC236}">
                <a16:creationId xmlns:a16="http://schemas.microsoft.com/office/drawing/2014/main" id="{B92ADF65-BF15-4D23-B1A9-43038906166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F9D7F0FA-46E7-4AC6-AE06-D20D27AFD7E3}"/>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7427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50BD8B-B708-4980-82E1-A7F655D3B12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7CF3214-7D3B-49BA-BFA1-992EC996E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BB37F6A-8509-4448-A99C-77872328F0F9}"/>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EE8EFDA-28C0-413C-84A8-0C3AED65C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10B3B9A-DC1B-49F3-9764-E0D65FF6337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AA79BAB-A51A-4746-AAAE-5F73829B207A}"/>
              </a:ext>
            </a:extLst>
          </p:cNvPr>
          <p:cNvSpPr>
            <a:spLocks noGrp="1"/>
          </p:cNvSpPr>
          <p:nvPr>
            <p:ph type="dt" sz="half" idx="10"/>
          </p:nvPr>
        </p:nvSpPr>
        <p:spPr/>
        <p:txBody>
          <a:bodyPr/>
          <a:lstStyle/>
          <a:p>
            <a:fld id="{1BC8C456-A544-4F44-837D-E8FC4FD454B0}" type="datetimeFigureOut">
              <a:rPr lang="en-US" smtClean="0"/>
              <a:t>10/28/2024</a:t>
            </a:fld>
            <a:endParaRPr lang="en-US"/>
          </a:p>
        </p:txBody>
      </p:sp>
      <p:sp>
        <p:nvSpPr>
          <p:cNvPr id="8" name="Chỗ dành sẵn cho Chân trang 7">
            <a:extLst>
              <a:ext uri="{FF2B5EF4-FFF2-40B4-BE49-F238E27FC236}">
                <a16:creationId xmlns:a16="http://schemas.microsoft.com/office/drawing/2014/main" id="{EA8949DA-190E-4B07-8CD2-4858FDCBDB30}"/>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3045124F-FDD1-4A2D-9D20-F219408761CC}"/>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228183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C4AFC5-DD58-47AD-9401-A695AD876B9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87B292E-8CE1-49CD-BAFA-4A725E801B13}"/>
              </a:ext>
            </a:extLst>
          </p:cNvPr>
          <p:cNvSpPr>
            <a:spLocks noGrp="1"/>
          </p:cNvSpPr>
          <p:nvPr>
            <p:ph type="dt" sz="half" idx="10"/>
          </p:nvPr>
        </p:nvSpPr>
        <p:spPr/>
        <p:txBody>
          <a:bodyPr/>
          <a:lstStyle/>
          <a:p>
            <a:fld id="{1BC8C456-A544-4F44-837D-E8FC4FD454B0}" type="datetimeFigureOut">
              <a:rPr lang="en-US" smtClean="0"/>
              <a:t>10/28/2024</a:t>
            </a:fld>
            <a:endParaRPr lang="en-US"/>
          </a:p>
        </p:txBody>
      </p:sp>
      <p:sp>
        <p:nvSpPr>
          <p:cNvPr id="4" name="Chỗ dành sẵn cho Chân trang 3">
            <a:extLst>
              <a:ext uri="{FF2B5EF4-FFF2-40B4-BE49-F238E27FC236}">
                <a16:creationId xmlns:a16="http://schemas.microsoft.com/office/drawing/2014/main" id="{0042D832-4F29-474D-B211-8508BB3328A7}"/>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504F66A4-F15F-48CE-99CD-6221DDFD7A23}"/>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168387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5640A57-614B-4027-9E9D-6C79B5C2C622}"/>
              </a:ext>
            </a:extLst>
          </p:cNvPr>
          <p:cNvSpPr>
            <a:spLocks noGrp="1"/>
          </p:cNvSpPr>
          <p:nvPr>
            <p:ph type="dt" sz="half" idx="10"/>
          </p:nvPr>
        </p:nvSpPr>
        <p:spPr/>
        <p:txBody>
          <a:bodyPr/>
          <a:lstStyle/>
          <a:p>
            <a:fld id="{1BC8C456-A544-4F44-837D-E8FC4FD454B0}" type="datetimeFigureOut">
              <a:rPr lang="en-US" smtClean="0"/>
              <a:t>10/28/2024</a:t>
            </a:fld>
            <a:endParaRPr lang="en-US"/>
          </a:p>
        </p:txBody>
      </p:sp>
      <p:sp>
        <p:nvSpPr>
          <p:cNvPr id="3" name="Chỗ dành sẵn cho Chân trang 2">
            <a:extLst>
              <a:ext uri="{FF2B5EF4-FFF2-40B4-BE49-F238E27FC236}">
                <a16:creationId xmlns:a16="http://schemas.microsoft.com/office/drawing/2014/main" id="{956C04EF-E6A4-4973-B205-727F23649E9B}"/>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DA7A0A6C-18C5-4E2B-9290-0E7EF4E2112D}"/>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381106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03A5B6-13EE-4428-BA0E-4F9D8D3027B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2F13AC7-E357-4857-AFF0-BD8767490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2FED4D8C-BC15-4238-8BF4-C6E8F08E2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299AE03-9871-4EFB-82AA-DD69063A576B}"/>
              </a:ext>
            </a:extLst>
          </p:cNvPr>
          <p:cNvSpPr>
            <a:spLocks noGrp="1"/>
          </p:cNvSpPr>
          <p:nvPr>
            <p:ph type="dt" sz="half" idx="10"/>
          </p:nvPr>
        </p:nvSpPr>
        <p:spPr/>
        <p:txBody>
          <a:bodyPr/>
          <a:lstStyle/>
          <a:p>
            <a:fld id="{1BC8C456-A544-4F44-837D-E8FC4FD454B0}" type="datetimeFigureOut">
              <a:rPr lang="en-US" smtClean="0"/>
              <a:t>10/28/2024</a:t>
            </a:fld>
            <a:endParaRPr lang="en-US"/>
          </a:p>
        </p:txBody>
      </p:sp>
      <p:sp>
        <p:nvSpPr>
          <p:cNvPr id="6" name="Chỗ dành sẵn cho Chân trang 5">
            <a:extLst>
              <a:ext uri="{FF2B5EF4-FFF2-40B4-BE49-F238E27FC236}">
                <a16:creationId xmlns:a16="http://schemas.microsoft.com/office/drawing/2014/main" id="{6C9B3F6C-908B-4620-A5D0-5B6384727D1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D40A250-D1FC-47A3-89E9-66A90E9DDD6F}"/>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13488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612961E-3195-43CC-B479-EA0F7322387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75DC6E6-19A6-4A5C-910E-CE3C8021C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589AC960-2A53-47FB-933E-27E01DD4E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8A0944F-42FD-43F7-B21A-1B002A716D73}"/>
              </a:ext>
            </a:extLst>
          </p:cNvPr>
          <p:cNvSpPr>
            <a:spLocks noGrp="1"/>
          </p:cNvSpPr>
          <p:nvPr>
            <p:ph type="dt" sz="half" idx="10"/>
          </p:nvPr>
        </p:nvSpPr>
        <p:spPr/>
        <p:txBody>
          <a:bodyPr/>
          <a:lstStyle/>
          <a:p>
            <a:fld id="{1BC8C456-A544-4F44-837D-E8FC4FD454B0}" type="datetimeFigureOut">
              <a:rPr lang="en-US" smtClean="0"/>
              <a:t>10/28/2024</a:t>
            </a:fld>
            <a:endParaRPr lang="en-US"/>
          </a:p>
        </p:txBody>
      </p:sp>
      <p:sp>
        <p:nvSpPr>
          <p:cNvPr id="6" name="Chỗ dành sẵn cho Chân trang 5">
            <a:extLst>
              <a:ext uri="{FF2B5EF4-FFF2-40B4-BE49-F238E27FC236}">
                <a16:creationId xmlns:a16="http://schemas.microsoft.com/office/drawing/2014/main" id="{1024E58C-BAC6-4552-9764-DA3A9C80707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F4039525-ED72-44AF-85DA-788120730EC7}"/>
              </a:ext>
            </a:extLst>
          </p:cNvPr>
          <p:cNvSpPr>
            <a:spLocks noGrp="1"/>
          </p:cNvSpPr>
          <p:nvPr>
            <p:ph type="sldNum" sz="quarter" idx="12"/>
          </p:nvPr>
        </p:nvSpPr>
        <p:spPr/>
        <p:txBody>
          <a:bodyPr/>
          <a:lstStyle/>
          <a:p>
            <a:fld id="{134A8AB1-A6DD-40FE-8F5C-BA97A2A86E60}" type="slidenum">
              <a:rPr lang="en-US" smtClean="0"/>
              <a:t>‹#›</a:t>
            </a:fld>
            <a:endParaRPr lang="en-US"/>
          </a:p>
        </p:txBody>
      </p:sp>
    </p:spTree>
    <p:extLst>
      <p:ext uri="{BB962C8B-B14F-4D97-AF65-F5344CB8AC3E}">
        <p14:creationId xmlns:p14="http://schemas.microsoft.com/office/powerpoint/2010/main" val="407288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9BD4D439-0AA6-4DD7-93E8-DB6E06F80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459D6DD-7712-4873-AEB8-4A0CD6D68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B42315C-4440-4C2F-9263-80912C2F2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8C456-A544-4F44-837D-E8FC4FD454B0}" type="datetimeFigureOut">
              <a:rPr lang="en-US" smtClean="0"/>
              <a:t>10/28/2024</a:t>
            </a:fld>
            <a:endParaRPr lang="en-US"/>
          </a:p>
        </p:txBody>
      </p:sp>
      <p:sp>
        <p:nvSpPr>
          <p:cNvPr id="5" name="Chỗ dành sẵn cho Chân trang 4">
            <a:extLst>
              <a:ext uri="{FF2B5EF4-FFF2-40B4-BE49-F238E27FC236}">
                <a16:creationId xmlns:a16="http://schemas.microsoft.com/office/drawing/2014/main" id="{5990C6BF-3E03-45E5-BD3E-4277507D1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0A8EB349-5B9F-4E75-8266-51843ED89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A8AB1-A6DD-40FE-8F5C-BA97A2A86E60}" type="slidenum">
              <a:rPr lang="en-US" smtClean="0"/>
              <a:t>‹#›</a:t>
            </a:fld>
            <a:endParaRPr lang="en-US"/>
          </a:p>
        </p:txBody>
      </p:sp>
    </p:spTree>
    <p:extLst>
      <p:ext uri="{BB962C8B-B14F-4D97-AF65-F5344CB8AC3E}">
        <p14:creationId xmlns:p14="http://schemas.microsoft.com/office/powerpoint/2010/main" val="290200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a:xfrm>
            <a:off x="3229507" y="2852402"/>
            <a:ext cx="7239857" cy="1053207"/>
          </a:xfrm>
        </p:spPr>
        <p:txBody>
          <a:bodyPr>
            <a:noAutofit/>
          </a:bodyPr>
          <a:lstStyle/>
          <a:p>
            <a:r>
              <a:rPr lang="en-US" sz="4400" b="1" dirty="0" err="1">
                <a:solidFill>
                  <a:schemeClr val="bg1"/>
                </a:solidFill>
                <a:latin typeface="#9Slide03 FS Neusa Bold" panose="00000800000000000000" pitchFamily="2" charset="0"/>
              </a:rPr>
              <a:t>CÁC</a:t>
            </a:r>
            <a:r>
              <a:rPr lang="en-US" sz="4400" b="1" dirty="0">
                <a:solidFill>
                  <a:schemeClr val="bg1"/>
                </a:solidFill>
                <a:latin typeface="#9Slide03 FS Neusa Bold" panose="00000800000000000000" pitchFamily="2" charset="0"/>
              </a:rPr>
              <a:t> </a:t>
            </a:r>
            <a:r>
              <a:rPr lang="en-US" sz="4400" b="1" dirty="0" err="1">
                <a:solidFill>
                  <a:schemeClr val="bg1"/>
                </a:solidFill>
                <a:latin typeface="#9Slide03 FS Neusa Bold" panose="00000800000000000000" pitchFamily="2" charset="0"/>
              </a:rPr>
              <a:t>CẤP</a:t>
            </a:r>
            <a:r>
              <a:rPr lang="en-US" sz="4400" b="1" dirty="0">
                <a:solidFill>
                  <a:schemeClr val="bg1"/>
                </a:solidFill>
                <a:latin typeface="#9Slide03 FS Neusa Bold" panose="00000800000000000000" pitchFamily="2" charset="0"/>
              </a:rPr>
              <a:t> </a:t>
            </a:r>
            <a:r>
              <a:rPr lang="en-US" sz="4400" b="1" dirty="0" err="1">
                <a:solidFill>
                  <a:schemeClr val="bg1"/>
                </a:solidFill>
                <a:latin typeface="#9Slide03 FS Neusa Bold" panose="00000800000000000000" pitchFamily="2" charset="0"/>
              </a:rPr>
              <a:t>TỔ</a:t>
            </a:r>
            <a:r>
              <a:rPr lang="en-US" sz="4400" b="1" dirty="0">
                <a:solidFill>
                  <a:schemeClr val="bg1"/>
                </a:solidFill>
                <a:latin typeface="#9Slide03 FS Neusa Bold" panose="00000800000000000000" pitchFamily="2" charset="0"/>
              </a:rPr>
              <a:t> </a:t>
            </a:r>
            <a:r>
              <a:rPr lang="en-US" sz="4400" b="1" dirty="0" err="1">
                <a:solidFill>
                  <a:schemeClr val="bg1"/>
                </a:solidFill>
                <a:latin typeface="#9Slide03 FS Neusa Bold" panose="00000800000000000000" pitchFamily="2" charset="0"/>
              </a:rPr>
              <a:t>CHỨC</a:t>
            </a:r>
            <a:r>
              <a:rPr lang="en-US" sz="4400" b="1" dirty="0">
                <a:solidFill>
                  <a:schemeClr val="bg1"/>
                </a:solidFill>
                <a:latin typeface="#9Slide03 FS Neusa Bold" panose="00000800000000000000" pitchFamily="2" charset="0"/>
              </a:rPr>
              <a:t> </a:t>
            </a:r>
            <a:r>
              <a:rPr lang="en-US" sz="4400" b="1" dirty="0" err="1">
                <a:solidFill>
                  <a:schemeClr val="bg1"/>
                </a:solidFill>
                <a:latin typeface="#9Slide03 FS Neusa Bold" panose="00000800000000000000" pitchFamily="2" charset="0"/>
              </a:rPr>
              <a:t>CỦA</a:t>
            </a:r>
            <a:r>
              <a:rPr lang="en-US" sz="4400" b="1" dirty="0">
                <a:solidFill>
                  <a:schemeClr val="bg1"/>
                </a:solidFill>
                <a:latin typeface="#9Slide03 FS Neusa Bold" panose="00000800000000000000" pitchFamily="2" charset="0"/>
              </a:rPr>
              <a:t> </a:t>
            </a:r>
            <a:r>
              <a:rPr lang="en-US" sz="4400" b="1" dirty="0" err="1">
                <a:solidFill>
                  <a:schemeClr val="bg1"/>
                </a:solidFill>
                <a:latin typeface="#9Slide03 FS Neusa Bold" panose="00000800000000000000" pitchFamily="2" charset="0"/>
              </a:rPr>
              <a:t>THẾ</a:t>
            </a:r>
            <a:r>
              <a:rPr lang="en-US" sz="4400" b="1" dirty="0">
                <a:solidFill>
                  <a:schemeClr val="bg1"/>
                </a:solidFill>
                <a:latin typeface="#9Slide03 FS Neusa Bold" panose="00000800000000000000" pitchFamily="2" charset="0"/>
              </a:rPr>
              <a:t> </a:t>
            </a:r>
            <a:r>
              <a:rPr lang="en-US" sz="4400" b="1" dirty="0" err="1">
                <a:solidFill>
                  <a:schemeClr val="bg1"/>
                </a:solidFill>
                <a:latin typeface="#9Slide03 FS Neusa Bold" panose="00000800000000000000" pitchFamily="2" charset="0"/>
              </a:rPr>
              <a:t>GIỚI</a:t>
            </a:r>
            <a:r>
              <a:rPr lang="en-US" sz="4400" b="1" dirty="0">
                <a:solidFill>
                  <a:schemeClr val="bg1"/>
                </a:solidFill>
                <a:latin typeface="#9Slide03 FS Neusa Bold" panose="00000800000000000000" pitchFamily="2" charset="0"/>
              </a:rPr>
              <a:t> </a:t>
            </a:r>
            <a:r>
              <a:rPr lang="en-US" sz="4400" b="1" dirty="0" err="1">
                <a:solidFill>
                  <a:schemeClr val="bg1"/>
                </a:solidFill>
                <a:latin typeface="#9Slide03 FS Neusa Bold" panose="00000800000000000000" pitchFamily="2" charset="0"/>
              </a:rPr>
              <a:t>SỐNG</a:t>
            </a:r>
            <a:r>
              <a:rPr lang="en-US" sz="4400" b="1" dirty="0">
                <a:solidFill>
                  <a:schemeClr val="bg1"/>
                </a:solidFill>
                <a:latin typeface="#9Slide03 FS Neusa Bold" panose="00000800000000000000" pitchFamily="2" charset="0"/>
              </a:rPr>
              <a:t> </a:t>
            </a:r>
            <a:endParaRPr lang="ru-RU" sz="4400" b="1" dirty="0">
              <a:solidFill>
                <a:schemeClr val="bg1"/>
              </a:solidFill>
              <a:latin typeface="#9Slide03 FS Neusa Bold" panose="00000800000000000000" pitchFamily="2" charset="0"/>
            </a:endParaRPr>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a:xfrm>
            <a:off x="1524000" y="4888604"/>
            <a:ext cx="9144000" cy="459798"/>
          </a:xfrm>
        </p:spPr>
        <p:txBody>
          <a:bodyPr>
            <a:normAutofit/>
          </a:bodyPr>
          <a:lstStyle/>
          <a:p>
            <a:endParaRPr lang="ru-RU" sz="2400" dirty="0">
              <a:solidFill>
                <a:schemeClr val="bg1"/>
              </a:solidFill>
              <a:latin typeface="#9Slide03 FS Neusa Bold" panose="00000800000000000000" pitchFamily="2" charset="0"/>
            </a:endParaRPr>
          </a:p>
        </p:txBody>
      </p:sp>
      <p:sp>
        <p:nvSpPr>
          <p:cNvPr id="6" name="TextBox 5"/>
          <p:cNvSpPr txBox="1"/>
          <p:nvPr/>
        </p:nvSpPr>
        <p:spPr>
          <a:xfrm>
            <a:off x="4588896" y="1509598"/>
            <a:ext cx="2716039" cy="830997"/>
          </a:xfrm>
          <a:prstGeom prst="rect">
            <a:avLst/>
          </a:prstGeom>
          <a:noFill/>
        </p:spPr>
        <p:txBody>
          <a:bodyPr wrap="square" rtlCol="0">
            <a:spAutoFit/>
          </a:bodyPr>
          <a:lstStyle/>
          <a:p>
            <a:pPr algn="ctr"/>
            <a:r>
              <a:rPr lang="en-US" sz="4800" dirty="0" err="1">
                <a:solidFill>
                  <a:srgbClr val="FFFF00"/>
                </a:solidFill>
                <a:latin typeface="#9Slide05 Brannboll Ny" panose="02000000000000000000" pitchFamily="2" charset="0"/>
              </a:rPr>
              <a:t>Bài</a:t>
            </a:r>
            <a:r>
              <a:rPr lang="en-US" sz="4800" dirty="0">
                <a:solidFill>
                  <a:srgbClr val="FFFF00"/>
                </a:solidFill>
                <a:latin typeface="#9Slide05 Brannboll Ny" panose="02000000000000000000" pitchFamily="2" charset="0"/>
              </a:rPr>
              <a:t> 3</a:t>
            </a:r>
            <a:endParaRPr lang="vi-VN" sz="4800" dirty="0">
              <a:solidFill>
                <a:srgbClr val="FFFF00"/>
              </a:solidFill>
              <a:latin typeface="#9Slide05 Brannboll Ny" panose="02000000000000000000" pitchFamily="2"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223161" y="4396164"/>
            <a:ext cx="3945253" cy="246183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t="4381" b="4381"/>
          <a:stretch/>
        </p:blipFill>
        <p:spPr bwMode="auto">
          <a:xfrm>
            <a:off x="0" y="1969396"/>
            <a:ext cx="3321869" cy="303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582557"/>
      </p:ext>
    </p:extLst>
  </p:cSld>
  <p:clrMapOvr>
    <a:masterClrMapping/>
  </p:clrMapOvr>
  <mc:AlternateContent xmlns:mc="http://schemas.openxmlformats.org/markup-compatibility/2006" xmlns:p14="http://schemas.microsoft.com/office/powerpoint/2010/main">
    <mc:Choice Requires="p14">
      <p:transition spd="slow" p14:dur="2000" advTm="4607">
        <p14:prism isContent="1"/>
      </p:transition>
    </mc:Choice>
    <mc:Fallback xmlns="">
      <p:transition spd="slow" advTm="4607">
        <p:fade/>
      </p:transition>
    </mc:Fallback>
  </mc:AlternateContent>
  <p:extLst mod="1">
    <p:ext uri="{3A86A75C-4F4B-4683-9AE1-C65F6400EC91}">
      <p14:laserTraceLst xmlns:p14="http://schemas.microsoft.com/office/powerpoint/2010/main">
        <p14:tracePtLst>
          <p14:tracePt t="77" x="4951413" y="4789488"/>
          <p14:tracePt t="87" x="4951413" y="4781550"/>
          <p14:tracePt t="97" x="4951413" y="4768850"/>
          <p14:tracePt t="105" x="4959350" y="4768850"/>
          <p14:tracePt t="113" x="4959350" y="4760913"/>
          <p14:tracePt t="143" x="4959350" y="4754563"/>
          <p14:tracePt t="873" x="4959350" y="4760913"/>
          <p14:tracePt t="880" x="4959350" y="4775200"/>
          <p14:tracePt t="909" x="4951413" y="4775200"/>
          <p14:tracePt t="917" x="4932363" y="4775200"/>
          <p14:tracePt t="925" x="4903788" y="4775200"/>
          <p14:tracePt t="933" x="4876800" y="4781550"/>
          <p14:tracePt t="941" x="4841875" y="4789488"/>
          <p14:tracePt t="949" x="4814888" y="4802188"/>
          <p14:tracePt t="957" x="4794250" y="4810125"/>
          <p14:tracePt t="965" x="4773613" y="4822825"/>
          <p14:tracePt t="973" x="4760913" y="4830763"/>
          <p14:tracePt t="981" x="4740275" y="4837113"/>
          <p14:tracePt t="989" x="4719638" y="4857750"/>
          <p14:tracePt t="995" x="4711700" y="4878388"/>
          <p14:tracePt t="1003" x="4711700" y="4899025"/>
          <p14:tracePt t="1011" x="4711700" y="4911725"/>
          <p14:tracePt t="1019" x="4711700" y="4932363"/>
          <p14:tracePt t="1027" x="4719638" y="4940300"/>
          <p14:tracePt t="1035" x="4719638" y="4946650"/>
          <p14:tracePt t="1043" x="4725988" y="4953000"/>
          <p14:tracePt t="1346" x="4740275" y="4953000"/>
          <p14:tracePt t="1355" x="4746625" y="4946650"/>
          <p14:tracePt t="1361" x="4746625" y="4940300"/>
          <p14:tracePt t="1371" x="4746625" y="4932363"/>
          <p14:tracePt t="1379" x="4746625" y="4926013"/>
          <p14:tracePt t="1387" x="4746625" y="4911725"/>
          <p14:tracePt t="1395" x="4746625" y="4899025"/>
          <p14:tracePt t="1403" x="4746625" y="4891088"/>
          <p14:tracePt t="1411" x="4746625" y="4870450"/>
          <p14:tracePt t="1419" x="4752975" y="4864100"/>
          <p14:tracePt t="1427" x="4760913" y="4851400"/>
          <p14:tracePt t="1435" x="4767263" y="4843463"/>
          <p14:tracePt t="1443" x="4773613" y="4822825"/>
          <p14:tracePt t="1451" x="4773613" y="4810125"/>
          <p14:tracePt t="1459" x="4787900" y="4795838"/>
          <p14:tracePt t="1469" x="4794250" y="4781550"/>
          <p14:tracePt t="1477" x="4802188" y="4775200"/>
          <p14:tracePt t="1485" x="4821238" y="4754563"/>
          <p14:tracePt t="1493" x="4829175" y="4748213"/>
          <p14:tracePt t="1501" x="4835525" y="4733925"/>
          <p14:tracePt t="1509" x="4835525" y="4713288"/>
          <p14:tracePt t="1517" x="4841875" y="4692650"/>
          <p14:tracePt t="1525" x="4856163" y="4679950"/>
          <p14:tracePt t="1533" x="4862513" y="4659313"/>
          <p14:tracePt t="1541" x="4870450" y="4638675"/>
          <p14:tracePt t="1550" x="4870450" y="4624388"/>
          <p14:tracePt t="1557" x="4883150" y="4603750"/>
          <p14:tracePt t="1565" x="4903788" y="4583113"/>
          <p14:tracePt t="1573" x="4918075" y="4562475"/>
          <p14:tracePt t="1581" x="4938713" y="4541838"/>
          <p14:tracePt t="1589" x="4959350" y="4521200"/>
          <p14:tracePt t="1597" x="4979988" y="4508500"/>
          <p14:tracePt t="1605" x="5000625" y="4487863"/>
          <p14:tracePt t="1613" x="5021263" y="4467225"/>
          <p14:tracePt t="1619" x="5041900" y="4446588"/>
          <p14:tracePt t="1627" x="5041900" y="4440238"/>
          <p14:tracePt t="1647" x="5048250" y="4440238"/>
          <p14:tracePt t="1683" x="5048250" y="4432300"/>
          <p14:tracePt t="1954" x="5048250" y="44259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54285" name="Rectangle 5428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6" name="Text Box 4">
            <a:extLst>
              <a:ext uri="{FF2B5EF4-FFF2-40B4-BE49-F238E27FC236}">
                <a16:creationId xmlns:a16="http://schemas.microsoft.com/office/drawing/2014/main" id="{D5A9D874-6138-4697-9EF8-AB5404F0C2A6}"/>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4800" b="1" dirty="0" err="1">
                <a:latin typeface="+mj-lt"/>
                <a:ea typeface="+mj-ea"/>
                <a:cs typeface="+mj-cs"/>
              </a:rPr>
              <a:t>Cơ</a:t>
            </a:r>
            <a:r>
              <a:rPr lang="en-US" altLang="en-US" sz="4800" b="1" dirty="0">
                <a:latin typeface="+mj-lt"/>
                <a:ea typeface="+mj-ea"/>
                <a:cs typeface="+mj-cs"/>
              </a:rPr>
              <a:t> </a:t>
            </a:r>
            <a:r>
              <a:rPr lang="en-US" altLang="en-US" sz="4800" b="1" dirty="0" err="1">
                <a:latin typeface="+mj-lt"/>
                <a:ea typeface="+mj-ea"/>
                <a:cs typeface="+mj-cs"/>
              </a:rPr>
              <a:t>quan</a:t>
            </a:r>
            <a:r>
              <a:rPr lang="en-US" altLang="en-US" sz="4800" b="1" dirty="0">
                <a:latin typeface="+mj-lt"/>
                <a:ea typeface="+mj-ea"/>
                <a:cs typeface="+mj-cs"/>
              </a:rPr>
              <a:t> </a:t>
            </a:r>
            <a:r>
              <a:rPr lang="en-US" altLang="en-US" sz="4800" b="1" dirty="0" err="1">
                <a:latin typeface="+mj-lt"/>
                <a:ea typeface="+mj-ea"/>
                <a:cs typeface="+mj-cs"/>
              </a:rPr>
              <a:t>và</a:t>
            </a:r>
            <a:r>
              <a:rPr lang="en-US" altLang="en-US" sz="4800" b="1" dirty="0">
                <a:latin typeface="+mj-lt"/>
                <a:ea typeface="+mj-ea"/>
                <a:cs typeface="+mj-cs"/>
              </a:rPr>
              <a:t> </a:t>
            </a:r>
            <a:r>
              <a:rPr lang="en-US" altLang="en-US" sz="4800" b="1" dirty="0" err="1">
                <a:latin typeface="+mj-lt"/>
                <a:ea typeface="+mj-ea"/>
                <a:cs typeface="+mj-cs"/>
              </a:rPr>
              <a:t>hệ</a:t>
            </a:r>
            <a:r>
              <a:rPr lang="en-US" altLang="en-US" sz="4800" b="1" dirty="0">
                <a:latin typeface="+mj-lt"/>
                <a:ea typeface="+mj-ea"/>
                <a:cs typeface="+mj-cs"/>
              </a:rPr>
              <a:t> </a:t>
            </a:r>
            <a:r>
              <a:rPr lang="en-US" altLang="en-US" sz="4800" b="1" dirty="0" err="1">
                <a:latin typeface="+mj-lt"/>
                <a:ea typeface="+mj-ea"/>
                <a:cs typeface="+mj-cs"/>
              </a:rPr>
              <a:t>cơ</a:t>
            </a:r>
            <a:r>
              <a:rPr lang="en-US" altLang="en-US" sz="4800" b="1" dirty="0">
                <a:latin typeface="+mj-lt"/>
                <a:ea typeface="+mj-ea"/>
                <a:cs typeface="+mj-cs"/>
              </a:rPr>
              <a:t> </a:t>
            </a:r>
            <a:r>
              <a:rPr lang="en-US" altLang="en-US" sz="4800" b="1" dirty="0" err="1">
                <a:latin typeface="+mj-lt"/>
                <a:ea typeface="+mj-ea"/>
                <a:cs typeface="+mj-cs"/>
              </a:rPr>
              <a:t>quan</a:t>
            </a:r>
            <a:r>
              <a:rPr lang="en-US" altLang="en-US" sz="4800" b="1" dirty="0">
                <a:latin typeface="+mj-lt"/>
                <a:ea typeface="+mj-ea"/>
                <a:cs typeface="+mj-cs"/>
              </a:rPr>
              <a:t> (7)</a:t>
            </a:r>
          </a:p>
        </p:txBody>
      </p:sp>
      <p:sp>
        <p:nvSpPr>
          <p:cNvPr id="5428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75" name="Picture 3" descr="01_04hBiologicalOrg-U">
            <a:extLst>
              <a:ext uri="{FF2B5EF4-FFF2-40B4-BE49-F238E27FC236}">
                <a16:creationId xmlns:a16="http://schemas.microsoft.com/office/drawing/2014/main" id="{B8486A18-9812-4421-984F-4C6F1DB50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425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ppt_x"/>
                                          </p:val>
                                        </p:tav>
                                        <p:tav tm="100000">
                                          <p:val>
                                            <p:strVal val="#ppt_x"/>
                                          </p:val>
                                        </p:tav>
                                      </p:tavLst>
                                    </p:anim>
                                    <p:anim calcmode="lin" valueType="num">
                                      <p:cBhvr additive="base">
                                        <p:cTn id="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56333" name="Rectangle 56328">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4" name="Text Box 4">
            <a:extLst>
              <a:ext uri="{FF2B5EF4-FFF2-40B4-BE49-F238E27FC236}">
                <a16:creationId xmlns:a16="http://schemas.microsoft.com/office/drawing/2014/main" id="{0D905578-6CC3-4E17-BA1E-190A0F97B2AB}"/>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Mô</a:t>
            </a:r>
            <a:r>
              <a:rPr lang="en-US" altLang="en-US" sz="5400" b="1" dirty="0">
                <a:latin typeface="+mj-lt"/>
                <a:ea typeface="+mj-ea"/>
                <a:cs typeface="+mj-cs"/>
              </a:rPr>
              <a:t> (9)</a:t>
            </a:r>
          </a:p>
        </p:txBody>
      </p:sp>
      <p:sp>
        <p:nvSpPr>
          <p:cNvPr id="5633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3" name="Picture 3" descr="01_04iBiologicalOrg-U">
            <a:extLst>
              <a:ext uri="{FF2B5EF4-FFF2-40B4-BE49-F238E27FC236}">
                <a16:creationId xmlns:a16="http://schemas.microsoft.com/office/drawing/2014/main" id="{E1F20AD9-75D6-4105-9BA8-76BB05D954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16"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58377" name="Rectangle 58376">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2" name="Text Box 10">
            <a:extLst>
              <a:ext uri="{FF2B5EF4-FFF2-40B4-BE49-F238E27FC236}">
                <a16:creationId xmlns:a16="http://schemas.microsoft.com/office/drawing/2014/main" id="{86FA2650-6310-4807-AEE1-801CD3FD610A}"/>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Tế</a:t>
            </a:r>
            <a:r>
              <a:rPr lang="en-US" altLang="en-US" sz="5400" b="1" dirty="0">
                <a:latin typeface="+mj-lt"/>
                <a:ea typeface="+mj-ea"/>
                <a:cs typeface="+mj-cs"/>
              </a:rPr>
              <a:t> </a:t>
            </a:r>
            <a:r>
              <a:rPr lang="en-US" altLang="en-US" sz="5400" b="1" dirty="0" err="1">
                <a:latin typeface="+mj-lt"/>
                <a:ea typeface="+mj-ea"/>
                <a:cs typeface="+mj-cs"/>
              </a:rPr>
              <a:t>bào</a:t>
            </a:r>
            <a:r>
              <a:rPr lang="en-US" altLang="en-US" sz="5400" b="1" dirty="0">
                <a:latin typeface="+mj-lt"/>
                <a:ea typeface="+mj-ea"/>
                <a:cs typeface="+mj-cs"/>
              </a:rPr>
              <a:t> (3)</a:t>
            </a:r>
          </a:p>
        </p:txBody>
      </p:sp>
      <p:sp>
        <p:nvSpPr>
          <p:cNvPr id="5837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1" name="Picture 9" descr="01_04jBiologicalOrg-U">
            <a:extLst>
              <a:ext uri="{FF2B5EF4-FFF2-40B4-BE49-F238E27FC236}">
                <a16:creationId xmlns:a16="http://schemas.microsoft.com/office/drawing/2014/main" id="{95458268-7010-42CC-9058-B4B455A5C8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75" r="2" b="294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ppt_x"/>
                                          </p:val>
                                        </p:tav>
                                        <p:tav tm="100000">
                                          <p:val>
                                            <p:strVal val="#ppt_x"/>
                                          </p:val>
                                        </p:tav>
                                      </p:tavLst>
                                    </p:anim>
                                    <p:anim calcmode="lin" valueType="num">
                                      <p:cBhvr additive="base">
                                        <p:cTn id="8"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60433" name="Rectangle 60428">
            <a:extLst>
              <a:ext uri="{FF2B5EF4-FFF2-40B4-BE49-F238E27FC236}">
                <a16:creationId xmlns:a16="http://schemas.microsoft.com/office/drawing/2014/main"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24" name="Text Box 16">
            <a:extLst>
              <a:ext uri="{FF2B5EF4-FFF2-40B4-BE49-F238E27FC236}">
                <a16:creationId xmlns:a16="http://schemas.microsoft.com/office/drawing/2014/main" id="{C015B719-D2D2-40B4-A8AB-45D03523A75F}"/>
              </a:ext>
            </a:extLst>
          </p:cNvPr>
          <p:cNvSpPr txBox="1">
            <a:spLocks noChangeArrowheads="1"/>
          </p:cNvSpPr>
          <p:nvPr/>
        </p:nvSpPr>
        <p:spPr bwMode="auto">
          <a:xfrm>
            <a:off x="638882" y="639193"/>
            <a:ext cx="3571810" cy="35735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4800" b="1" kern="1200" dirty="0" err="1">
                <a:solidFill>
                  <a:schemeClr val="tx1"/>
                </a:solidFill>
                <a:latin typeface="+mj-lt"/>
                <a:ea typeface="+mj-ea"/>
                <a:cs typeface="+mj-cs"/>
              </a:rPr>
              <a:t>Bào</a:t>
            </a:r>
            <a:r>
              <a:rPr lang="en-US" altLang="en-US" sz="4800" b="1" kern="1200" dirty="0">
                <a:solidFill>
                  <a:schemeClr val="tx1"/>
                </a:solidFill>
                <a:latin typeface="+mj-lt"/>
                <a:ea typeface="+mj-ea"/>
                <a:cs typeface="+mj-cs"/>
              </a:rPr>
              <a:t> </a:t>
            </a:r>
            <a:r>
              <a:rPr lang="en-US" altLang="en-US" sz="4800" b="1" kern="1200" dirty="0" err="1">
                <a:solidFill>
                  <a:schemeClr val="tx1"/>
                </a:solidFill>
                <a:latin typeface="+mj-lt"/>
                <a:ea typeface="+mj-ea"/>
                <a:cs typeface="+mj-cs"/>
              </a:rPr>
              <a:t>quan</a:t>
            </a:r>
            <a:r>
              <a:rPr lang="en-US" altLang="en-US" sz="4800" b="1" dirty="0">
                <a:latin typeface="+mj-lt"/>
                <a:ea typeface="+mj-ea"/>
                <a:cs typeface="+mj-cs"/>
              </a:rPr>
              <a:t> (6)</a:t>
            </a:r>
            <a:endParaRPr lang="en-US" altLang="en-US" sz="4800" b="1" kern="1200" dirty="0">
              <a:solidFill>
                <a:schemeClr val="tx1"/>
              </a:solidFill>
              <a:latin typeface="+mj-lt"/>
              <a:ea typeface="+mj-ea"/>
              <a:cs typeface="+mj-cs"/>
            </a:endParaRPr>
          </a:p>
        </p:txBody>
      </p:sp>
      <p:sp>
        <p:nvSpPr>
          <p:cNvPr id="6043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9" name="Picture 11" descr="01_04kBiologicalOrg-U">
            <a:extLst>
              <a:ext uri="{FF2B5EF4-FFF2-40B4-BE49-F238E27FC236}">
                <a16:creationId xmlns:a16="http://schemas.microsoft.com/office/drawing/2014/main" id="{C69CEEDB-49A4-44E4-94B4-ECAB8564A4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5745" y="640080"/>
            <a:ext cx="5751718" cy="55504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4"/>
                                        </p:tgtEl>
                                        <p:attrNameLst>
                                          <p:attrName>style.visibility</p:attrName>
                                        </p:attrNameLst>
                                      </p:cBhvr>
                                      <p:to>
                                        <p:strVal val="visible"/>
                                      </p:to>
                                    </p:set>
                                    <p:anim calcmode="lin" valueType="num">
                                      <p:cBhvr additive="base">
                                        <p:cTn id="7" dur="500" fill="hold"/>
                                        <p:tgtEl>
                                          <p:spTgt spid="60424"/>
                                        </p:tgtEl>
                                        <p:attrNameLst>
                                          <p:attrName>ppt_x</p:attrName>
                                        </p:attrNameLst>
                                      </p:cBhvr>
                                      <p:tavLst>
                                        <p:tav tm="0">
                                          <p:val>
                                            <p:strVal val="#ppt_x"/>
                                          </p:val>
                                        </p:tav>
                                        <p:tav tm="100000">
                                          <p:val>
                                            <p:strVal val="#ppt_x"/>
                                          </p:val>
                                        </p:tav>
                                      </p:tavLst>
                                    </p:anim>
                                    <p:anim calcmode="lin" valueType="num">
                                      <p:cBhvr additive="base">
                                        <p:cTn id="8" dur="500" fill="hold"/>
                                        <p:tgtEl>
                                          <p:spTgt spid="60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62474" name="Rectangle 62473">
            <a:extLst>
              <a:ext uri="{FF2B5EF4-FFF2-40B4-BE49-F238E27FC236}">
                <a16:creationId xmlns:a16="http://schemas.microsoft.com/office/drawing/2014/main" id="{8A94871E-96FC-4ADE-815B-41A636E34F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9" name="Text Box 19">
            <a:extLst>
              <a:ext uri="{FF2B5EF4-FFF2-40B4-BE49-F238E27FC236}">
                <a16:creationId xmlns:a16="http://schemas.microsoft.com/office/drawing/2014/main" id="{5D781AE2-C730-4FA0-B981-F5B96DEA5BF8}"/>
              </a:ext>
            </a:extLst>
          </p:cNvPr>
          <p:cNvSpPr txBox="1">
            <a:spLocks noChangeArrowheads="1"/>
          </p:cNvSpPr>
          <p:nvPr/>
        </p:nvSpPr>
        <p:spPr bwMode="auto">
          <a:xfrm>
            <a:off x="640080" y="320040"/>
            <a:ext cx="6692827" cy="389266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6600" b="1" kern="1200" dirty="0" err="1">
                <a:solidFill>
                  <a:schemeClr val="tx1"/>
                </a:solidFill>
                <a:latin typeface="+mj-lt"/>
                <a:ea typeface="+mj-ea"/>
                <a:cs typeface="+mj-cs"/>
              </a:rPr>
              <a:t>Phân</a:t>
            </a:r>
            <a:r>
              <a:rPr lang="en-US" altLang="en-US" sz="6600" b="1" kern="1200" dirty="0">
                <a:solidFill>
                  <a:schemeClr val="tx1"/>
                </a:solidFill>
                <a:latin typeface="+mj-lt"/>
                <a:ea typeface="+mj-ea"/>
                <a:cs typeface="+mj-cs"/>
              </a:rPr>
              <a:t> </a:t>
            </a:r>
            <a:r>
              <a:rPr lang="en-US" altLang="en-US" sz="6600" b="1" kern="1200" dirty="0" err="1">
                <a:solidFill>
                  <a:schemeClr val="tx1"/>
                </a:solidFill>
                <a:latin typeface="+mj-lt"/>
                <a:ea typeface="+mj-ea"/>
                <a:cs typeface="+mj-cs"/>
              </a:rPr>
              <a:t>tử</a:t>
            </a:r>
            <a:r>
              <a:rPr lang="en-US" altLang="en-US" sz="6600" b="1" kern="1200" dirty="0">
                <a:solidFill>
                  <a:schemeClr val="tx1"/>
                </a:solidFill>
                <a:latin typeface="+mj-lt"/>
                <a:ea typeface="+mj-ea"/>
                <a:cs typeface="+mj-cs"/>
              </a:rPr>
              <a:t> (8)</a:t>
            </a:r>
          </a:p>
        </p:txBody>
      </p:sp>
      <p:sp>
        <p:nvSpPr>
          <p:cNvPr id="6247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467" name="Picture 17" descr="01_04lBiologicalOrg-U">
            <a:extLst>
              <a:ext uri="{FF2B5EF4-FFF2-40B4-BE49-F238E27FC236}">
                <a16:creationId xmlns:a16="http://schemas.microsoft.com/office/drawing/2014/main" id="{64A291F6-A03F-4C34-B27A-9461962900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74727" y="320040"/>
            <a:ext cx="2901001" cy="59814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additive="base">
                                        <p:cTn id="7" dur="500" fill="hold"/>
                                        <p:tgtEl>
                                          <p:spTgt spid="62469"/>
                                        </p:tgtEl>
                                        <p:attrNameLst>
                                          <p:attrName>ppt_x</p:attrName>
                                        </p:attrNameLst>
                                      </p:cBhvr>
                                      <p:tavLst>
                                        <p:tav tm="0">
                                          <p:val>
                                            <p:strVal val="#ppt_x"/>
                                          </p:val>
                                        </p:tav>
                                        <p:tav tm="100000">
                                          <p:val>
                                            <p:strVal val="#ppt_x"/>
                                          </p:val>
                                        </p:tav>
                                      </p:tavLst>
                                    </p:anim>
                                    <p:anim calcmode="lin" valueType="num">
                                      <p:cBhvr additive="base">
                                        <p:cTn id="8" dur="500" fill="hold"/>
                                        <p:tgtEl>
                                          <p:spTgt spid="62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3231E7A1-3731-4451-8572-BDDED6FA1059}"/>
              </a:ext>
            </a:extLst>
          </p:cNvPr>
          <p:cNvPicPr>
            <a:picLocks noGrp="1" noChangeAspect="1"/>
          </p:cNvPicPr>
          <p:nvPr>
            <p:ph idx="1"/>
          </p:nvPr>
        </p:nvPicPr>
        <p:blipFill rotWithShape="1">
          <a:blip r:embed="rId2"/>
          <a:srcRect r="10683"/>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56858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56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ỗ dành sẵn cho Nội dung 4">
            <a:extLst>
              <a:ext uri="{FF2B5EF4-FFF2-40B4-BE49-F238E27FC236}">
                <a16:creationId xmlns:a16="http://schemas.microsoft.com/office/drawing/2014/main" id="{64E774B0-5095-466E-BD25-B6D9CAB7070A}"/>
              </a:ext>
            </a:extLst>
          </p:cNvPr>
          <p:cNvPicPr>
            <a:picLocks noGrp="1" noChangeAspect="1"/>
          </p:cNvPicPr>
          <p:nvPr>
            <p:ph idx="1"/>
          </p:nvPr>
        </p:nvPicPr>
        <p:blipFill>
          <a:blip r:embed="rId2"/>
          <a:stretch>
            <a:fillRect/>
          </a:stretch>
        </p:blipFill>
        <p:spPr>
          <a:xfrm>
            <a:off x="2592185" y="643467"/>
            <a:ext cx="7007630" cy="5571066"/>
          </a:xfrm>
          <a:prstGeom prst="rect">
            <a:avLst/>
          </a:prstGeom>
        </p:spPr>
      </p:pic>
    </p:spTree>
    <p:extLst>
      <p:ext uri="{BB962C8B-B14F-4D97-AF65-F5344CB8AC3E}">
        <p14:creationId xmlns:p14="http://schemas.microsoft.com/office/powerpoint/2010/main" val="323741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hỗ dành sẵn cho Nội dung 5">
            <a:extLst>
              <a:ext uri="{FF2B5EF4-FFF2-40B4-BE49-F238E27FC236}">
                <a16:creationId xmlns:a16="http://schemas.microsoft.com/office/drawing/2014/main" id="{E8EB98AF-5B4F-4A09-B7BF-ADD1F374E8D3}"/>
              </a:ext>
            </a:extLst>
          </p:cNvPr>
          <p:cNvPicPr>
            <a:picLocks noGrp="1" noChangeAspect="1"/>
          </p:cNvPicPr>
          <p:nvPr>
            <p:ph idx="1"/>
          </p:nvPr>
        </p:nvPicPr>
        <p:blipFill>
          <a:blip r:embed="rId2"/>
          <a:stretch>
            <a:fillRect/>
          </a:stretch>
        </p:blipFill>
        <p:spPr>
          <a:xfrm>
            <a:off x="1843277" y="643467"/>
            <a:ext cx="8505445" cy="5571066"/>
          </a:xfrm>
          <a:prstGeom prst="rect">
            <a:avLst/>
          </a:prstGeom>
        </p:spPr>
      </p:pic>
    </p:spTree>
    <p:extLst>
      <p:ext uri="{BB962C8B-B14F-4D97-AF65-F5344CB8AC3E}">
        <p14:creationId xmlns:p14="http://schemas.microsoft.com/office/powerpoint/2010/main" val="312287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7" name="Chỗ dành sẵn cho Nội dung 2">
            <a:extLst>
              <a:ext uri="{FF2B5EF4-FFF2-40B4-BE49-F238E27FC236}">
                <a16:creationId xmlns:a16="http://schemas.microsoft.com/office/drawing/2014/main" id="{DD66777B-65F4-273F-3721-B2B13C4B7B1D}"/>
              </a:ext>
            </a:extLst>
          </p:cNvPr>
          <p:cNvGraphicFramePr>
            <a:graphicFrameLocks noGrp="1"/>
          </p:cNvGraphicFramePr>
          <p:nvPr>
            <p:ph idx="1"/>
          </p:nvPr>
        </p:nvGraphicFramePr>
        <p:xfrm>
          <a:off x="0" y="231820"/>
          <a:ext cx="7710986" cy="6626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161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7C722748-45FB-484A-A8A0-34F092B78534}"/>
              </a:ext>
            </a:extLst>
          </p:cNvPr>
          <p:cNvSpPr>
            <a:spLocks noGrp="1"/>
          </p:cNvSpPr>
          <p:nvPr>
            <p:ph type="title"/>
          </p:nvPr>
        </p:nvSpPr>
        <p:spPr>
          <a:xfrm>
            <a:off x="630936" y="640080"/>
            <a:ext cx="6425184" cy="1481328"/>
          </a:xfrm>
        </p:spPr>
        <p:txBody>
          <a:bodyPr anchor="b">
            <a:normAutofit/>
          </a:bodyPr>
          <a:lstStyle/>
          <a:p>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II.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200" b="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4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200" dirty="0"/>
          </a:p>
        </p:txBody>
      </p:sp>
      <p:sp>
        <p:nvSpPr>
          <p:cNvPr id="1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498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623A8684-62FB-4635-9ADA-97FC20F694B2}"/>
              </a:ext>
            </a:extLst>
          </p:cNvPr>
          <p:cNvSpPr>
            <a:spLocks noGrp="1"/>
          </p:cNvSpPr>
          <p:nvPr>
            <p:ph type="title"/>
          </p:nvPr>
        </p:nvSpPr>
        <p:spPr>
          <a:xfrm>
            <a:off x="890338" y="640080"/>
            <a:ext cx="3734014" cy="3566160"/>
          </a:xfrm>
          <a:solidFill>
            <a:schemeClr val="bg1">
              <a:lumMod val="85000"/>
            </a:schemeClr>
          </a:solidFill>
        </p:spPr>
        <p:txBody>
          <a:bodyPr vert="horz" lIns="91440" tIns="45720" rIns="91440" bIns="45720" rtlCol="0" anchor="b">
            <a:normAutofit/>
          </a:bodyPr>
          <a:lstStyle/>
          <a:p>
            <a:r>
              <a:rPr lang="en-US" sz="5000" b="1" dirty="0"/>
              <a:t>Quan </a:t>
            </a:r>
            <a:r>
              <a:rPr lang="en-US" sz="5000" b="1" dirty="0" err="1"/>
              <a:t>sát</a:t>
            </a:r>
            <a:r>
              <a:rPr lang="en-US" sz="5000" b="1" dirty="0"/>
              <a:t> </a:t>
            </a:r>
            <a:r>
              <a:rPr lang="en-US" sz="5000" b="1" dirty="0" err="1"/>
              <a:t>hình</a:t>
            </a:r>
            <a:r>
              <a:rPr lang="en-US" sz="5000" b="1" dirty="0"/>
              <a:t> </a:t>
            </a:r>
            <a:r>
              <a:rPr lang="en-US" sz="5000" b="1" dirty="0" err="1"/>
              <a:t>ảnh</a:t>
            </a:r>
            <a:r>
              <a:rPr lang="en-US" sz="5000" b="1" dirty="0"/>
              <a:t> </a:t>
            </a:r>
            <a:r>
              <a:rPr lang="en-US" sz="5000" b="1" dirty="0" err="1"/>
              <a:t>sau</a:t>
            </a:r>
            <a:r>
              <a:rPr lang="en-US" sz="5000" b="1" dirty="0"/>
              <a:t>, </a:t>
            </a:r>
            <a:r>
              <a:rPr lang="en-US" sz="5000" b="1" dirty="0" err="1"/>
              <a:t>chỉ</a:t>
            </a:r>
            <a:r>
              <a:rPr lang="en-US" sz="5000" b="1" dirty="0"/>
              <a:t> ra </a:t>
            </a:r>
            <a:r>
              <a:rPr lang="en-US" sz="5000" b="1" dirty="0" err="1"/>
              <a:t>đâu</a:t>
            </a:r>
            <a:r>
              <a:rPr lang="en-US" sz="5000" b="1" dirty="0"/>
              <a:t> </a:t>
            </a:r>
            <a:r>
              <a:rPr lang="en-US" sz="5000" b="1" dirty="0" err="1"/>
              <a:t>là</a:t>
            </a:r>
            <a:r>
              <a:rPr lang="en-US" sz="5000" b="1" dirty="0"/>
              <a:t> </a:t>
            </a:r>
            <a:r>
              <a:rPr lang="en-US" sz="5000" b="1" dirty="0" err="1"/>
              <a:t>vật</a:t>
            </a:r>
            <a:r>
              <a:rPr lang="en-US" sz="5000" b="1" dirty="0"/>
              <a:t> </a:t>
            </a:r>
            <a:r>
              <a:rPr lang="en-US" sz="5000" b="1" dirty="0" err="1"/>
              <a:t>sống</a:t>
            </a:r>
            <a:r>
              <a:rPr lang="en-US" sz="5000" b="1" dirty="0"/>
              <a:t>, </a:t>
            </a:r>
            <a:r>
              <a:rPr lang="en-US" sz="5000" b="1" dirty="0" err="1"/>
              <a:t>vật</a:t>
            </a:r>
            <a:r>
              <a:rPr lang="en-US" sz="5000" b="1" dirty="0"/>
              <a:t> </a:t>
            </a:r>
            <a:r>
              <a:rPr lang="en-US" sz="5000" b="1" dirty="0" err="1"/>
              <a:t>không</a:t>
            </a:r>
            <a:r>
              <a:rPr lang="en-US" sz="5000" b="1" dirty="0"/>
              <a:t> </a:t>
            </a:r>
            <a:r>
              <a:rPr lang="en-US" sz="5000" b="1" dirty="0" err="1"/>
              <a:t>sống</a:t>
            </a:r>
            <a:r>
              <a:rPr lang="en-US" sz="5000" b="1" dirty="0"/>
              <a:t>?</a:t>
            </a:r>
          </a:p>
        </p:txBody>
      </p:sp>
      <p:sp>
        <p:nvSpPr>
          <p:cNvPr id="8" name="Content Placeholder 7">
            <a:extLst>
              <a:ext uri="{FF2B5EF4-FFF2-40B4-BE49-F238E27FC236}">
                <a16:creationId xmlns:a16="http://schemas.microsoft.com/office/drawing/2014/main" id="{3393CF99-FDC1-BD8A-6600-EB58EB5CBC7A}"/>
              </a:ext>
            </a:extLst>
          </p:cNvPr>
          <p:cNvSpPr>
            <a:spLocks noGrp="1"/>
          </p:cNvSpPr>
          <p:nvPr>
            <p:ph idx="1"/>
          </p:nvPr>
        </p:nvSpPr>
        <p:spPr>
          <a:xfrm>
            <a:off x="890339" y="4636008"/>
            <a:ext cx="3734014" cy="1572768"/>
          </a:xfrm>
          <a:solidFill>
            <a:schemeClr val="bg1">
              <a:lumMod val="85000"/>
            </a:schemeClr>
          </a:solidFill>
        </p:spPr>
        <p:txBody>
          <a:bodyPr vert="horz" lIns="91440" tIns="45720" rIns="91440" bIns="45720" rtlCol="0">
            <a:normAutofit/>
          </a:bodyPr>
          <a:lstStyle/>
          <a:p>
            <a:pPr marL="0" indent="0" algn="ctr">
              <a:buNone/>
            </a:pPr>
            <a:r>
              <a:rPr lang="en-US" sz="2400" b="1" dirty="0" err="1"/>
              <a:t>Dựa</a:t>
            </a:r>
            <a:r>
              <a:rPr lang="en-US" sz="2400" b="1" dirty="0"/>
              <a:t> </a:t>
            </a:r>
            <a:r>
              <a:rPr lang="en-US" sz="2400" b="1" dirty="0" err="1"/>
              <a:t>vào</a:t>
            </a:r>
            <a:r>
              <a:rPr lang="en-US" sz="2400" b="1" dirty="0"/>
              <a:t> </a:t>
            </a:r>
            <a:r>
              <a:rPr lang="en-US" sz="2400" b="1" dirty="0" err="1"/>
              <a:t>đâu</a:t>
            </a:r>
            <a:r>
              <a:rPr lang="en-US" sz="2400" b="1" dirty="0"/>
              <a:t> </a:t>
            </a:r>
            <a:r>
              <a:rPr lang="en-US" sz="2400" b="1" dirty="0" err="1"/>
              <a:t>mà</a:t>
            </a:r>
            <a:r>
              <a:rPr lang="en-US" sz="2400" b="1" dirty="0"/>
              <a:t> </a:t>
            </a:r>
            <a:r>
              <a:rPr lang="en-US" sz="2400" b="1" dirty="0" err="1"/>
              <a:t>em</a:t>
            </a:r>
            <a:r>
              <a:rPr lang="en-US" sz="2400" b="1" dirty="0"/>
              <a:t> </a:t>
            </a:r>
            <a:r>
              <a:rPr lang="en-US" sz="2400" b="1" dirty="0" err="1"/>
              <a:t>lựa</a:t>
            </a:r>
            <a:r>
              <a:rPr lang="en-US" sz="2400" b="1" dirty="0"/>
              <a:t> </a:t>
            </a:r>
            <a:r>
              <a:rPr lang="en-US" sz="2400" b="1" dirty="0" err="1"/>
              <a:t>chọn</a:t>
            </a:r>
            <a:r>
              <a:rPr lang="en-US" sz="2400" b="1" dirty="0"/>
              <a:t> </a:t>
            </a:r>
            <a:r>
              <a:rPr lang="en-US" sz="2400" b="1" dirty="0" err="1"/>
              <a:t>như</a:t>
            </a:r>
            <a:r>
              <a:rPr lang="en-US" sz="2400" b="1" dirty="0"/>
              <a:t> </a:t>
            </a:r>
            <a:r>
              <a:rPr lang="en-US" sz="2400" b="1" dirty="0" err="1"/>
              <a:t>vậy</a:t>
            </a:r>
            <a:r>
              <a:rPr lang="en-US" sz="2400" b="1" dirty="0"/>
              <a:t>?</a:t>
            </a:r>
          </a:p>
        </p:txBody>
      </p:sp>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bg1">
              <a:lumMod val="85000"/>
            </a:schemeClr>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hỗ dành sẵn cho Nội dung 3" descr="Ảnh có chứa sàn, người, động vật có vú, gia đình&#10;&#10;Mô tả được tạo tự động">
            <a:extLst>
              <a:ext uri="{FF2B5EF4-FFF2-40B4-BE49-F238E27FC236}">
                <a16:creationId xmlns:a16="http://schemas.microsoft.com/office/drawing/2014/main" id="{5CFA3FAA-FABB-4A20-94D8-55789AD89814}"/>
              </a:ext>
            </a:extLst>
          </p:cNvPr>
          <p:cNvPicPr>
            <a:picLocks noChangeAspect="1"/>
          </p:cNvPicPr>
          <p:nvPr/>
        </p:nvPicPr>
        <p:blipFill rotWithShape="1">
          <a:blip r:embed="rId3">
            <a:extLst>
              <a:ext uri="{28A0092B-C50C-407E-A947-70E740481C1C}">
                <a14:useLocalDpi xmlns:a14="http://schemas.microsoft.com/office/drawing/2010/main" val="0"/>
              </a:ext>
            </a:extLst>
          </a:blip>
          <a:srcRect t="3118" r="-1" b="54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chemeClr val="bg1">
              <a:lumMod val="85000"/>
            </a:schemeClr>
          </a:solidFill>
        </p:spPr>
      </p:pic>
    </p:spTree>
    <p:extLst>
      <p:ext uri="{BB962C8B-B14F-4D97-AF65-F5344CB8AC3E}">
        <p14:creationId xmlns:p14="http://schemas.microsoft.com/office/powerpoint/2010/main" val="1470131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Effect transition="in" filter="fade">
                                      <p:cBhvr>
                                        <p:cTn id="13" dur="1000"/>
                                        <p:tgtEl>
                                          <p:spTgt spid="8">
                                            <p:bg/>
                                          </p:spTgt>
                                        </p:tgtEl>
                                      </p:cBhvr>
                                    </p:animEffect>
                                    <p:anim calcmode="lin" valueType="num">
                                      <p:cBhvr>
                                        <p:cTn id="14" dur="1000" fill="hold"/>
                                        <p:tgtEl>
                                          <p:spTgt spid="8">
                                            <p:bg/>
                                          </p:spTgt>
                                        </p:tgtEl>
                                        <p:attrNameLst>
                                          <p:attrName>ppt_x</p:attrName>
                                        </p:attrNameLst>
                                      </p:cBhvr>
                                      <p:tavLst>
                                        <p:tav tm="0">
                                          <p:val>
                                            <p:strVal val="#ppt_x"/>
                                          </p:val>
                                        </p:tav>
                                        <p:tav tm="100000">
                                          <p:val>
                                            <p:strVal val="#ppt_x"/>
                                          </p:val>
                                        </p:tav>
                                      </p:tavLst>
                                    </p:anim>
                                    <p:anim calcmode="lin" valueType="num">
                                      <p:cBhvr>
                                        <p:cTn id="15"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E0C1D5B-DAD5-442B-92B7-5C2B73978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9" name="Chỗ dành sẵn cho Nội dung 2">
            <a:extLst>
              <a:ext uri="{FF2B5EF4-FFF2-40B4-BE49-F238E27FC236}">
                <a16:creationId xmlns:a16="http://schemas.microsoft.com/office/drawing/2014/main" id="{213240F4-B34B-1C79-280D-FB6655F3546B}"/>
              </a:ext>
            </a:extLst>
          </p:cNvPr>
          <p:cNvGraphicFramePr/>
          <p:nvPr>
            <p:extLst>
              <p:ext uri="{D42A27DB-BD31-4B8C-83A1-F6EECF244321}">
                <p14:modId xmlns:p14="http://schemas.microsoft.com/office/powerpoint/2010/main" val="1534018552"/>
              </p:ext>
            </p:extLst>
          </p:nvPr>
        </p:nvGraphicFramePr>
        <p:xfrm>
          <a:off x="493486" y="662252"/>
          <a:ext cx="7289799" cy="5533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48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3F4A864D-776D-4CF7-B8C3-3ACF56CC070D}"/>
              </a:ext>
            </a:extLst>
          </p:cNvPr>
          <p:cNvSpPr>
            <a:spLocks noGrp="1"/>
          </p:cNvSpPr>
          <p:nvPr>
            <p:ph type="title"/>
          </p:nvPr>
        </p:nvSpPr>
        <p:spPr>
          <a:xfrm>
            <a:off x="841248" y="548640"/>
            <a:ext cx="3600860" cy="5431536"/>
          </a:xfrm>
        </p:spPr>
        <p:txBody>
          <a:bodyPr>
            <a:normAutofit/>
          </a:bodyPr>
          <a:lstStyle/>
          <a:p>
            <a:r>
              <a:rPr lang="en-US" sz="6600" b="1" dirty="0" err="1"/>
              <a:t>Vận</a:t>
            </a:r>
            <a:r>
              <a:rPr lang="en-US" sz="6600" b="1" dirty="0"/>
              <a:t> </a:t>
            </a:r>
            <a:r>
              <a:rPr lang="en-US" sz="6600" b="1" dirty="0" err="1"/>
              <a:t>dụng</a:t>
            </a:r>
            <a:endParaRPr lang="en-US" sz="6600" b="1"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ỗ dành sẵn cho Nội dung 2">
            <a:extLst>
              <a:ext uri="{FF2B5EF4-FFF2-40B4-BE49-F238E27FC236}">
                <a16:creationId xmlns:a16="http://schemas.microsoft.com/office/drawing/2014/main" id="{E8AB0F51-1234-4BCD-8F4C-E2741EB02A30}"/>
              </a:ext>
            </a:extLst>
          </p:cNvPr>
          <p:cNvSpPr>
            <a:spLocks noGrp="1"/>
          </p:cNvSpPr>
          <p:nvPr>
            <p:ph idx="1"/>
          </p:nvPr>
        </p:nvSpPr>
        <p:spPr>
          <a:xfrm>
            <a:off x="5126418" y="552091"/>
            <a:ext cx="6224335" cy="5431536"/>
          </a:xfrm>
        </p:spPr>
        <p:txBody>
          <a:bodyPr anchor="ctr">
            <a:normAutofit/>
          </a:bodyPr>
          <a:lstStyle/>
          <a:p>
            <a:pPr marL="0" indent="0">
              <a:buNone/>
            </a:pP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tính</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nổi</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trội</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nhóm</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so </a:t>
            </a:r>
            <a:r>
              <a:rPr lang="en-US" sz="4000" i="1"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cá</a:t>
            </a:r>
            <a:r>
              <a:rPr lang="en-US" sz="4000" b="1"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b="1" i="1"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40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26028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5B4632-C963-4296-86F0-79AA9EA5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bg1">
              <a:lumMod val="8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id="{5FC5CDAC-7008-45AA-B9CE-EE2043D18115}"/>
              </a:ext>
            </a:extLst>
          </p:cNvPr>
          <p:cNvSpPr>
            <a:spLocks noGrp="1"/>
          </p:cNvSpPr>
          <p:nvPr>
            <p:ph type="title"/>
          </p:nvPr>
        </p:nvSpPr>
        <p:spPr>
          <a:xfrm>
            <a:off x="594360" y="637125"/>
            <a:ext cx="3802276" cy="5256371"/>
          </a:xfrm>
          <a:solidFill>
            <a:schemeClr val="bg1">
              <a:lumMod val="85000"/>
            </a:schemeClr>
          </a:solidFill>
        </p:spPr>
        <p:txBody>
          <a:bodyPr>
            <a:normAutofit/>
          </a:bodyPr>
          <a:lstStyle/>
          <a:p>
            <a:r>
              <a:rPr lang="en-US" sz="4800" b="1" dirty="0">
                <a:solidFill>
                  <a:schemeClr val="bg1"/>
                </a:solidFill>
              </a:rPr>
              <a:t>I. </a:t>
            </a:r>
            <a:r>
              <a:rPr lang="en-US" sz="4800" b="1" dirty="0" err="1">
                <a:solidFill>
                  <a:schemeClr val="bg1"/>
                </a:solidFill>
              </a:rPr>
              <a:t>Các</a:t>
            </a:r>
            <a:r>
              <a:rPr lang="en-US" sz="4800" b="1" dirty="0">
                <a:solidFill>
                  <a:schemeClr val="bg1"/>
                </a:solidFill>
              </a:rPr>
              <a:t> </a:t>
            </a:r>
            <a:r>
              <a:rPr lang="en-US" sz="4800" b="1" dirty="0" err="1">
                <a:solidFill>
                  <a:schemeClr val="bg1"/>
                </a:solidFill>
              </a:rPr>
              <a:t>cấp</a:t>
            </a:r>
            <a:r>
              <a:rPr lang="en-US" sz="4800" b="1" dirty="0">
                <a:solidFill>
                  <a:schemeClr val="bg1"/>
                </a:solidFill>
              </a:rPr>
              <a:t> </a:t>
            </a:r>
            <a:r>
              <a:rPr lang="en-US" sz="4800" b="1" dirty="0" err="1">
                <a:solidFill>
                  <a:schemeClr val="bg1"/>
                </a:solidFill>
              </a:rPr>
              <a:t>tổ</a:t>
            </a:r>
            <a:r>
              <a:rPr lang="en-US" sz="4800" b="1" dirty="0">
                <a:solidFill>
                  <a:schemeClr val="bg1"/>
                </a:solidFill>
              </a:rPr>
              <a:t> </a:t>
            </a:r>
            <a:r>
              <a:rPr lang="en-US" sz="4800" b="1" dirty="0" err="1">
                <a:solidFill>
                  <a:schemeClr val="bg1"/>
                </a:solidFill>
              </a:rPr>
              <a:t>chức</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giới</a:t>
            </a:r>
            <a:r>
              <a:rPr lang="en-US" sz="4800" b="1" dirty="0">
                <a:solidFill>
                  <a:schemeClr val="bg1"/>
                </a:solidFill>
              </a:rPr>
              <a:t> </a:t>
            </a:r>
            <a:r>
              <a:rPr lang="en-US" sz="4800" b="1" dirty="0" err="1">
                <a:solidFill>
                  <a:schemeClr val="bg1"/>
                </a:solidFill>
              </a:rPr>
              <a:t>sống</a:t>
            </a:r>
            <a:endParaRPr lang="en-US" sz="4800" b="1" dirty="0">
              <a:solidFill>
                <a:schemeClr val="bg1"/>
              </a:solidFill>
            </a:endParaRPr>
          </a:p>
        </p:txBody>
      </p:sp>
      <p:graphicFrame>
        <p:nvGraphicFramePr>
          <p:cNvPr id="14" name="Chỗ dành sẵn cho Nội dung 2">
            <a:hlinkClick r:id="" action="ppaction://noaction" highlightClick="1"/>
            <a:extLst>
              <a:ext uri="{FF2B5EF4-FFF2-40B4-BE49-F238E27FC236}">
                <a16:creationId xmlns:a16="http://schemas.microsoft.com/office/drawing/2014/main" id="{3F6E8F7F-527A-BA2A-368E-F1E42E123ED1}"/>
              </a:ext>
            </a:extLst>
          </p:cNvPr>
          <p:cNvGraphicFramePr>
            <a:graphicFrameLocks noGrp="1"/>
          </p:cNvGraphicFramePr>
          <p:nvPr>
            <p:ph idx="1"/>
            <p:extLst>
              <p:ext uri="{D42A27DB-BD31-4B8C-83A1-F6EECF244321}">
                <p14:modId xmlns:p14="http://schemas.microsoft.com/office/powerpoint/2010/main" val="395123899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29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Picture 3" descr="01_04cBiologicalOrg-U">
            <a:extLst>
              <a:ext uri="{FF2B5EF4-FFF2-40B4-BE49-F238E27FC236}">
                <a16:creationId xmlns:a16="http://schemas.microsoft.com/office/drawing/2014/main" id="{81C05170-2037-4F0D-BB8C-5CE40A5614D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90600" y="958850"/>
            <a:ext cx="2320925" cy="2581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01_04kBiologicalOrg-U">
            <a:extLst>
              <a:ext uri="{FF2B5EF4-FFF2-40B4-BE49-F238E27FC236}">
                <a16:creationId xmlns:a16="http://schemas.microsoft.com/office/drawing/2014/main" id="{32FC2EC0-A311-4DAF-A333-8C0540EB636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0600" y="3609975"/>
            <a:ext cx="2320925" cy="2228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01_04eBiologicalOrg-U">
            <a:extLst>
              <a:ext uri="{FF2B5EF4-FFF2-40B4-BE49-F238E27FC236}">
                <a16:creationId xmlns:a16="http://schemas.microsoft.com/office/drawing/2014/main" id="{A4B4BEFA-9E55-43E1-A696-7B427282973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79788" y="958850"/>
            <a:ext cx="2184400" cy="22018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01_04hBiologicalOrg-U">
            <a:extLst>
              <a:ext uri="{FF2B5EF4-FFF2-40B4-BE49-F238E27FC236}">
                <a16:creationId xmlns:a16="http://schemas.microsoft.com/office/drawing/2014/main" id="{74E95297-0651-4005-A6B0-D47D79EB5A9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379788" y="3228975"/>
            <a:ext cx="2184400" cy="2609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01_04jBiologicalOrg-U">
            <a:extLst>
              <a:ext uri="{FF2B5EF4-FFF2-40B4-BE49-F238E27FC236}">
                <a16:creationId xmlns:a16="http://schemas.microsoft.com/office/drawing/2014/main" id="{4606970D-AA87-46BD-9D86-337DF1E681D4}"/>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t="9330" r="16378"/>
          <a:stretch/>
        </p:blipFill>
        <p:spPr bwMode="auto">
          <a:xfrm>
            <a:off x="5634038" y="958850"/>
            <a:ext cx="1274763" cy="165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01_04lBiologicalOrg-U">
            <a:extLst>
              <a:ext uri="{FF2B5EF4-FFF2-40B4-BE49-F238E27FC236}">
                <a16:creationId xmlns:a16="http://schemas.microsoft.com/office/drawing/2014/main" id="{11BFBAB4-870B-498D-92AE-36F32A196D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4038" y="2679700"/>
            <a:ext cx="1274763" cy="3159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01_04gBiologicalOrg-U">
            <a:extLst>
              <a:ext uri="{FF2B5EF4-FFF2-40B4-BE49-F238E27FC236}">
                <a16:creationId xmlns:a16="http://schemas.microsoft.com/office/drawing/2014/main" id="{6C622348-ED2F-4EEE-B958-01A0CBB58AC5}"/>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978650" y="958850"/>
            <a:ext cx="2073275" cy="29003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01_04iBiologicalOrg-U">
            <a:extLst>
              <a:ext uri="{FF2B5EF4-FFF2-40B4-BE49-F238E27FC236}">
                <a16:creationId xmlns:a16="http://schemas.microsoft.com/office/drawing/2014/main" id="{2064E580-3C08-4E6D-92D7-468D63101D5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978650" y="3929063"/>
            <a:ext cx="2073275" cy="19097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01_04fBiologicalOrg-U">
            <a:extLst>
              <a:ext uri="{FF2B5EF4-FFF2-40B4-BE49-F238E27FC236}">
                <a16:creationId xmlns:a16="http://schemas.microsoft.com/office/drawing/2014/main" id="{0A7836CB-BF4F-4A43-94AD-0874B57B6A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20188" y="958850"/>
            <a:ext cx="2005013" cy="30241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01_04dBiologicalOrg-U">
            <a:extLst>
              <a:ext uri="{FF2B5EF4-FFF2-40B4-BE49-F238E27FC236}">
                <a16:creationId xmlns:a16="http://schemas.microsoft.com/office/drawing/2014/main" id="{9E8C7B8D-0D37-4848-999C-A75B9651D19F}"/>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9120188" y="4052888"/>
            <a:ext cx="2005013" cy="17875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FF63C7B5-A16A-4D34-AEB9-155D2410EC89}"/>
              </a:ext>
            </a:extLst>
          </p:cNvPr>
          <p:cNvSpPr txBox="1"/>
          <p:nvPr/>
        </p:nvSpPr>
        <p:spPr>
          <a:xfrm>
            <a:off x="1850265" y="589518"/>
            <a:ext cx="321972" cy="369332"/>
          </a:xfrm>
          <a:prstGeom prst="rect">
            <a:avLst/>
          </a:prstGeom>
          <a:noFill/>
        </p:spPr>
        <p:txBody>
          <a:bodyPr wrap="square" rtlCol="0">
            <a:spAutoFit/>
          </a:bodyPr>
          <a:lstStyle/>
          <a:p>
            <a:r>
              <a:rPr lang="en-US" b="1" dirty="0"/>
              <a:t>1</a:t>
            </a:r>
          </a:p>
        </p:txBody>
      </p:sp>
      <p:sp>
        <p:nvSpPr>
          <p:cNvPr id="15" name="Hộp Văn bản 14">
            <a:extLst>
              <a:ext uri="{FF2B5EF4-FFF2-40B4-BE49-F238E27FC236}">
                <a16:creationId xmlns:a16="http://schemas.microsoft.com/office/drawing/2014/main" id="{29F4CC0D-E2AC-406C-91D1-589D540F91F1}"/>
              </a:ext>
            </a:extLst>
          </p:cNvPr>
          <p:cNvSpPr txBox="1"/>
          <p:nvPr/>
        </p:nvSpPr>
        <p:spPr>
          <a:xfrm>
            <a:off x="4311002" y="519178"/>
            <a:ext cx="321972" cy="369332"/>
          </a:xfrm>
          <a:prstGeom prst="rect">
            <a:avLst/>
          </a:prstGeom>
          <a:noFill/>
        </p:spPr>
        <p:txBody>
          <a:bodyPr wrap="square" rtlCol="0">
            <a:spAutoFit/>
          </a:bodyPr>
          <a:lstStyle/>
          <a:p>
            <a:r>
              <a:rPr lang="en-US" b="1" dirty="0"/>
              <a:t>2</a:t>
            </a:r>
          </a:p>
        </p:txBody>
      </p:sp>
      <p:sp>
        <p:nvSpPr>
          <p:cNvPr id="16" name="Hộp Văn bản 15">
            <a:extLst>
              <a:ext uri="{FF2B5EF4-FFF2-40B4-BE49-F238E27FC236}">
                <a16:creationId xmlns:a16="http://schemas.microsoft.com/office/drawing/2014/main" id="{C5D73399-D20C-4E40-8B30-56B640276D57}"/>
              </a:ext>
            </a:extLst>
          </p:cNvPr>
          <p:cNvSpPr txBox="1"/>
          <p:nvPr/>
        </p:nvSpPr>
        <p:spPr>
          <a:xfrm>
            <a:off x="6090544" y="554593"/>
            <a:ext cx="321972" cy="369332"/>
          </a:xfrm>
          <a:prstGeom prst="rect">
            <a:avLst/>
          </a:prstGeom>
          <a:noFill/>
        </p:spPr>
        <p:txBody>
          <a:bodyPr wrap="square" rtlCol="0">
            <a:spAutoFit/>
          </a:bodyPr>
          <a:lstStyle/>
          <a:p>
            <a:r>
              <a:rPr lang="en-US" b="1" dirty="0"/>
              <a:t>3</a:t>
            </a:r>
          </a:p>
        </p:txBody>
      </p:sp>
      <p:sp>
        <p:nvSpPr>
          <p:cNvPr id="17" name="Hộp Văn bản 16">
            <a:extLst>
              <a:ext uri="{FF2B5EF4-FFF2-40B4-BE49-F238E27FC236}">
                <a16:creationId xmlns:a16="http://schemas.microsoft.com/office/drawing/2014/main" id="{B978F1FE-4022-4688-984E-3B768E68DAC2}"/>
              </a:ext>
            </a:extLst>
          </p:cNvPr>
          <p:cNvSpPr txBox="1"/>
          <p:nvPr/>
        </p:nvSpPr>
        <p:spPr>
          <a:xfrm>
            <a:off x="7854301" y="525686"/>
            <a:ext cx="321972" cy="369332"/>
          </a:xfrm>
          <a:prstGeom prst="rect">
            <a:avLst/>
          </a:prstGeom>
          <a:noFill/>
        </p:spPr>
        <p:txBody>
          <a:bodyPr wrap="square" rtlCol="0">
            <a:spAutoFit/>
          </a:bodyPr>
          <a:lstStyle/>
          <a:p>
            <a:r>
              <a:rPr lang="en-US" b="1" dirty="0"/>
              <a:t>4</a:t>
            </a:r>
          </a:p>
        </p:txBody>
      </p:sp>
      <p:sp>
        <p:nvSpPr>
          <p:cNvPr id="18" name="Hộp Văn bản 17">
            <a:extLst>
              <a:ext uri="{FF2B5EF4-FFF2-40B4-BE49-F238E27FC236}">
                <a16:creationId xmlns:a16="http://schemas.microsoft.com/office/drawing/2014/main" id="{7A97857E-7F84-41CF-BCC3-6DE281645058}"/>
              </a:ext>
            </a:extLst>
          </p:cNvPr>
          <p:cNvSpPr txBox="1"/>
          <p:nvPr/>
        </p:nvSpPr>
        <p:spPr>
          <a:xfrm>
            <a:off x="10122693" y="519178"/>
            <a:ext cx="321972" cy="369332"/>
          </a:xfrm>
          <a:prstGeom prst="rect">
            <a:avLst/>
          </a:prstGeom>
          <a:noFill/>
        </p:spPr>
        <p:txBody>
          <a:bodyPr wrap="square" rtlCol="0">
            <a:spAutoFit/>
          </a:bodyPr>
          <a:lstStyle/>
          <a:p>
            <a:r>
              <a:rPr lang="en-US" b="1" dirty="0"/>
              <a:t>5</a:t>
            </a:r>
          </a:p>
        </p:txBody>
      </p:sp>
      <p:sp>
        <p:nvSpPr>
          <p:cNvPr id="23" name="Hộp Văn bản 22">
            <a:extLst>
              <a:ext uri="{FF2B5EF4-FFF2-40B4-BE49-F238E27FC236}">
                <a16:creationId xmlns:a16="http://schemas.microsoft.com/office/drawing/2014/main" id="{77DD498A-6D92-4CE8-8109-753DE65CC0E3}"/>
              </a:ext>
            </a:extLst>
          </p:cNvPr>
          <p:cNvSpPr txBox="1"/>
          <p:nvPr/>
        </p:nvSpPr>
        <p:spPr>
          <a:xfrm>
            <a:off x="1697865" y="5832523"/>
            <a:ext cx="321972" cy="369332"/>
          </a:xfrm>
          <a:prstGeom prst="rect">
            <a:avLst/>
          </a:prstGeom>
          <a:noFill/>
        </p:spPr>
        <p:txBody>
          <a:bodyPr wrap="square" rtlCol="0">
            <a:spAutoFit/>
          </a:bodyPr>
          <a:lstStyle/>
          <a:p>
            <a:r>
              <a:rPr lang="en-US" b="1" dirty="0"/>
              <a:t>6</a:t>
            </a:r>
          </a:p>
        </p:txBody>
      </p:sp>
      <p:sp>
        <p:nvSpPr>
          <p:cNvPr id="24" name="Hộp Văn bản 23">
            <a:extLst>
              <a:ext uri="{FF2B5EF4-FFF2-40B4-BE49-F238E27FC236}">
                <a16:creationId xmlns:a16="http://schemas.microsoft.com/office/drawing/2014/main" id="{9604139E-3691-4A9A-8225-EA18BC1000E3}"/>
              </a:ext>
            </a:extLst>
          </p:cNvPr>
          <p:cNvSpPr txBox="1"/>
          <p:nvPr/>
        </p:nvSpPr>
        <p:spPr>
          <a:xfrm>
            <a:off x="4311796" y="5816445"/>
            <a:ext cx="321972" cy="369332"/>
          </a:xfrm>
          <a:prstGeom prst="rect">
            <a:avLst/>
          </a:prstGeom>
          <a:noFill/>
        </p:spPr>
        <p:txBody>
          <a:bodyPr wrap="square" rtlCol="0">
            <a:spAutoFit/>
          </a:bodyPr>
          <a:lstStyle/>
          <a:p>
            <a:r>
              <a:rPr lang="en-US" b="1" dirty="0"/>
              <a:t>7</a:t>
            </a:r>
          </a:p>
        </p:txBody>
      </p:sp>
      <p:sp>
        <p:nvSpPr>
          <p:cNvPr id="25" name="Hộp Văn bản 24">
            <a:extLst>
              <a:ext uri="{FF2B5EF4-FFF2-40B4-BE49-F238E27FC236}">
                <a16:creationId xmlns:a16="http://schemas.microsoft.com/office/drawing/2014/main" id="{4EF87862-CEF1-465A-97D6-E376111A25A3}"/>
              </a:ext>
            </a:extLst>
          </p:cNvPr>
          <p:cNvSpPr txBox="1"/>
          <p:nvPr/>
        </p:nvSpPr>
        <p:spPr>
          <a:xfrm>
            <a:off x="6096000" y="5816445"/>
            <a:ext cx="321972" cy="369332"/>
          </a:xfrm>
          <a:prstGeom prst="rect">
            <a:avLst/>
          </a:prstGeom>
          <a:noFill/>
        </p:spPr>
        <p:txBody>
          <a:bodyPr wrap="square" rtlCol="0">
            <a:spAutoFit/>
          </a:bodyPr>
          <a:lstStyle/>
          <a:p>
            <a:r>
              <a:rPr lang="en-US" b="1" dirty="0"/>
              <a:t>8</a:t>
            </a:r>
          </a:p>
        </p:txBody>
      </p:sp>
      <p:sp>
        <p:nvSpPr>
          <p:cNvPr id="26" name="Hộp Văn bản 25">
            <a:extLst>
              <a:ext uri="{FF2B5EF4-FFF2-40B4-BE49-F238E27FC236}">
                <a16:creationId xmlns:a16="http://schemas.microsoft.com/office/drawing/2014/main" id="{E8F82CF8-8777-4D7E-A68C-1B9E69A2EDBD}"/>
              </a:ext>
            </a:extLst>
          </p:cNvPr>
          <p:cNvSpPr txBox="1"/>
          <p:nvPr/>
        </p:nvSpPr>
        <p:spPr>
          <a:xfrm>
            <a:off x="7753116" y="5816445"/>
            <a:ext cx="321972" cy="369332"/>
          </a:xfrm>
          <a:prstGeom prst="rect">
            <a:avLst/>
          </a:prstGeom>
          <a:noFill/>
        </p:spPr>
        <p:txBody>
          <a:bodyPr wrap="square" rtlCol="0">
            <a:spAutoFit/>
          </a:bodyPr>
          <a:lstStyle/>
          <a:p>
            <a:r>
              <a:rPr lang="en-US" b="1" dirty="0"/>
              <a:t>9</a:t>
            </a:r>
          </a:p>
        </p:txBody>
      </p:sp>
      <p:sp>
        <p:nvSpPr>
          <p:cNvPr id="27" name="Hộp Văn bản 26">
            <a:extLst>
              <a:ext uri="{FF2B5EF4-FFF2-40B4-BE49-F238E27FC236}">
                <a16:creationId xmlns:a16="http://schemas.microsoft.com/office/drawing/2014/main" id="{ADA51C01-1105-46C8-B7EF-78E3FAB03DF9}"/>
              </a:ext>
            </a:extLst>
          </p:cNvPr>
          <p:cNvSpPr txBox="1"/>
          <p:nvPr/>
        </p:nvSpPr>
        <p:spPr>
          <a:xfrm>
            <a:off x="9896240" y="5832523"/>
            <a:ext cx="452907" cy="369332"/>
          </a:xfrm>
          <a:prstGeom prst="rect">
            <a:avLst/>
          </a:prstGeom>
          <a:noFill/>
        </p:spPr>
        <p:txBody>
          <a:bodyPr wrap="square" rtlCol="0">
            <a:spAutoFit/>
          </a:bodyPr>
          <a:lstStyle/>
          <a:p>
            <a:r>
              <a:rPr lang="en-US" b="1" dirty="0"/>
              <a:t>10</a:t>
            </a:r>
          </a:p>
        </p:txBody>
      </p:sp>
    </p:spTree>
    <p:extLst>
      <p:ext uri="{BB962C8B-B14F-4D97-AF65-F5344CB8AC3E}">
        <p14:creationId xmlns:p14="http://schemas.microsoft.com/office/powerpoint/2010/main" val="749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7"/>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9"/>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8"/>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0"/>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14"/>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11"/>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anim calcmode="lin" valueType="num">
                                      <p:cBhvr>
                                        <p:cTn id="35" dur="2000" fill="hold"/>
                                        <p:tgtEl>
                                          <p:spTgt spid="15"/>
                                        </p:tgtEl>
                                        <p:attrNameLst>
                                          <p:attrName>ppt_w</p:attrName>
                                        </p:attrNameLst>
                                      </p:cBhvr>
                                      <p:tavLst>
                                        <p:tav tm="0" fmla="#ppt_w*sin(2.5*pi*$)">
                                          <p:val>
                                            <p:fltVal val="0"/>
                                          </p:val>
                                        </p:tav>
                                        <p:tav tm="100000">
                                          <p:val>
                                            <p:fltVal val="1"/>
                                          </p:val>
                                        </p:tav>
                                      </p:tavLst>
                                    </p:anim>
                                    <p:anim calcmode="lin" valueType="num">
                                      <p:cBhvr>
                                        <p:cTn id="36" dur="2000" fill="hold"/>
                                        <p:tgtEl>
                                          <p:spTgt spid="15"/>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anim calcmode="lin" valueType="num">
                                      <p:cBhvr>
                                        <p:cTn id="40" dur="2000" fill="hold"/>
                                        <p:tgtEl>
                                          <p:spTgt spid="16"/>
                                        </p:tgtEl>
                                        <p:attrNameLst>
                                          <p:attrName>ppt_w</p:attrName>
                                        </p:attrNameLst>
                                      </p:cBhvr>
                                      <p:tavLst>
                                        <p:tav tm="0" fmla="#ppt_w*sin(2.5*pi*$)">
                                          <p:val>
                                            <p:fltVal val="0"/>
                                          </p:val>
                                        </p:tav>
                                        <p:tav tm="100000">
                                          <p:val>
                                            <p:fltVal val="1"/>
                                          </p:val>
                                        </p:tav>
                                      </p:tavLst>
                                    </p:anim>
                                    <p:anim calcmode="lin" valueType="num">
                                      <p:cBhvr>
                                        <p:cTn id="41" dur="2000" fill="hold"/>
                                        <p:tgtEl>
                                          <p:spTgt spid="16"/>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anim calcmode="lin" valueType="num">
                                      <p:cBhvr>
                                        <p:cTn id="45" dur="2000" fill="hold"/>
                                        <p:tgtEl>
                                          <p:spTgt spid="17"/>
                                        </p:tgtEl>
                                        <p:attrNameLst>
                                          <p:attrName>ppt_w</p:attrName>
                                        </p:attrNameLst>
                                      </p:cBhvr>
                                      <p:tavLst>
                                        <p:tav tm="0" fmla="#ppt_w*sin(2.5*pi*$)">
                                          <p:val>
                                            <p:fltVal val="0"/>
                                          </p:val>
                                        </p:tav>
                                        <p:tav tm="100000">
                                          <p:val>
                                            <p:fltVal val="1"/>
                                          </p:val>
                                        </p:tav>
                                      </p:tavLst>
                                    </p:anim>
                                    <p:anim calcmode="lin" valueType="num">
                                      <p:cBhvr>
                                        <p:cTn id="46" dur="2000" fill="hold"/>
                                        <p:tgtEl>
                                          <p:spTgt spid="17"/>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anim calcmode="lin" valueType="num">
                                      <p:cBhvr>
                                        <p:cTn id="50" dur="2000" fill="hold"/>
                                        <p:tgtEl>
                                          <p:spTgt spid="18"/>
                                        </p:tgtEl>
                                        <p:attrNameLst>
                                          <p:attrName>ppt_w</p:attrName>
                                        </p:attrNameLst>
                                      </p:cBhvr>
                                      <p:tavLst>
                                        <p:tav tm="0" fmla="#ppt_w*sin(2.5*pi*$)">
                                          <p:val>
                                            <p:fltVal val="0"/>
                                          </p:val>
                                        </p:tav>
                                        <p:tav tm="100000">
                                          <p:val>
                                            <p:fltVal val="1"/>
                                          </p:val>
                                        </p:tav>
                                      </p:tavLst>
                                    </p:anim>
                                    <p:anim calcmode="lin" valueType="num">
                                      <p:cBhvr>
                                        <p:cTn id="51" dur="2000" fill="hold"/>
                                        <p:tgtEl>
                                          <p:spTgt spid="18"/>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anim calcmode="lin" valueType="num">
                                      <p:cBhvr>
                                        <p:cTn id="55" dur="2000" fill="hold"/>
                                        <p:tgtEl>
                                          <p:spTgt spid="23"/>
                                        </p:tgtEl>
                                        <p:attrNameLst>
                                          <p:attrName>ppt_w</p:attrName>
                                        </p:attrNameLst>
                                      </p:cBhvr>
                                      <p:tavLst>
                                        <p:tav tm="0" fmla="#ppt_w*sin(2.5*pi*$)">
                                          <p:val>
                                            <p:fltVal val="0"/>
                                          </p:val>
                                        </p:tav>
                                        <p:tav tm="100000">
                                          <p:val>
                                            <p:fltVal val="1"/>
                                          </p:val>
                                        </p:tav>
                                      </p:tavLst>
                                    </p:anim>
                                    <p:anim calcmode="lin" valueType="num">
                                      <p:cBhvr>
                                        <p:cTn id="56" dur="2000" fill="hold"/>
                                        <p:tgtEl>
                                          <p:spTgt spid="23"/>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anim calcmode="lin" valueType="num">
                                      <p:cBhvr>
                                        <p:cTn id="60" dur="2000" fill="hold"/>
                                        <p:tgtEl>
                                          <p:spTgt spid="24"/>
                                        </p:tgtEl>
                                        <p:attrNameLst>
                                          <p:attrName>ppt_w</p:attrName>
                                        </p:attrNameLst>
                                      </p:cBhvr>
                                      <p:tavLst>
                                        <p:tav tm="0" fmla="#ppt_w*sin(2.5*pi*$)">
                                          <p:val>
                                            <p:fltVal val="0"/>
                                          </p:val>
                                        </p:tav>
                                        <p:tav tm="100000">
                                          <p:val>
                                            <p:fltVal val="1"/>
                                          </p:val>
                                        </p:tav>
                                      </p:tavLst>
                                    </p:anim>
                                    <p:anim calcmode="lin" valueType="num">
                                      <p:cBhvr>
                                        <p:cTn id="61" dur="2000" fill="hold"/>
                                        <p:tgtEl>
                                          <p:spTgt spid="24"/>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2000"/>
                                        <p:tgtEl>
                                          <p:spTgt spid="25"/>
                                        </p:tgtEl>
                                      </p:cBhvr>
                                    </p:animEffect>
                                    <p:anim calcmode="lin" valueType="num">
                                      <p:cBhvr>
                                        <p:cTn id="65" dur="2000" fill="hold"/>
                                        <p:tgtEl>
                                          <p:spTgt spid="25"/>
                                        </p:tgtEl>
                                        <p:attrNameLst>
                                          <p:attrName>ppt_w</p:attrName>
                                        </p:attrNameLst>
                                      </p:cBhvr>
                                      <p:tavLst>
                                        <p:tav tm="0" fmla="#ppt_w*sin(2.5*pi*$)">
                                          <p:val>
                                            <p:fltVal val="0"/>
                                          </p:val>
                                        </p:tav>
                                        <p:tav tm="100000">
                                          <p:val>
                                            <p:fltVal val="1"/>
                                          </p:val>
                                        </p:tav>
                                      </p:tavLst>
                                    </p:anim>
                                    <p:anim calcmode="lin" valueType="num">
                                      <p:cBhvr>
                                        <p:cTn id="66" dur="2000" fill="hold"/>
                                        <p:tgtEl>
                                          <p:spTgt spid="25"/>
                                        </p:tgtEl>
                                        <p:attrNameLst>
                                          <p:attrName>ppt_h</p:attrName>
                                        </p:attrNameLst>
                                      </p:cBhvr>
                                      <p:tavLst>
                                        <p:tav tm="0">
                                          <p:val>
                                            <p:strVal val="#ppt_h"/>
                                          </p:val>
                                        </p:tav>
                                        <p:tav tm="100000">
                                          <p:val>
                                            <p:strVal val="#ppt_h"/>
                                          </p:val>
                                        </p:tav>
                                      </p:tavLst>
                                    </p:anim>
                                  </p:childTnLst>
                                </p:cTn>
                              </p:par>
                              <p:par>
                                <p:cTn id="67" presetID="45"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2000"/>
                                        <p:tgtEl>
                                          <p:spTgt spid="26"/>
                                        </p:tgtEl>
                                      </p:cBhvr>
                                    </p:animEffect>
                                    <p:anim calcmode="lin" valueType="num">
                                      <p:cBhvr>
                                        <p:cTn id="70" dur="2000" fill="hold"/>
                                        <p:tgtEl>
                                          <p:spTgt spid="26"/>
                                        </p:tgtEl>
                                        <p:attrNameLst>
                                          <p:attrName>ppt_w</p:attrName>
                                        </p:attrNameLst>
                                      </p:cBhvr>
                                      <p:tavLst>
                                        <p:tav tm="0" fmla="#ppt_w*sin(2.5*pi*$)">
                                          <p:val>
                                            <p:fltVal val="0"/>
                                          </p:val>
                                        </p:tav>
                                        <p:tav tm="100000">
                                          <p:val>
                                            <p:fltVal val="1"/>
                                          </p:val>
                                        </p:tav>
                                      </p:tavLst>
                                    </p:anim>
                                    <p:anim calcmode="lin" valueType="num">
                                      <p:cBhvr>
                                        <p:cTn id="71" dur="2000" fill="hold"/>
                                        <p:tgtEl>
                                          <p:spTgt spid="26"/>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2000"/>
                                        <p:tgtEl>
                                          <p:spTgt spid="27"/>
                                        </p:tgtEl>
                                      </p:cBhvr>
                                    </p:animEffect>
                                    <p:anim calcmode="lin" valueType="num">
                                      <p:cBhvr>
                                        <p:cTn id="75" dur="2000" fill="hold"/>
                                        <p:tgtEl>
                                          <p:spTgt spid="27"/>
                                        </p:tgtEl>
                                        <p:attrNameLst>
                                          <p:attrName>ppt_w</p:attrName>
                                        </p:attrNameLst>
                                      </p:cBhvr>
                                      <p:tavLst>
                                        <p:tav tm="0" fmla="#ppt_w*sin(2.5*pi*$)">
                                          <p:val>
                                            <p:fltVal val="0"/>
                                          </p:val>
                                        </p:tav>
                                        <p:tav tm="100000">
                                          <p:val>
                                            <p:fltVal val="1"/>
                                          </p:val>
                                        </p:tav>
                                      </p:tavLst>
                                    </p:anim>
                                    <p:anim calcmode="lin" valueType="num">
                                      <p:cBhvr>
                                        <p:cTn id="76"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4053" name="Rectangle 44052">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6" name="Text Box 4">
            <a:extLst>
              <a:ext uri="{FF2B5EF4-FFF2-40B4-BE49-F238E27FC236}">
                <a16:creationId xmlns:a16="http://schemas.microsoft.com/office/drawing/2014/main" id="{4D6F8BED-1AB1-4E21-893F-31E128198591}"/>
              </a:ext>
            </a:extLst>
          </p:cNvPr>
          <p:cNvSpPr txBox="1">
            <a:spLocks noChangeArrowheads="1"/>
          </p:cNvSpPr>
          <p:nvPr/>
        </p:nvSpPr>
        <p:spPr bwMode="auto">
          <a:xfrm>
            <a:off x="890338" y="640080"/>
            <a:ext cx="4164620"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Sinh</a:t>
            </a:r>
            <a:r>
              <a:rPr lang="en-US" altLang="en-US" sz="5400" b="1" dirty="0">
                <a:latin typeface="+mj-lt"/>
                <a:ea typeface="+mj-ea"/>
                <a:cs typeface="+mj-cs"/>
              </a:rPr>
              <a:t> </a:t>
            </a:r>
            <a:r>
              <a:rPr lang="en-US" altLang="en-US" sz="5400" b="1" dirty="0" err="1">
                <a:latin typeface="+mj-lt"/>
                <a:ea typeface="+mj-ea"/>
                <a:cs typeface="+mj-cs"/>
              </a:rPr>
              <a:t>quyển</a:t>
            </a:r>
            <a:r>
              <a:rPr lang="en-US" altLang="en-US" sz="5400" b="1" dirty="0">
                <a:latin typeface="+mj-lt"/>
                <a:ea typeface="+mj-ea"/>
                <a:cs typeface="+mj-cs"/>
              </a:rPr>
              <a:t> </a:t>
            </a:r>
            <a:r>
              <a:rPr lang="en-US" altLang="en-US" sz="3600" b="1" dirty="0">
                <a:latin typeface="+mj-lt"/>
                <a:ea typeface="+mj-ea"/>
                <a:cs typeface="+mj-cs"/>
              </a:rPr>
              <a:t>(1)</a:t>
            </a:r>
            <a:endParaRPr lang="en-US" altLang="en-US" sz="5400" b="1" dirty="0">
              <a:latin typeface="+mj-lt"/>
              <a:ea typeface="+mj-ea"/>
              <a:cs typeface="+mj-cs"/>
            </a:endParaRPr>
          </a:p>
        </p:txBody>
      </p:sp>
      <p:sp>
        <p:nvSpPr>
          <p:cNvPr id="4405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5" name="Picture 3" descr="01_04cBiologicalOrg-U">
            <a:extLst>
              <a:ext uri="{FF2B5EF4-FFF2-40B4-BE49-F238E27FC236}">
                <a16:creationId xmlns:a16="http://schemas.microsoft.com/office/drawing/2014/main" id="{2D01E6A0-5E5D-4EDB-B6CC-46FC9AFA7E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77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6096" name="Rectangle 46095">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4" name="Text Box 6">
            <a:extLst>
              <a:ext uri="{FF2B5EF4-FFF2-40B4-BE49-F238E27FC236}">
                <a16:creationId xmlns:a16="http://schemas.microsoft.com/office/drawing/2014/main" id="{4F20F0DC-8C20-4377-B051-137B7B7CA583}"/>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4000" b="1" dirty="0" err="1">
                <a:latin typeface="+mj-lt"/>
                <a:ea typeface="+mj-ea"/>
                <a:cs typeface="+mj-cs"/>
              </a:rPr>
              <a:t>Hệ</a:t>
            </a:r>
            <a:r>
              <a:rPr lang="en-US" altLang="en-US" sz="4000" b="1" dirty="0">
                <a:latin typeface="+mj-lt"/>
                <a:ea typeface="+mj-ea"/>
                <a:cs typeface="+mj-cs"/>
              </a:rPr>
              <a:t> </a:t>
            </a:r>
            <a:r>
              <a:rPr lang="en-US" altLang="en-US" sz="4000" b="1" dirty="0" err="1">
                <a:latin typeface="+mj-lt"/>
                <a:ea typeface="+mj-ea"/>
                <a:cs typeface="+mj-cs"/>
              </a:rPr>
              <a:t>sinh</a:t>
            </a:r>
            <a:r>
              <a:rPr lang="en-US" altLang="en-US" sz="4000" b="1" dirty="0">
                <a:latin typeface="+mj-lt"/>
                <a:ea typeface="+mj-ea"/>
                <a:cs typeface="+mj-cs"/>
              </a:rPr>
              <a:t> </a:t>
            </a:r>
            <a:r>
              <a:rPr lang="en-US" altLang="en-US" sz="4000" b="1" dirty="0" err="1">
                <a:latin typeface="+mj-lt"/>
                <a:ea typeface="+mj-ea"/>
                <a:cs typeface="+mj-cs"/>
              </a:rPr>
              <a:t>thái</a:t>
            </a:r>
            <a:r>
              <a:rPr lang="en-US" altLang="en-US" sz="4000" b="1" dirty="0">
                <a:latin typeface="+mj-lt"/>
                <a:ea typeface="+mj-ea"/>
                <a:cs typeface="+mj-cs"/>
              </a:rPr>
              <a:t> (10)</a:t>
            </a:r>
          </a:p>
        </p:txBody>
      </p:sp>
      <p:sp>
        <p:nvSpPr>
          <p:cNvPr id="4609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3" name="Picture 5" descr="01_04dBiologicalOrg-U">
            <a:extLst>
              <a:ext uri="{FF2B5EF4-FFF2-40B4-BE49-F238E27FC236}">
                <a16:creationId xmlns:a16="http://schemas.microsoft.com/office/drawing/2014/main" id="{FDF1A1AD-0B30-44BA-AB13-75851A0658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86" r="549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8137" name="Rectangle 48136">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2" name="Text Box 6">
            <a:extLst>
              <a:ext uri="{FF2B5EF4-FFF2-40B4-BE49-F238E27FC236}">
                <a16:creationId xmlns:a16="http://schemas.microsoft.com/office/drawing/2014/main" id="{FAB0772E-BE40-4570-AA8E-5D812BEFFA03}"/>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Quần</a:t>
            </a:r>
            <a:r>
              <a:rPr lang="en-US" altLang="en-US" sz="5400" b="1" dirty="0">
                <a:latin typeface="+mj-lt"/>
                <a:ea typeface="+mj-ea"/>
                <a:cs typeface="+mj-cs"/>
              </a:rPr>
              <a:t> </a:t>
            </a:r>
            <a:r>
              <a:rPr lang="en-US" altLang="en-US" sz="5400" b="1" dirty="0" err="1">
                <a:latin typeface="+mj-lt"/>
                <a:ea typeface="+mj-ea"/>
                <a:cs typeface="+mj-cs"/>
              </a:rPr>
              <a:t>xã</a:t>
            </a:r>
            <a:r>
              <a:rPr lang="en-US" altLang="en-US" sz="5400" b="1" dirty="0">
                <a:latin typeface="+mj-lt"/>
                <a:ea typeface="+mj-ea"/>
                <a:cs typeface="+mj-cs"/>
              </a:rPr>
              <a:t> (2)</a:t>
            </a:r>
          </a:p>
        </p:txBody>
      </p:sp>
      <p:sp>
        <p:nvSpPr>
          <p:cNvPr id="4813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1" name="Picture 5" descr="01_04eBiologicalOrg-U">
            <a:extLst>
              <a:ext uri="{FF2B5EF4-FFF2-40B4-BE49-F238E27FC236}">
                <a16:creationId xmlns:a16="http://schemas.microsoft.com/office/drawing/2014/main" id="{5C76F5F0-6D1D-4960-91F3-32ADE0EDDC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5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ppt_x"/>
                                          </p:val>
                                        </p:tav>
                                        <p:tav tm="100000">
                                          <p:val>
                                            <p:strVal val="#ppt_x"/>
                                          </p:val>
                                        </p:tav>
                                      </p:tavLst>
                                    </p:anim>
                                    <p:anim calcmode="lin" valueType="num">
                                      <p:cBhvr additive="base">
                                        <p:cTn id="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50195" name="Rectangle 50194">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0" name="Text Box 4">
            <a:extLst>
              <a:ext uri="{FF2B5EF4-FFF2-40B4-BE49-F238E27FC236}">
                <a16:creationId xmlns:a16="http://schemas.microsoft.com/office/drawing/2014/main" id="{115826B6-165A-4850-AAA4-FDA63E265D9B}"/>
              </a:ext>
            </a:extLst>
          </p:cNvPr>
          <p:cNvSpPr txBox="1">
            <a:spLocks noChangeArrowheads="1"/>
          </p:cNvSpPr>
          <p:nvPr/>
        </p:nvSpPr>
        <p:spPr bwMode="auto">
          <a:xfrm>
            <a:off x="6790414" y="640080"/>
            <a:ext cx="4758458"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6600" b="1" dirty="0" err="1">
                <a:latin typeface="+mj-lt"/>
                <a:ea typeface="+mj-ea"/>
                <a:cs typeface="+mj-cs"/>
              </a:rPr>
              <a:t>Quần</a:t>
            </a:r>
            <a:r>
              <a:rPr lang="en-US" altLang="en-US" sz="6600" b="1" dirty="0">
                <a:latin typeface="+mj-lt"/>
                <a:ea typeface="+mj-ea"/>
                <a:cs typeface="+mj-cs"/>
              </a:rPr>
              <a:t> </a:t>
            </a:r>
            <a:r>
              <a:rPr lang="en-US" altLang="en-US" sz="6600" b="1" dirty="0" err="1">
                <a:latin typeface="+mj-lt"/>
                <a:ea typeface="+mj-ea"/>
                <a:cs typeface="+mj-cs"/>
              </a:rPr>
              <a:t>thể</a:t>
            </a:r>
            <a:r>
              <a:rPr lang="en-US" altLang="en-US" sz="6600" b="1" dirty="0">
                <a:latin typeface="+mj-lt"/>
                <a:ea typeface="+mj-ea"/>
                <a:cs typeface="+mj-cs"/>
              </a:rPr>
              <a:t> (5)</a:t>
            </a:r>
          </a:p>
        </p:txBody>
      </p:sp>
      <p:pic>
        <p:nvPicPr>
          <p:cNvPr id="50179" name="Picture 3" descr="01_04fBiologicalOrg-U">
            <a:extLst>
              <a:ext uri="{FF2B5EF4-FFF2-40B4-BE49-F238E27FC236}">
                <a16:creationId xmlns:a16="http://schemas.microsoft.com/office/drawing/2014/main" id="{E3BC242F-1AE0-4A5E-BBDB-49ACECD849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45" r="2" b="11422"/>
          <a:stretch/>
        </p:blipFill>
        <p:spPr bwMode="auto">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7"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ppt_x"/>
                                          </p:val>
                                        </p:tav>
                                        <p:tav tm="100000">
                                          <p:val>
                                            <p:strVal val="#ppt_x"/>
                                          </p:val>
                                        </p:tav>
                                      </p:tavLst>
                                    </p:anim>
                                    <p:anim calcmode="lin" valueType="num">
                                      <p:cBhvr additive="base">
                                        <p:cTn id="8"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52233" name="Rectangle 52232">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8" name="Text Box 4">
            <a:extLst>
              <a:ext uri="{FF2B5EF4-FFF2-40B4-BE49-F238E27FC236}">
                <a16:creationId xmlns:a16="http://schemas.microsoft.com/office/drawing/2014/main" id="{0379D967-AB43-4724-B053-AE8093D7F283}"/>
              </a:ext>
            </a:extLst>
          </p:cNvPr>
          <p:cNvSpPr txBox="1">
            <a:spLocks noChangeArrowheads="1"/>
          </p:cNvSpPr>
          <p:nvPr/>
        </p:nvSpPr>
        <p:spPr bwMode="auto">
          <a:xfrm>
            <a:off x="890338" y="640080"/>
            <a:ext cx="3734014" cy="35661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pPr>
            <a:r>
              <a:rPr lang="en-US" altLang="en-US" sz="5400" b="1" dirty="0" err="1">
                <a:latin typeface="+mj-lt"/>
                <a:ea typeface="+mj-ea"/>
                <a:cs typeface="+mj-cs"/>
              </a:rPr>
              <a:t>Cá</a:t>
            </a:r>
            <a:r>
              <a:rPr lang="en-US" altLang="en-US" sz="5400" b="1" dirty="0">
                <a:latin typeface="+mj-lt"/>
                <a:ea typeface="+mj-ea"/>
                <a:cs typeface="+mj-cs"/>
              </a:rPr>
              <a:t> </a:t>
            </a:r>
            <a:r>
              <a:rPr lang="en-US" altLang="en-US" sz="5400" b="1" dirty="0" err="1">
                <a:latin typeface="+mj-lt"/>
                <a:ea typeface="+mj-ea"/>
                <a:cs typeface="+mj-cs"/>
              </a:rPr>
              <a:t>thể</a:t>
            </a:r>
            <a:r>
              <a:rPr lang="en-US" altLang="en-US" sz="5400" b="1" dirty="0">
                <a:latin typeface="+mj-lt"/>
                <a:ea typeface="+mj-ea"/>
                <a:cs typeface="+mj-cs"/>
              </a:rPr>
              <a:t> (4)</a:t>
            </a:r>
          </a:p>
        </p:txBody>
      </p:sp>
      <p:sp>
        <p:nvSpPr>
          <p:cNvPr id="5223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7" name="Picture 3" descr="01_04gBiologicalOrg-U">
            <a:extLst>
              <a:ext uri="{FF2B5EF4-FFF2-40B4-BE49-F238E27FC236}">
                <a16:creationId xmlns:a16="http://schemas.microsoft.com/office/drawing/2014/main" id="{AB71A927-121F-4AA1-9685-879C95EA6A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88" r="-1" b="1599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448</Words>
  <Application>Microsoft Office PowerPoint</Application>
  <PresentationFormat>Widescreen</PresentationFormat>
  <Paragraphs>57</Paragraphs>
  <Slides>21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#9Slide03 FS Neusa Bold</vt:lpstr>
      <vt:lpstr>#9Slide05 Brannboll Ny</vt:lpstr>
      <vt:lpstr>Arial</vt:lpstr>
      <vt:lpstr>Calibri</vt:lpstr>
      <vt:lpstr>Calibri Light</vt:lpstr>
      <vt:lpstr>Segoe UI Historic</vt:lpstr>
      <vt:lpstr>Segoe UI Semibold</vt:lpstr>
      <vt:lpstr>Times New Roman</vt:lpstr>
      <vt:lpstr>Chủ đề Office</vt:lpstr>
      <vt:lpstr>CÁC CẤP TỔ CHỨC CỦA THẾ GIỚI SỐNG </vt:lpstr>
      <vt:lpstr>Quan sát hình ảnh sau, chỉ ra đâu là vật sống, vật không sống?</vt:lpstr>
      <vt:lpstr>I. Các cấp tổ chức của thế giới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Đặc điểm chung của thế giới sống.</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CẤP TỔ CHỨC CỦA THẾ GIỚI SỐNG</dc:title>
  <dc:creator>VnTeach.Com</dc:creator>
  <cp:keywords>VnTeach.Com</cp:keywords>
  <cp:lastModifiedBy>PC</cp:lastModifiedBy>
  <cp:revision>2</cp:revision>
  <dcterms:created xsi:type="dcterms:W3CDTF">2022-07-18T15:40:02Z</dcterms:created>
  <dcterms:modified xsi:type="dcterms:W3CDTF">2024-10-28T14:17:09Z</dcterms:modified>
</cp:coreProperties>
</file>