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9" r:id="rId2"/>
    <p:sldId id="297" r:id="rId3"/>
    <p:sldId id="322" r:id="rId4"/>
    <p:sldId id="324" r:id="rId5"/>
    <p:sldId id="325" r:id="rId6"/>
    <p:sldId id="32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DFF"/>
    <a:srgbClr val="25A2FF"/>
    <a:srgbClr val="0192FF"/>
    <a:srgbClr val="FF3300"/>
    <a:srgbClr val="0088EE"/>
    <a:srgbClr val="FF9900"/>
    <a:srgbClr val="574ECA"/>
    <a:srgbClr val="0083E6"/>
    <a:srgbClr val="FDEFE3"/>
    <a:srgbClr val="3D3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94" autoAdjust="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6B110-C2E2-426F-81D3-060B21AC894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93F2-14F5-4391-87CB-1EACE194B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7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B72-3456-4BE1-9D52-84CCB7ACE3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7E1B72-3456-4BE1-9D52-84CCB7ACE3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61B7C49-7CF8-420F-BC92-3D45740221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 BÀO NHÂN SƠ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760640" cy="28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4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4358" y="359445"/>
            <a:ext cx="8610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I.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ĐẶC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ĐIỂM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CHUNG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TẾ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BÀO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NHÂN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Arial" charset="0"/>
              </a:rPr>
              <a:t>SƠ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4797152"/>
            <a:ext cx="12241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0560" y="5373216"/>
            <a:ext cx="33158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3702" y="908720"/>
            <a:ext cx="832009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Nghiên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SGK,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nghiên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vẽ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sơ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hoàn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Phiếu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pc="10" dirty="0" err="1"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800" spc="10" dirty="0">
                <a:latin typeface="Times New Roman"/>
                <a:ea typeface="Times New Roman"/>
                <a:cs typeface="Times New Roman"/>
              </a:rPr>
              <a:t> 1: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3500"/>
              </p:ext>
            </p:extLst>
          </p:nvPr>
        </p:nvGraphicFramePr>
        <p:xfrm>
          <a:off x="611562" y="2132856"/>
          <a:ext cx="8064894" cy="2501240"/>
        </p:xfrm>
        <a:graphic>
          <a:graphicData uri="http://schemas.openxmlformats.org/drawingml/2006/table">
            <a:tbl>
              <a:tblPr firstRow="1" firstCol="1" bandRow="1"/>
              <a:tblGrid>
                <a:gridCol w="598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Kích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thước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hệ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thống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bọc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Kích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thước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lợi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VK?....................................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Tại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tế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VK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gọi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tế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sơ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2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22720"/>
              </p:ext>
            </p:extLst>
          </p:nvPr>
        </p:nvGraphicFramePr>
        <p:xfrm>
          <a:off x="395537" y="404665"/>
          <a:ext cx="8424936" cy="4392488"/>
        </p:xfrm>
        <a:graphic>
          <a:graphicData uri="http://schemas.openxmlformats.org/drawingml/2006/table">
            <a:tbl>
              <a:tblPr firstRow="1" firstCol="1" bandRow="1"/>
              <a:tblGrid>
                <a:gridCol w="6252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Vật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chất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di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truyền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bọc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Kích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thước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hệ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thống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màng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bao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bọc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027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Kích thước nhỏ 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tỷ lệ S/V lớn:   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Tốc độ trao đổi chất với môi trường qua màng nhanh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Sự khuếch tán các chất từ nơi này đến nơi khác trong TB diễn ra nhanh hơn, TB sinh trưởng, phát triển nhanh và sinh sản nhanh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vi khuẩn dễ thích ứng với môi trường.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pt-B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Vì chưa có màng nhân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83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9506"/>
            <a:ext cx="8280919" cy="344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520" y="-27384"/>
            <a:ext cx="8614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CẤU TẠO VÀ CHỨC NĂNG CÁC THÀNH PHẦN TẾ BÀO NHÂN SƠ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0703"/>
            <a:ext cx="2765955" cy="138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68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562859"/>
              </p:ext>
            </p:extLst>
          </p:nvPr>
        </p:nvGraphicFramePr>
        <p:xfrm>
          <a:off x="611561" y="404667"/>
          <a:ext cx="7920880" cy="4316844"/>
        </p:xfrm>
        <a:graphic>
          <a:graphicData uri="http://schemas.openxmlformats.org/drawingml/2006/table">
            <a:tbl>
              <a:tblPr firstRow="1" firstCol="1" bandRow="1"/>
              <a:tblGrid>
                <a:gridCol w="46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0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Cấu trúc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Cấu tạo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Chức năng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Vỏ nhầy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Nằm ngoài thành tế bào.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Bản chất là prôtêin, giàu liên kết disunfua, canxi, axit dipicôlinic.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Bảo vệ tế bào.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Có vai trò như kháng nguyên.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Thành tế bào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Peptitdoglican là cacbohidrat liên kết với nhau bằng các đoạn polipeptit ngắn.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Bảo vệ tế bào, chống lại áp suất thẩm thấu lớn.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Giữ hình dạng tế bào.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Roi (tiêm mao)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Xuất phát từ màng sinh chất.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Thành phần hóa học là prôtêin.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Roi: vận động.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Lông(nhung mao)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Lông: bám vào vật chủ, tiếp hợp (sinh sản).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Màng sinh chất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Gồm lớp kép phôtpholipit và các phân tử protein.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Thấm chọn lọc.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Là mảnh giữ tạo mêzôxôm giúp phân chia tế bào.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Ribôxôm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Bào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quan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không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có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lớp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màng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bao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bọc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Cấu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tạo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: protein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và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rARN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Là nơi tổng hợp các loại protein của tế bào.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Vùng nhân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Không có màng nhân.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ADN vòng trần.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Một số có thêm plasmit.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Mang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vật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chất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di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truyền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Điều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khiển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mọi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hoạt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động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sống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của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tế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AU" sz="1100" dirty="0" err="1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bào</a:t>
                      </a:r>
                      <a:r>
                        <a:rPr lang="en-AU" sz="11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38" marR="61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04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2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520" y="-27384"/>
            <a:ext cx="8614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15484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2028</TotalTime>
  <Words>423</Words>
  <Application>Microsoft Office PowerPoint</Application>
  <PresentationFormat>On-screen Show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Angles</vt:lpstr>
      <vt:lpstr>  BÀI 7: TẾ BÀO NHÂN SƠ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BÀI 7: TẾ BÀO NHÂN SƠ </dc:title>
  <dc:creator>VnTeach.Com</dc:creator>
  <cp:keywords>VnTeach.Com</cp:keywords>
  <cp:lastModifiedBy>PC</cp:lastModifiedBy>
  <cp:revision>1</cp:revision>
  <dcterms:created xsi:type="dcterms:W3CDTF">2014-09-30T15:32:23Z</dcterms:created>
  <dcterms:modified xsi:type="dcterms:W3CDTF">2024-10-28T14:24:35Z</dcterms:modified>
</cp:coreProperties>
</file>