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58" r:id="rId3"/>
    <p:sldId id="260" r:id="rId4"/>
    <p:sldId id="276" r:id="rId5"/>
    <p:sldId id="329" r:id="rId6"/>
    <p:sldId id="330" r:id="rId7"/>
    <p:sldId id="332" r:id="rId8"/>
    <p:sldId id="327" r:id="rId9"/>
    <p:sldId id="263" r:id="rId10"/>
    <p:sldId id="272" r:id="rId11"/>
    <p:sldId id="262" r:id="rId12"/>
    <p:sldId id="275" r:id="rId13"/>
    <p:sldId id="303" r:id="rId14"/>
    <p:sldId id="353" r:id="rId15"/>
    <p:sldId id="302" r:id="rId16"/>
    <p:sldId id="280" r:id="rId17"/>
    <p:sldId id="352" r:id="rId18"/>
    <p:sldId id="336" r:id="rId19"/>
    <p:sldId id="337" r:id="rId20"/>
    <p:sldId id="343" r:id="rId21"/>
    <p:sldId id="344" r:id="rId22"/>
    <p:sldId id="345" r:id="rId23"/>
    <p:sldId id="347" r:id="rId24"/>
    <p:sldId id="348" r:id="rId25"/>
    <p:sldId id="350" r:id="rId26"/>
    <p:sldId id="351" r:id="rId27"/>
    <p:sldId id="355" r:id="rId28"/>
    <p:sldId id="357" r:id="rId29"/>
    <p:sldId id="286" r:id="rId30"/>
    <p:sldId id="354" r:id="rId31"/>
    <p:sldId id="359" r:id="rId32"/>
    <p:sldId id="360" r:id="rId33"/>
    <p:sldId id="361" r:id="rId34"/>
    <p:sldId id="362" r:id="rId35"/>
    <p:sldId id="36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BAE32-5931-4D15-859B-F9F076FD182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B300E05-01E5-4357-8154-D3524752CE69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n-US" sz="2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nên</a:t>
          </a:r>
          <a:r>
            <a: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Homo sapiens</a:t>
          </a:r>
          <a:endParaRPr lang="en-US" sz="2800" dirty="0">
            <a:solidFill>
              <a:srgbClr val="002060"/>
            </a:solidFill>
          </a:endParaRPr>
        </a:p>
      </dgm:t>
    </dgm:pt>
    <dgm:pt modelId="{C561314F-CB3E-4F1E-8A5B-61E7F1BFB307}" type="parTrans" cxnId="{80130F74-267A-4924-861B-6331A01A82A4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C44615C1-BE1E-46E1-8234-DC97B569A28F}" type="sibTrans" cxnId="{80130F74-267A-4924-861B-6331A01A82A4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50A77699-1EBB-4A6B-B3C6-6CB978A01EFE}" type="pres">
      <dgm:prSet presAssocID="{DF2BAE32-5931-4D15-859B-F9F076FD182B}" presName="Name0" presStyleCnt="0">
        <dgm:presLayoutVars>
          <dgm:dir/>
          <dgm:resizeHandles val="exact"/>
        </dgm:presLayoutVars>
      </dgm:prSet>
      <dgm:spPr/>
    </dgm:pt>
    <dgm:pt modelId="{884B68DC-2290-423A-9E2B-35E6C0A15FBB}" type="pres">
      <dgm:prSet presAssocID="{BB300E05-01E5-4357-8154-D3524752CE6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D46351-A397-4676-8A01-15576542DEBD}" type="presOf" srcId="{BB300E05-01E5-4357-8154-D3524752CE69}" destId="{884B68DC-2290-423A-9E2B-35E6C0A15FBB}" srcOrd="0" destOrd="0" presId="urn:microsoft.com/office/officeart/2005/8/layout/process1"/>
    <dgm:cxn modelId="{4EB6F4D9-01E2-438E-96B9-8B308EE94BB3}" type="presOf" srcId="{DF2BAE32-5931-4D15-859B-F9F076FD182B}" destId="{50A77699-1EBB-4A6B-B3C6-6CB978A01EFE}" srcOrd="0" destOrd="0" presId="urn:microsoft.com/office/officeart/2005/8/layout/process1"/>
    <dgm:cxn modelId="{80130F74-267A-4924-861B-6331A01A82A4}" srcId="{DF2BAE32-5931-4D15-859B-F9F076FD182B}" destId="{BB300E05-01E5-4357-8154-D3524752CE69}" srcOrd="0" destOrd="0" parTransId="{C561314F-CB3E-4F1E-8A5B-61E7F1BFB307}" sibTransId="{C44615C1-BE1E-46E1-8234-DC97B569A28F}"/>
    <dgm:cxn modelId="{31415201-6E3E-4FEC-826C-9DFDF3CA75E6}" type="presParOf" srcId="{50A77699-1EBB-4A6B-B3C6-6CB978A01EFE}" destId="{884B68DC-2290-423A-9E2B-35E6C0A15FB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6A3F69-5550-4486-98CD-65A7FE11B08F}" type="doc">
      <dgm:prSet loTypeId="urn:microsoft.com/office/officeart/2011/layout/ThemePicture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7FC2E1-F6E8-4443-A0BF-6308E9FE416E}">
      <dgm:prSet phldrT="[Text]" custT="1"/>
      <dgm:spPr/>
      <dgm:t>
        <a:bodyPr/>
        <a:lstStyle/>
        <a:p>
          <a:pPr algn="just"/>
          <a:r>
            <a:rPr lang="en-US" altLang="zh-CN" sz="2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vi-VN" altLang="zh-CN" sz="2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gười và vượn người có nguồn gốc chung</a:t>
          </a:r>
          <a:r>
            <a:rPr lang="en-US" altLang="zh-CN" sz="2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zh-CN" sz="25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vi-VN" altLang="zh-CN" sz="2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quan hệ họ hàng rất thân thuộc</a:t>
          </a:r>
          <a:endParaRPr lang="en-US" sz="2500" b="1" dirty="0"/>
        </a:p>
      </dgm:t>
    </dgm:pt>
    <dgm:pt modelId="{788F1F8D-0C8B-4C49-8997-A9D0B6C05C8A}" type="parTrans" cxnId="{B35BD16A-440F-40D9-84A9-D32EF89CBEBF}">
      <dgm:prSet/>
      <dgm:spPr/>
      <dgm:t>
        <a:bodyPr/>
        <a:lstStyle/>
        <a:p>
          <a:endParaRPr lang="en-US"/>
        </a:p>
      </dgm:t>
    </dgm:pt>
    <dgm:pt modelId="{868CBE09-2E17-4819-976D-6073EF07FEFB}" type="sibTrans" cxnId="{B35BD16A-440F-40D9-84A9-D32EF89CBEBF}">
      <dgm:prSet/>
      <dgm:spPr/>
      <dgm:t>
        <a:bodyPr/>
        <a:lstStyle/>
        <a:p>
          <a:endParaRPr lang="en-US"/>
        </a:p>
      </dgm:t>
    </dgm:pt>
    <dgm:pt modelId="{40AF657C-D432-409C-BA4C-343B70EA20A2}">
      <dgm:prSet phldrT="[Text]" custT="1"/>
      <dgm:spPr/>
      <dgm:t>
        <a:bodyPr/>
        <a:lstStyle/>
        <a:p>
          <a:pPr algn="ctr"/>
          <a:r>
            <a:rPr lang="en-US" altLang="zh-CN" sz="2400" dirty="0" err="1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Bộ</a:t>
          </a:r>
          <a:r>
            <a:rPr lang="en-US" altLang="zh-CN" sz="24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 </a:t>
          </a:r>
          <a:r>
            <a:rPr lang="vi-VN" altLang="zh-CN" sz="24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xương cấu tạo tương tự </a:t>
          </a:r>
          <a:endParaRPr lang="en-US" sz="2400" dirty="0"/>
        </a:p>
      </dgm:t>
    </dgm:pt>
    <dgm:pt modelId="{AF8B1232-2ACE-49BB-A4EE-EB466AD49AF6}" type="parTrans" cxnId="{FD56B73C-7BBD-4189-AB4C-034D5B77CC18}">
      <dgm:prSet/>
      <dgm:spPr/>
      <dgm:t>
        <a:bodyPr/>
        <a:lstStyle/>
        <a:p>
          <a:endParaRPr lang="en-US"/>
        </a:p>
      </dgm:t>
    </dgm:pt>
    <dgm:pt modelId="{9E4C68BE-3F51-4B62-925F-B123F32B559F}" type="sibTrans" cxnId="{FD56B73C-7BBD-4189-AB4C-034D5B77CC18}">
      <dgm:prSet/>
      <dgm:spPr/>
      <dgm:t>
        <a:bodyPr/>
        <a:lstStyle/>
        <a:p>
          <a:endParaRPr lang="en-US"/>
        </a:p>
      </dgm:t>
    </dgm:pt>
    <dgm:pt modelId="{4419B57D-4D3B-4A0E-9E42-B0333D0B9DDA}">
      <dgm:prSet phldrT="[Text]" custT="1"/>
      <dgm:spPr/>
      <dgm:t>
        <a:bodyPr/>
        <a:lstStyle/>
        <a:p>
          <a:pPr algn="ctr"/>
          <a:r>
            <a:rPr lang="en-US" altLang="zh-CN" sz="24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B</a:t>
          </a:r>
          <a:r>
            <a:rPr lang="vi-VN" altLang="zh-CN" sz="24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ộ răng tương tự </a:t>
          </a:r>
          <a:endParaRPr lang="en-US" sz="2400" dirty="0"/>
        </a:p>
      </dgm:t>
    </dgm:pt>
    <dgm:pt modelId="{24856642-B4A8-4C40-B670-1EB5859CB075}" type="parTrans" cxnId="{949090C9-0057-48A0-9839-4CD9B83E8683}">
      <dgm:prSet/>
      <dgm:spPr/>
      <dgm:t>
        <a:bodyPr/>
        <a:lstStyle/>
        <a:p>
          <a:endParaRPr lang="en-US"/>
        </a:p>
      </dgm:t>
    </dgm:pt>
    <dgm:pt modelId="{46071C37-5A79-46A6-BDD7-DCCE5F1251C0}" type="sibTrans" cxnId="{949090C9-0057-48A0-9839-4CD9B83E8683}">
      <dgm:prSet/>
      <dgm:spPr/>
      <dgm:t>
        <a:bodyPr/>
        <a:lstStyle/>
        <a:p>
          <a:endParaRPr lang="en-US"/>
        </a:p>
      </dgm:t>
    </dgm:pt>
    <dgm:pt modelId="{FDF88B02-FAC9-4253-9A41-FF1333DABA9B}">
      <dgm:prSet phldrT="[Text]" custT="1"/>
      <dgm:spPr/>
      <dgm:t>
        <a:bodyPr/>
        <a:lstStyle/>
        <a:p>
          <a:pPr algn="ctr"/>
          <a:r>
            <a:rPr lang="en-US" altLang="zh-CN" sz="24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1</a:t>
          </a:r>
          <a:r>
            <a:rPr lang="vi-VN" altLang="zh-CN" sz="24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 số tập tính giống người</a:t>
          </a:r>
          <a:endParaRPr lang="en-US" sz="2400" dirty="0"/>
        </a:p>
      </dgm:t>
    </dgm:pt>
    <dgm:pt modelId="{FA025923-83B0-4782-9FA5-1CF34C0EFCD7}" type="parTrans" cxnId="{EFD528BA-6B7B-4120-A301-FFF145A97257}">
      <dgm:prSet/>
      <dgm:spPr/>
      <dgm:t>
        <a:bodyPr/>
        <a:lstStyle/>
        <a:p>
          <a:endParaRPr lang="en-US"/>
        </a:p>
      </dgm:t>
    </dgm:pt>
    <dgm:pt modelId="{05B58791-8682-41AD-8A9D-C26382D50365}" type="sibTrans" cxnId="{EFD528BA-6B7B-4120-A301-FFF145A97257}">
      <dgm:prSet/>
      <dgm:spPr/>
      <dgm:t>
        <a:bodyPr/>
        <a:lstStyle/>
        <a:p>
          <a:endParaRPr lang="en-US"/>
        </a:p>
      </dgm:t>
    </dgm:pt>
    <dgm:pt modelId="{4E1253BE-9212-4AA9-966B-4E76D93EDC15}">
      <dgm:prSet phldrT="[Text]" custT="1"/>
      <dgm:spPr/>
      <dgm:t>
        <a:bodyPr/>
        <a:lstStyle/>
        <a:p>
          <a:pPr algn="ctr"/>
          <a:r>
            <a:rPr lang="vi-VN" altLang="zh-CN" sz="24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Bộ gen</a:t>
          </a:r>
          <a:r>
            <a:rPr lang="en-US" altLang="zh-CN" sz="24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 </a:t>
          </a:r>
          <a:r>
            <a:rPr lang="en-US" altLang="zh-CN" sz="2400" dirty="0" err="1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tương</a:t>
          </a:r>
          <a:r>
            <a:rPr lang="en-US" altLang="zh-CN" sz="24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 </a:t>
          </a:r>
          <a:r>
            <a:rPr lang="en-US" altLang="zh-CN" sz="2400" dirty="0" err="1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đồng</a:t>
          </a:r>
          <a:r>
            <a:rPr lang="en-US" altLang="zh-CN" sz="24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 </a:t>
          </a:r>
          <a:r>
            <a:rPr lang="en-US" altLang="zh-CN" sz="2400" dirty="0" err="1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nhiều</a:t>
          </a:r>
          <a:endParaRPr lang="en-US" sz="2400" dirty="0"/>
        </a:p>
      </dgm:t>
    </dgm:pt>
    <dgm:pt modelId="{74654D54-CEA2-4AA0-AC2B-657C68770479}" type="parTrans" cxnId="{BCC6C8E6-A574-4899-9C8C-9A6865CDC6BD}">
      <dgm:prSet/>
      <dgm:spPr/>
      <dgm:t>
        <a:bodyPr/>
        <a:lstStyle/>
        <a:p>
          <a:endParaRPr lang="en-US"/>
        </a:p>
      </dgm:t>
    </dgm:pt>
    <dgm:pt modelId="{F3DEEEEA-7E04-48A3-9930-B858EBBCD49E}" type="sibTrans" cxnId="{BCC6C8E6-A574-4899-9C8C-9A6865CDC6BD}">
      <dgm:prSet/>
      <dgm:spPr/>
      <dgm:t>
        <a:bodyPr/>
        <a:lstStyle/>
        <a:p>
          <a:endParaRPr lang="en-US"/>
        </a:p>
      </dgm:t>
    </dgm:pt>
    <dgm:pt modelId="{A9C2083F-347A-4E92-9716-D733367E91D3}">
      <dgm:prSet/>
      <dgm:spPr/>
      <dgm:t>
        <a:bodyPr/>
        <a:lstStyle/>
        <a:p>
          <a:endParaRPr lang="en-US"/>
        </a:p>
      </dgm:t>
    </dgm:pt>
    <dgm:pt modelId="{EFA56A33-EECF-4E4F-AB24-57287B01B617}" type="parTrans" cxnId="{B923AB1C-F526-4C2A-98E8-56C2196E668F}">
      <dgm:prSet/>
      <dgm:spPr/>
      <dgm:t>
        <a:bodyPr/>
        <a:lstStyle/>
        <a:p>
          <a:endParaRPr lang="en-US"/>
        </a:p>
      </dgm:t>
    </dgm:pt>
    <dgm:pt modelId="{1FA9454F-E415-4B80-BCA5-40BFA1AD8AC7}" type="sibTrans" cxnId="{B923AB1C-F526-4C2A-98E8-56C2196E668F}">
      <dgm:prSet/>
      <dgm:spPr/>
      <dgm:t>
        <a:bodyPr/>
        <a:lstStyle/>
        <a:p>
          <a:endParaRPr lang="en-US"/>
        </a:p>
      </dgm:t>
    </dgm:pt>
    <dgm:pt modelId="{0D06D891-59C3-4619-B859-76AADAAC9512}">
      <dgm:prSet phldrT="[Text]" custT="1"/>
      <dgm:spPr/>
      <dgm:t>
        <a:bodyPr/>
        <a:lstStyle/>
        <a:p>
          <a:pPr algn="ctr"/>
          <a:r>
            <a:rPr lang="en-US" altLang="zh-CN" sz="24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N</a:t>
          </a:r>
          <a:r>
            <a:rPr lang="vi-VN" altLang="zh-CN" sz="24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hóm máu, </a:t>
          </a:r>
          <a:r>
            <a:rPr lang="en-US" altLang="zh-CN" sz="2400" dirty="0" err="1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Hb</a:t>
          </a:r>
          <a:r>
            <a:rPr lang="vi-VN" altLang="zh-CN" sz="24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 giống ngư</a:t>
          </a:r>
          <a:r>
            <a:rPr lang="en-US" altLang="zh-CN" sz="2400" dirty="0" err="1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ời</a:t>
          </a:r>
          <a:endParaRPr lang="en-US" sz="2400" dirty="0"/>
        </a:p>
      </dgm:t>
    </dgm:pt>
    <dgm:pt modelId="{EFE84403-F9F2-4411-8589-D0A51FF2F0CF}" type="sibTrans" cxnId="{31D60C24-7A34-4648-B100-0A5703B14373}">
      <dgm:prSet/>
      <dgm:spPr/>
      <dgm:t>
        <a:bodyPr/>
        <a:lstStyle/>
        <a:p>
          <a:endParaRPr lang="en-US"/>
        </a:p>
      </dgm:t>
    </dgm:pt>
    <dgm:pt modelId="{D25C90DE-F585-4095-945C-D30101DC13E5}" type="parTrans" cxnId="{31D60C24-7A34-4648-B100-0A5703B14373}">
      <dgm:prSet/>
      <dgm:spPr/>
      <dgm:t>
        <a:bodyPr/>
        <a:lstStyle/>
        <a:p>
          <a:endParaRPr lang="en-US"/>
        </a:p>
      </dgm:t>
    </dgm:pt>
    <dgm:pt modelId="{7206327A-9831-41B4-B8F5-31BDB627607A}" type="pres">
      <dgm:prSet presAssocID="{4F6A3F69-5550-4486-98CD-65A7FE11B08F}" presName="Name0" presStyleCnt="0">
        <dgm:presLayoutVars>
          <dgm:chMax val="6"/>
          <dgm:chPref val="6"/>
          <dgm:dir/>
        </dgm:presLayoutVars>
      </dgm:prSet>
      <dgm:spPr/>
      <dgm:t>
        <a:bodyPr/>
        <a:lstStyle/>
        <a:p>
          <a:endParaRPr lang="en-US"/>
        </a:p>
      </dgm:t>
    </dgm:pt>
    <dgm:pt modelId="{CFFBEA70-016E-4CAE-B3F5-2FF60B1B23B6}" type="pres">
      <dgm:prSet presAssocID="{9F7FC2E1-F6E8-4443-A0BF-6308E9FE416E}" presName="Image1" presStyleCnt="0"/>
      <dgm:spPr/>
    </dgm:pt>
    <dgm:pt modelId="{0305829D-67BC-400D-85C3-A68039A68E9B}" type="pres">
      <dgm:prSet presAssocID="{9F7FC2E1-F6E8-4443-A0BF-6308E9FE416E}" presName="Image" presStyleLbl="alignImgPlace1" presStyleIdx="0" presStyleCnt="6"/>
      <dgm:spPr/>
    </dgm:pt>
    <dgm:pt modelId="{E85A23BC-A72C-4BDA-8217-CC156505D99B}" type="pres">
      <dgm:prSet presAssocID="{9F7FC2E1-F6E8-4443-A0BF-6308E9FE416E}" presName="Accent1" presStyleCnt="0"/>
      <dgm:spPr/>
    </dgm:pt>
    <dgm:pt modelId="{E89795F0-1203-4029-B52A-301AA484248C}" type="pres">
      <dgm:prSet presAssocID="{9F7FC2E1-F6E8-4443-A0BF-6308E9FE416E}" presName="Accent" presStyleLbl="parChTrans1D1" presStyleIdx="0" presStyleCnt="6"/>
      <dgm:spPr/>
    </dgm:pt>
    <dgm:pt modelId="{B311250F-03DF-4C4A-A314-FA4AEB8DB13E}" type="pres">
      <dgm:prSet presAssocID="{9F7FC2E1-F6E8-4443-A0BF-6308E9FE416E}" presName="Text1" presStyleLbl="alignImgPlace1" presStyleIdx="0" presStyleCnt="6" custScaleX="91962" custScaleY="99795" custLinFactNeighborX="-734" custLinFactNeighborY="-514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F480E-6D2C-472B-BCE9-F45C64E6AFB5}" type="pres">
      <dgm:prSet presAssocID="{40AF657C-D432-409C-BA4C-343B70EA20A2}" presName="Image2" presStyleCnt="0"/>
      <dgm:spPr/>
    </dgm:pt>
    <dgm:pt modelId="{2F929BD9-93D0-4C4A-AA47-D96D9395D2D5}" type="pres">
      <dgm:prSet presAssocID="{40AF657C-D432-409C-BA4C-343B70EA20A2}" presName="Image" presStyleLbl="alignImgPlace1" presStyleIdx="1" presStyleCnt="6" custScaleX="145177" custScaleY="65922"/>
      <dgm:spPr/>
      <dgm:t>
        <a:bodyPr/>
        <a:lstStyle/>
        <a:p>
          <a:endParaRPr lang="en-US"/>
        </a:p>
      </dgm:t>
    </dgm:pt>
    <dgm:pt modelId="{66E0E0C8-524D-4836-90B3-5F8732967E7F}" type="pres">
      <dgm:prSet presAssocID="{40AF657C-D432-409C-BA4C-343B70EA20A2}" presName="Accent2" presStyleCnt="0"/>
      <dgm:spPr/>
    </dgm:pt>
    <dgm:pt modelId="{6F0288EE-7CA2-453B-ADD7-C2819D70B4B3}" type="pres">
      <dgm:prSet presAssocID="{40AF657C-D432-409C-BA4C-343B70EA20A2}" presName="Accent" presStyleLbl="parChTrans1D1" presStyleIdx="1" presStyleCnt="6" custScaleX="154651" custScaleY="68125"/>
      <dgm:spPr/>
    </dgm:pt>
    <dgm:pt modelId="{423712EC-75C7-4BC2-AA07-C2D0B42D701F}" type="pres">
      <dgm:prSet presAssocID="{40AF657C-D432-409C-BA4C-343B70EA20A2}" presName="Text2" presStyleLbl="alignImgPlace1" presStyleIdx="1" presStyleCnt="6" custScaleX="155779" custLinFactNeighborX="3006" custLinFactNeighborY="-672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1642D-01A2-44FD-A1CF-D712D7A9CEEB}" type="pres">
      <dgm:prSet presAssocID="{4419B57D-4D3B-4A0E-9E42-B0333D0B9DDA}" presName="Image3" presStyleCnt="0"/>
      <dgm:spPr/>
    </dgm:pt>
    <dgm:pt modelId="{38AA87B0-2BDB-4536-BF4D-875F7AB05DCB}" type="pres">
      <dgm:prSet presAssocID="{4419B57D-4D3B-4A0E-9E42-B0333D0B9DDA}" presName="Image" presStyleLbl="alignImgPlace1" presStyleIdx="2" presStyleCnt="6"/>
      <dgm:spPr/>
    </dgm:pt>
    <dgm:pt modelId="{C2D458E9-49A1-4FE8-8C22-AEF01C2DFBF1}" type="pres">
      <dgm:prSet presAssocID="{4419B57D-4D3B-4A0E-9E42-B0333D0B9DDA}" presName="Accent3" presStyleCnt="0"/>
      <dgm:spPr/>
    </dgm:pt>
    <dgm:pt modelId="{F8BF0DA5-CB63-4FEB-AF11-8257CD9B7AE1}" type="pres">
      <dgm:prSet presAssocID="{4419B57D-4D3B-4A0E-9E42-B0333D0B9DDA}" presName="Accent" presStyleLbl="parChTrans1D1" presStyleIdx="2" presStyleCnt="6"/>
      <dgm:spPr/>
    </dgm:pt>
    <dgm:pt modelId="{FB791CC4-51B0-4EC4-9B1D-3D6849A61D17}" type="pres">
      <dgm:prSet presAssocID="{4419B57D-4D3B-4A0E-9E42-B0333D0B9DDA}" presName="Text3" presStyleLbl="alignImgPlace1" presStyleIdx="2" presStyleCnt="6" custLinFactNeighborY="-54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01B9F-73F3-4BC0-A0C4-A161450047DC}" type="pres">
      <dgm:prSet presAssocID="{FDF88B02-FAC9-4253-9A41-FF1333DABA9B}" presName="Image4" presStyleCnt="0"/>
      <dgm:spPr/>
    </dgm:pt>
    <dgm:pt modelId="{7CBE387E-A166-4CE0-B17F-EABDF1BC2818}" type="pres">
      <dgm:prSet presAssocID="{FDF88B02-FAC9-4253-9A41-FF1333DABA9B}" presName="Image" presStyleLbl="alignImgPlace1" presStyleIdx="3" presStyleCnt="6" custScaleX="232791" custScaleY="148127" custLinFactNeighborX="-79387" custLinFactNeighborY="-18019"/>
      <dgm:spPr/>
    </dgm:pt>
    <dgm:pt modelId="{CE05B693-8433-4FBE-822E-EF4189B83313}" type="pres">
      <dgm:prSet presAssocID="{FDF88B02-FAC9-4253-9A41-FF1333DABA9B}" presName="Accent4" presStyleCnt="0"/>
      <dgm:spPr/>
    </dgm:pt>
    <dgm:pt modelId="{4989A525-31E2-4FEE-BBF5-32708060B37E}" type="pres">
      <dgm:prSet presAssocID="{FDF88B02-FAC9-4253-9A41-FF1333DABA9B}" presName="Accent" presStyleLbl="parChTrans1D1" presStyleIdx="3" presStyleCnt="6" custScaleX="276265" custScaleY="161400" custLinFactNeighborX="-76904" custLinFactNeighborY="-22583"/>
      <dgm:spPr/>
    </dgm:pt>
    <dgm:pt modelId="{1A51F38A-CAA7-4CA7-B1F0-A5A76BEF954A}" type="pres">
      <dgm:prSet presAssocID="{FDF88B02-FAC9-4253-9A41-FF1333DABA9B}" presName="Text4" presStyleLbl="alignImgPlace1" presStyleIdx="3" presStyleCnt="6" custScaleX="273622" custLinFactNeighborX="-80748" custLinFactNeighborY="-430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C7884-66E0-4F69-B6A7-B95F9258A412}" type="pres">
      <dgm:prSet presAssocID="{4E1253BE-9212-4AA9-966B-4E76D93EDC15}" presName="Image5" presStyleCnt="0"/>
      <dgm:spPr/>
    </dgm:pt>
    <dgm:pt modelId="{AAA8C0C0-AFE1-47BB-AB65-983E6AD4565D}" type="pres">
      <dgm:prSet presAssocID="{4E1253BE-9212-4AA9-966B-4E76D93EDC15}" presName="Image" presStyleLbl="alignImgPlace1" presStyleIdx="4" presStyleCnt="6" custScaleX="155398" custScaleY="71326" custLinFactNeighborX="1733" custLinFactNeighborY="-4764"/>
      <dgm:spPr/>
      <dgm:t>
        <a:bodyPr/>
        <a:lstStyle/>
        <a:p>
          <a:endParaRPr lang="en-US"/>
        </a:p>
      </dgm:t>
    </dgm:pt>
    <dgm:pt modelId="{60D8C7A4-0480-4658-8295-F3219B0A859A}" type="pres">
      <dgm:prSet presAssocID="{4E1253BE-9212-4AA9-966B-4E76D93EDC15}" presName="Accent5" presStyleCnt="0"/>
      <dgm:spPr/>
    </dgm:pt>
    <dgm:pt modelId="{359F2086-6D82-4C54-8D88-8DF603155F39}" type="pres">
      <dgm:prSet presAssocID="{4E1253BE-9212-4AA9-966B-4E76D93EDC15}" presName="Accent" presStyleLbl="parChTrans1D1" presStyleIdx="4" presStyleCnt="6" custScaleX="157550" custScaleY="60943" custLinFactNeighborX="4585" custLinFactNeighborY="-6778"/>
      <dgm:spPr/>
    </dgm:pt>
    <dgm:pt modelId="{0491D325-8823-454D-A441-25E1895B3AC3}" type="pres">
      <dgm:prSet presAssocID="{4E1253BE-9212-4AA9-966B-4E76D93EDC15}" presName="Text5" presStyleLbl="alignImgPlace1" presStyleIdx="4" presStyleCnt="6" custScaleX="146983" custLinFactY="-3938" custLinFactNeighborX="458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53881-33C0-40F5-B5B3-504580255A55}" type="pres">
      <dgm:prSet presAssocID="{0D06D891-59C3-4619-B859-76AADAAC9512}" presName="Image6" presStyleCnt="0"/>
      <dgm:spPr/>
    </dgm:pt>
    <dgm:pt modelId="{EAA67A7F-F18A-4BB6-B4CB-FFFF0E021711}" type="pres">
      <dgm:prSet presAssocID="{0D06D891-59C3-4619-B859-76AADAAC9512}" presName="Image" presStyleLbl="alignImgPlace1" presStyleIdx="5" presStyleCnt="6" custScaleX="148564" custScaleY="145539" custLinFactNeighborX="9644" custLinFactNeighborY="15557"/>
      <dgm:spPr/>
    </dgm:pt>
    <dgm:pt modelId="{EF98D7A9-A0C7-4480-A747-25EFE3736465}" type="pres">
      <dgm:prSet presAssocID="{0D06D891-59C3-4619-B859-76AADAAC9512}" presName="Accent6" presStyleCnt="0"/>
      <dgm:spPr/>
    </dgm:pt>
    <dgm:pt modelId="{C18E632B-D8EF-4C8B-BDCF-E7763E1BE410}" type="pres">
      <dgm:prSet presAssocID="{0D06D891-59C3-4619-B859-76AADAAC9512}" presName="Accent" presStyleLbl="parChTrans1D1" presStyleIdx="5" presStyleCnt="6" custScaleX="156505" custScaleY="162989" custLinFactNeighborX="12171" custLinFactNeighborY="20074"/>
      <dgm:spPr/>
      <dgm:t>
        <a:bodyPr/>
        <a:lstStyle/>
        <a:p>
          <a:endParaRPr lang="en-US"/>
        </a:p>
      </dgm:t>
    </dgm:pt>
    <dgm:pt modelId="{5CF722FA-D7CA-47CF-9589-7E8C1C3DA842}" type="pres">
      <dgm:prSet presAssocID="{0D06D891-59C3-4619-B859-76AADAAC9512}" presName="Text6" presStyleLbl="alignImgPlace1" presStyleIdx="5" presStyleCnt="6" custScaleX="153228" custLinFactNeighborX="9608" custLinFactNeighborY="590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9090C9-0057-48A0-9839-4CD9B83E8683}" srcId="{4F6A3F69-5550-4486-98CD-65A7FE11B08F}" destId="{4419B57D-4D3B-4A0E-9E42-B0333D0B9DDA}" srcOrd="2" destOrd="0" parTransId="{24856642-B4A8-4C40-B670-1EB5859CB075}" sibTransId="{46071C37-5A79-46A6-BDD7-DCCE5F1251C0}"/>
    <dgm:cxn modelId="{0069E925-BF5A-4901-B595-C1177F5CB9D2}" type="presOf" srcId="{40AF657C-D432-409C-BA4C-343B70EA20A2}" destId="{423712EC-75C7-4BC2-AA07-C2D0B42D701F}" srcOrd="0" destOrd="0" presId="urn:microsoft.com/office/officeart/2011/layout/ThemePictureAccent"/>
    <dgm:cxn modelId="{EFD528BA-6B7B-4120-A301-FFF145A97257}" srcId="{4F6A3F69-5550-4486-98CD-65A7FE11B08F}" destId="{FDF88B02-FAC9-4253-9A41-FF1333DABA9B}" srcOrd="3" destOrd="0" parTransId="{FA025923-83B0-4782-9FA5-1CF34C0EFCD7}" sibTransId="{05B58791-8682-41AD-8A9D-C26382D50365}"/>
    <dgm:cxn modelId="{B35BD16A-440F-40D9-84A9-D32EF89CBEBF}" srcId="{4F6A3F69-5550-4486-98CD-65A7FE11B08F}" destId="{9F7FC2E1-F6E8-4443-A0BF-6308E9FE416E}" srcOrd="0" destOrd="0" parTransId="{788F1F8D-0C8B-4C49-8997-A9D0B6C05C8A}" sibTransId="{868CBE09-2E17-4819-976D-6073EF07FEFB}"/>
    <dgm:cxn modelId="{3951D437-B651-4276-9EDB-60117F669C7C}" type="presOf" srcId="{0D06D891-59C3-4619-B859-76AADAAC9512}" destId="{5CF722FA-D7CA-47CF-9589-7E8C1C3DA842}" srcOrd="0" destOrd="0" presId="urn:microsoft.com/office/officeart/2011/layout/ThemePictureAccent"/>
    <dgm:cxn modelId="{BCC6C8E6-A574-4899-9C8C-9A6865CDC6BD}" srcId="{4F6A3F69-5550-4486-98CD-65A7FE11B08F}" destId="{4E1253BE-9212-4AA9-966B-4E76D93EDC15}" srcOrd="4" destOrd="0" parTransId="{74654D54-CEA2-4AA0-AC2B-657C68770479}" sibTransId="{F3DEEEEA-7E04-48A3-9930-B858EBBCD49E}"/>
    <dgm:cxn modelId="{1AFC75BB-C750-4302-9CD8-D26E546FD9E4}" type="presOf" srcId="{4419B57D-4D3B-4A0E-9E42-B0333D0B9DDA}" destId="{FB791CC4-51B0-4EC4-9B1D-3D6849A61D17}" srcOrd="0" destOrd="0" presId="urn:microsoft.com/office/officeart/2011/layout/ThemePictureAccent"/>
    <dgm:cxn modelId="{7A2E53BB-E990-49F7-8C17-36E742842D89}" type="presOf" srcId="{4F6A3F69-5550-4486-98CD-65A7FE11B08F}" destId="{7206327A-9831-41B4-B8F5-31BDB627607A}" srcOrd="0" destOrd="0" presId="urn:microsoft.com/office/officeart/2011/layout/ThemePictureAccent"/>
    <dgm:cxn modelId="{545BD008-9FF4-476E-AF40-7C263053A3EA}" type="presOf" srcId="{9F7FC2E1-F6E8-4443-A0BF-6308E9FE416E}" destId="{B311250F-03DF-4C4A-A314-FA4AEB8DB13E}" srcOrd="0" destOrd="0" presId="urn:microsoft.com/office/officeart/2011/layout/ThemePictureAccent"/>
    <dgm:cxn modelId="{B923AB1C-F526-4C2A-98E8-56C2196E668F}" srcId="{4F6A3F69-5550-4486-98CD-65A7FE11B08F}" destId="{A9C2083F-347A-4E92-9716-D733367E91D3}" srcOrd="6" destOrd="0" parTransId="{EFA56A33-EECF-4E4F-AB24-57287B01B617}" sibTransId="{1FA9454F-E415-4B80-BCA5-40BFA1AD8AC7}"/>
    <dgm:cxn modelId="{EA38A16E-BBA1-4CB4-B59C-BCC511CC8D09}" type="presOf" srcId="{FDF88B02-FAC9-4253-9A41-FF1333DABA9B}" destId="{1A51F38A-CAA7-4CA7-B1F0-A5A76BEF954A}" srcOrd="0" destOrd="0" presId="urn:microsoft.com/office/officeart/2011/layout/ThemePictureAccent"/>
    <dgm:cxn modelId="{31D60C24-7A34-4648-B100-0A5703B14373}" srcId="{4F6A3F69-5550-4486-98CD-65A7FE11B08F}" destId="{0D06D891-59C3-4619-B859-76AADAAC9512}" srcOrd="5" destOrd="0" parTransId="{D25C90DE-F585-4095-945C-D30101DC13E5}" sibTransId="{EFE84403-F9F2-4411-8589-D0A51FF2F0CF}"/>
    <dgm:cxn modelId="{6487E9A9-215E-4B39-A202-0BB7335917F1}" type="presOf" srcId="{4E1253BE-9212-4AA9-966B-4E76D93EDC15}" destId="{0491D325-8823-454D-A441-25E1895B3AC3}" srcOrd="0" destOrd="0" presId="urn:microsoft.com/office/officeart/2011/layout/ThemePictureAccent"/>
    <dgm:cxn modelId="{FD56B73C-7BBD-4189-AB4C-034D5B77CC18}" srcId="{4F6A3F69-5550-4486-98CD-65A7FE11B08F}" destId="{40AF657C-D432-409C-BA4C-343B70EA20A2}" srcOrd="1" destOrd="0" parTransId="{AF8B1232-2ACE-49BB-A4EE-EB466AD49AF6}" sibTransId="{9E4C68BE-3F51-4B62-925F-B123F32B559F}"/>
    <dgm:cxn modelId="{478F5C91-FBA4-4668-AA00-E1FD29192630}" type="presParOf" srcId="{7206327A-9831-41B4-B8F5-31BDB627607A}" destId="{CFFBEA70-016E-4CAE-B3F5-2FF60B1B23B6}" srcOrd="0" destOrd="0" presId="urn:microsoft.com/office/officeart/2011/layout/ThemePictureAccent"/>
    <dgm:cxn modelId="{EC75B77D-99C9-4122-87C6-11C4899C79FA}" type="presParOf" srcId="{CFFBEA70-016E-4CAE-B3F5-2FF60B1B23B6}" destId="{0305829D-67BC-400D-85C3-A68039A68E9B}" srcOrd="0" destOrd="0" presId="urn:microsoft.com/office/officeart/2011/layout/ThemePictureAccent"/>
    <dgm:cxn modelId="{103A57FA-E450-4C9D-A196-8F668E765CAE}" type="presParOf" srcId="{7206327A-9831-41B4-B8F5-31BDB627607A}" destId="{E85A23BC-A72C-4BDA-8217-CC156505D99B}" srcOrd="1" destOrd="0" presId="urn:microsoft.com/office/officeart/2011/layout/ThemePictureAccent"/>
    <dgm:cxn modelId="{924BB458-C8BA-436B-9F7D-7CBD482DC841}" type="presParOf" srcId="{E85A23BC-A72C-4BDA-8217-CC156505D99B}" destId="{E89795F0-1203-4029-B52A-301AA484248C}" srcOrd="0" destOrd="0" presId="urn:microsoft.com/office/officeart/2011/layout/ThemePictureAccent"/>
    <dgm:cxn modelId="{6C4367A8-1F93-4E85-A194-D0F2422D6997}" type="presParOf" srcId="{7206327A-9831-41B4-B8F5-31BDB627607A}" destId="{B311250F-03DF-4C4A-A314-FA4AEB8DB13E}" srcOrd="2" destOrd="0" presId="urn:microsoft.com/office/officeart/2011/layout/ThemePictureAccent"/>
    <dgm:cxn modelId="{38F787A7-3A08-4F7F-845C-894E8AFE404C}" type="presParOf" srcId="{7206327A-9831-41B4-B8F5-31BDB627607A}" destId="{9C5F480E-6D2C-472B-BCE9-F45C64E6AFB5}" srcOrd="3" destOrd="0" presId="urn:microsoft.com/office/officeart/2011/layout/ThemePictureAccent"/>
    <dgm:cxn modelId="{21617676-6148-4A39-9158-09E04C5D0376}" type="presParOf" srcId="{9C5F480E-6D2C-472B-BCE9-F45C64E6AFB5}" destId="{2F929BD9-93D0-4C4A-AA47-D96D9395D2D5}" srcOrd="0" destOrd="0" presId="urn:microsoft.com/office/officeart/2011/layout/ThemePictureAccent"/>
    <dgm:cxn modelId="{47250133-ADBB-4C5E-B2D6-5AE3F6F211EA}" type="presParOf" srcId="{7206327A-9831-41B4-B8F5-31BDB627607A}" destId="{66E0E0C8-524D-4836-90B3-5F8732967E7F}" srcOrd="4" destOrd="0" presId="urn:microsoft.com/office/officeart/2011/layout/ThemePictureAccent"/>
    <dgm:cxn modelId="{602689D5-CD20-4806-8D9A-F38B13ADF595}" type="presParOf" srcId="{66E0E0C8-524D-4836-90B3-5F8732967E7F}" destId="{6F0288EE-7CA2-453B-ADD7-C2819D70B4B3}" srcOrd="0" destOrd="0" presId="urn:microsoft.com/office/officeart/2011/layout/ThemePictureAccent"/>
    <dgm:cxn modelId="{F7524BBB-40D1-4EFE-89C0-7FDFAA470B7A}" type="presParOf" srcId="{7206327A-9831-41B4-B8F5-31BDB627607A}" destId="{423712EC-75C7-4BC2-AA07-C2D0B42D701F}" srcOrd="5" destOrd="0" presId="urn:microsoft.com/office/officeart/2011/layout/ThemePictureAccent"/>
    <dgm:cxn modelId="{601C7C4A-CD69-4D38-A0A2-5CBFA8E76A1E}" type="presParOf" srcId="{7206327A-9831-41B4-B8F5-31BDB627607A}" destId="{3B11642D-01A2-44FD-A1CF-D712D7A9CEEB}" srcOrd="6" destOrd="0" presId="urn:microsoft.com/office/officeart/2011/layout/ThemePictureAccent"/>
    <dgm:cxn modelId="{8A10B715-76E8-4E78-A8A3-DDBD046966EC}" type="presParOf" srcId="{3B11642D-01A2-44FD-A1CF-D712D7A9CEEB}" destId="{38AA87B0-2BDB-4536-BF4D-875F7AB05DCB}" srcOrd="0" destOrd="0" presId="urn:microsoft.com/office/officeart/2011/layout/ThemePictureAccent"/>
    <dgm:cxn modelId="{557326A2-396F-4CBA-BA3E-95C0346058B1}" type="presParOf" srcId="{7206327A-9831-41B4-B8F5-31BDB627607A}" destId="{C2D458E9-49A1-4FE8-8C22-AEF01C2DFBF1}" srcOrd="7" destOrd="0" presId="urn:microsoft.com/office/officeart/2011/layout/ThemePictureAccent"/>
    <dgm:cxn modelId="{50697ADD-CAD7-4825-A1F7-504AFCD7F71E}" type="presParOf" srcId="{C2D458E9-49A1-4FE8-8C22-AEF01C2DFBF1}" destId="{F8BF0DA5-CB63-4FEB-AF11-8257CD9B7AE1}" srcOrd="0" destOrd="0" presId="urn:microsoft.com/office/officeart/2011/layout/ThemePictureAccent"/>
    <dgm:cxn modelId="{BA33301C-A82C-4755-A698-6F5D465BED86}" type="presParOf" srcId="{7206327A-9831-41B4-B8F5-31BDB627607A}" destId="{FB791CC4-51B0-4EC4-9B1D-3D6849A61D17}" srcOrd="8" destOrd="0" presId="urn:microsoft.com/office/officeart/2011/layout/ThemePictureAccent"/>
    <dgm:cxn modelId="{2664BC86-844A-4610-842A-DEC4110B9A6C}" type="presParOf" srcId="{7206327A-9831-41B4-B8F5-31BDB627607A}" destId="{0A501B9F-73F3-4BC0-A0C4-A161450047DC}" srcOrd="9" destOrd="0" presId="urn:microsoft.com/office/officeart/2011/layout/ThemePictureAccent"/>
    <dgm:cxn modelId="{DCC4D6AE-7FD6-415F-925B-1B6B3184BB5C}" type="presParOf" srcId="{0A501B9F-73F3-4BC0-A0C4-A161450047DC}" destId="{7CBE387E-A166-4CE0-B17F-EABDF1BC2818}" srcOrd="0" destOrd="0" presId="urn:microsoft.com/office/officeart/2011/layout/ThemePictureAccent"/>
    <dgm:cxn modelId="{B279A458-E845-4204-BDFA-B31CE3801ECE}" type="presParOf" srcId="{7206327A-9831-41B4-B8F5-31BDB627607A}" destId="{CE05B693-8433-4FBE-822E-EF4189B83313}" srcOrd="10" destOrd="0" presId="urn:microsoft.com/office/officeart/2011/layout/ThemePictureAccent"/>
    <dgm:cxn modelId="{E045105A-5A2E-4357-BD61-29045C26CEF1}" type="presParOf" srcId="{CE05B693-8433-4FBE-822E-EF4189B83313}" destId="{4989A525-31E2-4FEE-BBF5-32708060B37E}" srcOrd="0" destOrd="0" presId="urn:microsoft.com/office/officeart/2011/layout/ThemePictureAccent"/>
    <dgm:cxn modelId="{03A59549-69B8-41BA-A59A-E46C705A60EE}" type="presParOf" srcId="{7206327A-9831-41B4-B8F5-31BDB627607A}" destId="{1A51F38A-CAA7-4CA7-B1F0-A5A76BEF954A}" srcOrd="11" destOrd="0" presId="urn:microsoft.com/office/officeart/2011/layout/ThemePictureAccent"/>
    <dgm:cxn modelId="{0D7505C2-8D8A-4931-BC61-5853920B3354}" type="presParOf" srcId="{7206327A-9831-41B4-B8F5-31BDB627607A}" destId="{6AFC7884-66E0-4F69-B6A7-B95F9258A412}" srcOrd="12" destOrd="0" presId="urn:microsoft.com/office/officeart/2011/layout/ThemePictureAccent"/>
    <dgm:cxn modelId="{D03FD736-7F00-4E0C-9246-94AEFB62E114}" type="presParOf" srcId="{6AFC7884-66E0-4F69-B6A7-B95F9258A412}" destId="{AAA8C0C0-AFE1-47BB-AB65-983E6AD4565D}" srcOrd="0" destOrd="0" presId="urn:microsoft.com/office/officeart/2011/layout/ThemePictureAccent"/>
    <dgm:cxn modelId="{8856FDB1-46D3-475C-AB5D-02FA19B50B68}" type="presParOf" srcId="{7206327A-9831-41B4-B8F5-31BDB627607A}" destId="{60D8C7A4-0480-4658-8295-F3219B0A859A}" srcOrd="13" destOrd="0" presId="urn:microsoft.com/office/officeart/2011/layout/ThemePictureAccent"/>
    <dgm:cxn modelId="{E31FF88F-02BE-4C60-9B2E-69F4C94C54BF}" type="presParOf" srcId="{60D8C7A4-0480-4658-8295-F3219B0A859A}" destId="{359F2086-6D82-4C54-8D88-8DF603155F39}" srcOrd="0" destOrd="0" presId="urn:microsoft.com/office/officeart/2011/layout/ThemePictureAccent"/>
    <dgm:cxn modelId="{A9FC9746-5B61-471D-80D4-A3EE9D19BD32}" type="presParOf" srcId="{7206327A-9831-41B4-B8F5-31BDB627607A}" destId="{0491D325-8823-454D-A441-25E1895B3AC3}" srcOrd="14" destOrd="0" presId="urn:microsoft.com/office/officeart/2011/layout/ThemePictureAccent"/>
    <dgm:cxn modelId="{5269E956-F908-4745-91DC-D8694CCF6621}" type="presParOf" srcId="{7206327A-9831-41B4-B8F5-31BDB627607A}" destId="{07753881-33C0-40F5-B5B3-504580255A55}" srcOrd="15" destOrd="0" presId="urn:microsoft.com/office/officeart/2011/layout/ThemePictureAccent"/>
    <dgm:cxn modelId="{5C3FE8F7-DD5F-4273-AD4A-E852E7700471}" type="presParOf" srcId="{07753881-33C0-40F5-B5B3-504580255A55}" destId="{EAA67A7F-F18A-4BB6-B4CB-FFFF0E021711}" srcOrd="0" destOrd="0" presId="urn:microsoft.com/office/officeart/2011/layout/ThemePictureAccent"/>
    <dgm:cxn modelId="{B60678F6-59CF-4D36-9E87-AD5718D3F9DF}" type="presParOf" srcId="{7206327A-9831-41B4-B8F5-31BDB627607A}" destId="{EF98D7A9-A0C7-4480-A747-25EFE3736465}" srcOrd="16" destOrd="0" presId="urn:microsoft.com/office/officeart/2011/layout/ThemePictureAccent"/>
    <dgm:cxn modelId="{307DD4BA-DF06-46ED-A610-D6CF3751CA85}" type="presParOf" srcId="{EF98D7A9-A0C7-4480-A747-25EFE3736465}" destId="{C18E632B-D8EF-4C8B-BDCF-E7763E1BE410}" srcOrd="0" destOrd="0" presId="urn:microsoft.com/office/officeart/2011/layout/ThemePictureAccent"/>
    <dgm:cxn modelId="{5657D622-483B-4410-94B6-593DD8CE4ED3}" type="presParOf" srcId="{7206327A-9831-41B4-B8F5-31BDB627607A}" destId="{5CF722FA-D7CA-47CF-9589-7E8C1C3DA842}" srcOrd="17" destOrd="0" presId="urn:microsoft.com/office/officeart/2011/layout/ThemePicture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9C914A-961D-4822-A8F9-EB883165146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D1673-93FE-4354-8504-8886DE2E9950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GT 1</a:t>
          </a:r>
          <a:endParaRPr lang="en-US" dirty="0">
            <a:solidFill>
              <a:srgbClr val="FFFF00"/>
            </a:solidFill>
          </a:endParaRPr>
        </a:p>
      </dgm:t>
    </dgm:pt>
    <dgm:pt modelId="{D082C4EB-BB5B-4638-9338-F0512DB600D8}" type="parTrans" cxnId="{936D3FFB-7BF3-4CCC-A762-13197F8E68DF}">
      <dgm:prSet/>
      <dgm:spPr/>
      <dgm:t>
        <a:bodyPr/>
        <a:lstStyle/>
        <a:p>
          <a:endParaRPr lang="en-US"/>
        </a:p>
      </dgm:t>
    </dgm:pt>
    <dgm:pt modelId="{A619913B-3D5E-4C33-98B6-580EE6F25D08}" type="sibTrans" cxnId="{936D3FFB-7BF3-4CCC-A762-13197F8E68DF}">
      <dgm:prSet/>
      <dgm:spPr/>
      <dgm:t>
        <a:bodyPr/>
        <a:lstStyle/>
        <a:p>
          <a:endParaRPr lang="en-US"/>
        </a:p>
      </dgm:t>
    </dgm:pt>
    <dgm:pt modelId="{2EA9749A-A412-4EAB-9E95-F40BE5A71D17}">
      <dgm:prSet phldrT="[Text]"/>
      <dgm:spPr/>
      <dgm:t>
        <a:bodyPr/>
        <a:lstStyle/>
        <a:p>
          <a:pPr algn="just">
            <a:lnSpc>
              <a:spcPct val="120000"/>
            </a:lnSpc>
          </a:pPr>
          <a:r>
            <a:rPr lang="en-US" alt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 </a:t>
          </a:r>
          <a:r>
            <a:rPr lang="en-US" altLang="en-US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alt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alt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Châu</a:t>
          </a:r>
          <a:r>
            <a:rPr lang="en-US" alt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Phi</a:t>
          </a:r>
          <a:r>
            <a:rPr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en-US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Loài</a:t>
          </a:r>
          <a:r>
            <a:rPr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H. sapiens </a:t>
          </a:r>
          <a:r>
            <a:rPr lang="en-US" altLang="en-US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H. erectus </a:t>
          </a:r>
          <a:r>
            <a:rPr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ở </a:t>
          </a:r>
          <a:r>
            <a:rPr lang="en-US" altLang="en-US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châu</a:t>
          </a:r>
          <a:r>
            <a:rPr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Phi </a:t>
          </a:r>
          <a:r>
            <a:rPr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</a:t>
          </a:r>
          <a:r>
            <a:rPr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 </a:t>
          </a:r>
          <a:r>
            <a:rPr lang="en-US" altLang="en-US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cư</a:t>
          </a:r>
          <a:r>
            <a:rPr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sang </a:t>
          </a:r>
          <a:r>
            <a:rPr lang="en-US" altLang="en-US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châu</a:t>
          </a:r>
          <a:r>
            <a:rPr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lục</a:t>
          </a:r>
          <a:r>
            <a:rPr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67E3829-4C67-4387-BCA0-EB4918261726}" type="parTrans" cxnId="{7E5B6FA5-79A8-4C06-9B97-AFC8D70D6F1D}">
      <dgm:prSet/>
      <dgm:spPr/>
      <dgm:t>
        <a:bodyPr/>
        <a:lstStyle/>
        <a:p>
          <a:endParaRPr lang="en-US"/>
        </a:p>
      </dgm:t>
    </dgm:pt>
    <dgm:pt modelId="{C34BAA33-25F8-4298-A2CD-6EA0473BF514}" type="sibTrans" cxnId="{7E5B6FA5-79A8-4C06-9B97-AFC8D70D6F1D}">
      <dgm:prSet/>
      <dgm:spPr/>
      <dgm:t>
        <a:bodyPr/>
        <a:lstStyle/>
        <a:p>
          <a:endParaRPr lang="en-US"/>
        </a:p>
      </dgm:t>
    </dgm:pt>
    <dgm:pt modelId="{BFC1314F-8F6F-4279-9698-0AE18BB0E03C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GT 2</a:t>
          </a:r>
          <a:endParaRPr lang="en-US" dirty="0">
            <a:solidFill>
              <a:srgbClr val="FFFF00"/>
            </a:solidFill>
          </a:endParaRPr>
        </a:p>
      </dgm:t>
    </dgm:pt>
    <dgm:pt modelId="{74815063-4945-4039-A445-05DA657B15F8}" type="parTrans" cxnId="{6ADA5FBC-F96C-460B-9F71-1A9E8E89797D}">
      <dgm:prSet/>
      <dgm:spPr/>
      <dgm:t>
        <a:bodyPr/>
        <a:lstStyle/>
        <a:p>
          <a:endParaRPr lang="en-US"/>
        </a:p>
      </dgm:t>
    </dgm:pt>
    <dgm:pt modelId="{EC988FE5-F232-4C82-9722-323F1917E3A4}" type="sibTrans" cxnId="{6ADA5FBC-F96C-460B-9F71-1A9E8E89797D}">
      <dgm:prSet/>
      <dgm:spPr/>
      <dgm:t>
        <a:bodyPr/>
        <a:lstStyle/>
        <a:p>
          <a:endParaRPr lang="en-US"/>
        </a:p>
      </dgm:t>
    </dgm:pt>
    <dgm:pt modelId="{F55A4052-E43D-4668-8519-B9E3213BA4B3}">
      <dgm:prSet phldrT="[Text]"/>
      <dgm:spPr/>
      <dgm:t>
        <a:bodyPr/>
        <a:lstStyle/>
        <a:p>
          <a:pPr algn="just">
            <a:lnSpc>
              <a:spcPct val="120000"/>
            </a:lnSpc>
          </a:pPr>
          <a:r>
            <a:rPr lang="en-US" altLang="en-US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H. erectus </a:t>
          </a:r>
          <a:r>
            <a: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 </a:t>
          </a:r>
          <a:r>
            <a:rPr lang="en-US" alt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cư</a:t>
          </a:r>
          <a:r>
            <a: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sang </a:t>
          </a:r>
          <a:r>
            <a:rPr lang="en-US" alt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châu</a:t>
          </a:r>
          <a:r>
            <a: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lục</a:t>
          </a:r>
          <a:r>
            <a: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alt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từng</a:t>
          </a:r>
          <a:r>
            <a: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châu</a:t>
          </a:r>
          <a:r>
            <a: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lục</a:t>
          </a:r>
          <a:r>
            <a: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loài</a:t>
          </a:r>
          <a:r>
            <a: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này</a:t>
          </a:r>
          <a:r>
            <a: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hoá</a:t>
          </a:r>
          <a:r>
            <a: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loài</a:t>
          </a:r>
          <a:r>
            <a: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H. sapiens</a:t>
          </a:r>
          <a:endParaRPr lang="en-US" i="1" dirty="0">
            <a:solidFill>
              <a:schemeClr val="tx1"/>
            </a:solidFill>
          </a:endParaRPr>
        </a:p>
      </dgm:t>
    </dgm:pt>
    <dgm:pt modelId="{2D816222-EE27-4376-9271-29CBB78BEF30}" type="parTrans" cxnId="{0E176361-F379-4122-8944-E87D95D57562}">
      <dgm:prSet/>
      <dgm:spPr/>
      <dgm:t>
        <a:bodyPr/>
        <a:lstStyle/>
        <a:p>
          <a:endParaRPr lang="en-US"/>
        </a:p>
      </dgm:t>
    </dgm:pt>
    <dgm:pt modelId="{7FCFF03D-A033-49E5-A266-0D8AD792A38C}" type="sibTrans" cxnId="{0E176361-F379-4122-8944-E87D95D57562}">
      <dgm:prSet/>
      <dgm:spPr/>
      <dgm:t>
        <a:bodyPr/>
        <a:lstStyle/>
        <a:p>
          <a:endParaRPr lang="en-US"/>
        </a:p>
      </dgm:t>
    </dgm:pt>
    <dgm:pt modelId="{0F6891F8-87FE-419C-8F64-9AE649E10D2A}" type="pres">
      <dgm:prSet presAssocID="{779C914A-961D-4822-A8F9-EB88316514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C2F30E-AFC1-44AD-AEB4-A8ADB311A2F2}" type="pres">
      <dgm:prSet presAssocID="{C66D1673-93FE-4354-8504-8886DE2E9950}" presName="composite" presStyleCnt="0"/>
      <dgm:spPr/>
    </dgm:pt>
    <dgm:pt modelId="{4CBC03B0-427D-4211-9DAD-8F3D641EDCF0}" type="pres">
      <dgm:prSet presAssocID="{C66D1673-93FE-4354-8504-8886DE2E995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134AC-D8E0-40FA-B5EF-8ED51C4350CA}" type="pres">
      <dgm:prSet presAssocID="{C66D1673-93FE-4354-8504-8886DE2E995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80A8E-18A4-430B-99E9-4491883159A5}" type="pres">
      <dgm:prSet presAssocID="{A619913B-3D5E-4C33-98B6-580EE6F25D08}" presName="sp" presStyleCnt="0"/>
      <dgm:spPr/>
    </dgm:pt>
    <dgm:pt modelId="{AC2B118B-4798-447D-A9EE-BCB3169F2508}" type="pres">
      <dgm:prSet presAssocID="{BFC1314F-8F6F-4279-9698-0AE18BB0E03C}" presName="composite" presStyleCnt="0"/>
      <dgm:spPr/>
    </dgm:pt>
    <dgm:pt modelId="{B12C5116-4CD8-41DC-8067-1DDD290E2058}" type="pres">
      <dgm:prSet presAssocID="{BFC1314F-8F6F-4279-9698-0AE18BB0E03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C035C-89EF-4087-BE69-71A518478058}" type="pres">
      <dgm:prSet presAssocID="{BFC1314F-8F6F-4279-9698-0AE18BB0E03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176361-F379-4122-8944-E87D95D57562}" srcId="{BFC1314F-8F6F-4279-9698-0AE18BB0E03C}" destId="{F55A4052-E43D-4668-8519-B9E3213BA4B3}" srcOrd="0" destOrd="0" parTransId="{2D816222-EE27-4376-9271-29CBB78BEF30}" sibTransId="{7FCFF03D-A033-49E5-A266-0D8AD792A38C}"/>
    <dgm:cxn modelId="{004DBE5A-FBF4-4DD2-86A7-D46247661FA0}" type="presOf" srcId="{BFC1314F-8F6F-4279-9698-0AE18BB0E03C}" destId="{B12C5116-4CD8-41DC-8067-1DDD290E2058}" srcOrd="0" destOrd="0" presId="urn:microsoft.com/office/officeart/2005/8/layout/chevron2"/>
    <dgm:cxn modelId="{6ADA5FBC-F96C-460B-9F71-1A9E8E89797D}" srcId="{779C914A-961D-4822-A8F9-EB8831651462}" destId="{BFC1314F-8F6F-4279-9698-0AE18BB0E03C}" srcOrd="1" destOrd="0" parTransId="{74815063-4945-4039-A445-05DA657B15F8}" sibTransId="{EC988FE5-F232-4C82-9722-323F1917E3A4}"/>
    <dgm:cxn modelId="{8CE3BDE2-3B14-4D73-8BBD-F4C57A210A31}" type="presOf" srcId="{779C914A-961D-4822-A8F9-EB8831651462}" destId="{0F6891F8-87FE-419C-8F64-9AE649E10D2A}" srcOrd="0" destOrd="0" presId="urn:microsoft.com/office/officeart/2005/8/layout/chevron2"/>
    <dgm:cxn modelId="{294FC731-660D-4B0A-BBA6-E39EEB3D98FB}" type="presOf" srcId="{2EA9749A-A412-4EAB-9E95-F40BE5A71D17}" destId="{D45134AC-D8E0-40FA-B5EF-8ED51C4350CA}" srcOrd="0" destOrd="0" presId="urn:microsoft.com/office/officeart/2005/8/layout/chevron2"/>
    <dgm:cxn modelId="{5B720763-1840-4458-B223-FBB2F1D65DA8}" type="presOf" srcId="{F55A4052-E43D-4668-8519-B9E3213BA4B3}" destId="{D7CC035C-89EF-4087-BE69-71A518478058}" srcOrd="0" destOrd="0" presId="urn:microsoft.com/office/officeart/2005/8/layout/chevron2"/>
    <dgm:cxn modelId="{936D3FFB-7BF3-4CCC-A762-13197F8E68DF}" srcId="{779C914A-961D-4822-A8F9-EB8831651462}" destId="{C66D1673-93FE-4354-8504-8886DE2E9950}" srcOrd="0" destOrd="0" parTransId="{D082C4EB-BB5B-4638-9338-F0512DB600D8}" sibTransId="{A619913B-3D5E-4C33-98B6-580EE6F25D08}"/>
    <dgm:cxn modelId="{7E5B6FA5-79A8-4C06-9B97-AFC8D70D6F1D}" srcId="{C66D1673-93FE-4354-8504-8886DE2E9950}" destId="{2EA9749A-A412-4EAB-9E95-F40BE5A71D17}" srcOrd="0" destOrd="0" parTransId="{567E3829-4C67-4387-BCA0-EB4918261726}" sibTransId="{C34BAA33-25F8-4298-A2CD-6EA0473BF514}"/>
    <dgm:cxn modelId="{0B1AC1E5-6D3F-4546-B58D-68B9169D5C79}" type="presOf" srcId="{C66D1673-93FE-4354-8504-8886DE2E9950}" destId="{4CBC03B0-427D-4211-9DAD-8F3D641EDCF0}" srcOrd="0" destOrd="0" presId="urn:microsoft.com/office/officeart/2005/8/layout/chevron2"/>
    <dgm:cxn modelId="{89ED71D9-3DD6-4E52-8F90-3EC6285C00EA}" type="presParOf" srcId="{0F6891F8-87FE-419C-8F64-9AE649E10D2A}" destId="{42C2F30E-AFC1-44AD-AEB4-A8ADB311A2F2}" srcOrd="0" destOrd="0" presId="urn:microsoft.com/office/officeart/2005/8/layout/chevron2"/>
    <dgm:cxn modelId="{A81405EF-F203-4697-AE13-7FEF824B742B}" type="presParOf" srcId="{42C2F30E-AFC1-44AD-AEB4-A8ADB311A2F2}" destId="{4CBC03B0-427D-4211-9DAD-8F3D641EDCF0}" srcOrd="0" destOrd="0" presId="urn:microsoft.com/office/officeart/2005/8/layout/chevron2"/>
    <dgm:cxn modelId="{70DEB100-BA3C-419D-9A84-47D2DFF52BC8}" type="presParOf" srcId="{42C2F30E-AFC1-44AD-AEB4-A8ADB311A2F2}" destId="{D45134AC-D8E0-40FA-B5EF-8ED51C4350CA}" srcOrd="1" destOrd="0" presId="urn:microsoft.com/office/officeart/2005/8/layout/chevron2"/>
    <dgm:cxn modelId="{5CD28E8E-246A-46BB-8DD0-F91847956E9D}" type="presParOf" srcId="{0F6891F8-87FE-419C-8F64-9AE649E10D2A}" destId="{19280A8E-18A4-430B-99E9-4491883159A5}" srcOrd="1" destOrd="0" presId="urn:microsoft.com/office/officeart/2005/8/layout/chevron2"/>
    <dgm:cxn modelId="{A4BB7A04-FCDD-46FC-B36B-40EAB83AC449}" type="presParOf" srcId="{0F6891F8-87FE-419C-8F64-9AE649E10D2A}" destId="{AC2B118B-4798-447D-A9EE-BCB3169F2508}" srcOrd="2" destOrd="0" presId="urn:microsoft.com/office/officeart/2005/8/layout/chevron2"/>
    <dgm:cxn modelId="{CDC7C085-25AF-4A6C-A832-A87669E648E4}" type="presParOf" srcId="{AC2B118B-4798-447D-A9EE-BCB3169F2508}" destId="{B12C5116-4CD8-41DC-8067-1DDD290E2058}" srcOrd="0" destOrd="0" presId="urn:microsoft.com/office/officeart/2005/8/layout/chevron2"/>
    <dgm:cxn modelId="{25077C2D-F763-46FA-B2AB-D39A42EB8E72}" type="presParOf" srcId="{AC2B118B-4798-447D-A9EE-BCB3169F2508}" destId="{D7CC035C-89EF-4087-BE69-71A5184780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B68DC-2290-423A-9E2B-35E6C0A15FBB}">
      <dsp:nvSpPr>
        <dsp:cNvPr id="0" name=""/>
        <dsp:cNvSpPr/>
      </dsp:nvSpPr>
      <dsp:spPr>
        <a:xfrm>
          <a:off x="2194" y="0"/>
          <a:ext cx="4489233" cy="14697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2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nên</a:t>
          </a:r>
          <a:r>
            <a:rPr lang="en-US" sz="2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Homo sapiens</a:t>
          </a:r>
          <a:endParaRPr lang="en-US" sz="2800" kern="1200" dirty="0">
            <a:solidFill>
              <a:srgbClr val="002060"/>
            </a:solidFill>
          </a:endParaRPr>
        </a:p>
      </dsp:txBody>
      <dsp:txXfrm>
        <a:off x="45241" y="43047"/>
        <a:ext cx="4403139" cy="138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5829D-67BC-400D-85C3-A68039A68E9B}">
      <dsp:nvSpPr>
        <dsp:cNvPr id="0" name=""/>
        <dsp:cNvSpPr/>
      </dsp:nvSpPr>
      <dsp:spPr>
        <a:xfrm>
          <a:off x="2071103" y="1502086"/>
          <a:ext cx="3663147" cy="225958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795F0-1203-4029-B52A-301AA484248C}">
      <dsp:nvSpPr>
        <dsp:cNvPr id="0" name=""/>
        <dsp:cNvSpPr/>
      </dsp:nvSpPr>
      <dsp:spPr>
        <a:xfrm>
          <a:off x="2250555" y="1672774"/>
          <a:ext cx="3310096" cy="1904661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1250F-03DF-4C4A-A314-FA4AEB8DB13E}">
      <dsp:nvSpPr>
        <dsp:cNvPr id="0" name=""/>
        <dsp:cNvSpPr/>
      </dsp:nvSpPr>
      <dsp:spPr>
        <a:xfrm>
          <a:off x="2359291" y="2709725"/>
          <a:ext cx="3044030" cy="5748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15875" rIns="47625" bIns="0" numCol="1" spcCol="1270" anchor="b" anchorCtr="0">
          <a:noAutofit/>
        </a:bodyPr>
        <a:lstStyle/>
        <a:p>
          <a:pPr lvl="0" algn="just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vi-VN" altLang="zh-CN" sz="25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gười và vượn người có nguồn gốc chung</a:t>
          </a:r>
          <a:r>
            <a:rPr lang="en-US" altLang="zh-CN" sz="25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zh-CN" sz="25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vi-VN" altLang="zh-CN" sz="25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quan hệ họ hàng rất thân thuộc</a:t>
          </a:r>
          <a:endParaRPr lang="en-US" sz="2500" b="1" kern="1200" dirty="0"/>
        </a:p>
      </dsp:txBody>
      <dsp:txXfrm>
        <a:off x="2359291" y="2709725"/>
        <a:ext cx="3044030" cy="574823"/>
      </dsp:txXfrm>
    </dsp:sp>
    <dsp:sp modelId="{2F929BD9-93D0-4C4A-AA47-D96D9395D2D5}">
      <dsp:nvSpPr>
        <dsp:cNvPr id="0" name=""/>
        <dsp:cNvSpPr/>
      </dsp:nvSpPr>
      <dsp:spPr>
        <a:xfrm>
          <a:off x="3987802" y="168488"/>
          <a:ext cx="2081344" cy="96410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288EE-7CA2-453B-ADD7-C2819D70B4B3}">
      <dsp:nvSpPr>
        <dsp:cNvPr id="0" name=""/>
        <dsp:cNvSpPr/>
      </dsp:nvSpPr>
      <dsp:spPr>
        <a:xfrm>
          <a:off x="4056817" y="212919"/>
          <a:ext cx="1942662" cy="875246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712EC-75C7-4BC2-AA07-C2D0B42D701F}">
      <dsp:nvSpPr>
        <dsp:cNvPr id="0" name=""/>
        <dsp:cNvSpPr/>
      </dsp:nvSpPr>
      <dsp:spPr>
        <a:xfrm>
          <a:off x="4086192" y="650544"/>
          <a:ext cx="1956832" cy="3841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5240" rIns="45720" bIns="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Bộ</a:t>
          </a:r>
          <a:r>
            <a:rPr lang="en-US" altLang="zh-CN" sz="24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 </a:t>
          </a:r>
          <a:r>
            <a:rPr lang="vi-VN" altLang="zh-CN" sz="24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xương cấu tạo tương tự </a:t>
          </a:r>
          <a:endParaRPr lang="en-US" sz="2400" kern="1200" dirty="0"/>
        </a:p>
      </dsp:txBody>
      <dsp:txXfrm>
        <a:off x="4086192" y="650544"/>
        <a:ext cx="1956832" cy="384183"/>
      </dsp:txXfrm>
    </dsp:sp>
    <dsp:sp modelId="{38AA87B0-2BDB-4536-BF4D-875F7AB05DCB}">
      <dsp:nvSpPr>
        <dsp:cNvPr id="0" name=""/>
        <dsp:cNvSpPr/>
      </dsp:nvSpPr>
      <dsp:spPr>
        <a:xfrm>
          <a:off x="5855185" y="2377201"/>
          <a:ext cx="1743798" cy="107777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F0DA5-CB63-4FEB-AF11-8257CD9B7AE1}">
      <dsp:nvSpPr>
        <dsp:cNvPr id="0" name=""/>
        <dsp:cNvSpPr/>
      </dsp:nvSpPr>
      <dsp:spPr>
        <a:xfrm>
          <a:off x="5944261" y="2466609"/>
          <a:ext cx="1566297" cy="900582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91CC4-51B0-4EC4-9B1D-3D6849A61D17}">
      <dsp:nvSpPr>
        <dsp:cNvPr id="0" name=""/>
        <dsp:cNvSpPr/>
      </dsp:nvSpPr>
      <dsp:spPr>
        <a:xfrm>
          <a:off x="5944261" y="2774542"/>
          <a:ext cx="1566297" cy="3841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5240" rIns="45720" bIns="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B</a:t>
          </a:r>
          <a:r>
            <a:rPr lang="vi-VN" altLang="zh-CN" sz="24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ộ răng tương tự </a:t>
          </a:r>
          <a:endParaRPr lang="en-US" sz="2400" kern="1200" dirty="0"/>
        </a:p>
      </dsp:txBody>
      <dsp:txXfrm>
        <a:off x="5944261" y="2774542"/>
        <a:ext cx="1566297" cy="384183"/>
      </dsp:txXfrm>
    </dsp:sp>
    <dsp:sp modelId="{7CBE387E-A166-4CE0-B17F-EABDF1BC2818}">
      <dsp:nvSpPr>
        <dsp:cNvPr id="0" name=""/>
        <dsp:cNvSpPr/>
      </dsp:nvSpPr>
      <dsp:spPr>
        <a:xfrm>
          <a:off x="0" y="2474193"/>
          <a:ext cx="1991863" cy="128745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9A525-31E2-4FEE-BBF5-32708060B37E}">
      <dsp:nvSpPr>
        <dsp:cNvPr id="0" name=""/>
        <dsp:cNvSpPr/>
      </dsp:nvSpPr>
      <dsp:spPr>
        <a:xfrm>
          <a:off x="64219" y="2561676"/>
          <a:ext cx="1877066" cy="1120327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1F38A-CAA7-4CA7-B1F0-A5A76BEF954A}">
      <dsp:nvSpPr>
        <dsp:cNvPr id="0" name=""/>
        <dsp:cNvSpPr/>
      </dsp:nvSpPr>
      <dsp:spPr>
        <a:xfrm>
          <a:off x="47080" y="3076556"/>
          <a:ext cx="1859108" cy="3841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5240" rIns="45720" bIns="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1</a:t>
          </a:r>
          <a:r>
            <a:rPr lang="vi-VN" altLang="zh-CN" sz="24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 số tập tính giống người</a:t>
          </a:r>
          <a:endParaRPr lang="en-US" sz="2400" kern="1200" dirty="0"/>
        </a:p>
      </dsp:txBody>
      <dsp:txXfrm>
        <a:off x="47080" y="3076556"/>
        <a:ext cx="1859108" cy="384183"/>
      </dsp:txXfrm>
    </dsp:sp>
    <dsp:sp modelId="{AAA8C0C0-AFE1-47BB-AB65-983E6AD4565D}">
      <dsp:nvSpPr>
        <dsp:cNvPr id="0" name=""/>
        <dsp:cNvSpPr/>
      </dsp:nvSpPr>
      <dsp:spPr>
        <a:xfrm>
          <a:off x="4793502" y="4015467"/>
          <a:ext cx="2342051" cy="104314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F2086-6D82-4C54-8D88-8DF603155F39}">
      <dsp:nvSpPr>
        <dsp:cNvPr id="0" name=""/>
        <dsp:cNvSpPr/>
      </dsp:nvSpPr>
      <dsp:spPr>
        <a:xfrm>
          <a:off x="4949681" y="4129226"/>
          <a:ext cx="2094832" cy="782974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1D325-8823-454D-A441-25E1895B3AC3}">
      <dsp:nvSpPr>
        <dsp:cNvPr id="0" name=""/>
        <dsp:cNvSpPr/>
      </dsp:nvSpPr>
      <dsp:spPr>
        <a:xfrm>
          <a:off x="5019932" y="4466682"/>
          <a:ext cx="1954330" cy="3841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5240" rIns="45720" bIns="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altLang="zh-CN" sz="24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Bộ gen</a:t>
          </a:r>
          <a:r>
            <a:rPr lang="en-US" altLang="zh-CN" sz="24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 </a:t>
          </a:r>
          <a:r>
            <a:rPr lang="en-US" altLang="zh-CN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tương</a:t>
          </a:r>
          <a:r>
            <a:rPr lang="en-US" altLang="zh-CN" sz="24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 </a:t>
          </a:r>
          <a:r>
            <a:rPr lang="en-US" altLang="zh-CN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đồng</a:t>
          </a:r>
          <a:r>
            <a:rPr lang="en-US" altLang="zh-CN" sz="24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 </a:t>
          </a:r>
          <a:r>
            <a:rPr lang="en-US" altLang="zh-CN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nhiều</a:t>
          </a:r>
          <a:endParaRPr lang="en-US" sz="2400" kern="1200" dirty="0"/>
        </a:p>
      </dsp:txBody>
      <dsp:txXfrm>
        <a:off x="5019932" y="4466682"/>
        <a:ext cx="1954330" cy="384183"/>
      </dsp:txXfrm>
    </dsp:sp>
    <dsp:sp modelId="{EAA67A7F-F18A-4BB6-B4CB-FFFF0E021711}">
      <dsp:nvSpPr>
        <dsp:cNvPr id="0" name=""/>
        <dsp:cNvSpPr/>
      </dsp:nvSpPr>
      <dsp:spPr>
        <a:xfrm>
          <a:off x="1854199" y="3812774"/>
          <a:ext cx="2280589" cy="12649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E632B-D8EF-4C8B-BDCF-E7763E1BE410}">
      <dsp:nvSpPr>
        <dsp:cNvPr id="0" name=""/>
        <dsp:cNvSpPr/>
      </dsp:nvSpPr>
      <dsp:spPr>
        <a:xfrm>
          <a:off x="1949997" y="3886139"/>
          <a:ext cx="2127745" cy="1131357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722FA-D7CA-47CF-9589-7E8C1C3DA842}">
      <dsp:nvSpPr>
        <dsp:cNvPr id="0" name=""/>
        <dsp:cNvSpPr/>
      </dsp:nvSpPr>
      <dsp:spPr>
        <a:xfrm>
          <a:off x="1937428" y="4502358"/>
          <a:ext cx="2083193" cy="3841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5240" rIns="45720" bIns="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N</a:t>
          </a:r>
          <a:r>
            <a:rPr lang="vi-VN" altLang="zh-CN" sz="24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hóm máu, </a:t>
          </a:r>
          <a:r>
            <a:rPr lang="en-US" altLang="zh-CN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Hb</a:t>
          </a:r>
          <a:r>
            <a:rPr lang="vi-VN" altLang="zh-CN" sz="24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 giống ngư</a:t>
          </a:r>
          <a:r>
            <a:rPr lang="en-US" altLang="zh-CN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ời</a:t>
          </a:r>
          <a:endParaRPr lang="en-US" sz="2400" kern="1200" dirty="0"/>
        </a:p>
      </dsp:txBody>
      <dsp:txXfrm>
        <a:off x="1937428" y="4502358"/>
        <a:ext cx="2083193" cy="384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C03B0-427D-4211-9DAD-8F3D641EDCF0}">
      <dsp:nvSpPr>
        <dsp:cNvPr id="0" name=""/>
        <dsp:cNvSpPr/>
      </dsp:nvSpPr>
      <dsp:spPr>
        <a:xfrm rot="5400000">
          <a:off x="-313753" y="316381"/>
          <a:ext cx="2091690" cy="14641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solidFill>
                <a:srgbClr val="FFFF00"/>
              </a:solidFill>
            </a:rPr>
            <a:t>GT 1</a:t>
          </a:r>
          <a:endParaRPr lang="en-US" sz="4100" kern="1200" dirty="0">
            <a:solidFill>
              <a:srgbClr val="FFFF00"/>
            </a:solidFill>
          </a:endParaRPr>
        </a:p>
      </dsp:txBody>
      <dsp:txXfrm rot="-5400000">
        <a:off x="1" y="734720"/>
        <a:ext cx="1464183" cy="627507"/>
      </dsp:txXfrm>
    </dsp:sp>
    <dsp:sp modelId="{D45134AC-D8E0-40FA-B5EF-8ED51C4350CA}">
      <dsp:nvSpPr>
        <dsp:cNvPr id="0" name=""/>
        <dsp:cNvSpPr/>
      </dsp:nvSpPr>
      <dsp:spPr>
        <a:xfrm rot="5400000">
          <a:off x="4688155" y="-3221344"/>
          <a:ext cx="1359598" cy="7807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just" defTabSz="120015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 </a:t>
          </a:r>
          <a:r>
            <a:rPr lang="en-US" altLang="en-US" sz="27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altLang="en-US" sz="2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altLang="en-US" sz="2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Châu</a:t>
          </a:r>
          <a:r>
            <a:rPr lang="en-US" altLang="en-US" sz="2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Phi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Loài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H. sapiens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H. erectus 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ở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châu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Phi 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cư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sang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châu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lục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700" kern="1200" dirty="0">
            <a:solidFill>
              <a:schemeClr val="tx1"/>
            </a:solidFill>
          </a:endParaRPr>
        </a:p>
      </dsp:txBody>
      <dsp:txXfrm rot="-5400000">
        <a:off x="1464183" y="68998"/>
        <a:ext cx="7741173" cy="1226858"/>
      </dsp:txXfrm>
    </dsp:sp>
    <dsp:sp modelId="{B12C5116-4CD8-41DC-8067-1DDD290E2058}">
      <dsp:nvSpPr>
        <dsp:cNvPr id="0" name=""/>
        <dsp:cNvSpPr/>
      </dsp:nvSpPr>
      <dsp:spPr>
        <a:xfrm rot="5400000">
          <a:off x="-313753" y="2120875"/>
          <a:ext cx="2091690" cy="14641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solidFill>
                <a:srgbClr val="FFFF00"/>
              </a:solidFill>
            </a:rPr>
            <a:t>GT 2</a:t>
          </a:r>
          <a:endParaRPr lang="en-US" sz="4100" kern="1200" dirty="0">
            <a:solidFill>
              <a:srgbClr val="FFFF00"/>
            </a:solidFill>
          </a:endParaRPr>
        </a:p>
      </dsp:txBody>
      <dsp:txXfrm rot="-5400000">
        <a:off x="1" y="2539214"/>
        <a:ext cx="1464183" cy="627507"/>
      </dsp:txXfrm>
    </dsp:sp>
    <dsp:sp modelId="{D7CC035C-89EF-4087-BE69-71A518478058}">
      <dsp:nvSpPr>
        <dsp:cNvPr id="0" name=""/>
        <dsp:cNvSpPr/>
      </dsp:nvSpPr>
      <dsp:spPr>
        <a:xfrm rot="5400000">
          <a:off x="4688155" y="-1416850"/>
          <a:ext cx="1359598" cy="7807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just" defTabSz="120015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7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H. erectus 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cư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sang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châu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lục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từng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châu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lục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loài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này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hoá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loài</a:t>
          </a:r>
          <a:r>
            <a:rPr lang="en-US" alt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H. sapiens</a:t>
          </a:r>
          <a:endParaRPr lang="en-US" sz="2700" i="1" kern="1200" dirty="0">
            <a:solidFill>
              <a:schemeClr val="tx1"/>
            </a:solidFill>
          </a:endParaRPr>
        </a:p>
      </dsp:txBody>
      <dsp:txXfrm rot="-5400000">
        <a:off x="1464183" y="1873492"/>
        <a:ext cx="7741173" cy="1226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hemePictureAccent">
  <dgm:title val="Theme Picture Accent"/>
  <dgm:desc val="Use to show a group of pictures with the first picture being centered and the largest. Can contain up to six Level 1 pictures. Unused pictures do not appear, but remain available if you switch layouts.  Works best with small amounts of text."/>
  <dgm:catLst>
    <dgm:cat type="picture" pri="13250"/>
    <dgm:cat type="officeonline" pri="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  <dgm:pt modelId="50">
          <dgm:prSet phldr="1"/>
        </dgm:pt>
        <dgm:pt modelId="60">
          <dgm:prSet phldr="1"/>
        </dgm:pt>
      </dgm:ptLst>
      <dgm:cxnLst>
        <dgm:cxn modelId="70" srcId="0" destId="10" srcOrd="0" destOrd="0"/>
        <dgm:cxn modelId="80" srcId="0" destId="20" srcOrd="1" destOrd="0"/>
        <dgm:cxn modelId="90" srcId="0" destId="30" srcOrd="2" destOrd="0"/>
        <dgm:cxn modelId="100" srcId="0" destId="40" srcOrd="3" destOrd="0"/>
        <dgm:cxn modelId="110" srcId="0" destId="50" srcOrd="4" destOrd="0"/>
        <dgm:cxn modelId="120" srcId="0" destId="60" srcOrd="5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6"/>
      <dgm:chPref val="6"/>
      <dgm:dir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5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l" for="ch" forName="Accent1" refType="w" fact="0.049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l" for="ch" forName="Image2" refType="w" fact="0.6099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l" for="ch" forName="Accent2" refType="w" fact="0.6338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l" for="ch" forName="Text1" refType="w" fact="0.049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l" for="ch" forName="Text2" refType="w" fact="0.633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6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l" for="ch" forName="Accent1" refType="w" fact="0.0326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l" for="ch" forName="Image3" refType="w" fact="0.6846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l" for="ch" forName="Accent3" refType="w" fact="0.7006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l" for="ch" forName="Image2" refType="w" fact="0.4054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l" for="ch" forName="Accent2" refType="w" fact="0.4213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l" for="ch" forName="Text1" refType="w" fact="0.0326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l" for="ch" forName="Text2" refType="w" fact="0.4211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l" for="ch" forName="Text3" refType="w" fact="0.7006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7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l" for="ch" forName="Image1" refType="w" fact="0.1498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l" for="ch" forName="Accent1" refType="w" fact="0.1774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l" for="ch" forName="Image4" refType="w" fact="0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l" for="ch" forName="Accent4" refType="w" fact="0.0136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l" for="ch" forName="Image3" refType="w" fact="0.7318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l" for="ch" forName="Accent3" refType="w" fact="0.745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l" for="ch" forName="Accent2" refType="w" fact="0.508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l" for="ch" forName="Text1" refType="w" fact="0.1774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l" for="ch" forName="Text2" refType="w" fact="0.5078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l" for="ch" forName="Text3" refType="w" fact="0.745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l" for="ch" forName="Text4" refType="w" fact="0.0136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8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9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Image6" refType="w" fact="0.151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l" for="ch" forName="Accent6" refType="w" fact="0.1648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6" refType="w" fact="0.1648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if>
      <dgm:else name="Name10">
        <dgm:choose name="Name11">
          <dgm:if name="Name12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13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r" for="ch" forName="Accent1" refType="w" fact="0.951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r" for="ch" forName="Image2" refType="w" fact="0.3901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r" for="ch" forName="Accent2" refType="w" fact="0.3662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r" for="ch" forName="Text1" refType="w" fact="0.951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r" for="ch" forName="Text2" refType="w" fact="0.366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14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r" for="ch" forName="Accent1" refType="w" fact="0.9674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r" for="ch" forName="Image3" refType="w" fact="0.3154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r" for="ch" forName="Accent3" refType="w" fact="0.2994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r" for="ch" forName="Image2" refType="w" fact="0.5946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r" for="ch" forName="Accent2" refType="w" fact="0.5787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r" for="ch" forName="Text1" refType="w" fact="0.9674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r" for="ch" forName="Text2" refType="w" fact="0.5789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r" for="ch" forName="Text3" refType="w" fact="0.2994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15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r" for="ch" forName="Image1" refType="w" fact="0.8502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r" for="ch" forName="Accent1" refType="w" fact="0.8226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r" for="ch" forName="Image4" refType="w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r" for="ch" forName="Accent4" refType="w" fact="0.9864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r" for="ch" forName="Image3" refType="w" fact="0.2682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r" for="ch" forName="Accent3" refType="w" fact="0.254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r" for="ch" forName="Accent2" refType="w" fact="0.492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r" for="ch" forName="Text1" refType="w" fact="0.8226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r" for="ch" forName="Text2" refType="w" fact="0.4922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r" for="ch" forName="Text3" refType="w" fact="0.254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r" for="ch" forName="Text4" refType="w" fact="0.9864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16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2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17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1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Image6" refType="w" fact="0.849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r" for="ch" forName="Accent6" refType="w" fact="0.8352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6" refType="w" fact="0.8352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else>
    </dgm:choose>
    <dgm:forEach name="wrapper" axis="self" ptType="parTrans">
      <dgm:forEach name="ImageRepeat" axis="self"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  <dgm:forEach name="accentRepeat" axis="self">
        <dgm:layoutNode name="Accent" styleLbl="parChTrans1D1">
          <dgm:alg type="sp"/>
          <dgm:shape xmlns:r="http://schemas.openxmlformats.org/officeDocument/2006/relationships" type="rect" r:blip="">
            <dgm:adjLst/>
          </dgm:shape>
          <dgm:presOf/>
        </dgm:layoutNode>
      </dgm:forEach>
    </dgm:forEach>
    <dgm:forEach name="Name18" axis="ch" ptType="node" cnt="1">
      <dgm:layoutNode name="Image1">
        <dgm:alg type="sp"/>
        <dgm:shape xmlns:r="http://schemas.openxmlformats.org/officeDocument/2006/relationships" r:blip="">
          <dgm:adjLst/>
        </dgm:shape>
        <dgm:presOf/>
        <dgm:forEach name="Name19" ref="ImageRepeat"/>
      </dgm:layoutNode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"/>
      </dgm:layoutNode>
      <dgm:layoutNode name="Text1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  <dgm:param type="lnSpPar" val="100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1" axis="ch" ptType="node" st="2" cnt="1">
      <dgm:layoutNode name="Image2">
        <dgm:alg type="sp"/>
        <dgm:shape xmlns:r="http://schemas.openxmlformats.org/officeDocument/2006/relationships" r:blip="">
          <dgm:adjLst/>
        </dgm:shape>
        <dgm:presOf/>
        <dgm:forEach name="Name22" ref="ImageRepeat"/>
      </dgm:layoutNode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23" ref="accentRepeat"/>
      </dgm:layoutNode>
      <dgm:layoutNode name="Text2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4" axis="ch" ptType="node" st="3" cnt="1">
      <dgm:layoutNode name="Image3">
        <dgm:alg type="sp"/>
        <dgm:shape xmlns:r="http://schemas.openxmlformats.org/officeDocument/2006/relationships" r:blip="">
          <dgm:adjLst/>
        </dgm:shape>
        <dgm:presOf/>
        <dgm:forEach name="Name25" ref="ImageRepeat"/>
      </dgm:layoutNode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26" ref="accentRepeat"/>
      </dgm:layoutNode>
      <dgm:layoutNode name="Text3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7" axis="ch" ptType="node" st="4" cnt="1">
      <dgm:layoutNode name="Image4">
        <dgm:alg type="sp"/>
        <dgm:shape xmlns:r="http://schemas.openxmlformats.org/officeDocument/2006/relationships" r:blip="">
          <dgm:adjLst/>
        </dgm:shape>
        <dgm:presOf/>
        <dgm:forEach name="Name28" ref="ImageRepeat"/>
      </dgm:layoutNode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9" ref="accentRepeat"/>
      </dgm:layoutNode>
      <dgm:layoutNode name="Text4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Image5">
        <dgm:alg type="sp"/>
        <dgm:shape xmlns:r="http://schemas.openxmlformats.org/officeDocument/2006/relationships" r:blip="">
          <dgm:adjLst/>
        </dgm:shape>
        <dgm:presOf/>
        <dgm:forEach name="Name31" ref="ImageRepeat"/>
      </dgm:layoutNode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Text5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3" axis="ch" ptType="node" st="6" cnt="1">
      <dgm:layoutNode name="Image6">
        <dgm:alg type="sp"/>
        <dgm:shape xmlns:r="http://schemas.openxmlformats.org/officeDocument/2006/relationships" r:blip="">
          <dgm:adjLst/>
        </dgm:shape>
        <dgm:presOf/>
        <dgm:forEach name="Name34" ref="ImageRepeat"/>
      </dgm:layoutNode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Text6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8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8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16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7899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4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E328-6AFF-436B-881F-213D56084544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4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0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4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7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8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9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7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6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iki/H%C3%ACnh:Homo_habilis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Package%20-%20Cung%20co/Cung%20co.ex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Package%20-%20Cung%20co/Cung%20co.ex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161" y="1945443"/>
            <a:ext cx="9966960" cy="36174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</a:t>
            </a:r>
            <a:b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1961718" y="1692255"/>
            <a:ext cx="8485846" cy="9233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SỰ PHÁT SINH LOÀI NGƯỜI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Nguồn gốc loài người | Nghiên Cứu Lịch S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55" y="2923984"/>
            <a:ext cx="9864156" cy="36784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73688" y="2024063"/>
            <a:ext cx="480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 i="1">
              <a:solidFill>
                <a:srgbClr val="002060"/>
              </a:solidFill>
            </a:endParaRPr>
          </a:p>
        </p:txBody>
      </p:sp>
      <p:graphicFrame>
        <p:nvGraphicFramePr>
          <p:cNvPr id="123907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27984530"/>
              </p:ext>
            </p:extLst>
          </p:nvPr>
        </p:nvGraphicFramePr>
        <p:xfrm>
          <a:off x="1637211" y="1193074"/>
          <a:ext cx="8562477" cy="4026629"/>
        </p:xfrm>
        <a:graphic>
          <a:graphicData uri="http://schemas.openxmlformats.org/drawingml/2006/table">
            <a:tbl>
              <a:tblPr/>
              <a:tblGrid>
                <a:gridCol w="3328915">
                  <a:extLst>
                    <a:ext uri="{9D8B030D-6E8A-4147-A177-3AD203B41FA5}">
                      <a16:colId xmlns:a16="http://schemas.microsoft.com/office/drawing/2014/main" val="1146281391"/>
                    </a:ext>
                  </a:extLst>
                </a:gridCol>
                <a:gridCol w="5233562">
                  <a:extLst>
                    <a:ext uri="{9D8B030D-6E8A-4147-A177-3AD203B41FA5}">
                      <a16:colId xmlns:a16="http://schemas.microsoft.com/office/drawing/2014/main" val="944025820"/>
                    </a:ext>
                  </a:extLst>
                </a:gridCol>
              </a:tblGrid>
              <a:tr h="54680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loài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%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giống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nhau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so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với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ADN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người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903009"/>
                  </a:ext>
                </a:extLst>
              </a:tr>
              <a:tr h="47562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Tinh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tinh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97.6%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166819"/>
                  </a:ext>
                </a:extLst>
              </a:tr>
              <a:tr h="5775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Vượn Gibbon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94.7%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853464"/>
                  </a:ext>
                </a:extLst>
              </a:tr>
              <a:tr h="5791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Khỉ Rhesut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91.1%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190580"/>
                  </a:ext>
                </a:extLst>
              </a:tr>
              <a:tr h="6293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Khỉ Vervet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90.5%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160991"/>
                  </a:ext>
                </a:extLst>
              </a:tr>
              <a:tr h="64063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Khỉ Capuchin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84.2%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797995"/>
                  </a:ext>
                </a:extLst>
              </a:tr>
              <a:tr h="5775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Gagalo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58.0%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312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931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76382726"/>
              </p:ext>
            </p:extLst>
          </p:nvPr>
        </p:nvGraphicFramePr>
        <p:xfrm>
          <a:off x="2273662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805646" y="925665"/>
            <a:ext cx="2055223" cy="119922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3849191" y="1127193"/>
            <a:ext cx="1936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vi-VN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ích thước cơ thể tương tự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867706" y="1023343"/>
            <a:ext cx="1874871" cy="1004519"/>
          </a:xfrm>
          <a:prstGeom prst="rect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8" descr="Gorilla Mother Child - Free photo o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6" y="551860"/>
            <a:ext cx="2197372" cy="1745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10" descr="Thiết lập mối quan hệ giữa cha mẹ và con cái | DoanhnhanPlus.v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193" y="464314"/>
            <a:ext cx="2131543" cy="1772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2628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ay chungh loai phat sinh cua Bo Linh tr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0350"/>
            <a:ext cx="878522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7428410" y="992778"/>
            <a:ext cx="3683727" cy="39703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3300"/>
                </a:solidFill>
                <a:cs typeface="Arial" panose="020B0604020202020204" pitchFamily="34" charset="0"/>
              </a:rPr>
              <a:t>Kết</a:t>
            </a:r>
            <a:r>
              <a:rPr lang="en-US" altLang="en-US" sz="2800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cs typeface="Arial" panose="020B0604020202020204" pitchFamily="34" charset="0"/>
              </a:rPr>
              <a:t>luận</a:t>
            </a:r>
            <a:endParaRPr lang="en-US" altLang="en-US" sz="2800" b="1" dirty="0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loài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linh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trưởng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chung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tổ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tiên</a:t>
            </a:r>
            <a:endParaRPr lang="en-US" altLang="en-US" sz="2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Tinh</a:t>
            </a:r>
            <a:r>
              <a:rPr lang="en-US" altLang="en-US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tinh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họ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hàng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gần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nhất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người</a:t>
            </a:r>
            <a:endParaRPr lang="en-US" altLang="en-US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56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1452" y="1097287"/>
            <a:ext cx="8712338" cy="441883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alt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Australopithecus afarensis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5603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56" y="2882551"/>
            <a:ext cx="5144707" cy="37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01279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40" y="2882552"/>
            <a:ext cx="2661790" cy="320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7902" y="359559"/>
            <a:ext cx="1115350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00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algn="ctr">
              <a:defRPr sz="400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algn="ctr">
              <a:defRPr sz="400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algn="ctr">
              <a:defRPr sz="400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algn="ctr">
              <a:defRPr sz="400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vượn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thạch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người</a:t>
            </a:r>
            <a:endParaRPr lang="en-US" altLang="en-US" sz="2800" b="1" dirty="0">
              <a:solidFill>
                <a:srgbClr val="EE081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06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khoahoc.tv/photos/image/2007/08/31/Lu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9" y="654230"/>
            <a:ext cx="4608014" cy="450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0229" y="5277398"/>
            <a:ext cx="45197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Hóa thạch người tiền sử 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Lucy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Australopithecus afarensis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trưng bày tại Bảo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tàng Addis Ababa, Ethiopia</a:t>
            </a:r>
            <a:r>
              <a:rPr lang="vi-VN" sz="2000" dirty="0">
                <a:solidFill>
                  <a:srgbClr val="0070C0"/>
                </a:solidFill>
              </a:rPr>
              <a:t/>
            </a:r>
            <a:br>
              <a:rPr lang="vi-VN" sz="2000" dirty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30" name="Picture 6" descr="Cận cảnh chân dung &quot;người Mẹ&quot; thời tiền sử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11" y="654231"/>
            <a:ext cx="5068389" cy="30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61166" y="3860541"/>
            <a:ext cx="5677987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H</a:t>
            </a:r>
            <a:r>
              <a:rPr lang="vi-VN" sz="2200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óa </a:t>
            </a:r>
            <a:r>
              <a:rPr lang="vi-VN" sz="2200" dirty="0">
                <a:solidFill>
                  <a:srgbClr val="222222"/>
                </a:solidFill>
                <a:latin typeface="Times New Roman" panose="02020603050405020304" pitchFamily="18" charset="0"/>
              </a:rPr>
              <a:t>thạch </a:t>
            </a:r>
            <a:r>
              <a:rPr lang="vi-VN" sz="2200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Lucy </a:t>
            </a:r>
            <a:r>
              <a:rPr lang="en-US" sz="2200" dirty="0">
                <a:solidFill>
                  <a:srgbClr val="222222"/>
                </a:solidFill>
                <a:latin typeface="Times New Roman" panose="02020603050405020304" pitchFamily="18" charset="0"/>
              </a:rPr>
              <a:t>đ</a:t>
            </a:r>
            <a:r>
              <a:rPr lang="vi-VN" sz="2200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ược </a:t>
            </a:r>
            <a:r>
              <a:rPr lang="vi-VN" sz="2200" dirty="0">
                <a:solidFill>
                  <a:srgbClr val="222222"/>
                </a:solidFill>
                <a:latin typeface="Times New Roman" panose="02020603050405020304" pitchFamily="18" charset="0"/>
              </a:rPr>
              <a:t>phát hiện </a:t>
            </a:r>
            <a:r>
              <a:rPr lang="vi-VN" sz="2200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năm </a:t>
            </a:r>
            <a:r>
              <a:rPr lang="vi-VN" sz="2200" dirty="0">
                <a:solidFill>
                  <a:srgbClr val="222222"/>
                </a:solidFill>
                <a:latin typeface="Times New Roman" panose="02020603050405020304" pitchFamily="18" charset="0"/>
              </a:rPr>
              <a:t>1974 ở </a:t>
            </a:r>
            <a:r>
              <a:rPr lang="vi-VN" sz="2200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Ethiopia</a:t>
            </a:r>
            <a:endParaRPr lang="en-US" sz="2200" dirty="0" smtClean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vi-VN" sz="2200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Lucy</a:t>
            </a:r>
            <a:r>
              <a:rPr lang="en-US" sz="2200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 </a:t>
            </a:r>
            <a:r>
              <a:rPr lang="vi-VN" sz="2200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sống </a:t>
            </a:r>
            <a:r>
              <a:rPr lang="vi-VN" sz="2200" dirty="0">
                <a:solidFill>
                  <a:srgbClr val="222222"/>
                </a:solidFill>
                <a:latin typeface="Times New Roman" panose="02020603050405020304" pitchFamily="18" charset="0"/>
              </a:rPr>
              <a:t>cách đây khoảng 3,9 triệu năm, thân hình mảnh mai, nhiều răng, não khá nhỏ. </a:t>
            </a:r>
            <a:endParaRPr lang="en-US" sz="2200" dirty="0" smtClean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pPr algn="just" fontAlgn="base">
              <a:spcAft>
                <a:spcPts val="600"/>
              </a:spcAft>
            </a:pPr>
            <a:r>
              <a:rPr lang="vi-VN" sz="2200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Lucy </a:t>
            </a:r>
            <a:r>
              <a:rPr lang="vi-VN" sz="2200" dirty="0">
                <a:solidFill>
                  <a:srgbClr val="222222"/>
                </a:solidFill>
                <a:latin typeface="Times New Roman" panose="02020603050405020304" pitchFamily="18" charset="0"/>
              </a:rPr>
              <a:t>được xem là “mẹ của loài người” và là mối liên lạc đứt đoạn giữa loài người với tinh </a:t>
            </a:r>
            <a:r>
              <a:rPr lang="vi-VN" sz="2200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tinh</a:t>
            </a:r>
            <a:endParaRPr lang="vi-VN" sz="2200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vi-VN" sz="2200" dirty="0"/>
              <a:t/>
            </a:r>
            <a:br>
              <a:rPr lang="vi-VN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274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88913"/>
            <a:ext cx="8280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224339" y="4652964"/>
            <a:ext cx="936625" cy="2016125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527801" y="4437064"/>
            <a:ext cx="936625" cy="2232025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9005888" y="4221164"/>
            <a:ext cx="1223962" cy="2447925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751764" y="4292600"/>
            <a:ext cx="1081087" cy="2376488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Qua trinh cac loai trong chi ho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8991600" cy="48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838199" y="228600"/>
            <a:ext cx="1115350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00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algn="ctr">
              <a:defRPr sz="400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algn="ctr">
              <a:defRPr sz="400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algn="ctr">
              <a:defRPr sz="400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algn="ctr">
              <a:defRPr sz="400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vượn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thạch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sz="2800" b="1" dirty="0">
                <a:solidFill>
                  <a:srgbClr val="EE081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E081E"/>
                </a:solidFill>
                <a:latin typeface="Times New Roman" panose="02020603050405020304" pitchFamily="18" charset="0"/>
              </a:rPr>
              <a:t>người</a:t>
            </a:r>
            <a:endParaRPr lang="en-US" altLang="en-US" sz="2800" b="1" dirty="0">
              <a:solidFill>
                <a:srgbClr val="EE081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5373688" y="3576638"/>
            <a:ext cx="480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 i="1">
              <a:solidFill>
                <a:srgbClr val="FF0000"/>
              </a:solidFill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8012" y="-435428"/>
            <a:ext cx="11329852" cy="2168434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  <a:buFontTx/>
              <a:buNone/>
            </a:pPr>
            <a:endParaRPr lang="en-US" altLang="en-US" sz="4000" b="1" dirty="0">
              <a:solidFill>
                <a:srgbClr val="C00000"/>
              </a:solidFill>
            </a:endParaRPr>
          </a:p>
          <a:p>
            <a:pPr algn="just" eaLnBrk="1" hangingPunct="1">
              <a:lnSpc>
                <a:spcPct val="140000"/>
              </a:lnSpc>
              <a:buFontTx/>
              <a:buNone/>
            </a:pPr>
            <a:r>
              <a:rPr lang="en-US" altLang="en-US" b="1" dirty="0" smtClean="0">
                <a:solidFill>
                  <a:srgbClr val="C00000"/>
                </a:solidFill>
              </a:rPr>
              <a:t>	</a:t>
            </a:r>
            <a:r>
              <a:rPr lang="en-US" alt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Loài</a:t>
            </a:r>
            <a:r>
              <a:rPr lang="en-US" alt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xuất</a:t>
            </a:r>
            <a:r>
              <a:rPr lang="en-US" alt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hiện</a:t>
            </a:r>
            <a:r>
              <a:rPr lang="en-US" alt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đầu</a:t>
            </a:r>
            <a:r>
              <a:rPr lang="en-US" alt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tiên</a:t>
            </a:r>
            <a:r>
              <a:rPr lang="en-US" alt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trong</a:t>
            </a:r>
            <a:r>
              <a:rPr lang="en-US" alt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chi Homo </a:t>
            </a:r>
            <a:r>
              <a:rPr lang="en-US" alt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là</a:t>
            </a:r>
            <a:r>
              <a:rPr lang="en-US" alt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Homo </a:t>
            </a:r>
            <a:r>
              <a:rPr lang="en-US" altLang="en-US" b="1" i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habilis</a:t>
            </a:r>
            <a:r>
              <a:rPr lang="en-US" altLang="en-US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(</a:t>
            </a:r>
            <a:r>
              <a:rPr lang="en-US" alt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người</a:t>
            </a:r>
            <a:r>
              <a:rPr lang="en-US" alt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khéo</a:t>
            </a:r>
            <a:r>
              <a:rPr lang="en-US" alt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léo</a:t>
            </a:r>
            <a:r>
              <a:rPr lang="en-US" alt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) </a:t>
            </a:r>
            <a:endParaRPr lang="en-US" altLang="en-US" sz="3600" dirty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1337537"/>
            <a:ext cx="6583680" cy="465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>
              <a:lnSpc>
                <a:spcPct val="100000"/>
              </a:lnSpc>
              <a:spcBef>
                <a:spcPts val="1200"/>
              </a:spcBef>
            </a:pP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2,2 - 1,6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triệu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năm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trước</a:t>
            </a:r>
            <a:endParaRPr lang="en-US" alt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2" algn="just">
              <a:lnSpc>
                <a:spcPct val="100000"/>
              </a:lnSpc>
              <a:spcBef>
                <a:spcPts val="1200"/>
              </a:spcBef>
            </a:pP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tích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sọ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600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vi-VN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800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cm</a:t>
            </a:r>
            <a:r>
              <a:rPr lang="en-US" altLang="en-US" sz="28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vi-VN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2" algn="just">
              <a:lnSpc>
                <a:spcPct val="100000"/>
              </a:lnSpc>
              <a:spcBef>
                <a:spcPts val="1200"/>
              </a:spcBef>
            </a:pP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vi-VN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ống thành đàn, </a:t>
            </a:r>
            <a:r>
              <a:rPr lang="vi-VN" alt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 thẳng đứng</a:t>
            </a:r>
            <a:r>
              <a:rPr lang="vi-VN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biết chế tác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sử dụng công cụ bằng đá</a:t>
            </a:r>
            <a:endParaRPr lang="en-US" alt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" name="Picture 4" descr="hebi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81" y="1427955"/>
            <a:ext cx="3962400" cy="564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80px-Homo_habilis">
            <a:hlinkClick r:id="rId3" tooltip="Homo habilis.jp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76" y="4127862"/>
            <a:ext cx="1833155" cy="20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omohabili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32" y="4249329"/>
            <a:ext cx="2146570" cy="185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26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homohabili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1975"/>
            <a:ext cx="3918858" cy="260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9" name="Picture 5" descr="HomoHabilis-pa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03" y="3317966"/>
            <a:ext cx="6723018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62834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73" y="510359"/>
            <a:ext cx="4628658" cy="2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481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5373688" y="3576638"/>
            <a:ext cx="480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 i="1">
              <a:solidFill>
                <a:srgbClr val="FF0000"/>
              </a:solidFill>
            </a:endParaRP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32709" y="533582"/>
            <a:ext cx="8969829" cy="207899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Homo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habilis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loài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Homo erectus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đứng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thẳng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4" name="Picture 2" descr="Qua trinh cac loai trong chi ho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32" y="1965960"/>
            <a:ext cx="8991600" cy="48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517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697" y="304166"/>
            <a:ext cx="6494417" cy="897618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4" y="1593669"/>
            <a:ext cx="4493622" cy="30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Xã Hội Nguyên Thuỷ - Giai Đoạn Phát Triển Xã Hội Loài Ngư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834" y="1593669"/>
            <a:ext cx="2899954" cy="30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New York là thành phố giàu nhất thế giới trong năm 2017 | VTV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0" y="1593669"/>
            <a:ext cx="2569028" cy="30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10343386"/>
              </p:ext>
            </p:extLst>
          </p:nvPr>
        </p:nvGraphicFramePr>
        <p:xfrm>
          <a:off x="470265" y="4895390"/>
          <a:ext cx="4493622" cy="1469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399679" y="5052762"/>
            <a:ext cx="988497" cy="1155001"/>
            <a:chOff x="5125721" y="157372"/>
            <a:chExt cx="988497" cy="1155001"/>
          </a:xfrm>
        </p:grpSpPr>
        <p:sp>
          <p:nvSpPr>
            <p:cNvPr id="13" name="Right Arrow 12"/>
            <p:cNvSpPr/>
            <p:nvPr/>
          </p:nvSpPr>
          <p:spPr>
            <a:xfrm>
              <a:off x="5125721" y="157372"/>
              <a:ext cx="988497" cy="115500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4"/>
            <p:cNvSpPr txBox="1"/>
            <p:nvPr/>
          </p:nvSpPr>
          <p:spPr>
            <a:xfrm>
              <a:off x="5125721" y="388372"/>
              <a:ext cx="691948" cy="693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98497" y="4895390"/>
            <a:ext cx="4657265" cy="1469746"/>
            <a:chOff x="6524539" y="0"/>
            <a:chExt cx="4657265" cy="1469746"/>
          </a:xfrm>
        </p:grpSpPr>
        <p:sp>
          <p:nvSpPr>
            <p:cNvPr id="10" name="Rounded Rectangle 9"/>
            <p:cNvSpPr/>
            <p:nvPr/>
          </p:nvSpPr>
          <p:spPr>
            <a:xfrm>
              <a:off x="6524539" y="0"/>
              <a:ext cx="4657265" cy="146974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Rounded Rectangle 6"/>
            <p:cNvSpPr txBox="1"/>
            <p:nvPr/>
          </p:nvSpPr>
          <p:spPr>
            <a:xfrm>
              <a:off x="6567586" y="43047"/>
              <a:ext cx="4571171" cy="1383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800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28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8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i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Homo sapiens </a:t>
              </a:r>
              <a:r>
                <a:rPr lang="en-US" sz="2800" i="0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i="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nay</a:t>
              </a:r>
              <a:endParaRPr lang="en-US" sz="2800" i="0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74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5373688" y="3576638"/>
            <a:ext cx="480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 i="1">
              <a:solidFill>
                <a:srgbClr val="FF0000"/>
              </a:solidFill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1223" y="401184"/>
            <a:ext cx="5077097" cy="504031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30000"/>
              </a:lnSpc>
              <a:buFontTx/>
              <a:buNone/>
            </a:pP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Homo erectus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đứng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thẳng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~1,8 - 0,2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triệu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năm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tích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hộp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sọ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khoảng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900-1000cm</a:t>
            </a:r>
            <a:r>
              <a:rPr lang="en-US" altLang="en-US" sz="24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vi-VN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chưa có lồi cằm</a:t>
            </a:r>
            <a:endParaRPr lang="en-US" altLang="en-US" sz="2400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chế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xương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sử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lửa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4" name="Picture 5" descr="Homme de Tautavel 01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99" y="669855"/>
            <a:ext cx="2360840" cy="56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age?id=79538&amp;rendTypeId=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32" y="669855"/>
            <a:ext cx="3291568" cy="582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omo erectus, our ancient ancestor | Natural History Muse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63" y="4202219"/>
            <a:ext cx="3078117" cy="20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570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t0124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7239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2362200" y="6216650"/>
            <a:ext cx="716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.VnTime" panose="020B7200000000000000" pitchFamily="34" charset="0"/>
              </a:rPr>
              <a:t>C«ng cô ®¸ cña ng­êi </a:t>
            </a:r>
            <a:r>
              <a:rPr lang="en-US" altLang="en-US" sz="3600" i="1">
                <a:latin typeface=".VnTime" panose="020B7200000000000000" pitchFamily="34" charset="0"/>
              </a:rPr>
              <a:t>Homo erectus</a:t>
            </a:r>
          </a:p>
        </p:txBody>
      </p:sp>
    </p:spTree>
    <p:extLst>
      <p:ext uri="{BB962C8B-B14F-4D97-AF65-F5344CB8AC3E}">
        <p14:creationId xmlns:p14="http://schemas.microsoft.com/office/powerpoint/2010/main" val="3330442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Homo Erec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452846"/>
            <a:ext cx="4058195" cy="617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1" name="Picture 5" descr="homo_erectu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54" y="783040"/>
            <a:ext cx="3124200" cy="53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3" name="Picture 7" descr="homo_erectu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33" y="2899953"/>
            <a:ext cx="2745377" cy="362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01244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33" y="783040"/>
            <a:ext cx="2745377" cy="188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784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 txBox="1">
            <a:spLocks noChangeArrowheads="1"/>
          </p:cNvSpPr>
          <p:nvPr/>
        </p:nvSpPr>
        <p:spPr>
          <a:xfrm>
            <a:off x="1550125" y="454572"/>
            <a:ext cx="8473441" cy="114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Tx/>
              <a:buNone/>
            </a:pPr>
            <a:r>
              <a:rPr lang="en-US" altLang="en-US" sz="2600" dirty="0" smtClean="0"/>
              <a:t>	</a:t>
            </a:r>
            <a:r>
              <a:rPr lang="en-US" alt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H. erectus</a:t>
            </a:r>
            <a:r>
              <a:rPr lang="en-US" alt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alt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đại</a:t>
            </a:r>
            <a:r>
              <a:rPr lang="en-US" alt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H. sapiens</a:t>
            </a:r>
            <a:r>
              <a:rPr lang="en-US" alt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alt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loài</a:t>
            </a:r>
            <a:r>
              <a:rPr lang="en-US" alt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alt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tuyệt</a:t>
            </a:r>
            <a:r>
              <a:rPr lang="en-US" alt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chủng</a:t>
            </a:r>
            <a:r>
              <a:rPr lang="en-US" alt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23" name="Picture 2" descr="Qua trinh cac loai trong chi ho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25" y="1785258"/>
            <a:ext cx="8725989" cy="46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48937" y="80511"/>
            <a:ext cx="865437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Homo sapiens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122" y="1081133"/>
            <a:ext cx="6601097" cy="45259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vi-VN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sọ </a:t>
            </a:r>
            <a:r>
              <a:rPr lang="vi-VN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1700</a:t>
            </a:r>
            <a:r>
              <a:rPr lang="vi-VN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vi-VN" altLang="en-US" sz="2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lồi cằm </a:t>
            </a:r>
            <a:r>
              <a:rPr lang="vi-VN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endParaRPr lang="vi-VN" altLang="zh-CN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vi-VN" altLang="zh-CN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có đầy đủ đặc điểm như người hiện nay, nhưng răng to khoẻ </a:t>
            </a:r>
            <a:r>
              <a:rPr lang="vi-VN" altLang="zh-CN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zh-CN" sz="26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vi-VN" altLang="zh-CN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chế tạo và sử dụng nhiều công cụ tinh xảo </a:t>
            </a:r>
            <a:r>
              <a:rPr lang="vi-VN" altLang="zh-CN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(lao </a:t>
            </a:r>
            <a:r>
              <a:rPr lang="vi-VN" altLang="zh-CN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ngạnh móc câu, kim </a:t>
            </a:r>
            <a:r>
              <a:rPr lang="vi-VN" altLang="zh-CN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zh-CN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altLang="zh-CN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zh-CN" sz="26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vi-VN" altLang="zh-CN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thành bộ lạc, đã có nền văn hoá phức tạp, có mầm mống mỹ thuật, tôn giáo.</a:t>
            </a:r>
            <a:endParaRPr lang="en-US" alt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image?id=76397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1169987"/>
            <a:ext cx="381635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470px-Homo_sapiens_neanderthalen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85" y="4560830"/>
            <a:ext cx="1727317" cy="20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uman Sk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3565" y="4560830"/>
            <a:ext cx="2102967" cy="20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923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470px-Homo_sapiens_neanderthalen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188913"/>
            <a:ext cx="26003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2279650" y="6092826"/>
            <a:ext cx="4465638" cy="57626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FFFF00"/>
                </a:solidFill>
                <a:sym typeface="Wingdings" panose="05000000000000000000" pitchFamily="2" charset="2"/>
              </a:rPr>
              <a:t>H. sapiens</a:t>
            </a:r>
          </a:p>
        </p:txBody>
      </p:sp>
      <p:pic>
        <p:nvPicPr>
          <p:cNvPr id="49156" name="Picture 9" descr="image?id=76397&amp;rendTypeId=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33376"/>
            <a:ext cx="381635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0" descr="Human Skul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725" y="3644900"/>
            <a:ext cx="2857500" cy="278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0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 on Homo Sapi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82" y="750025"/>
            <a:ext cx="4538347" cy="28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DS Church's Stance on Pre-Historic Man | Ask Gram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26" y="3832740"/>
            <a:ext cx="6200503" cy="292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rt May Be the Secret to How Homo Sapiens' Brains Evolved to B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97" y="750025"/>
            <a:ext cx="4458789" cy="28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594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8786" name="Picture 2" descr="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"/>
            <a:ext cx="2514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1752600" y="245268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i="1">
                <a:solidFill>
                  <a:srgbClr val="993300"/>
                </a:solidFill>
              </a:rPr>
              <a:t>H. rudoflensis</a:t>
            </a:r>
            <a:endParaRPr lang="en-US" altLang="en-US" sz="2800" b="1" i="1">
              <a:solidFill>
                <a:schemeClr val="tx2"/>
              </a:solidFill>
            </a:endParaRPr>
          </a:p>
        </p:txBody>
      </p:sp>
      <p:pic>
        <p:nvPicPr>
          <p:cNvPr id="118788" name="Picture 4" descr="homo g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2971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4953000" y="243840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i="1">
                <a:solidFill>
                  <a:srgbClr val="993300"/>
                </a:solidFill>
              </a:rPr>
              <a:t>H. georgicus</a:t>
            </a:r>
            <a:endParaRPr lang="en-US" altLang="en-US" sz="2800" b="1" i="1">
              <a:solidFill>
                <a:schemeClr val="tx2"/>
              </a:solidFill>
            </a:endParaRPr>
          </a:p>
        </p:txBody>
      </p:sp>
      <p:pic>
        <p:nvPicPr>
          <p:cNvPr id="118790" name="Picture 6" descr="homo_ergaster_erectus_im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2667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8305800" y="24384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i="1">
                <a:solidFill>
                  <a:srgbClr val="993300"/>
                </a:solidFill>
              </a:rPr>
              <a:t>H. egaster</a:t>
            </a:r>
            <a:endParaRPr lang="en-US" altLang="en-US" sz="2800" b="1" i="1">
              <a:solidFill>
                <a:schemeClr val="tx2"/>
              </a:solidFill>
            </a:endParaRPr>
          </a:p>
        </p:txBody>
      </p:sp>
      <p:pic>
        <p:nvPicPr>
          <p:cNvPr id="118792" name="Picture 8" descr="eres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276600"/>
            <a:ext cx="25431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7391400" y="60960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i="1">
                <a:solidFill>
                  <a:srgbClr val="993300"/>
                </a:solidFill>
              </a:rPr>
              <a:t>H. erectus</a:t>
            </a:r>
            <a:endParaRPr lang="en-US" altLang="en-US" sz="2800" b="1" i="1">
              <a:solidFill>
                <a:schemeClr val="tx2"/>
              </a:solidFill>
            </a:endParaRP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1752600" y="601980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i="1">
                <a:solidFill>
                  <a:srgbClr val="993300"/>
                </a:solidFill>
              </a:rPr>
              <a:t>Sọ H. erectus</a:t>
            </a:r>
            <a:endParaRPr lang="en-US" altLang="en-US" sz="2800" b="1" i="1">
              <a:solidFill>
                <a:schemeClr val="tx2"/>
              </a:solidFill>
            </a:endParaRPr>
          </a:p>
        </p:txBody>
      </p:sp>
      <p:pic>
        <p:nvPicPr>
          <p:cNvPr id="118795" name="Picture 11" descr="Homo Erectus ea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76600"/>
            <a:ext cx="3429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6" name="Line 12"/>
          <p:cNvSpPr>
            <a:spLocks noChangeShapeType="1"/>
          </p:cNvSpPr>
          <p:nvPr/>
        </p:nvSpPr>
        <p:spPr bwMode="auto">
          <a:xfrm flipH="1" flipV="1">
            <a:off x="7162800" y="6400800"/>
            <a:ext cx="3048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 flipV="1">
            <a:off x="7467600" y="6019800"/>
            <a:ext cx="0" cy="3810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0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  <p:bldP spid="118789" grpId="0"/>
      <p:bldP spid="118791" grpId="0"/>
      <p:bldP spid="118793" grpId="0"/>
      <p:bldP spid="1187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0" descr="ScreenHunter_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7" y="504825"/>
            <a:ext cx="1031965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446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5102"/>
            <a:ext cx="10515600" cy="93395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144299"/>
              </p:ext>
            </p:extLst>
          </p:nvPr>
        </p:nvGraphicFramePr>
        <p:xfrm>
          <a:off x="1233714" y="1569058"/>
          <a:ext cx="9271726" cy="390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29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2300" y="229830"/>
            <a:ext cx="105441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QUÁ TRÌNH PHÁT SINH LOÀI NGƯỜI HIỆN ĐẠI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512" y="990479"/>
            <a:ext cx="8704218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99073" y="1870589"/>
            <a:ext cx="4499950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</a:pPr>
            <a:r>
              <a:rPr lang="en-US" altLang="en-US" sz="2100" b="1" dirty="0" err="1">
                <a:solidFill>
                  <a:srgbClr val="0070C0"/>
                </a:solidFill>
              </a:rPr>
              <a:t>Bằng</a:t>
            </a:r>
            <a:r>
              <a:rPr lang="en-US" altLang="en-US" sz="2100" b="1" dirty="0">
                <a:solidFill>
                  <a:srgbClr val="0070C0"/>
                </a:solidFill>
              </a:rPr>
              <a:t> </a:t>
            </a:r>
            <a:r>
              <a:rPr lang="en-US" altLang="en-US" sz="2100" b="1" dirty="0" err="1">
                <a:solidFill>
                  <a:srgbClr val="0070C0"/>
                </a:solidFill>
              </a:rPr>
              <a:t>chứng</a:t>
            </a:r>
            <a:r>
              <a:rPr lang="en-US" altLang="en-US" sz="2100" b="1" dirty="0">
                <a:solidFill>
                  <a:srgbClr val="0070C0"/>
                </a:solidFill>
              </a:rPr>
              <a:t> </a:t>
            </a:r>
            <a:r>
              <a:rPr lang="en-US" altLang="en-US" sz="2100" b="1" dirty="0" err="1">
                <a:solidFill>
                  <a:srgbClr val="0070C0"/>
                </a:solidFill>
              </a:rPr>
              <a:t>về</a:t>
            </a:r>
            <a:r>
              <a:rPr lang="en-US" altLang="en-US" sz="2100" b="1" dirty="0">
                <a:solidFill>
                  <a:srgbClr val="0070C0"/>
                </a:solidFill>
              </a:rPr>
              <a:t> </a:t>
            </a:r>
            <a:r>
              <a:rPr lang="en-US" altLang="en-US" sz="2100" b="1" dirty="0" err="1">
                <a:solidFill>
                  <a:srgbClr val="0070C0"/>
                </a:solidFill>
              </a:rPr>
              <a:t>giải</a:t>
            </a:r>
            <a:r>
              <a:rPr lang="en-US" altLang="en-US" sz="2100" b="1" dirty="0">
                <a:solidFill>
                  <a:srgbClr val="0070C0"/>
                </a:solidFill>
              </a:rPr>
              <a:t> </a:t>
            </a:r>
            <a:r>
              <a:rPr lang="en-US" altLang="en-US" sz="2100" b="1" dirty="0" err="1">
                <a:solidFill>
                  <a:srgbClr val="0070C0"/>
                </a:solidFill>
              </a:rPr>
              <a:t>phẫu</a:t>
            </a:r>
            <a:r>
              <a:rPr lang="en-US" altLang="en-US" sz="2100" b="1" dirty="0">
                <a:solidFill>
                  <a:srgbClr val="0070C0"/>
                </a:solidFill>
              </a:rPr>
              <a:t> so </a:t>
            </a:r>
            <a:r>
              <a:rPr lang="en-US" altLang="en-US" sz="2100" b="1" dirty="0" err="1">
                <a:solidFill>
                  <a:srgbClr val="0070C0"/>
                </a:solidFill>
              </a:rPr>
              <a:t>sánh</a:t>
            </a:r>
            <a:endParaRPr lang="en-US" altLang="en-US" sz="2100" b="1" dirty="0">
              <a:solidFill>
                <a:srgbClr val="0070C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2479985"/>
            <a:ext cx="2385537" cy="3471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68" y="2464393"/>
            <a:ext cx="2440892" cy="3471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479984"/>
            <a:ext cx="3213463" cy="338215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523187" y="6210379"/>
            <a:ext cx="74223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Cấu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tạo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chung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giữa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người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va</a:t>
            </a:r>
            <a:r>
              <a:rPr lang="en-US" altLang="en-US" sz="2400" dirty="0">
                <a:solidFill>
                  <a:srgbClr val="FF0000"/>
                </a:solidFill>
              </a:rPr>
              <a:t>̀ </a:t>
            </a:r>
            <a:r>
              <a:rPr lang="en-US" altLang="en-US" sz="2400" dirty="0" err="1">
                <a:solidFill>
                  <a:srgbClr val="FF0000"/>
                </a:solidFill>
              </a:rPr>
              <a:t>động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vật</a:t>
            </a:r>
            <a:r>
              <a:rPr lang="en-US" altLang="en-US" sz="2400" dirty="0">
                <a:solidFill>
                  <a:srgbClr val="FF0000"/>
                </a:solidFill>
              </a:rPr>
              <a:t> có </a:t>
            </a:r>
            <a:r>
              <a:rPr lang="en-US" altLang="en-US" sz="2400" dirty="0" err="1">
                <a:solidFill>
                  <a:srgbClr val="FF0000"/>
                </a:solidFill>
              </a:rPr>
              <a:t>xương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sống</a:t>
            </a:r>
            <a:r>
              <a:rPr lang="en-US" altLang="en-US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6374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ow Human Migrated Out of Africa - EgyptSearch Foru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39" y="345581"/>
            <a:ext cx="7328744" cy="410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guồn gốc loài người | Nghiên Cứu Lịch S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89" y="1393058"/>
            <a:ext cx="3875313" cy="30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985983" y="4956239"/>
            <a:ext cx="10462305" cy="2221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6994" y="198439"/>
            <a:ext cx="8964613" cy="1143000"/>
          </a:xfrm>
        </p:spPr>
        <p:txBody>
          <a:bodyPr/>
          <a:lstStyle/>
          <a:p>
            <a:pPr algn="l" eaLnBrk="1" hangingPunct="1">
              <a:lnSpc>
                <a:spcPct val="16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NGƯỜI HIỆN ĐẠI VÀ SỰ TIẾN HÓA VĂN HÓA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45328" y="1683903"/>
            <a:ext cx="5242558" cy="400562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người hiện </a:t>
            </a:r>
            <a:r>
              <a:rPr lang="vi-V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vi-V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phát triển</a:t>
            </a:r>
          </a:p>
          <a:p>
            <a:pPr eaLnBrk="1" hangingPunct="1">
              <a:lnSpc>
                <a:spcPct val="100000"/>
              </a:lnSpc>
            </a:pP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thanh quản cho phép phát triển tiếng </a:t>
            </a:r>
            <a:r>
              <a:rPr lang="vi-VN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vi-VN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 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có các ngón tay linh hoạt </a:t>
            </a:r>
            <a:r>
              <a:rPr lang="vi-VN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chế tạo và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</a:t>
            </a:r>
            <a:endPara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vi-VN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795580" y="32020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65873" y="2882537"/>
            <a:ext cx="2702423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HÓA VĂN HÓA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0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 animBg="1"/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ý thuyết bài Bài 53. Tác động của con người đối với môi trườ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" y="373444"/>
            <a:ext cx="6524181" cy="58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7731" y="5990619"/>
            <a:ext cx="5859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/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d</a:t>
            </a:r>
            <a:r>
              <a:rPr lang="vi-VN" altLang="en-US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ùng </a:t>
            </a:r>
            <a:r>
              <a:rPr lang="vi-VN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lửa để nấu chín thức ăn, xua đuổi vật </a:t>
            </a:r>
            <a:r>
              <a:rPr lang="vi-VN" altLang="en-US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dữ</a:t>
            </a:r>
            <a:endParaRPr lang="vi-VN" altLang="en-US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4" name="Picture 6" descr="Nguyên Thủy Thời Đại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549" y="522514"/>
            <a:ext cx="3561805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96001" y="5713620"/>
            <a:ext cx="2499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C</a:t>
            </a:r>
            <a:r>
              <a:rPr lang="vi-VN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huyển sang trồng </a:t>
            </a:r>
            <a:r>
              <a:rPr lang="vi-VN" altLang="en-US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trọt,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marL="609600" indent="-609600" algn="just"/>
            <a:r>
              <a:rPr lang="vi-VN" altLang="en-US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thuần </a:t>
            </a:r>
            <a:r>
              <a:rPr lang="vi-VN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dưỡng vật nuôi…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611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765175"/>
            <a:ext cx="9579428" cy="5360988"/>
          </a:xfrm>
        </p:spPr>
        <p:txBody>
          <a:bodyPr/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Nhờ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tiến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hóa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văn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hóa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mà</a:t>
            </a:r>
            <a:r>
              <a:rPr lang="en-US" altLang="en-US" dirty="0" smtClean="0">
                <a:latin typeface="Times New Roman" panose="02020603050405020304" pitchFamily="18" charset="0"/>
              </a:rPr>
              <a:t> con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người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loài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thống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trị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tự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nhiên</a:t>
            </a:r>
            <a:r>
              <a:rPr lang="en-US" altLang="en-US" dirty="0" smtClean="0">
                <a:latin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ảnh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hưởng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rất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lớn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đến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sự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tiến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hóa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loài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khác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</a:rPr>
              <a:t>khả</a:t>
            </a:r>
            <a:r>
              <a:rPr lang="en-US" altLang="en-US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</a:rPr>
              <a:t>năng</a:t>
            </a:r>
            <a:r>
              <a:rPr lang="en-US" altLang="en-US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</a:rPr>
              <a:t>điều</a:t>
            </a:r>
            <a:r>
              <a:rPr lang="en-US" altLang="en-US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</a:rPr>
              <a:t>chỉnh</a:t>
            </a:r>
            <a:r>
              <a:rPr lang="en-US" altLang="en-US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</a:rPr>
              <a:t>chiều</a:t>
            </a:r>
            <a:r>
              <a:rPr lang="en-US" altLang="en-US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</a:rPr>
              <a:t>hướng</a:t>
            </a:r>
            <a:r>
              <a:rPr lang="en-US" altLang="en-US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</a:rPr>
              <a:t>tiến</a:t>
            </a:r>
            <a:r>
              <a:rPr lang="en-US" altLang="en-US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</a:rPr>
              <a:t>hoá</a:t>
            </a:r>
            <a:r>
              <a:rPr lang="en-US" altLang="en-US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chính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mình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buFontTx/>
              <a:buNone/>
              <a:defRPr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Nhờ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sự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tiến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bộ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về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công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nghệ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mà</a:t>
            </a:r>
            <a:r>
              <a:rPr lang="en-US" altLang="en-US" dirty="0" smtClean="0">
                <a:latin typeface="Times New Roman" panose="02020603050405020304" pitchFamily="18" charset="0"/>
              </a:rPr>
              <a:t> con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người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càng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ít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phụ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thuộc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vào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tự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nhiên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khả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năng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điều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chỉnh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hướng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tiến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hóa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mình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cũng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sinh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giới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defRPr/>
            </a:pPr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684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02419" y="1180737"/>
            <a:ext cx="82010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03338" algn="l"/>
                <a:tab pos="2570163" algn="l"/>
                <a:tab pos="372745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03338" algn="l"/>
                <a:tab pos="2570163" algn="l"/>
                <a:tab pos="372745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03338" algn="l"/>
                <a:tab pos="2570163" algn="l"/>
                <a:tab pos="372745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03338" algn="l"/>
                <a:tab pos="2570163" algn="l"/>
                <a:tab pos="37274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03338" algn="l"/>
                <a:tab pos="2570163" algn="l"/>
                <a:tab pos="37274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03338" algn="l"/>
                <a:tab pos="2570163" algn="l"/>
                <a:tab pos="37274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03338" algn="l"/>
                <a:tab pos="2570163" algn="l"/>
                <a:tab pos="37274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03338" algn="l"/>
                <a:tab pos="2570163" algn="l"/>
                <a:tab pos="37274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03338" algn="l"/>
                <a:tab pos="2570163" algn="l"/>
                <a:tab pos="37274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fr-FR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1: </a:t>
            </a:r>
            <a:r>
              <a:rPr lang="fr-FR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Quá</a:t>
            </a:r>
            <a:r>
              <a:rPr lang="fr-FR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trình</a:t>
            </a:r>
            <a:r>
              <a:rPr lang="fr-FR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hình</a:t>
            </a:r>
            <a:r>
              <a:rPr lang="fr-FR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thành</a:t>
            </a:r>
            <a:r>
              <a:rPr lang="fr-FR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loài</a:t>
            </a:r>
            <a:r>
              <a:rPr lang="fr-FR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người</a:t>
            </a:r>
            <a:r>
              <a:rPr lang="fr-FR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theo</a:t>
            </a:r>
            <a:r>
              <a:rPr lang="fr-FR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thứ</a:t>
            </a:r>
            <a:r>
              <a:rPr lang="fr-FR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tự</a:t>
            </a:r>
            <a:r>
              <a:rPr lang="fr-FR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sau</a:t>
            </a:r>
            <a:r>
              <a:rPr lang="fr-FR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	A. </a:t>
            </a:r>
            <a:r>
              <a:rPr lang="fr-FR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H.erectus</a:t>
            </a: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→ </a:t>
            </a:r>
            <a:r>
              <a:rPr lang="fr-FR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H.habilis</a:t>
            </a: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→ </a:t>
            </a:r>
            <a:r>
              <a:rPr lang="fr-FR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H.sapiens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	B. </a:t>
            </a:r>
            <a:r>
              <a:rPr lang="fr-FR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H.sapiens</a:t>
            </a: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→ </a:t>
            </a:r>
            <a:r>
              <a:rPr lang="fr-FR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H.habilis</a:t>
            </a: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→ </a:t>
            </a:r>
            <a:r>
              <a:rPr lang="fr-FR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H.erectus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	C. </a:t>
            </a:r>
            <a:r>
              <a:rPr lang="fr-FR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H.sapiens</a:t>
            </a: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→ </a:t>
            </a:r>
            <a:r>
              <a:rPr lang="fr-FR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H.erectus</a:t>
            </a: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→ </a:t>
            </a:r>
            <a:r>
              <a:rPr lang="fr-FR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H.habilis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	D. </a:t>
            </a:r>
            <a:r>
              <a:rPr lang="fr-FR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H.habilis</a:t>
            </a: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→ </a:t>
            </a:r>
            <a:r>
              <a:rPr lang="fr-FR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H.erectus</a:t>
            </a: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→ </a:t>
            </a:r>
            <a:r>
              <a:rPr lang="fr-FR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H.sapiens</a:t>
            </a:r>
            <a:endParaRPr lang="fr-FR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349830" y="3860573"/>
            <a:ext cx="931817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1158875" algn="l"/>
                <a:tab pos="2027238" algn="l"/>
                <a:tab pos="3257550" algn="l"/>
              </a:tabLst>
              <a:defRPr/>
            </a:pP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</a:rPr>
              <a:t> 2: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</a:rPr>
              <a:t>Đặc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</a:rPr>
              <a:t>điểm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</a:rPr>
              <a:t>nào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fr-FR" sz="2800" u="sng" dirty="0" err="1">
                <a:solidFill>
                  <a:srgbClr val="C00000"/>
                </a:solidFill>
                <a:latin typeface="Times New Roman" pitchFamily="18" charset="0"/>
              </a:rPr>
              <a:t>không</a:t>
            </a:r>
            <a:r>
              <a:rPr lang="fr-FR" sz="2800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fr-FR" sz="2800" u="sng" dirty="0" err="1">
                <a:solidFill>
                  <a:srgbClr val="C00000"/>
                </a:solidFill>
                <a:latin typeface="Times New Roman" pitchFamily="18" charset="0"/>
              </a:rPr>
              <a:t>phải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</a:rPr>
              <a:t> là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</a:rPr>
              <a:t>tiến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</a:rPr>
              <a:t>hóa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</a:rPr>
              <a:t>hóa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</a:endParaRPr>
          </a:p>
          <a:p>
            <a:pPr marL="914400" lvl="1" indent="-457200">
              <a:buFontTx/>
              <a:buAutoNum type="alphaUcPeriod"/>
              <a:tabLst>
                <a:tab pos="1158875" algn="l"/>
                <a:tab pos="2027238" algn="l"/>
                <a:tab pos="3257550" algn="l"/>
              </a:tabLst>
              <a:defRPr/>
            </a:pPr>
            <a:r>
              <a:rPr lang="fr-FR" sz="2800" dirty="0" err="1">
                <a:latin typeface="Times New Roman" pitchFamily="18" charset="0"/>
              </a:rPr>
              <a:t>Tiếng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</a:rPr>
              <a:t>nói</a:t>
            </a:r>
            <a:r>
              <a:rPr lang="fr-FR" sz="2800" dirty="0">
                <a:latin typeface="Times New Roman" pitchFamily="18" charset="0"/>
              </a:rPr>
              <a:t>, </a:t>
            </a:r>
            <a:r>
              <a:rPr lang="fr-FR" sz="2800" dirty="0" err="1">
                <a:latin typeface="Times New Roman" pitchFamily="18" charset="0"/>
              </a:rPr>
              <a:t>chữ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</a:rPr>
              <a:t>viết</a:t>
            </a:r>
            <a:r>
              <a:rPr lang="fr-FR" sz="2800" dirty="0">
                <a:latin typeface="Times New Roman" pitchFamily="18" charset="0"/>
              </a:rPr>
              <a:t>	</a:t>
            </a:r>
          </a:p>
          <a:p>
            <a:pPr marL="457200" indent="-457200">
              <a:tabLst>
                <a:tab pos="1158875" algn="l"/>
                <a:tab pos="2027238" algn="l"/>
                <a:tab pos="3257550" algn="l"/>
              </a:tabLst>
              <a:defRPr/>
            </a:pPr>
            <a:r>
              <a:rPr lang="fr-FR" sz="2800" dirty="0" smtClean="0">
                <a:latin typeface="Times New Roman" pitchFamily="18" charset="0"/>
              </a:rPr>
              <a:t>	B</a:t>
            </a:r>
            <a:r>
              <a:rPr lang="fr-FR" sz="2800" dirty="0">
                <a:latin typeface="Times New Roman" pitchFamily="18" charset="0"/>
              </a:rPr>
              <a:t>. </a:t>
            </a:r>
            <a:r>
              <a:rPr lang="fr-FR" sz="2800" dirty="0" err="1">
                <a:latin typeface="Times New Roman" pitchFamily="18" charset="0"/>
              </a:rPr>
              <a:t>Sử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</a:rPr>
              <a:t>dụng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</a:rPr>
              <a:t>lửa</a:t>
            </a:r>
            <a:r>
              <a:rPr lang="fr-FR" sz="2800" dirty="0">
                <a:latin typeface="Times New Roman" pitchFamily="18" charset="0"/>
              </a:rPr>
              <a:t>, </a:t>
            </a:r>
            <a:r>
              <a:rPr lang="fr-FR" sz="2800" dirty="0" err="1">
                <a:latin typeface="Times New Roman" pitchFamily="18" charset="0"/>
              </a:rPr>
              <a:t>tạo</a:t>
            </a:r>
            <a:r>
              <a:rPr lang="fr-FR" sz="2800" dirty="0">
                <a:latin typeface="Times New Roman" pitchFamily="18" charset="0"/>
              </a:rPr>
              <a:t> ra </a:t>
            </a:r>
            <a:r>
              <a:rPr lang="fr-FR" sz="2800" dirty="0" err="1">
                <a:latin typeface="Times New Roman" pitchFamily="18" charset="0"/>
              </a:rPr>
              <a:t>quần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</a:rPr>
              <a:t>áo</a:t>
            </a:r>
            <a:r>
              <a:rPr lang="fr-FR" sz="2800" dirty="0">
                <a:latin typeface="Times New Roman" pitchFamily="18" charset="0"/>
              </a:rPr>
              <a:t>, </a:t>
            </a:r>
            <a:r>
              <a:rPr lang="fr-FR" sz="2800" dirty="0" err="1">
                <a:latin typeface="Times New Roman" pitchFamily="18" charset="0"/>
              </a:rPr>
              <a:t>lều</a:t>
            </a:r>
            <a:r>
              <a:rPr lang="fr-FR" sz="2800" dirty="0">
                <a:latin typeface="Times New Roman" pitchFamily="18" charset="0"/>
              </a:rPr>
              <a:t> ở, </a:t>
            </a:r>
            <a:r>
              <a:rPr lang="fr-FR" sz="2800" dirty="0" err="1">
                <a:latin typeface="Times New Roman" pitchFamily="18" charset="0"/>
              </a:rPr>
              <a:t>trồng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</a:rPr>
              <a:t>trọt</a:t>
            </a:r>
            <a:r>
              <a:rPr lang="fr-FR" sz="2800" dirty="0">
                <a:latin typeface="Times New Roman" pitchFamily="18" charset="0"/>
              </a:rPr>
              <a:t>, </a:t>
            </a:r>
            <a:r>
              <a:rPr lang="fr-FR" sz="2800" dirty="0" err="1">
                <a:latin typeface="Times New Roman" pitchFamily="18" charset="0"/>
              </a:rPr>
              <a:t>chăn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</a:rPr>
              <a:t>nuôi</a:t>
            </a:r>
            <a:endParaRPr lang="en-US" sz="2800" dirty="0">
              <a:latin typeface="Times New Roman" pitchFamily="18" charset="0"/>
            </a:endParaRPr>
          </a:p>
          <a:p>
            <a:pPr>
              <a:tabLst>
                <a:tab pos="1158875" algn="l"/>
                <a:tab pos="2027238" algn="l"/>
                <a:tab pos="3257550" algn="l"/>
              </a:tabLst>
              <a:defRPr/>
            </a:pP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</a:rPr>
              <a:t>    C</a:t>
            </a:r>
            <a:r>
              <a:rPr lang="fr-FR" sz="2800" dirty="0">
                <a:latin typeface="Times New Roman" pitchFamily="18" charset="0"/>
              </a:rPr>
              <a:t>. Là </a:t>
            </a:r>
            <a:r>
              <a:rPr lang="fr-FR" sz="2800" dirty="0" err="1">
                <a:latin typeface="Times New Roman" pitchFamily="18" charset="0"/>
              </a:rPr>
              <a:t>những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</a:rPr>
              <a:t>biến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</a:rPr>
              <a:t>đổi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</a:rPr>
              <a:t>thích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</a:rPr>
              <a:t>nghi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</a:rPr>
              <a:t>về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</a:rPr>
              <a:t>mặt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</a:rPr>
              <a:t>thể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</a:rPr>
              <a:t>chất</a:t>
            </a:r>
            <a:r>
              <a:rPr lang="fr-FR" sz="2800" dirty="0">
                <a:latin typeface="Times New Roman" pitchFamily="18" charset="0"/>
              </a:rPr>
              <a:t>	</a:t>
            </a:r>
          </a:p>
          <a:p>
            <a:pPr>
              <a:tabLst>
                <a:tab pos="1158875" algn="l"/>
                <a:tab pos="2027238" algn="l"/>
                <a:tab pos="3257550" algn="l"/>
              </a:tabLst>
              <a:defRPr/>
            </a:pPr>
            <a:r>
              <a:rPr lang="fr-FR" sz="2800" dirty="0" smtClean="0">
                <a:latin typeface="Times New Roman" pitchFamily="18" charset="0"/>
              </a:rPr>
              <a:t>     D</a:t>
            </a:r>
            <a:r>
              <a:rPr lang="fr-FR" sz="2800" dirty="0">
                <a:latin typeface="Times New Roman" pitchFamily="18" charset="0"/>
              </a:rPr>
              <a:t>. </a:t>
            </a:r>
            <a:r>
              <a:rPr lang="fr-FR" sz="2800" dirty="0" err="1">
                <a:latin typeface="Times New Roman" pitchFamily="18" charset="0"/>
              </a:rPr>
              <a:t>Chế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</a:rPr>
              <a:t>tạo</a:t>
            </a:r>
            <a:r>
              <a:rPr lang="fr-FR" sz="2800" dirty="0">
                <a:latin typeface="Times New Roman" pitchFamily="18" charset="0"/>
              </a:rPr>
              <a:t>, </a:t>
            </a:r>
            <a:r>
              <a:rPr lang="fr-FR" sz="2800" dirty="0" err="1">
                <a:latin typeface="Times New Roman" pitchFamily="18" charset="0"/>
              </a:rPr>
              <a:t>sử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</a:rPr>
              <a:t>dụng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</a:rPr>
              <a:t>công</a:t>
            </a:r>
            <a:r>
              <a:rPr lang="fr-FR" sz="2800" dirty="0">
                <a:latin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</a:rPr>
              <a:t>cụ</a:t>
            </a:r>
            <a:endParaRPr lang="fr-FR" sz="2800" dirty="0">
              <a:latin typeface="Times New Roman" pitchFamily="18" charset="0"/>
            </a:endParaRPr>
          </a:p>
        </p:txBody>
      </p:sp>
      <p:sp>
        <p:nvSpPr>
          <p:cNvPr id="64516" name="WordArt 4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835447" y="539931"/>
            <a:ext cx="4135437" cy="4229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795922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079864" y="1205004"/>
            <a:ext cx="10040983" cy="4953000"/>
          </a:xfrm>
        </p:spPr>
        <p:txBody>
          <a:bodyPr>
            <a:normAutofit fontScale="85000" lnSpcReduction="20000"/>
          </a:bodyPr>
          <a:lstStyle/>
          <a:p>
            <a:pPr marL="571500" indent="-57150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ây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ở ng</a:t>
            </a:r>
            <a:r>
              <a:rPr lang="vi-VN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gắn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571500" indent="-57150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</a:t>
            </a:r>
            <a:r>
              <a:rPr lang="en-US" altLang="en-US" dirty="0" smtClean="0">
                <a:latin typeface="Times New Roman" panose="02020603050405020304" pitchFamily="18" charset="0"/>
              </a:rPr>
              <a:t>a. </a:t>
            </a:r>
            <a:r>
              <a:rPr lang="en-US" altLang="en-US" dirty="0">
                <a:latin typeface="Times New Roman" panose="02020603050405020304" pitchFamily="18" charset="0"/>
              </a:rPr>
              <a:t>R</a:t>
            </a:r>
            <a:r>
              <a:rPr lang="vi-VN" altLang="en-US" dirty="0">
                <a:latin typeface="Times New Roman" panose="02020603050405020304" pitchFamily="18" charset="0"/>
              </a:rPr>
              <a:t>ă</a:t>
            </a:r>
            <a:r>
              <a:rPr lang="en-US" altLang="en-US" dirty="0">
                <a:latin typeface="Times New Roman" panose="02020603050405020304" pitchFamily="18" charset="0"/>
              </a:rPr>
              <a:t>ng </a:t>
            </a:r>
            <a:r>
              <a:rPr lang="en-US" altLang="en-US" dirty="0" err="1">
                <a:latin typeface="Times New Roman" panose="02020603050405020304" pitchFamily="18" charset="0"/>
              </a:rPr>
              <a:t>nanh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kém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phát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triển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</a:p>
          <a:p>
            <a:pPr marL="571500" indent="-57150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</a:t>
            </a:r>
            <a:r>
              <a:rPr lang="en-US" altLang="en-US" dirty="0" smtClean="0">
                <a:latin typeface="Times New Roman" panose="02020603050405020304" pitchFamily="18" charset="0"/>
              </a:rPr>
              <a:t>b. </a:t>
            </a:r>
            <a:r>
              <a:rPr lang="en-US" altLang="en-US" dirty="0" err="1">
                <a:latin typeface="Times New Roman" panose="02020603050405020304" pitchFamily="18" charset="0"/>
              </a:rPr>
              <a:t>Trán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rộng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thẳng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marL="571500" indent="-57150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</a:t>
            </a:r>
            <a:r>
              <a:rPr lang="en-US" altLang="en-US" dirty="0" smtClean="0">
                <a:latin typeface="Times New Roman" panose="02020603050405020304" pitchFamily="18" charset="0"/>
              </a:rPr>
              <a:t>c. </a:t>
            </a:r>
            <a:r>
              <a:rPr lang="en-US" altLang="en-US" dirty="0" err="1">
                <a:latin typeface="Times New Roman" panose="02020603050405020304" pitchFamily="18" charset="0"/>
              </a:rPr>
              <a:t>Còn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gờ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trên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nếp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mắt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marL="571500" indent="-57150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</a:t>
            </a:r>
            <a:r>
              <a:rPr lang="en-US" altLang="en-US" dirty="0" smtClean="0">
                <a:latin typeface="Times New Roman" panose="02020603050405020304" pitchFamily="18" charset="0"/>
              </a:rPr>
              <a:t>d. </a:t>
            </a:r>
            <a:r>
              <a:rPr lang="en-US" altLang="en-US" dirty="0">
                <a:latin typeface="Times New Roman" panose="02020603050405020304" pitchFamily="18" charset="0"/>
              </a:rPr>
              <a:t>X</a:t>
            </a:r>
            <a:r>
              <a:rPr lang="vi-VN" altLang="en-US" dirty="0">
                <a:latin typeface="Times New Roman" panose="02020603050405020304" pitchFamily="18" charset="0"/>
              </a:rPr>
              <a:t>ươ</a:t>
            </a:r>
            <a:r>
              <a:rPr lang="en-US" altLang="en-US" dirty="0">
                <a:latin typeface="Times New Roman" panose="02020603050405020304" pitchFamily="18" charset="0"/>
              </a:rPr>
              <a:t>ng </a:t>
            </a:r>
            <a:r>
              <a:rPr lang="en-US" altLang="en-US" dirty="0" err="1">
                <a:latin typeface="Times New Roman" panose="02020603050405020304" pitchFamily="18" charset="0"/>
              </a:rPr>
              <a:t>hàm</a:t>
            </a:r>
            <a:r>
              <a:rPr lang="en-US" altLang="en-US" dirty="0">
                <a:latin typeface="Times New Roman" panose="02020603050405020304" pitchFamily="18" charset="0"/>
              </a:rPr>
              <a:t> d</a:t>
            </a:r>
            <a:r>
              <a:rPr lang="vi-VN" altLang="en-US" dirty="0">
                <a:latin typeface="Times New Roman" panose="02020603050405020304" pitchFamily="18" charset="0"/>
              </a:rPr>
              <a:t>ư</a:t>
            </a:r>
            <a:r>
              <a:rPr lang="en-US" altLang="en-US" dirty="0" err="1">
                <a:latin typeface="Times New Roman" panose="02020603050405020304" pitchFamily="18" charset="0"/>
              </a:rPr>
              <a:t>ới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lồi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cằm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endParaRPr lang="en-US" altLang="en-US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iểm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ây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v</a:t>
            </a:r>
            <a:r>
              <a:rPr lang="vi-VN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ợn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ời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</a:rPr>
              <a:t>  a. </a:t>
            </a:r>
            <a:r>
              <a:rPr lang="en-US" altLang="en-US" dirty="0" err="1"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</a:rPr>
              <a:t> l</a:t>
            </a:r>
            <a:r>
              <a:rPr lang="vi-VN" altLang="en-US" dirty="0">
                <a:latin typeface="Times New Roman" panose="02020603050405020304" pitchFamily="18" charset="0"/>
              </a:rPr>
              <a:t>ư</a:t>
            </a:r>
            <a:r>
              <a:rPr lang="en-US" altLang="en-US" dirty="0" err="1">
                <a:latin typeface="Times New Roman" panose="02020603050405020304" pitchFamily="18" charset="0"/>
              </a:rPr>
              <a:t>ợng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cặp</a:t>
            </a:r>
            <a:r>
              <a:rPr lang="en-US" altLang="en-US" dirty="0">
                <a:latin typeface="Times New Roman" panose="02020603050405020304" pitchFamily="18" charset="0"/>
              </a:rPr>
              <a:t> Nu </a:t>
            </a:r>
            <a:r>
              <a:rPr lang="en-US" altLang="en-US" dirty="0" err="1"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</a:rPr>
              <a:t> ADN 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</a:rPr>
              <a:t>  b. </a:t>
            </a:r>
            <a:r>
              <a:rPr lang="en-US" altLang="en-US" dirty="0" err="1"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ngón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tay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</a:rPr>
              <a:t>  c. </a:t>
            </a:r>
            <a:r>
              <a:rPr lang="en-US" altLang="en-US" dirty="0" err="1"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ngón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chân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</a:rPr>
              <a:t>  d. </a:t>
            </a:r>
            <a:r>
              <a:rPr lang="en-US" altLang="en-US" dirty="0" err="1">
                <a:latin typeface="Times New Roman" panose="02020603050405020304" pitchFamily="18" charset="0"/>
              </a:rPr>
              <a:t>Thời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mang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thai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marL="571500" indent="-571500" algn="just">
              <a:spcBef>
                <a:spcPct val="0"/>
              </a:spcBef>
              <a:buNone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65539" name="WordArt 4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283132" y="635725"/>
            <a:ext cx="4419600" cy="357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11801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524000" y="5715000"/>
            <a:ext cx="990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Cá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590800" y="5791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Kì nhông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4800600" y="57912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Rùa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324600" y="5791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Gà</a:t>
            </a:r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8001000" y="5791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Thỏ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9296400" y="57912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Người</a:t>
            </a:r>
          </a:p>
        </p:txBody>
      </p:sp>
      <p:pic>
        <p:nvPicPr>
          <p:cNvPr id="14746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749462"/>
            <a:ext cx="8865326" cy="485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326674" y="6252754"/>
            <a:ext cx="82818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381000" y="238287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EE081E"/>
                </a:solidFill>
              </a:rPr>
              <a:t>BẰNG </a:t>
            </a:r>
            <a:r>
              <a:rPr lang="en-US" altLang="en-US" sz="2400" b="1" dirty="0">
                <a:solidFill>
                  <a:srgbClr val="EE081E"/>
                </a:solidFill>
              </a:rPr>
              <a:t>CHỨNG PHÔI SINH </a:t>
            </a:r>
            <a:r>
              <a:rPr lang="en-US" altLang="en-US" sz="2400" b="1" dirty="0" smtClean="0">
                <a:solidFill>
                  <a:srgbClr val="EE081E"/>
                </a:solidFill>
              </a:rPr>
              <a:t>HỌC SO SÁNH</a:t>
            </a:r>
            <a:endParaRPr lang="en-US" altLang="en-US" sz="2400" b="1" dirty="0">
              <a:solidFill>
                <a:srgbClr val="EE08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47268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uot thua - Vermi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66" y="1805033"/>
            <a:ext cx="2126117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222920" y="5118920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solidFill>
                  <a:srgbClr val="C00000"/>
                </a:solidFill>
              </a:rPr>
              <a:t>Ru</a:t>
            </a:r>
            <a:r>
              <a:rPr lang="en-US" altLang="en-US" sz="2000" b="1" dirty="0" err="1">
                <a:solidFill>
                  <a:srgbClr val="C00000"/>
                </a:solidFill>
              </a:rPr>
              <a:t>ột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thừa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4271384" y="603296"/>
            <a:ext cx="3430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8124325" y="5137197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C00000"/>
                </a:solidFill>
              </a:rPr>
              <a:t>Răng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khôn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14342" name="Picture 6" descr="Hiện tượng đau xương cụt là dấu hiệu của những căn bệnh nguy hiể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30" y="1805033"/>
            <a:ext cx="2474912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4498204" y="5137197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C00000"/>
                </a:solidFill>
              </a:rPr>
              <a:t>Xương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cụt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14344" name="Picture 8" descr="Đau răng số 8 và cách chữa trị | KĐR dược liệu Ngọc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489" y="1805033"/>
            <a:ext cx="2789237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12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73688" y="3576638"/>
            <a:ext cx="480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 i="1">
              <a:solidFill>
                <a:srgbClr val="FF0000"/>
              </a:solidFill>
            </a:endParaRPr>
          </a:p>
        </p:txBody>
      </p:sp>
      <p:pic>
        <p:nvPicPr>
          <p:cNvPr id="15363" name="Picture 4" descr="Duoi - human tai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1844675"/>
            <a:ext cx="2233613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406900" y="476250"/>
            <a:ext cx="32337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Hiện tượng lại tổ</a:t>
            </a:r>
          </a:p>
        </p:txBody>
      </p:sp>
      <p:pic>
        <p:nvPicPr>
          <p:cNvPr id="15365" name="Picture 6" descr="Hiện tượng lại tổ - Sinh học 12 - Trương Hoàng Anh - Thư viện T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323976"/>
            <a:ext cx="3506788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Những người mắc bệnh &quot;mọc lông&quot; kỳ lạ nhất thế giới | Diễn Đàn Xổ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3943350"/>
            <a:ext cx="35433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314995" y="576194"/>
            <a:ext cx="3939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2301" y="370435"/>
            <a:ext cx="105441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QUÁ TRÌNH PHÁT SINH LOÀI NGƯỜI HIỆN ĐẠI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94487" y="2113529"/>
            <a:ext cx="6374674" cy="2827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zh-CN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Giải phẫu so sánh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Phôi sinh học so sánh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Sinh lí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Sinh học phân tử</a:t>
            </a:r>
          </a:p>
        </p:txBody>
      </p:sp>
      <p:sp>
        <p:nvSpPr>
          <p:cNvPr id="6" name="Rectangle 5"/>
          <p:cNvSpPr/>
          <p:nvPr/>
        </p:nvSpPr>
        <p:spPr>
          <a:xfrm>
            <a:off x="719822" y="1232786"/>
            <a:ext cx="10119628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276475"/>
            <a:ext cx="3737338" cy="4490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9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429603"/>
            <a:ext cx="37969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Gib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3566704"/>
            <a:ext cx="37969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Rhesus_Macaques_45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60" y="3585754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gori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60" y="447020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117666" y="5967548"/>
            <a:ext cx="2590800" cy="400110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Vượn</a:t>
            </a:r>
            <a:r>
              <a:rPr lang="en-US" altLang="en-US" sz="20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Gibbon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189514" y="2769589"/>
            <a:ext cx="2209800" cy="400110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FF00"/>
                </a:solidFill>
                <a:cs typeface="Arial" panose="020B0604020202020204" pitchFamily="34" charset="0"/>
              </a:rPr>
              <a:t>Tinh</a:t>
            </a:r>
            <a:r>
              <a:rPr lang="en-US" altLang="en-US" sz="2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cs typeface="Arial" panose="020B0604020202020204" pitchFamily="34" charset="0"/>
              </a:rPr>
              <a:t>tinh</a:t>
            </a:r>
            <a:endParaRPr lang="en-US" altLang="en-US" sz="20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8743406" y="2787822"/>
            <a:ext cx="2209800" cy="400110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FF00"/>
                </a:solidFill>
                <a:cs typeface="Arial" panose="020B0604020202020204" pitchFamily="34" charset="0"/>
              </a:rPr>
              <a:t>Gôrila</a:t>
            </a:r>
            <a:endParaRPr lang="en-US" altLang="en-US" sz="20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8608423" y="6081244"/>
            <a:ext cx="2209800" cy="400110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Rhesut</a:t>
            </a:r>
            <a:endParaRPr lang="en-US" altLang="en-US" sz="2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216275" y="2281238"/>
            <a:ext cx="480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 i="1">
              <a:solidFill>
                <a:srgbClr val="002060"/>
              </a:solidFill>
            </a:endParaRPr>
          </a:p>
        </p:txBody>
      </p:sp>
      <p:pic>
        <p:nvPicPr>
          <p:cNvPr id="10244" name="Picture 11" descr="Human bon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465" y="961730"/>
            <a:ext cx="3596638" cy="47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Bo xuong Gor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11" y="961730"/>
            <a:ext cx="2817649" cy="47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4764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955</Words>
  <Application>Microsoft Office PowerPoint</Application>
  <PresentationFormat>Widescreen</PresentationFormat>
  <Paragraphs>134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SimSun</vt:lpstr>
      <vt:lpstr>.VnTime</vt:lpstr>
      <vt:lpstr>Arial</vt:lpstr>
      <vt:lpstr>Calibri</vt:lpstr>
      <vt:lpstr>Calibri Light</vt:lpstr>
      <vt:lpstr>等线</vt:lpstr>
      <vt:lpstr>Times New Roman</vt:lpstr>
      <vt:lpstr>Wingdings</vt:lpstr>
      <vt:lpstr>Office Theme</vt:lpstr>
      <vt:lpstr>Bài 34 </vt:lpstr>
      <vt:lpstr>Quá trình tiến hóa của loài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Homo sapiens</vt:lpstr>
      <vt:lpstr>PowerPoint Presentation</vt:lpstr>
      <vt:lpstr>PowerPoint Presentation</vt:lpstr>
      <vt:lpstr>PowerPoint Presentation</vt:lpstr>
      <vt:lpstr>PowerPoint Presentation</vt:lpstr>
      <vt:lpstr>3. Giả thuyết nơi xuất hiện loài người </vt:lpstr>
      <vt:lpstr>PowerPoint Presentation</vt:lpstr>
      <vt:lpstr>II. NGƯỜI HIỆN ĐẠI VÀ SỰ TIẾN HÓA VĂN HÓA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OSAKA</dc:creator>
  <cp:lastModifiedBy>Admin</cp:lastModifiedBy>
  <cp:revision>87</cp:revision>
  <dcterms:created xsi:type="dcterms:W3CDTF">2020-04-08T16:46:50Z</dcterms:created>
  <dcterms:modified xsi:type="dcterms:W3CDTF">2024-05-09T15:17:24Z</dcterms:modified>
</cp:coreProperties>
</file>