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19" r:id="rId2"/>
    <p:sldId id="417" r:id="rId3"/>
    <p:sldId id="420" r:id="rId4"/>
    <p:sldId id="399" r:id="rId5"/>
    <p:sldId id="410" r:id="rId6"/>
    <p:sldId id="411" r:id="rId7"/>
    <p:sldId id="412" r:id="rId8"/>
    <p:sldId id="413" r:id="rId9"/>
    <p:sldId id="414" r:id="rId10"/>
    <p:sldId id="415" r:id="rId11"/>
    <p:sldId id="416" r:id="rId12"/>
    <p:sldId id="418" r:id="rId13"/>
    <p:sldId id="421" r:id="rId14"/>
    <p:sldId id="431" r:id="rId15"/>
    <p:sldId id="422" r:id="rId16"/>
    <p:sldId id="423" r:id="rId17"/>
    <p:sldId id="424" r:id="rId18"/>
    <p:sldId id="432" r:id="rId19"/>
    <p:sldId id="433" r:id="rId20"/>
    <p:sldId id="425" r:id="rId21"/>
    <p:sldId id="426" r:id="rId22"/>
    <p:sldId id="447" r:id="rId23"/>
    <p:sldId id="434" r:id="rId24"/>
    <p:sldId id="435" r:id="rId25"/>
    <p:sldId id="436" r:id="rId26"/>
    <p:sldId id="437" r:id="rId27"/>
    <p:sldId id="438" r:id="rId28"/>
    <p:sldId id="442" r:id="rId29"/>
    <p:sldId id="439" r:id="rId30"/>
    <p:sldId id="443" r:id="rId31"/>
    <p:sldId id="440" r:id="rId32"/>
    <p:sldId id="441" r:id="rId33"/>
    <p:sldId id="444" r:id="rId34"/>
    <p:sldId id="445" r:id="rId35"/>
    <p:sldId id="44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0000FF"/>
    <a:srgbClr val="DF29D6"/>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7A8A0-55BB-483D-AF11-51E2174DBAAB}" v="35" dt="2024-08-06T07:15:45.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226" autoAdjust="0"/>
  </p:normalViewPr>
  <p:slideViewPr>
    <p:cSldViewPr snapToGrid="0">
      <p:cViewPr varScale="1">
        <p:scale>
          <a:sx n="63" d="100"/>
          <a:sy n="63" d="100"/>
        </p:scale>
        <p:origin x="996" y="52"/>
      </p:cViewPr>
      <p:guideLst/>
    </p:cSldViewPr>
  </p:slideViewPr>
  <p:notesTextViewPr>
    <p:cViewPr>
      <p:scale>
        <a:sx n="50" d="100"/>
        <a:sy n="5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309716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598F6-3879-8D62-7778-57725561E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9112D-E5E6-CA87-85EE-6896E5777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6BFF8-5A9D-46AF-C6EB-55BE165D3AEA}"/>
              </a:ext>
            </a:extLst>
          </p:cNvPr>
          <p:cNvSpPr>
            <a:spLocks noGrp="1"/>
          </p:cNvSpPr>
          <p:nvPr>
            <p:ph type="body" idx="1"/>
          </p:nvPr>
        </p:nvSpPr>
        <p:spPr/>
        <p:txBody>
          <a:bodyPr/>
          <a:lstStyle/>
          <a:p>
            <a:endParaRPr lang="vi-VN" dirty="0"/>
          </a:p>
        </p:txBody>
      </p:sp>
      <p:sp>
        <p:nvSpPr>
          <p:cNvPr id="4" name="Slide Number Placeholder 3">
            <a:extLst>
              <a:ext uri="{FF2B5EF4-FFF2-40B4-BE49-F238E27FC236}">
                <a16:creationId xmlns:a16="http://schemas.microsoft.com/office/drawing/2014/main" id="{4D8A1E04-222C-5BF3-BCE4-83876D0B62B4}"/>
              </a:ext>
            </a:extLst>
          </p:cNvPr>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31431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151778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151546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340152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77E56-190A-45F8-4693-E5713E7C9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3BD01-AC82-DAAA-B176-89FFB8DFB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99BD6-3CBC-F1A0-3E4A-4EF87A1E8F49}"/>
              </a:ext>
            </a:extLst>
          </p:cNvPr>
          <p:cNvSpPr>
            <a:spLocks noGrp="1"/>
          </p:cNvSpPr>
          <p:nvPr>
            <p:ph type="body" idx="1"/>
          </p:nvPr>
        </p:nvSpPr>
        <p:spPr/>
        <p:txBody>
          <a:bodyPr/>
          <a:lstStyle/>
          <a:p>
            <a:endParaRPr lang="vi-VN" dirty="0"/>
          </a:p>
        </p:txBody>
      </p:sp>
      <p:sp>
        <p:nvSpPr>
          <p:cNvPr id="4" name="Slide Number Placeholder 3">
            <a:extLst>
              <a:ext uri="{FF2B5EF4-FFF2-40B4-BE49-F238E27FC236}">
                <a16:creationId xmlns:a16="http://schemas.microsoft.com/office/drawing/2014/main" id="{7DD3B4A9-62B3-D8F4-5B7C-A05C49579DBE}"/>
              </a:ext>
            </a:extLst>
          </p:cNvPr>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369028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FFEF4F74-807A-459E-38FF-D724CAE4A13C}"/>
              </a:ext>
            </a:extLst>
          </p:cNvPr>
          <p:cNvSpPr txBox="1"/>
          <p:nvPr userDrawn="1"/>
        </p:nvSpPr>
        <p:spPr>
          <a:xfrm>
            <a:off x="3845700" y="365080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3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10" Type="http://schemas.openxmlformats.org/officeDocument/2006/relationships/image" Target="../media/image45.png"/><Relationship Id="rId4" Type="http://schemas.openxmlformats.org/officeDocument/2006/relationships/image" Target="../media/image390.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49.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78.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notesSlide" Target="../notesSlides/notesSlide1.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notesSlide" Target="../notesSlides/notesSlide2.xml"/><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28" Type="http://schemas.openxmlformats.org/officeDocument/2006/relationships/image" Target="../media/image82.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2" Type="http://schemas.openxmlformats.org/officeDocument/2006/relationships/notesSlide" Target="../notesSlides/notesSlide3.xml"/><Relationship Id="rId16" Type="http://schemas.openxmlformats.org/officeDocument/2006/relationships/image" Target="../media/image96.png"/><Relationship Id="rId20" Type="http://schemas.openxmlformats.org/officeDocument/2006/relationships/image" Target="../media/image100.png"/><Relationship Id="rId29"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10" Type="http://schemas.openxmlformats.org/officeDocument/2006/relationships/image" Target="../media/image90.png"/><Relationship Id="rId19" Type="http://schemas.openxmlformats.org/officeDocument/2006/relationships/image" Target="../media/image99.png"/><Relationship Id="rId31" Type="http://schemas.openxmlformats.org/officeDocument/2006/relationships/image" Target="../media/image111.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 Id="rId30" Type="http://schemas.openxmlformats.org/officeDocument/2006/relationships/image" Target="../media/image110.png"/></Relationships>
</file>

<file path=ppt/slides/_rels/slide16.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png"/><Relationship Id="rId3" Type="http://schemas.openxmlformats.org/officeDocument/2006/relationships/image" Target="../media/image113.png"/><Relationship Id="rId21" Type="http://schemas.microsoft.com/office/2007/relationships/hdphoto" Target="../media/hdphoto1.wdp"/><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image" Target="../media/image112.png"/><Relationship Id="rId16" Type="http://schemas.openxmlformats.org/officeDocument/2006/relationships/image" Target="../media/image126.png"/><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10" Type="http://schemas.openxmlformats.org/officeDocument/2006/relationships/image" Target="../media/image120.png"/><Relationship Id="rId19" Type="http://schemas.openxmlformats.org/officeDocument/2006/relationships/image" Target="../media/image129.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17.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132.png"/><Relationship Id="rId21" Type="http://schemas.openxmlformats.org/officeDocument/2006/relationships/image" Target="../media/image150.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image" Target="../media/image131.png"/><Relationship Id="rId16" Type="http://schemas.openxmlformats.org/officeDocument/2006/relationships/image" Target="../media/image145.png"/><Relationship Id="rId20"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40.png"/><Relationship Id="rId24" Type="http://schemas.openxmlformats.org/officeDocument/2006/relationships/image" Target="../media/image153.png"/><Relationship Id="rId5" Type="http://schemas.openxmlformats.org/officeDocument/2006/relationships/image" Target="../media/image134.png"/><Relationship Id="rId15" Type="http://schemas.openxmlformats.org/officeDocument/2006/relationships/image" Target="../media/image144.png"/><Relationship Id="rId23" Type="http://schemas.openxmlformats.org/officeDocument/2006/relationships/image" Target="../media/image152.png"/><Relationship Id="rId10" Type="http://schemas.openxmlformats.org/officeDocument/2006/relationships/image" Target="../media/image139.png"/><Relationship Id="rId19" Type="http://schemas.openxmlformats.org/officeDocument/2006/relationships/image" Target="../media/image148.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 Id="rId22" Type="http://schemas.openxmlformats.org/officeDocument/2006/relationships/image" Target="../media/image151.png"/></Relationships>
</file>

<file path=ppt/slides/_rels/slide18.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png"/><Relationship Id="rId26" Type="http://schemas.openxmlformats.org/officeDocument/2006/relationships/image" Target="../media/image177.png"/><Relationship Id="rId3" Type="http://schemas.openxmlformats.org/officeDocument/2006/relationships/image" Target="../media/image155.png"/><Relationship Id="rId21" Type="http://schemas.openxmlformats.org/officeDocument/2006/relationships/image" Target="../media/image172.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176.png"/><Relationship Id="rId2" Type="http://schemas.openxmlformats.org/officeDocument/2006/relationships/notesSlide" Target="../notesSlides/notesSlide4.xml"/><Relationship Id="rId16" Type="http://schemas.openxmlformats.org/officeDocument/2006/relationships/image" Target="../media/image167.png"/><Relationship Id="rId20" Type="http://schemas.openxmlformats.org/officeDocument/2006/relationships/image" Target="../media/image171.png"/><Relationship Id="rId29" Type="http://schemas.openxmlformats.org/officeDocument/2006/relationships/image" Target="../media/image181.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24" Type="http://schemas.openxmlformats.org/officeDocument/2006/relationships/image" Target="../media/image175.png"/><Relationship Id="rId32" Type="http://schemas.openxmlformats.org/officeDocument/2006/relationships/image" Target="../media/image184.png"/><Relationship Id="rId5" Type="http://schemas.openxmlformats.org/officeDocument/2006/relationships/image" Target="../media/image156.png"/><Relationship Id="rId15" Type="http://schemas.openxmlformats.org/officeDocument/2006/relationships/image" Target="../media/image166.png"/><Relationship Id="rId23" Type="http://schemas.openxmlformats.org/officeDocument/2006/relationships/image" Target="../media/image174.png"/><Relationship Id="rId28" Type="http://schemas.openxmlformats.org/officeDocument/2006/relationships/image" Target="../media/image179.png"/><Relationship Id="rId10" Type="http://schemas.openxmlformats.org/officeDocument/2006/relationships/image" Target="../media/image161.png"/><Relationship Id="rId19" Type="http://schemas.openxmlformats.org/officeDocument/2006/relationships/image" Target="../media/image170.png"/><Relationship Id="rId31" Type="http://schemas.openxmlformats.org/officeDocument/2006/relationships/image" Target="../media/image183.png"/><Relationship Id="rId4" Type="http://schemas.openxmlformats.org/officeDocument/2006/relationships/image" Target="../media/image132.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173.png"/><Relationship Id="rId27" Type="http://schemas.openxmlformats.org/officeDocument/2006/relationships/image" Target="../media/image178.png"/><Relationship Id="rId30" Type="http://schemas.openxmlformats.org/officeDocument/2006/relationships/image" Target="../media/image182.png"/></Relationships>
</file>

<file path=ppt/slides/_rels/slide19.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18" Type="http://schemas.openxmlformats.org/officeDocument/2006/relationships/image" Target="../media/image201.png"/><Relationship Id="rId3" Type="http://schemas.openxmlformats.org/officeDocument/2006/relationships/image" Target="../media/image186.png"/><Relationship Id="rId21" Type="http://schemas.openxmlformats.org/officeDocument/2006/relationships/image" Target="../media/image204.png"/><Relationship Id="rId7" Type="http://schemas.openxmlformats.org/officeDocument/2006/relationships/image" Target="../media/image190.png"/><Relationship Id="rId12" Type="http://schemas.openxmlformats.org/officeDocument/2006/relationships/image" Target="../media/image195.png"/><Relationship Id="rId17" Type="http://schemas.openxmlformats.org/officeDocument/2006/relationships/image" Target="../media/image200.png"/><Relationship Id="rId2" Type="http://schemas.openxmlformats.org/officeDocument/2006/relationships/image" Target="../media/image185.png"/><Relationship Id="rId16" Type="http://schemas.openxmlformats.org/officeDocument/2006/relationships/image" Target="../media/image199.png"/><Relationship Id="rId20" Type="http://schemas.openxmlformats.org/officeDocument/2006/relationships/image" Target="../media/image203.png"/><Relationship Id="rId1" Type="http://schemas.openxmlformats.org/officeDocument/2006/relationships/slideLayout" Target="../slideLayouts/slideLayout2.xml"/><Relationship Id="rId6" Type="http://schemas.openxmlformats.org/officeDocument/2006/relationships/image" Target="../media/image189.png"/><Relationship Id="rId11" Type="http://schemas.openxmlformats.org/officeDocument/2006/relationships/image" Target="../media/image194.png"/><Relationship Id="rId5" Type="http://schemas.openxmlformats.org/officeDocument/2006/relationships/image" Target="../media/image188.png"/><Relationship Id="rId15" Type="http://schemas.openxmlformats.org/officeDocument/2006/relationships/image" Target="../media/image198.png"/><Relationship Id="rId10" Type="http://schemas.openxmlformats.org/officeDocument/2006/relationships/image" Target="../media/image193.png"/><Relationship Id="rId19" Type="http://schemas.openxmlformats.org/officeDocument/2006/relationships/image" Target="../media/image202.png"/><Relationship Id="rId4" Type="http://schemas.openxmlformats.org/officeDocument/2006/relationships/image" Target="../media/image187.png"/><Relationship Id="rId9" Type="http://schemas.openxmlformats.org/officeDocument/2006/relationships/image" Target="../media/image192.png"/><Relationship Id="rId14" Type="http://schemas.openxmlformats.org/officeDocument/2006/relationships/image" Target="../media/image197.png"/><Relationship Id="rId22"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20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5.png"/><Relationship Id="rId4" Type="http://schemas.openxmlformats.org/officeDocument/2006/relationships/image" Target="../media/image130.png"/></Relationships>
</file>

<file path=ppt/slides/_rels/slide21.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219.png"/><Relationship Id="rId18" Type="http://schemas.openxmlformats.org/officeDocument/2006/relationships/image" Target="../media/image224.png"/><Relationship Id="rId26" Type="http://schemas.openxmlformats.org/officeDocument/2006/relationships/image" Target="../media/image231.png"/><Relationship Id="rId21" Type="http://schemas.openxmlformats.org/officeDocument/2006/relationships/image" Target="../media/image227.png"/><Relationship Id="rId7" Type="http://schemas.openxmlformats.org/officeDocument/2006/relationships/image" Target="../media/image213.png"/><Relationship Id="rId12" Type="http://schemas.openxmlformats.org/officeDocument/2006/relationships/image" Target="../media/image218.png"/><Relationship Id="rId17" Type="http://schemas.openxmlformats.org/officeDocument/2006/relationships/image" Target="../media/image223.png"/><Relationship Id="rId25" Type="http://schemas.openxmlformats.org/officeDocument/2006/relationships/image" Target="../media/image209.png"/><Relationship Id="rId2" Type="http://schemas.openxmlformats.org/officeDocument/2006/relationships/image" Target="../media/image208.png"/><Relationship Id="rId16" Type="http://schemas.openxmlformats.org/officeDocument/2006/relationships/image" Target="../media/image222.png"/><Relationship Id="rId20"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image" Target="../media/image217.png"/><Relationship Id="rId24" Type="http://schemas.openxmlformats.org/officeDocument/2006/relationships/image" Target="../media/image230.png"/><Relationship Id="rId5" Type="http://schemas.openxmlformats.org/officeDocument/2006/relationships/image" Target="../media/image211.png"/><Relationship Id="rId15" Type="http://schemas.openxmlformats.org/officeDocument/2006/relationships/image" Target="../media/image221.png"/><Relationship Id="rId23" Type="http://schemas.openxmlformats.org/officeDocument/2006/relationships/image" Target="../media/image229.png"/><Relationship Id="rId28" Type="http://schemas.openxmlformats.org/officeDocument/2006/relationships/image" Target="../media/image234.png"/><Relationship Id="rId10" Type="http://schemas.openxmlformats.org/officeDocument/2006/relationships/image" Target="../media/image216.png"/><Relationship Id="rId19" Type="http://schemas.openxmlformats.org/officeDocument/2006/relationships/image" Target="../media/image225.png"/><Relationship Id="rId4" Type="http://schemas.openxmlformats.org/officeDocument/2006/relationships/image" Target="../media/image210.png"/><Relationship Id="rId9" Type="http://schemas.openxmlformats.org/officeDocument/2006/relationships/image" Target="../media/image215.png"/><Relationship Id="rId14" Type="http://schemas.openxmlformats.org/officeDocument/2006/relationships/image" Target="../media/image220.png"/><Relationship Id="rId22" Type="http://schemas.openxmlformats.org/officeDocument/2006/relationships/image" Target="../media/image228.png"/><Relationship Id="rId27" Type="http://schemas.openxmlformats.org/officeDocument/2006/relationships/image" Target="../media/image232.png"/></Relationships>
</file>

<file path=ppt/slides/_rels/slide22.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3.png"/><Relationship Id="rId1" Type="http://schemas.openxmlformats.org/officeDocument/2006/relationships/slideLayout" Target="../slideLayouts/slideLayout2.xml"/><Relationship Id="rId4" Type="http://schemas.openxmlformats.org/officeDocument/2006/relationships/image" Target="../media/image236.png"/></Relationships>
</file>

<file path=ppt/slides/_rels/slide23.xml.rels><?xml version="1.0" encoding="UTF-8" standalone="yes"?>
<Relationships xmlns="http://schemas.openxmlformats.org/package/2006/relationships"><Relationship Id="rId3" Type="http://schemas.openxmlformats.org/officeDocument/2006/relationships/image" Target="../media/image2350.png"/><Relationship Id="rId2" Type="http://schemas.openxmlformats.org/officeDocument/2006/relationships/image" Target="../media/image20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37.png"/><Relationship Id="rId7" Type="http://schemas.openxmlformats.org/officeDocument/2006/relationships/image" Target="../media/image241.png"/><Relationship Id="rId2" Type="http://schemas.openxmlformats.org/officeDocument/2006/relationships/image" Target="../media/image2360.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9.png"/><Relationship Id="rId4" Type="http://schemas.openxmlformats.org/officeDocument/2006/relationships/image" Target="../media/image238.png"/></Relationships>
</file>

<file path=ppt/slides/_rels/slide25.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png"/><Relationship Id="rId1" Type="http://schemas.openxmlformats.org/officeDocument/2006/relationships/slideLayout" Target="../slideLayouts/slideLayout2.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s>
</file>

<file path=ppt/slides/_rels/slide26.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9.png"/><Relationship Id="rId18" Type="http://schemas.openxmlformats.org/officeDocument/2006/relationships/image" Target="../media/image264.png"/><Relationship Id="rId3" Type="http://schemas.openxmlformats.org/officeDocument/2006/relationships/image" Target="../media/image249.png"/><Relationship Id="rId21" Type="http://schemas.openxmlformats.org/officeDocument/2006/relationships/image" Target="../media/image267.png"/><Relationship Id="rId7" Type="http://schemas.openxmlformats.org/officeDocument/2006/relationships/image" Target="../media/image253.png"/><Relationship Id="rId12" Type="http://schemas.openxmlformats.org/officeDocument/2006/relationships/image" Target="../media/image258.png"/><Relationship Id="rId17" Type="http://schemas.openxmlformats.org/officeDocument/2006/relationships/image" Target="../media/image263.png"/><Relationship Id="rId25" Type="http://schemas.openxmlformats.org/officeDocument/2006/relationships/image" Target="../media/image271.png"/><Relationship Id="rId2" Type="http://schemas.openxmlformats.org/officeDocument/2006/relationships/image" Target="../media/image248.png"/><Relationship Id="rId16" Type="http://schemas.openxmlformats.org/officeDocument/2006/relationships/image" Target="../media/image262.png"/><Relationship Id="rId20" Type="http://schemas.openxmlformats.org/officeDocument/2006/relationships/image" Target="../media/image266.png"/><Relationship Id="rId1" Type="http://schemas.openxmlformats.org/officeDocument/2006/relationships/slideLayout" Target="../slideLayouts/slideLayout2.xml"/><Relationship Id="rId6" Type="http://schemas.openxmlformats.org/officeDocument/2006/relationships/image" Target="../media/image252.png"/><Relationship Id="rId11" Type="http://schemas.openxmlformats.org/officeDocument/2006/relationships/image" Target="../media/image257.png"/><Relationship Id="rId24" Type="http://schemas.openxmlformats.org/officeDocument/2006/relationships/image" Target="../media/image270.png"/><Relationship Id="rId5" Type="http://schemas.openxmlformats.org/officeDocument/2006/relationships/image" Target="../media/image251.png"/><Relationship Id="rId15" Type="http://schemas.openxmlformats.org/officeDocument/2006/relationships/image" Target="../media/image261.png"/><Relationship Id="rId23" Type="http://schemas.openxmlformats.org/officeDocument/2006/relationships/image" Target="../media/image269.png"/><Relationship Id="rId10" Type="http://schemas.openxmlformats.org/officeDocument/2006/relationships/image" Target="../media/image256.png"/><Relationship Id="rId19" Type="http://schemas.openxmlformats.org/officeDocument/2006/relationships/image" Target="../media/image265.png"/><Relationship Id="rId4" Type="http://schemas.openxmlformats.org/officeDocument/2006/relationships/image" Target="../media/image250.png"/><Relationship Id="rId9" Type="http://schemas.openxmlformats.org/officeDocument/2006/relationships/image" Target="../media/image255.png"/><Relationship Id="rId14" Type="http://schemas.openxmlformats.org/officeDocument/2006/relationships/image" Target="../media/image260.png"/><Relationship Id="rId22" Type="http://schemas.openxmlformats.org/officeDocument/2006/relationships/image" Target="../media/image268.png"/></Relationships>
</file>

<file path=ppt/slides/_rels/slide27.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2.xml"/><Relationship Id="rId5" Type="http://schemas.openxmlformats.org/officeDocument/2006/relationships/image" Target="../media/image275.png"/><Relationship Id="rId4" Type="http://schemas.openxmlformats.org/officeDocument/2006/relationships/image" Target="../media/image274.png"/></Relationships>
</file>

<file path=ppt/slides/_rels/slide28.xml.rels><?xml version="1.0" encoding="UTF-8" standalone="yes"?>
<Relationships xmlns="http://schemas.openxmlformats.org/package/2006/relationships"><Relationship Id="rId8" Type="http://schemas.openxmlformats.org/officeDocument/2006/relationships/image" Target="../media/image281.png"/><Relationship Id="rId13" Type="http://schemas.openxmlformats.org/officeDocument/2006/relationships/image" Target="../media/image286.png"/><Relationship Id="rId18" Type="http://schemas.openxmlformats.org/officeDocument/2006/relationships/image" Target="../media/image291.png"/><Relationship Id="rId3" Type="http://schemas.openxmlformats.org/officeDocument/2006/relationships/image" Target="../media/image276.png"/><Relationship Id="rId21" Type="http://schemas.openxmlformats.org/officeDocument/2006/relationships/image" Target="../media/image294.png"/><Relationship Id="rId7" Type="http://schemas.openxmlformats.org/officeDocument/2006/relationships/image" Target="../media/image280.png"/><Relationship Id="rId12" Type="http://schemas.openxmlformats.org/officeDocument/2006/relationships/image" Target="../media/image285.png"/><Relationship Id="rId17" Type="http://schemas.openxmlformats.org/officeDocument/2006/relationships/image" Target="../media/image290.png"/><Relationship Id="rId2" Type="http://schemas.openxmlformats.org/officeDocument/2006/relationships/image" Target="../media/image272.png"/><Relationship Id="rId16" Type="http://schemas.openxmlformats.org/officeDocument/2006/relationships/image" Target="../media/image289.png"/><Relationship Id="rId20"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279.png"/><Relationship Id="rId11" Type="http://schemas.openxmlformats.org/officeDocument/2006/relationships/image" Target="../media/image284.png"/><Relationship Id="rId5" Type="http://schemas.openxmlformats.org/officeDocument/2006/relationships/image" Target="../media/image278.png"/><Relationship Id="rId15" Type="http://schemas.openxmlformats.org/officeDocument/2006/relationships/image" Target="../media/image288.png"/><Relationship Id="rId10" Type="http://schemas.openxmlformats.org/officeDocument/2006/relationships/image" Target="../media/image283.png"/><Relationship Id="rId19" Type="http://schemas.openxmlformats.org/officeDocument/2006/relationships/image" Target="../media/image292.png"/><Relationship Id="rId4" Type="http://schemas.openxmlformats.org/officeDocument/2006/relationships/image" Target="../media/image277.png"/><Relationship Id="rId9" Type="http://schemas.openxmlformats.org/officeDocument/2006/relationships/image" Target="../media/image282.png"/><Relationship Id="rId14" Type="http://schemas.openxmlformats.org/officeDocument/2006/relationships/image" Target="../media/image287.png"/><Relationship Id="rId22" Type="http://schemas.openxmlformats.org/officeDocument/2006/relationships/image" Target="../media/image295.png"/></Relationships>
</file>

<file path=ppt/slides/_rels/slide29.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06.png"/><Relationship Id="rId18" Type="http://schemas.openxmlformats.org/officeDocument/2006/relationships/image" Target="../media/image311.png"/><Relationship Id="rId26" Type="http://schemas.openxmlformats.org/officeDocument/2006/relationships/image" Target="../media/image319.png"/><Relationship Id="rId3" Type="http://schemas.openxmlformats.org/officeDocument/2006/relationships/image" Target="../media/image296.png"/><Relationship Id="rId21" Type="http://schemas.openxmlformats.org/officeDocument/2006/relationships/image" Target="../media/image314.png"/><Relationship Id="rId7" Type="http://schemas.openxmlformats.org/officeDocument/2006/relationships/image" Target="../media/image300.png"/><Relationship Id="rId12" Type="http://schemas.openxmlformats.org/officeDocument/2006/relationships/image" Target="../media/image305.png"/><Relationship Id="rId17" Type="http://schemas.openxmlformats.org/officeDocument/2006/relationships/image" Target="../media/image310.png"/><Relationship Id="rId25" Type="http://schemas.openxmlformats.org/officeDocument/2006/relationships/image" Target="../media/image318.png"/><Relationship Id="rId2" Type="http://schemas.openxmlformats.org/officeDocument/2006/relationships/notesSlide" Target="../notesSlides/notesSlide5.xml"/><Relationship Id="rId16" Type="http://schemas.openxmlformats.org/officeDocument/2006/relationships/image" Target="../media/image309.png"/><Relationship Id="rId20" Type="http://schemas.openxmlformats.org/officeDocument/2006/relationships/image" Target="../media/image313.png"/><Relationship Id="rId1" Type="http://schemas.openxmlformats.org/officeDocument/2006/relationships/slideLayout" Target="../slideLayouts/slideLayout2.xml"/><Relationship Id="rId6" Type="http://schemas.openxmlformats.org/officeDocument/2006/relationships/image" Target="../media/image299.png"/><Relationship Id="rId11" Type="http://schemas.openxmlformats.org/officeDocument/2006/relationships/image" Target="../media/image304.png"/><Relationship Id="rId24" Type="http://schemas.openxmlformats.org/officeDocument/2006/relationships/image" Target="../media/image317.png"/><Relationship Id="rId5" Type="http://schemas.openxmlformats.org/officeDocument/2006/relationships/image" Target="../media/image298.png"/><Relationship Id="rId15" Type="http://schemas.openxmlformats.org/officeDocument/2006/relationships/image" Target="../media/image308.png"/><Relationship Id="rId23" Type="http://schemas.openxmlformats.org/officeDocument/2006/relationships/image" Target="../media/image316.png"/><Relationship Id="rId10" Type="http://schemas.openxmlformats.org/officeDocument/2006/relationships/image" Target="../media/image303.png"/><Relationship Id="rId19" Type="http://schemas.openxmlformats.org/officeDocument/2006/relationships/image" Target="../media/image312.png"/><Relationship Id="rId4" Type="http://schemas.openxmlformats.org/officeDocument/2006/relationships/image" Target="../media/image297.png"/><Relationship Id="rId9" Type="http://schemas.openxmlformats.org/officeDocument/2006/relationships/image" Target="../media/image302.png"/><Relationship Id="rId14" Type="http://schemas.openxmlformats.org/officeDocument/2006/relationships/image" Target="../media/image307.png"/><Relationship Id="rId22" Type="http://schemas.openxmlformats.org/officeDocument/2006/relationships/image" Target="../media/image3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9.png"/><Relationship Id="rId7" Type="http://schemas.openxmlformats.org/officeDocument/2006/relationships/image" Target="../media/image3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1.png"/><Relationship Id="rId4" Type="http://schemas.openxmlformats.org/officeDocument/2006/relationships/image" Target="../media/image296.png"/></Relationships>
</file>

<file path=ppt/slides/_rels/slide31.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36.png"/><Relationship Id="rId18" Type="http://schemas.openxmlformats.org/officeDocument/2006/relationships/image" Target="../media/image342.png"/><Relationship Id="rId26" Type="http://schemas.openxmlformats.org/officeDocument/2006/relationships/image" Target="../media/image351.png"/><Relationship Id="rId3" Type="http://schemas.openxmlformats.org/officeDocument/2006/relationships/image" Target="../media/image325.png"/><Relationship Id="rId21" Type="http://schemas.openxmlformats.org/officeDocument/2006/relationships/image" Target="../media/image345.png"/><Relationship Id="rId7" Type="http://schemas.openxmlformats.org/officeDocument/2006/relationships/image" Target="../media/image329.png"/><Relationship Id="rId12" Type="http://schemas.openxmlformats.org/officeDocument/2006/relationships/image" Target="../media/image335.png"/><Relationship Id="rId17" Type="http://schemas.openxmlformats.org/officeDocument/2006/relationships/image" Target="../media/image341.png"/><Relationship Id="rId25" Type="http://schemas.openxmlformats.org/officeDocument/2006/relationships/image" Target="../media/image349.png"/><Relationship Id="rId2" Type="http://schemas.openxmlformats.org/officeDocument/2006/relationships/image" Target="../media/image324.png"/><Relationship Id="rId16" Type="http://schemas.openxmlformats.org/officeDocument/2006/relationships/image" Target="../media/image339.png"/><Relationship Id="rId20" Type="http://schemas.openxmlformats.org/officeDocument/2006/relationships/image" Target="../media/image344.png"/><Relationship Id="rId29" Type="http://schemas.openxmlformats.org/officeDocument/2006/relationships/image" Target="../media/image354.png"/><Relationship Id="rId1" Type="http://schemas.openxmlformats.org/officeDocument/2006/relationships/slideLayout" Target="../slideLayouts/slideLayout2.xml"/><Relationship Id="rId6" Type="http://schemas.openxmlformats.org/officeDocument/2006/relationships/image" Target="../media/image328.png"/><Relationship Id="rId11" Type="http://schemas.openxmlformats.org/officeDocument/2006/relationships/image" Target="../media/image334.png"/><Relationship Id="rId24" Type="http://schemas.openxmlformats.org/officeDocument/2006/relationships/image" Target="../media/image348.png"/><Relationship Id="rId5" Type="http://schemas.openxmlformats.org/officeDocument/2006/relationships/image" Target="../media/image327.png"/><Relationship Id="rId15" Type="http://schemas.openxmlformats.org/officeDocument/2006/relationships/image" Target="../media/image338.png"/><Relationship Id="rId23" Type="http://schemas.openxmlformats.org/officeDocument/2006/relationships/image" Target="../media/image347.png"/><Relationship Id="rId28" Type="http://schemas.openxmlformats.org/officeDocument/2006/relationships/image" Target="../media/image353.png"/><Relationship Id="rId10" Type="http://schemas.openxmlformats.org/officeDocument/2006/relationships/image" Target="../media/image333.png"/><Relationship Id="rId19" Type="http://schemas.openxmlformats.org/officeDocument/2006/relationships/image" Target="../media/image343.png"/><Relationship Id="rId4" Type="http://schemas.openxmlformats.org/officeDocument/2006/relationships/image" Target="../media/image326.png"/><Relationship Id="rId9" Type="http://schemas.openxmlformats.org/officeDocument/2006/relationships/image" Target="../media/image332.png"/><Relationship Id="rId14" Type="http://schemas.openxmlformats.org/officeDocument/2006/relationships/image" Target="../media/image337.png"/><Relationship Id="rId22" Type="http://schemas.openxmlformats.org/officeDocument/2006/relationships/image" Target="../media/image346.png"/><Relationship Id="rId27" Type="http://schemas.openxmlformats.org/officeDocument/2006/relationships/image" Target="../media/image352.png"/><Relationship Id="rId30" Type="http://schemas.openxmlformats.org/officeDocument/2006/relationships/image" Target="../media/image355.png"/></Relationships>
</file>

<file path=ppt/slides/_rels/slide32.xml.rels><?xml version="1.0" encoding="UTF-8" standalone="yes"?>
<Relationships xmlns="http://schemas.openxmlformats.org/package/2006/relationships"><Relationship Id="rId8" Type="http://schemas.openxmlformats.org/officeDocument/2006/relationships/image" Target="../media/image333.png"/><Relationship Id="rId13" Type="http://schemas.openxmlformats.org/officeDocument/2006/relationships/image" Target="../media/image364.png"/><Relationship Id="rId18" Type="http://schemas.openxmlformats.org/officeDocument/2006/relationships/image" Target="../media/image369.png"/><Relationship Id="rId3" Type="http://schemas.openxmlformats.org/officeDocument/2006/relationships/image" Target="../media/image357.png"/><Relationship Id="rId7" Type="http://schemas.openxmlformats.org/officeDocument/2006/relationships/image" Target="../media/image332.png"/><Relationship Id="rId12" Type="http://schemas.openxmlformats.org/officeDocument/2006/relationships/image" Target="../media/image363.png"/><Relationship Id="rId17" Type="http://schemas.openxmlformats.org/officeDocument/2006/relationships/image" Target="../media/image368.png"/><Relationship Id="rId2" Type="http://schemas.openxmlformats.org/officeDocument/2006/relationships/image" Target="../media/image356.png"/><Relationship Id="rId16" Type="http://schemas.openxmlformats.org/officeDocument/2006/relationships/image" Target="../media/image367.png"/><Relationship Id="rId1" Type="http://schemas.openxmlformats.org/officeDocument/2006/relationships/slideLayout" Target="../slideLayouts/slideLayout2.xml"/><Relationship Id="rId6" Type="http://schemas.openxmlformats.org/officeDocument/2006/relationships/image" Target="../media/image361.png"/><Relationship Id="rId11" Type="http://schemas.openxmlformats.org/officeDocument/2006/relationships/image" Target="../media/image362.png"/><Relationship Id="rId5" Type="http://schemas.openxmlformats.org/officeDocument/2006/relationships/image" Target="../media/image359.png"/><Relationship Id="rId15" Type="http://schemas.openxmlformats.org/officeDocument/2006/relationships/image" Target="../media/image366.png"/><Relationship Id="rId10" Type="http://schemas.openxmlformats.org/officeDocument/2006/relationships/image" Target="../media/image335.png"/><Relationship Id="rId4" Type="http://schemas.openxmlformats.org/officeDocument/2006/relationships/image" Target="../media/image358.png"/><Relationship Id="rId9" Type="http://schemas.openxmlformats.org/officeDocument/2006/relationships/image" Target="../media/image334.png"/><Relationship Id="rId14" Type="http://schemas.openxmlformats.org/officeDocument/2006/relationships/image" Target="../media/image365.png"/></Relationships>
</file>

<file path=ppt/slides/_rels/slide33.xml.rels><?xml version="1.0" encoding="UTF-8" standalone="yes"?>
<Relationships xmlns="http://schemas.openxmlformats.org/package/2006/relationships"><Relationship Id="rId8" Type="http://schemas.openxmlformats.org/officeDocument/2006/relationships/image" Target="../media/image376.png"/><Relationship Id="rId13" Type="http://schemas.openxmlformats.org/officeDocument/2006/relationships/image" Target="../media/image381.png"/><Relationship Id="rId18" Type="http://schemas.openxmlformats.org/officeDocument/2006/relationships/image" Target="../media/image386.png"/><Relationship Id="rId26" Type="http://schemas.openxmlformats.org/officeDocument/2006/relationships/image" Target="../media/image395.png"/><Relationship Id="rId3" Type="http://schemas.openxmlformats.org/officeDocument/2006/relationships/image" Target="../media/image371.png"/><Relationship Id="rId21" Type="http://schemas.openxmlformats.org/officeDocument/2006/relationships/image" Target="../media/image389.png"/><Relationship Id="rId7" Type="http://schemas.openxmlformats.org/officeDocument/2006/relationships/image" Target="../media/image375.png"/><Relationship Id="rId12" Type="http://schemas.openxmlformats.org/officeDocument/2006/relationships/image" Target="../media/image380.png"/><Relationship Id="rId17" Type="http://schemas.openxmlformats.org/officeDocument/2006/relationships/image" Target="../media/image385.png"/><Relationship Id="rId25" Type="http://schemas.openxmlformats.org/officeDocument/2006/relationships/image" Target="../media/image394.png"/><Relationship Id="rId2" Type="http://schemas.openxmlformats.org/officeDocument/2006/relationships/image" Target="../media/image322.png"/><Relationship Id="rId16" Type="http://schemas.openxmlformats.org/officeDocument/2006/relationships/image" Target="../media/image384.png"/><Relationship Id="rId20" Type="http://schemas.openxmlformats.org/officeDocument/2006/relationships/image" Target="../media/image388.png"/><Relationship Id="rId29" Type="http://schemas.openxmlformats.org/officeDocument/2006/relationships/image" Target="../media/image398.png"/><Relationship Id="rId1" Type="http://schemas.openxmlformats.org/officeDocument/2006/relationships/slideLayout" Target="../slideLayouts/slideLayout2.xml"/><Relationship Id="rId6" Type="http://schemas.openxmlformats.org/officeDocument/2006/relationships/image" Target="../media/image374.png"/><Relationship Id="rId11" Type="http://schemas.openxmlformats.org/officeDocument/2006/relationships/image" Target="../media/image379.png"/><Relationship Id="rId24" Type="http://schemas.openxmlformats.org/officeDocument/2006/relationships/image" Target="../media/image393.png"/><Relationship Id="rId5" Type="http://schemas.openxmlformats.org/officeDocument/2006/relationships/image" Target="../media/image373.png"/><Relationship Id="rId15" Type="http://schemas.openxmlformats.org/officeDocument/2006/relationships/image" Target="../media/image383.png"/><Relationship Id="rId23" Type="http://schemas.openxmlformats.org/officeDocument/2006/relationships/image" Target="../media/image392.png"/><Relationship Id="rId28" Type="http://schemas.openxmlformats.org/officeDocument/2006/relationships/image" Target="../media/image397.png"/><Relationship Id="rId10" Type="http://schemas.openxmlformats.org/officeDocument/2006/relationships/image" Target="../media/image378.png"/><Relationship Id="rId19" Type="http://schemas.openxmlformats.org/officeDocument/2006/relationships/image" Target="../media/image387.png"/><Relationship Id="rId4" Type="http://schemas.openxmlformats.org/officeDocument/2006/relationships/image" Target="../media/image372.png"/><Relationship Id="rId9" Type="http://schemas.openxmlformats.org/officeDocument/2006/relationships/image" Target="../media/image377.png"/><Relationship Id="rId14" Type="http://schemas.openxmlformats.org/officeDocument/2006/relationships/image" Target="../media/image382.png"/><Relationship Id="rId22" Type="http://schemas.openxmlformats.org/officeDocument/2006/relationships/image" Target="../media/image391.png"/><Relationship Id="rId27" Type="http://schemas.openxmlformats.org/officeDocument/2006/relationships/image" Target="../media/image396.png"/></Relationships>
</file>

<file path=ppt/slides/_rels/slide34.xml.rels><?xml version="1.0" encoding="UTF-8" standalone="yes"?>
<Relationships xmlns="http://schemas.openxmlformats.org/package/2006/relationships"><Relationship Id="rId8" Type="http://schemas.openxmlformats.org/officeDocument/2006/relationships/image" Target="../media/image404.png"/><Relationship Id="rId13" Type="http://schemas.openxmlformats.org/officeDocument/2006/relationships/image" Target="../media/image409.png"/><Relationship Id="rId18" Type="http://schemas.openxmlformats.org/officeDocument/2006/relationships/image" Target="../media/image414.png"/><Relationship Id="rId26" Type="http://schemas.openxmlformats.org/officeDocument/2006/relationships/image" Target="../media/image421.png"/><Relationship Id="rId3" Type="http://schemas.openxmlformats.org/officeDocument/2006/relationships/image" Target="../media/image371.png"/><Relationship Id="rId21" Type="http://schemas.openxmlformats.org/officeDocument/2006/relationships/image" Target="../media/image417.png"/><Relationship Id="rId7" Type="http://schemas.openxmlformats.org/officeDocument/2006/relationships/image" Target="../media/image403.png"/><Relationship Id="rId12" Type="http://schemas.openxmlformats.org/officeDocument/2006/relationships/image" Target="../media/image408.png"/><Relationship Id="rId17" Type="http://schemas.openxmlformats.org/officeDocument/2006/relationships/image" Target="../media/image413.png"/><Relationship Id="rId25" Type="http://schemas.openxmlformats.org/officeDocument/2006/relationships/image" Target="../media/image420.png"/><Relationship Id="rId2" Type="http://schemas.openxmlformats.org/officeDocument/2006/relationships/image" Target="../media/image399.png"/><Relationship Id="rId16" Type="http://schemas.openxmlformats.org/officeDocument/2006/relationships/image" Target="../media/image412.png"/><Relationship Id="rId29" Type="http://schemas.openxmlformats.org/officeDocument/2006/relationships/image" Target="../media/image422.png"/><Relationship Id="rId1" Type="http://schemas.openxmlformats.org/officeDocument/2006/relationships/slideLayout" Target="../slideLayouts/slideLayout2.xml"/><Relationship Id="rId6" Type="http://schemas.openxmlformats.org/officeDocument/2006/relationships/image" Target="../media/image402.png"/><Relationship Id="rId11" Type="http://schemas.openxmlformats.org/officeDocument/2006/relationships/image" Target="../media/image407.png"/><Relationship Id="rId24" Type="http://schemas.openxmlformats.org/officeDocument/2006/relationships/image" Target="../media/image419.png"/><Relationship Id="rId32" Type="http://schemas.openxmlformats.org/officeDocument/2006/relationships/image" Target="../media/image427.png"/><Relationship Id="rId5" Type="http://schemas.openxmlformats.org/officeDocument/2006/relationships/image" Target="../media/image401.png"/><Relationship Id="rId15" Type="http://schemas.openxmlformats.org/officeDocument/2006/relationships/image" Target="../media/image411.png"/><Relationship Id="rId23" Type="http://schemas.openxmlformats.org/officeDocument/2006/relationships/image" Target="../media/image418.png"/><Relationship Id="rId28" Type="http://schemas.openxmlformats.org/officeDocument/2006/relationships/image" Target="../media/image424.png"/><Relationship Id="rId10" Type="http://schemas.openxmlformats.org/officeDocument/2006/relationships/image" Target="../media/image406.png"/><Relationship Id="rId19" Type="http://schemas.openxmlformats.org/officeDocument/2006/relationships/image" Target="../media/image415.png"/><Relationship Id="rId31" Type="http://schemas.openxmlformats.org/officeDocument/2006/relationships/image" Target="../media/image425.png"/><Relationship Id="rId4" Type="http://schemas.openxmlformats.org/officeDocument/2006/relationships/image" Target="../media/image372.png"/><Relationship Id="rId9" Type="http://schemas.openxmlformats.org/officeDocument/2006/relationships/image" Target="../media/image405.png"/><Relationship Id="rId14" Type="http://schemas.openxmlformats.org/officeDocument/2006/relationships/image" Target="../media/image410.png"/><Relationship Id="rId22" Type="http://schemas.openxmlformats.org/officeDocument/2006/relationships/image" Target="../media/image416.png"/><Relationship Id="rId27" Type="http://schemas.openxmlformats.org/officeDocument/2006/relationships/image" Target="../media/image423.png"/><Relationship Id="rId30" Type="http://schemas.openxmlformats.org/officeDocument/2006/relationships/image" Target="../media/image426.png"/></Relationships>
</file>

<file path=ppt/slides/_rels/slide35.xml.rels><?xml version="1.0" encoding="UTF-8" standalone="yes"?>
<Relationships xmlns="http://schemas.openxmlformats.org/package/2006/relationships"><Relationship Id="rId2" Type="http://schemas.openxmlformats.org/officeDocument/2006/relationships/image" Target="../media/image4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EA9F-0BA6-7CA2-2352-045BB753335F}"/>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D94A3688-C2D3-A08F-5F79-36F4DB175503}"/>
              </a:ext>
            </a:extLst>
          </p:cNvPr>
          <p:cNvSpPr/>
          <p:nvPr/>
        </p:nvSpPr>
        <p:spPr>
          <a:xfrm>
            <a:off x="568129" y="1725304"/>
            <a:ext cx="9769946"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D192DC6F-C0D0-7DB7-2C2B-818BC2BE5CAB}"/>
              </a:ext>
            </a:extLst>
          </p:cNvPr>
          <p:cNvSpPr/>
          <p:nvPr/>
        </p:nvSpPr>
        <p:spPr>
          <a:xfrm rot="18719252">
            <a:off x="243392" y="173539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DBFD93E-13B1-B25B-E06C-829D0462DF59}"/>
              </a:ext>
            </a:extLst>
          </p:cNvPr>
          <p:cNvSpPr txBox="1"/>
          <p:nvPr/>
        </p:nvSpPr>
        <p:spPr>
          <a:xfrm>
            <a:off x="163683" y="1824247"/>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1</a:t>
            </a:r>
          </a:p>
        </p:txBody>
      </p:sp>
      <p:sp>
        <p:nvSpPr>
          <p:cNvPr id="23" name="Arrow: Chevron 22">
            <a:extLst>
              <a:ext uri="{FF2B5EF4-FFF2-40B4-BE49-F238E27FC236}">
                <a16:creationId xmlns:a16="http://schemas.microsoft.com/office/drawing/2014/main" id="{6C486204-6509-A856-E2C0-DC4FCF88285C}"/>
              </a:ext>
            </a:extLst>
          </p:cNvPr>
          <p:cNvSpPr/>
          <p:nvPr/>
        </p:nvSpPr>
        <p:spPr>
          <a:xfrm>
            <a:off x="7389048" y="174350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92654D1C-E3B3-8FC5-B306-630E89D0F743}"/>
              </a:ext>
            </a:extLst>
          </p:cNvPr>
          <p:cNvSpPr/>
          <p:nvPr/>
        </p:nvSpPr>
        <p:spPr>
          <a:xfrm>
            <a:off x="7331258" y="174422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CA748869-AA2B-DEEA-8429-BAC024BD2E45}"/>
              </a:ext>
            </a:extLst>
          </p:cNvPr>
          <p:cNvSpPr/>
          <p:nvPr/>
        </p:nvSpPr>
        <p:spPr>
          <a:xfrm>
            <a:off x="7276510" y="174246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4DC9901E-2B74-4E04-CD8F-70717C1BB677}"/>
              </a:ext>
            </a:extLst>
          </p:cNvPr>
          <p:cNvSpPr/>
          <p:nvPr/>
        </p:nvSpPr>
        <p:spPr>
          <a:xfrm>
            <a:off x="7218927" y="174246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083EFFF1-7004-6F16-A791-CDDBC7148427}"/>
              </a:ext>
            </a:extLst>
          </p:cNvPr>
          <p:cNvSpPr/>
          <p:nvPr/>
        </p:nvSpPr>
        <p:spPr>
          <a:xfrm>
            <a:off x="7170260" y="174599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5C7D8118-4455-4FB9-DB52-4239D0170311}"/>
              </a:ext>
            </a:extLst>
          </p:cNvPr>
          <p:cNvSpPr txBox="1"/>
          <p:nvPr/>
        </p:nvSpPr>
        <p:spPr>
          <a:xfrm>
            <a:off x="938206" y="1732795"/>
            <a:ext cx="8244705" cy="615553"/>
          </a:xfrm>
          <a:prstGeom prst="rect">
            <a:avLst/>
          </a:prstGeom>
          <a:noFill/>
        </p:spPr>
        <p:txBody>
          <a:bodyPr wrap="square" rtlCol="0">
            <a:spAutoFit/>
          </a:bodyPr>
          <a:lstStyle/>
          <a:p>
            <a:r>
              <a:rPr lang="en-US" sz="3400" b="1" dirty="0">
                <a:solidFill>
                  <a:schemeClr val="bg1"/>
                </a:solidFill>
              </a:rPr>
              <a:t>TÍNH ĐƠN ĐIỆU VÀ CỰC TRỊ CỦA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9E18B4B8-9E21-AB65-4847-ED771101A123}"/>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0F2529C-BC03-7F4C-CBC7-D2889002432D}"/>
              </a:ext>
            </a:extLst>
          </p:cNvPr>
          <p:cNvSpPr txBox="1"/>
          <p:nvPr/>
        </p:nvSpPr>
        <p:spPr>
          <a:xfrm>
            <a:off x="1921856" y="536076"/>
            <a:ext cx="8981580" cy="707886"/>
          </a:xfrm>
          <a:prstGeom prst="rect">
            <a:avLst/>
          </a:prstGeom>
          <a:noFill/>
          <a:ln>
            <a:noFill/>
          </a:ln>
        </p:spPr>
        <p:txBody>
          <a:bodyPr wrap="square" rtlCol="0">
            <a:spAutoFit/>
          </a:bodyPr>
          <a:lstStyle/>
          <a:p>
            <a:r>
              <a:rPr lang="en-US" sz="4000" b="1" dirty="0">
                <a:solidFill>
                  <a:srgbClr val="FFFF00"/>
                </a:solidFill>
              </a:rPr>
              <a:t>ỨNG DỤNG ĐẠO HÀM ĐỂ KS VÀ VẼ ĐTHS</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1B7DFED7-037A-026A-44A1-CAB87E609B74}"/>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1D4F8581-A881-CD78-F6E7-E887F6B12603}"/>
              </a:ext>
            </a:extLst>
          </p:cNvPr>
          <p:cNvSpPr/>
          <p:nvPr/>
        </p:nvSpPr>
        <p:spPr>
          <a:xfrm>
            <a:off x="383389" y="6503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FBF3856-4B5F-30C5-0CD9-126A077F0F43}"/>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F2119C8-393A-D445-F21A-B1986B9EDF89}"/>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52F41D-A3F2-4745-CA58-52FDFA1B9F98}"/>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FD224B4-B6C8-EE7D-CD48-84C44C87E165}"/>
              </a:ext>
            </a:extLst>
          </p:cNvPr>
          <p:cNvSpPr txBox="1"/>
          <p:nvPr/>
        </p:nvSpPr>
        <p:spPr>
          <a:xfrm>
            <a:off x="193212" y="363878"/>
            <a:ext cx="1838587" cy="1077218"/>
          </a:xfrm>
          <a:prstGeom prst="rect">
            <a:avLst/>
          </a:prstGeom>
          <a:noFill/>
        </p:spPr>
        <p:txBody>
          <a:bodyPr wrap="square">
            <a:spAutoFit/>
          </a:bodyPr>
          <a:lstStyle/>
          <a:p>
            <a:pPr algn="ctr"/>
            <a:r>
              <a:rPr lang="en-US" sz="2400" b="1" dirty="0">
                <a:solidFill>
                  <a:srgbClr val="0000FF"/>
                </a:solidFill>
              </a:rPr>
              <a:t>CHƯƠNG</a:t>
            </a:r>
          </a:p>
          <a:p>
            <a:pPr algn="ctr"/>
            <a:r>
              <a:rPr lang="en-US" sz="4000" b="1" dirty="0">
                <a:solidFill>
                  <a:srgbClr val="0000FF"/>
                </a:solidFill>
              </a:rPr>
              <a:t>I</a:t>
            </a:r>
            <a:endParaRPr lang="en-US" sz="4000" dirty="0">
              <a:solidFill>
                <a:srgbClr val="0000FF"/>
              </a:solidFill>
            </a:endParaRPr>
          </a:p>
        </p:txBody>
      </p:sp>
      <p:sp>
        <p:nvSpPr>
          <p:cNvPr id="38" name="Arrow: Pentagon 37">
            <a:extLst>
              <a:ext uri="{FF2B5EF4-FFF2-40B4-BE49-F238E27FC236}">
                <a16:creationId xmlns:a16="http://schemas.microsoft.com/office/drawing/2014/main" id="{A038348C-529C-1301-63E6-AD7333D1B4F5}"/>
              </a:ext>
            </a:extLst>
          </p:cNvPr>
          <p:cNvSpPr/>
          <p:nvPr/>
        </p:nvSpPr>
        <p:spPr>
          <a:xfrm>
            <a:off x="575626" y="2632214"/>
            <a:ext cx="9769946"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39" name="Rectangle: Rounded Corners 38">
            <a:extLst>
              <a:ext uri="{FF2B5EF4-FFF2-40B4-BE49-F238E27FC236}">
                <a16:creationId xmlns:a16="http://schemas.microsoft.com/office/drawing/2014/main" id="{769B4865-03EA-4D9D-659A-82D7D4EF4B55}"/>
              </a:ext>
            </a:extLst>
          </p:cNvPr>
          <p:cNvSpPr/>
          <p:nvPr/>
        </p:nvSpPr>
        <p:spPr>
          <a:xfrm rot="18719252">
            <a:off x="250889" y="264230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Chevron 40">
            <a:extLst>
              <a:ext uri="{FF2B5EF4-FFF2-40B4-BE49-F238E27FC236}">
                <a16:creationId xmlns:a16="http://schemas.microsoft.com/office/drawing/2014/main" id="{D63D4E77-0C68-0F6B-A908-09C211461499}"/>
              </a:ext>
            </a:extLst>
          </p:cNvPr>
          <p:cNvSpPr/>
          <p:nvPr/>
        </p:nvSpPr>
        <p:spPr>
          <a:xfrm>
            <a:off x="7396545" y="265041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hevron 41">
            <a:extLst>
              <a:ext uri="{FF2B5EF4-FFF2-40B4-BE49-F238E27FC236}">
                <a16:creationId xmlns:a16="http://schemas.microsoft.com/office/drawing/2014/main" id="{8DB92745-3A11-61B6-379E-25BA3B7B2237}"/>
              </a:ext>
            </a:extLst>
          </p:cNvPr>
          <p:cNvSpPr/>
          <p:nvPr/>
        </p:nvSpPr>
        <p:spPr>
          <a:xfrm>
            <a:off x="7338755" y="265113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42">
            <a:extLst>
              <a:ext uri="{FF2B5EF4-FFF2-40B4-BE49-F238E27FC236}">
                <a16:creationId xmlns:a16="http://schemas.microsoft.com/office/drawing/2014/main" id="{2DF29FE8-C6FD-B82A-6765-8F97F43A64DC}"/>
              </a:ext>
            </a:extLst>
          </p:cNvPr>
          <p:cNvSpPr/>
          <p:nvPr/>
        </p:nvSpPr>
        <p:spPr>
          <a:xfrm>
            <a:off x="7284007" y="264937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hevron 43">
            <a:extLst>
              <a:ext uri="{FF2B5EF4-FFF2-40B4-BE49-F238E27FC236}">
                <a16:creationId xmlns:a16="http://schemas.microsoft.com/office/drawing/2014/main" id="{AEFB5DCD-85E0-564D-D081-4ADAB3522712}"/>
              </a:ext>
            </a:extLst>
          </p:cNvPr>
          <p:cNvSpPr/>
          <p:nvPr/>
        </p:nvSpPr>
        <p:spPr>
          <a:xfrm>
            <a:off x="7226424" y="264937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hevron 44">
            <a:extLst>
              <a:ext uri="{FF2B5EF4-FFF2-40B4-BE49-F238E27FC236}">
                <a16:creationId xmlns:a16="http://schemas.microsoft.com/office/drawing/2014/main" id="{A9D6A3D9-1FB4-197A-7B10-CC2AA91C477B}"/>
              </a:ext>
            </a:extLst>
          </p:cNvPr>
          <p:cNvSpPr/>
          <p:nvPr/>
        </p:nvSpPr>
        <p:spPr>
          <a:xfrm>
            <a:off x="7177757" y="265290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1477E46C-6AA7-70FA-7F99-7B8DEC968BED}"/>
              </a:ext>
            </a:extLst>
          </p:cNvPr>
          <p:cNvSpPr txBox="1"/>
          <p:nvPr/>
        </p:nvSpPr>
        <p:spPr>
          <a:xfrm>
            <a:off x="945703" y="2639705"/>
            <a:ext cx="9052703" cy="615553"/>
          </a:xfrm>
          <a:prstGeom prst="rect">
            <a:avLst/>
          </a:prstGeom>
          <a:noFill/>
        </p:spPr>
        <p:txBody>
          <a:bodyPr wrap="square" rtlCol="0">
            <a:spAutoFit/>
          </a:bodyPr>
          <a:lstStyle/>
          <a:p>
            <a:r>
              <a:rPr lang="en-US" sz="3400" b="1" dirty="0">
                <a:solidFill>
                  <a:schemeClr val="bg1"/>
                </a:solidFill>
              </a:rPr>
              <a:t>GTLN VÀ GTNN CỦA HÀM SỐ</a:t>
            </a:r>
            <a:endParaRPr lang="en-AU" sz="3400" b="1" dirty="0">
              <a:solidFill>
                <a:schemeClr val="bg1"/>
              </a:solidFill>
            </a:endParaRPr>
          </a:p>
        </p:txBody>
      </p:sp>
      <p:sp>
        <p:nvSpPr>
          <p:cNvPr id="47" name="Arrow: Pentagon 46">
            <a:extLst>
              <a:ext uri="{FF2B5EF4-FFF2-40B4-BE49-F238E27FC236}">
                <a16:creationId xmlns:a16="http://schemas.microsoft.com/office/drawing/2014/main" id="{BBE4536A-EF7A-035C-8407-CB7EA3A80E57}"/>
              </a:ext>
            </a:extLst>
          </p:cNvPr>
          <p:cNvSpPr/>
          <p:nvPr/>
        </p:nvSpPr>
        <p:spPr>
          <a:xfrm>
            <a:off x="554374" y="3518305"/>
            <a:ext cx="9769946"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8" name="Rectangle: Rounded Corners 47">
            <a:extLst>
              <a:ext uri="{FF2B5EF4-FFF2-40B4-BE49-F238E27FC236}">
                <a16:creationId xmlns:a16="http://schemas.microsoft.com/office/drawing/2014/main" id="{8908ECD9-6524-66AE-F257-29F5077F9EAB}"/>
              </a:ext>
            </a:extLst>
          </p:cNvPr>
          <p:cNvSpPr/>
          <p:nvPr/>
        </p:nvSpPr>
        <p:spPr>
          <a:xfrm rot="18719252">
            <a:off x="229637" y="352840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rrow: Chevron 49">
            <a:extLst>
              <a:ext uri="{FF2B5EF4-FFF2-40B4-BE49-F238E27FC236}">
                <a16:creationId xmlns:a16="http://schemas.microsoft.com/office/drawing/2014/main" id="{25680F2C-6AFF-17FA-B8D2-219FD5DEBDEF}"/>
              </a:ext>
            </a:extLst>
          </p:cNvPr>
          <p:cNvSpPr/>
          <p:nvPr/>
        </p:nvSpPr>
        <p:spPr>
          <a:xfrm>
            <a:off x="7375293" y="3536502"/>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2E3F975E-49DF-D5A5-70E9-3DE8392D1F08}"/>
              </a:ext>
            </a:extLst>
          </p:cNvPr>
          <p:cNvSpPr/>
          <p:nvPr/>
        </p:nvSpPr>
        <p:spPr>
          <a:xfrm>
            <a:off x="7317503" y="3537230"/>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A93141FA-4A7F-6574-BAAB-3E659B1D7F37}"/>
              </a:ext>
            </a:extLst>
          </p:cNvPr>
          <p:cNvSpPr/>
          <p:nvPr/>
        </p:nvSpPr>
        <p:spPr>
          <a:xfrm>
            <a:off x="7262755" y="3535463"/>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9BDF8648-B456-85B2-D88C-0A0683E32508}"/>
              </a:ext>
            </a:extLst>
          </p:cNvPr>
          <p:cNvSpPr/>
          <p:nvPr/>
        </p:nvSpPr>
        <p:spPr>
          <a:xfrm>
            <a:off x="7205172" y="3535463"/>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Arrow: Chevron 53">
            <a:extLst>
              <a:ext uri="{FF2B5EF4-FFF2-40B4-BE49-F238E27FC236}">
                <a16:creationId xmlns:a16="http://schemas.microsoft.com/office/drawing/2014/main" id="{9745E6BF-0D1F-3AB7-0976-888997F99CB0}"/>
              </a:ext>
            </a:extLst>
          </p:cNvPr>
          <p:cNvSpPr/>
          <p:nvPr/>
        </p:nvSpPr>
        <p:spPr>
          <a:xfrm>
            <a:off x="7156505" y="3538997"/>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Arrow: Pentagon 54">
            <a:extLst>
              <a:ext uri="{FF2B5EF4-FFF2-40B4-BE49-F238E27FC236}">
                <a16:creationId xmlns:a16="http://schemas.microsoft.com/office/drawing/2014/main" id="{621DFD17-5AB6-F647-B986-8C0655138BFF}"/>
              </a:ext>
            </a:extLst>
          </p:cNvPr>
          <p:cNvSpPr/>
          <p:nvPr/>
        </p:nvSpPr>
        <p:spPr>
          <a:xfrm>
            <a:off x="599660" y="4416063"/>
            <a:ext cx="9769946"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56" name="Rectangle: Rounded Corners 55">
            <a:extLst>
              <a:ext uri="{FF2B5EF4-FFF2-40B4-BE49-F238E27FC236}">
                <a16:creationId xmlns:a16="http://schemas.microsoft.com/office/drawing/2014/main" id="{9C0DDE8D-3992-8AB8-EBD9-D169C383038D}"/>
              </a:ext>
            </a:extLst>
          </p:cNvPr>
          <p:cNvSpPr/>
          <p:nvPr/>
        </p:nvSpPr>
        <p:spPr>
          <a:xfrm rot="18719252">
            <a:off x="274923" y="4426158"/>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row: Chevron 57">
            <a:extLst>
              <a:ext uri="{FF2B5EF4-FFF2-40B4-BE49-F238E27FC236}">
                <a16:creationId xmlns:a16="http://schemas.microsoft.com/office/drawing/2014/main" id="{A98AAFE1-5022-592F-A851-73C801ED3790}"/>
              </a:ext>
            </a:extLst>
          </p:cNvPr>
          <p:cNvSpPr/>
          <p:nvPr/>
        </p:nvSpPr>
        <p:spPr>
          <a:xfrm>
            <a:off x="7420579" y="4434260"/>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Arrow: Chevron 58">
            <a:extLst>
              <a:ext uri="{FF2B5EF4-FFF2-40B4-BE49-F238E27FC236}">
                <a16:creationId xmlns:a16="http://schemas.microsoft.com/office/drawing/2014/main" id="{B9CBA0CA-D359-346A-C0CD-BBE09886108A}"/>
              </a:ext>
            </a:extLst>
          </p:cNvPr>
          <p:cNvSpPr/>
          <p:nvPr/>
        </p:nvSpPr>
        <p:spPr>
          <a:xfrm>
            <a:off x="7362789" y="4434988"/>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Arrow: Chevron 59">
            <a:extLst>
              <a:ext uri="{FF2B5EF4-FFF2-40B4-BE49-F238E27FC236}">
                <a16:creationId xmlns:a16="http://schemas.microsoft.com/office/drawing/2014/main" id="{08EA0009-F719-C330-092E-8D243B96FAD6}"/>
              </a:ext>
            </a:extLst>
          </p:cNvPr>
          <p:cNvSpPr/>
          <p:nvPr/>
        </p:nvSpPr>
        <p:spPr>
          <a:xfrm>
            <a:off x="7308041" y="4433221"/>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Arrow: Chevron 60">
            <a:extLst>
              <a:ext uri="{FF2B5EF4-FFF2-40B4-BE49-F238E27FC236}">
                <a16:creationId xmlns:a16="http://schemas.microsoft.com/office/drawing/2014/main" id="{F06B211B-67E6-0114-F74B-B67E0C0B2E13}"/>
              </a:ext>
            </a:extLst>
          </p:cNvPr>
          <p:cNvSpPr/>
          <p:nvPr/>
        </p:nvSpPr>
        <p:spPr>
          <a:xfrm>
            <a:off x="7250458" y="4433221"/>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row: Chevron 61">
            <a:extLst>
              <a:ext uri="{FF2B5EF4-FFF2-40B4-BE49-F238E27FC236}">
                <a16:creationId xmlns:a16="http://schemas.microsoft.com/office/drawing/2014/main" id="{AB0D5221-E8D8-B5EC-9C70-F8BDF66E0CE0}"/>
              </a:ext>
            </a:extLst>
          </p:cNvPr>
          <p:cNvSpPr/>
          <p:nvPr/>
        </p:nvSpPr>
        <p:spPr>
          <a:xfrm>
            <a:off x="7201791" y="4436755"/>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TextBox 62">
            <a:extLst>
              <a:ext uri="{FF2B5EF4-FFF2-40B4-BE49-F238E27FC236}">
                <a16:creationId xmlns:a16="http://schemas.microsoft.com/office/drawing/2014/main" id="{D6DEF84E-3A0D-1B3F-2B09-24DED2E33D49}"/>
              </a:ext>
            </a:extLst>
          </p:cNvPr>
          <p:cNvSpPr txBox="1"/>
          <p:nvPr/>
        </p:nvSpPr>
        <p:spPr>
          <a:xfrm>
            <a:off x="969737" y="4423554"/>
            <a:ext cx="8213174" cy="615553"/>
          </a:xfrm>
          <a:prstGeom prst="rect">
            <a:avLst/>
          </a:prstGeom>
          <a:noFill/>
        </p:spPr>
        <p:txBody>
          <a:bodyPr wrap="square" rtlCol="0">
            <a:spAutoFit/>
          </a:bodyPr>
          <a:lstStyle/>
          <a:p>
            <a:r>
              <a:rPr lang="en-US" sz="3400" b="1" dirty="0">
                <a:solidFill>
                  <a:schemeClr val="bg1"/>
                </a:solidFill>
              </a:rPr>
              <a:t>KS SỰ BIẾN THIÊN VÀ VẼ ĐT CỦA HÀM SỐ</a:t>
            </a:r>
            <a:endParaRPr lang="en-AU" sz="3400" b="1" dirty="0">
              <a:solidFill>
                <a:schemeClr val="bg1"/>
              </a:solidFill>
            </a:endParaRPr>
          </a:p>
        </p:txBody>
      </p:sp>
      <p:sp>
        <p:nvSpPr>
          <p:cNvPr id="64" name="Arrow: Pentagon 63">
            <a:extLst>
              <a:ext uri="{FF2B5EF4-FFF2-40B4-BE49-F238E27FC236}">
                <a16:creationId xmlns:a16="http://schemas.microsoft.com/office/drawing/2014/main" id="{580BBB97-900D-F41D-9A7B-82B11E37A062}"/>
              </a:ext>
            </a:extLst>
          </p:cNvPr>
          <p:cNvSpPr/>
          <p:nvPr/>
        </p:nvSpPr>
        <p:spPr>
          <a:xfrm>
            <a:off x="599660" y="5274495"/>
            <a:ext cx="9769946" cy="114626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65" name="Rectangle: Rounded Corners 64">
            <a:extLst>
              <a:ext uri="{FF2B5EF4-FFF2-40B4-BE49-F238E27FC236}">
                <a16:creationId xmlns:a16="http://schemas.microsoft.com/office/drawing/2014/main" id="{99109480-3653-909A-8896-E101018177CF}"/>
              </a:ext>
            </a:extLst>
          </p:cNvPr>
          <p:cNvSpPr/>
          <p:nvPr/>
        </p:nvSpPr>
        <p:spPr>
          <a:xfrm rot="18719252">
            <a:off x="274923" y="528459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Arrow: Chevron 66">
            <a:extLst>
              <a:ext uri="{FF2B5EF4-FFF2-40B4-BE49-F238E27FC236}">
                <a16:creationId xmlns:a16="http://schemas.microsoft.com/office/drawing/2014/main" id="{C78E5CC0-9FE0-878C-4F3C-C18495DDD2E4}"/>
              </a:ext>
            </a:extLst>
          </p:cNvPr>
          <p:cNvSpPr/>
          <p:nvPr/>
        </p:nvSpPr>
        <p:spPr>
          <a:xfrm>
            <a:off x="7369778" y="5290151"/>
            <a:ext cx="2949027" cy="1128067"/>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Arrow: Chevron 67">
            <a:extLst>
              <a:ext uri="{FF2B5EF4-FFF2-40B4-BE49-F238E27FC236}">
                <a16:creationId xmlns:a16="http://schemas.microsoft.com/office/drawing/2014/main" id="{6348EB4C-4046-EB7B-4184-1DC6928980AB}"/>
              </a:ext>
            </a:extLst>
          </p:cNvPr>
          <p:cNvSpPr/>
          <p:nvPr/>
        </p:nvSpPr>
        <p:spPr>
          <a:xfrm>
            <a:off x="7311988" y="5290879"/>
            <a:ext cx="2949027" cy="1128067"/>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Arrow: Chevron 68">
            <a:extLst>
              <a:ext uri="{FF2B5EF4-FFF2-40B4-BE49-F238E27FC236}">
                <a16:creationId xmlns:a16="http://schemas.microsoft.com/office/drawing/2014/main" id="{295A7545-F53D-054D-7E24-489C574FE08B}"/>
              </a:ext>
            </a:extLst>
          </p:cNvPr>
          <p:cNvSpPr/>
          <p:nvPr/>
        </p:nvSpPr>
        <p:spPr>
          <a:xfrm>
            <a:off x="7257240" y="5289112"/>
            <a:ext cx="2949027" cy="1128067"/>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Arrow: Chevron 69">
            <a:extLst>
              <a:ext uri="{FF2B5EF4-FFF2-40B4-BE49-F238E27FC236}">
                <a16:creationId xmlns:a16="http://schemas.microsoft.com/office/drawing/2014/main" id="{D154F27B-5B2A-2A67-49EA-3F5AB4834B7D}"/>
              </a:ext>
            </a:extLst>
          </p:cNvPr>
          <p:cNvSpPr/>
          <p:nvPr/>
        </p:nvSpPr>
        <p:spPr>
          <a:xfrm>
            <a:off x="7199657" y="5289112"/>
            <a:ext cx="2949027" cy="1128067"/>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Arrow: Chevron 70">
            <a:extLst>
              <a:ext uri="{FF2B5EF4-FFF2-40B4-BE49-F238E27FC236}">
                <a16:creationId xmlns:a16="http://schemas.microsoft.com/office/drawing/2014/main" id="{107195CE-0C11-3AE7-0807-6E7678FE012A}"/>
              </a:ext>
            </a:extLst>
          </p:cNvPr>
          <p:cNvSpPr/>
          <p:nvPr/>
        </p:nvSpPr>
        <p:spPr>
          <a:xfrm>
            <a:off x="7150990" y="5292647"/>
            <a:ext cx="2949027" cy="1115679"/>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TextBox 71">
            <a:extLst>
              <a:ext uri="{FF2B5EF4-FFF2-40B4-BE49-F238E27FC236}">
                <a16:creationId xmlns:a16="http://schemas.microsoft.com/office/drawing/2014/main" id="{2362B48C-8BDB-7740-AC7C-03CC2EB6ECBD}"/>
              </a:ext>
            </a:extLst>
          </p:cNvPr>
          <p:cNvSpPr txBox="1"/>
          <p:nvPr/>
        </p:nvSpPr>
        <p:spPr>
          <a:xfrm>
            <a:off x="969737" y="5281986"/>
            <a:ext cx="8509543" cy="1138773"/>
          </a:xfrm>
          <a:prstGeom prst="rect">
            <a:avLst/>
          </a:prstGeom>
          <a:noFill/>
        </p:spPr>
        <p:txBody>
          <a:bodyPr wrap="square" rtlCol="0">
            <a:spAutoFit/>
          </a:bodyPr>
          <a:lstStyle/>
          <a:p>
            <a:r>
              <a:rPr lang="en-US" sz="3400" b="1" dirty="0">
                <a:solidFill>
                  <a:schemeClr val="bg1"/>
                </a:solidFill>
              </a:rPr>
              <a:t>ỨNG DỤNG ĐẠO HÀM ĐỂ GIẢI QUYẾT MỘT SỐ VẤN ĐỀ LIÊN QUAN ĐẾN TỰC TIỄN</a:t>
            </a:r>
            <a:endParaRPr lang="en-AU" sz="3400" b="1" dirty="0">
              <a:solidFill>
                <a:schemeClr val="bg1"/>
              </a:solidFill>
            </a:endParaRPr>
          </a:p>
        </p:txBody>
      </p:sp>
      <p:sp>
        <p:nvSpPr>
          <p:cNvPr id="82" name="TextBox 81">
            <a:extLst>
              <a:ext uri="{FF2B5EF4-FFF2-40B4-BE49-F238E27FC236}">
                <a16:creationId xmlns:a16="http://schemas.microsoft.com/office/drawing/2014/main" id="{90C9DEC9-ACCE-A703-1CC8-FB2EE9F48AA0}"/>
              </a:ext>
            </a:extLst>
          </p:cNvPr>
          <p:cNvSpPr txBox="1"/>
          <p:nvPr/>
        </p:nvSpPr>
        <p:spPr>
          <a:xfrm>
            <a:off x="978014" y="3516302"/>
            <a:ext cx="8787767" cy="615553"/>
          </a:xfrm>
          <a:prstGeom prst="rect">
            <a:avLst/>
          </a:prstGeom>
          <a:noFill/>
        </p:spPr>
        <p:txBody>
          <a:bodyPr wrap="square" rtlCol="0">
            <a:spAutoFit/>
          </a:bodyPr>
          <a:lstStyle/>
          <a:p>
            <a:r>
              <a:rPr lang="en-US" sz="3400" b="1" dirty="0">
                <a:solidFill>
                  <a:schemeClr val="bg1"/>
                </a:solidFill>
              </a:rPr>
              <a:t>ĐƯỜNG TIỆM CẬN CỦA ĐỒ THỊ HÀM SỐ</a:t>
            </a:r>
            <a:endParaRPr lang="en-AU" sz="3400" b="1" dirty="0">
              <a:solidFill>
                <a:schemeClr val="bg1"/>
              </a:solidFill>
            </a:endParaRPr>
          </a:p>
        </p:txBody>
      </p:sp>
      <p:sp>
        <p:nvSpPr>
          <p:cNvPr id="2" name="TextBox 1">
            <a:extLst>
              <a:ext uri="{FF2B5EF4-FFF2-40B4-BE49-F238E27FC236}">
                <a16:creationId xmlns:a16="http://schemas.microsoft.com/office/drawing/2014/main" id="{3D20CCB9-5D8B-DD53-DB07-02C01C136CF7}"/>
              </a:ext>
            </a:extLst>
          </p:cNvPr>
          <p:cNvSpPr txBox="1"/>
          <p:nvPr/>
        </p:nvSpPr>
        <p:spPr>
          <a:xfrm>
            <a:off x="168833" y="2736921"/>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2</a:t>
            </a:r>
          </a:p>
        </p:txBody>
      </p:sp>
      <p:sp>
        <p:nvSpPr>
          <p:cNvPr id="3" name="TextBox 2">
            <a:extLst>
              <a:ext uri="{FF2B5EF4-FFF2-40B4-BE49-F238E27FC236}">
                <a16:creationId xmlns:a16="http://schemas.microsoft.com/office/drawing/2014/main" id="{D445C19D-6A1D-C3F0-3B66-BB9812BEE3E3}"/>
              </a:ext>
            </a:extLst>
          </p:cNvPr>
          <p:cNvSpPr txBox="1"/>
          <p:nvPr/>
        </p:nvSpPr>
        <p:spPr>
          <a:xfrm>
            <a:off x="134875" y="3630634"/>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3</a:t>
            </a:r>
          </a:p>
        </p:txBody>
      </p:sp>
      <p:sp>
        <p:nvSpPr>
          <p:cNvPr id="4" name="TextBox 3">
            <a:extLst>
              <a:ext uri="{FF2B5EF4-FFF2-40B4-BE49-F238E27FC236}">
                <a16:creationId xmlns:a16="http://schemas.microsoft.com/office/drawing/2014/main" id="{029427E1-4C42-2B1D-9A01-D2760018EC16}"/>
              </a:ext>
            </a:extLst>
          </p:cNvPr>
          <p:cNvSpPr txBox="1"/>
          <p:nvPr/>
        </p:nvSpPr>
        <p:spPr>
          <a:xfrm>
            <a:off x="209777" y="4512956"/>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4</a:t>
            </a:r>
          </a:p>
        </p:txBody>
      </p:sp>
      <p:sp>
        <p:nvSpPr>
          <p:cNvPr id="5" name="TextBox 4">
            <a:extLst>
              <a:ext uri="{FF2B5EF4-FFF2-40B4-BE49-F238E27FC236}">
                <a16:creationId xmlns:a16="http://schemas.microsoft.com/office/drawing/2014/main" id="{D1388D45-F4B7-ABE7-B867-E8A50586D923}"/>
              </a:ext>
            </a:extLst>
          </p:cNvPr>
          <p:cNvSpPr txBox="1"/>
          <p:nvPr/>
        </p:nvSpPr>
        <p:spPr>
          <a:xfrm>
            <a:off x="198353" y="5391645"/>
            <a:ext cx="1194530"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BÀI 5</a:t>
            </a:r>
          </a:p>
        </p:txBody>
      </p:sp>
      <p:sp>
        <p:nvSpPr>
          <p:cNvPr id="6" name="TextBox 2">
            <a:extLst>
              <a:ext uri="{FF2B5EF4-FFF2-40B4-BE49-F238E27FC236}">
                <a16:creationId xmlns:a16="http://schemas.microsoft.com/office/drawing/2014/main" id="{E3B6171A-29AA-FD88-2FD7-E3483ED4FEE9}"/>
              </a:ext>
            </a:extLst>
          </p:cNvPr>
          <p:cNvSpPr txBox="1"/>
          <p:nvPr/>
        </p:nvSpPr>
        <p:spPr>
          <a:xfrm>
            <a:off x="11216324" y="307547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1460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blinds(horizontal)">
                                      <p:cBhvr>
                                        <p:cTn id="65" dur="500"/>
                                        <p:tgtEl>
                                          <p:spTgt spid="47"/>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blinds(horizontal)">
                                      <p:cBhvr>
                                        <p:cTn id="68" dur="500"/>
                                        <p:tgtEl>
                                          <p:spTgt spid="4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blinds(horizontal)">
                                      <p:cBhvr>
                                        <p:cTn id="71" dur="500"/>
                                        <p:tgtEl>
                                          <p:spTgt spid="5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linds(horizontal)">
                                      <p:cBhvr>
                                        <p:cTn id="74" dur="500"/>
                                        <p:tgtEl>
                                          <p:spTgt spid="5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blinds(horizontal)">
                                      <p:cBhvr>
                                        <p:cTn id="77" dur="500"/>
                                        <p:tgtEl>
                                          <p:spTgt spid="52"/>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blinds(horizontal)">
                                      <p:cBhvr>
                                        <p:cTn id="80" dur="500"/>
                                        <p:tgtEl>
                                          <p:spTgt spid="5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blinds(horizontal)">
                                      <p:cBhvr>
                                        <p:cTn id="83" dur="500"/>
                                        <p:tgtEl>
                                          <p:spTgt spid="54"/>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blinds(horizontal)">
                                      <p:cBhvr>
                                        <p:cTn id="86" dur="500"/>
                                        <p:tgtEl>
                                          <p:spTgt spid="8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linds(horizontal)">
                                      <p:cBhvr>
                                        <p:cTn id="89" dur="500"/>
                                        <p:tgtEl>
                                          <p:spTgt spid="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blinds(horizontal)">
                                      <p:cBhvr>
                                        <p:cTn id="94" dur="500"/>
                                        <p:tgtEl>
                                          <p:spTgt spid="5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blinds(horizontal)">
                                      <p:cBhvr>
                                        <p:cTn id="100" dur="500"/>
                                        <p:tgtEl>
                                          <p:spTgt spid="5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blinds(horizontal)">
                                      <p:cBhvr>
                                        <p:cTn id="103" dur="500"/>
                                        <p:tgtEl>
                                          <p:spTgt spid="5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blinds(horizontal)">
                                      <p:cBhvr>
                                        <p:cTn id="106" dur="500"/>
                                        <p:tgtEl>
                                          <p:spTgt spid="6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blinds(horizontal)">
                                      <p:cBhvr>
                                        <p:cTn id="109" dur="500"/>
                                        <p:tgtEl>
                                          <p:spTgt spid="61"/>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blinds(horizontal)">
                                      <p:cBhvr>
                                        <p:cTn id="112" dur="500"/>
                                        <p:tgtEl>
                                          <p:spTgt spid="62"/>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blinds(horizontal)">
                                      <p:cBhvr>
                                        <p:cTn id="115" dur="500"/>
                                        <p:tgtEl>
                                          <p:spTgt spid="63"/>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blinds(horizontal)">
                                      <p:cBhvr>
                                        <p:cTn id="118" dur="500"/>
                                        <p:tgtEl>
                                          <p:spTgt spid="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blinds(horizontal)">
                                      <p:cBhvr>
                                        <p:cTn id="123" dur="500"/>
                                        <p:tgtEl>
                                          <p:spTgt spid="6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blinds(horizontal)">
                                      <p:cBhvr>
                                        <p:cTn id="126" dur="500"/>
                                        <p:tgtEl>
                                          <p:spTgt spid="65"/>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blinds(horizontal)">
                                      <p:cBhvr>
                                        <p:cTn id="129" dur="500"/>
                                        <p:tgtEl>
                                          <p:spTgt spid="67"/>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blinds(horizontal)">
                                      <p:cBhvr>
                                        <p:cTn id="132" dur="500"/>
                                        <p:tgtEl>
                                          <p:spTgt spid="68"/>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blinds(horizontal)">
                                      <p:cBhvr>
                                        <p:cTn id="135" dur="500"/>
                                        <p:tgtEl>
                                          <p:spTgt spid="69"/>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blinds(horizontal)">
                                      <p:cBhvr>
                                        <p:cTn id="138" dur="500"/>
                                        <p:tgtEl>
                                          <p:spTgt spid="70"/>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blinds(horizontal)">
                                      <p:cBhvr>
                                        <p:cTn id="141" dur="500"/>
                                        <p:tgtEl>
                                          <p:spTgt spid="71"/>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blinds(horizontal)">
                                      <p:cBhvr>
                                        <p:cTn id="144" dur="500"/>
                                        <p:tgtEl>
                                          <p:spTgt spid="72"/>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blinds(horizontal)">
                                      <p:cBhvr>
                                        <p:cTn id="1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8" grpId="0" animBg="1"/>
      <p:bldP spid="39" grpId="0" animBg="1"/>
      <p:bldP spid="41" grpId="0" animBg="1"/>
      <p:bldP spid="42" grpId="0" animBg="1"/>
      <p:bldP spid="43" grpId="0" animBg="1"/>
      <p:bldP spid="44" grpId="0" animBg="1"/>
      <p:bldP spid="45" grpId="0" animBg="1"/>
      <p:bldP spid="46" grpId="0"/>
      <p:bldP spid="47" grpId="0" animBg="1"/>
      <p:bldP spid="48"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P spid="63" grpId="0"/>
      <p:bldP spid="64" grpId="0" animBg="1"/>
      <p:bldP spid="65" grpId="0" animBg="1"/>
      <p:bldP spid="67" grpId="0" animBg="1"/>
      <p:bldP spid="68" grpId="0" animBg="1"/>
      <p:bldP spid="69" grpId="0" animBg="1"/>
      <p:bldP spid="70" grpId="0" animBg="1"/>
      <p:bldP spid="71" grpId="0" animBg="1"/>
      <p:bldP spid="72" grpId="0"/>
      <p:bldP spid="82" grpId="0"/>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E76B-EE7A-E513-4947-D9131EE63CFB}"/>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AC975C3E-307A-684D-4E45-427704CFBE9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2BDF86-1762-8EDD-FCAB-98C78D95F709}"/>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027003D0-CF2C-AC50-FD17-C23A42A6DC80}"/>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0B0BABDC-EF34-FB3D-43B2-F12F8F8E8872}"/>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D2BD257-178C-02CA-A963-B373FEB78E8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749A93-845B-273B-954B-44B8B4C93FF2}"/>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D1455E-AAD3-2A15-8B3F-7EB990C99A3D}"/>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86DB19-09FA-6BCB-62FF-2A97AF704D2E}"/>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ED15B96-1E41-55B8-2B8C-41A39869C882}"/>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8B18D0E9-9BE8-99C1-89FB-E650E08552CA}"/>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9304289-14DC-39C0-9DA7-03C9E0B4904D}"/>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E1FC19DE-4825-84FC-61AA-645337D125F7}"/>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261EC379-EA84-EA78-FA55-2FCE8A8BA99E}"/>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F6E68AB-63E7-BFA8-8AD5-6A18D53EB11F}"/>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15D1763-F74A-A532-44BB-0895BE339596}"/>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0E28B290-5435-FF08-D776-A253A7ADEA9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C91E0B4F-5005-0131-B6A1-0DE1A4B76AC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8AB65C99-EEFB-C013-9D63-9D766440EFB3}"/>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B0620916-A466-0A6B-8371-4E421EAA54F3}"/>
              </a:ext>
            </a:extLst>
          </p:cNvPr>
          <p:cNvSpPr/>
          <p:nvPr/>
        </p:nvSpPr>
        <p:spPr>
          <a:xfrm>
            <a:off x="173345" y="1783948"/>
            <a:ext cx="8775405" cy="1852631"/>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C13458A-A022-2AEF-560D-A0582A158417}"/>
              </a:ext>
            </a:extLst>
          </p:cNvPr>
          <p:cNvSpPr txBox="1"/>
          <p:nvPr/>
        </p:nvSpPr>
        <p:spPr>
          <a:xfrm>
            <a:off x="295981" y="1751508"/>
            <a:ext cx="2333745" cy="458780"/>
          </a:xfrm>
          <a:prstGeom prst="rect">
            <a:avLst/>
          </a:prstGeom>
          <a:noFill/>
        </p:spPr>
        <p:txBody>
          <a:bodyPr wrap="square">
            <a:spAutoFit/>
          </a:bodyPr>
          <a:lstStyle/>
          <a:p>
            <a:pPr>
              <a:lnSpc>
                <a:spcPct val="107000"/>
              </a:lnSpc>
              <a:spcAft>
                <a:spcPts val="800"/>
              </a:spcAft>
            </a:pPr>
            <a:r>
              <a:rPr lang="en-US" sz="2400" b="1"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ĐỊNH LÍ</a:t>
            </a:r>
            <a:endParaRPr lang="vi-VN" sz="24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6F9CDD2A-FC48-68D3-5808-B6A8F0604483}"/>
                  </a:ext>
                </a:extLst>
              </p:cNvPr>
              <p:cNvSpPr/>
              <p:nvPr/>
            </p:nvSpPr>
            <p:spPr>
              <a:xfrm>
                <a:off x="364327" y="2087491"/>
                <a:ext cx="5351401" cy="468077"/>
              </a:xfrm>
              <a:prstGeom prst="rect">
                <a:avLst/>
              </a:prstGeom>
            </p:spPr>
            <p:txBody>
              <a:bodyPr wrap="none">
                <a:spAutoFit/>
              </a:bodyPr>
              <a:lstStyle/>
              <a:p>
                <a:pPr>
                  <a:lnSpc>
                    <a:spcPct val="107000"/>
                  </a:lnSpc>
                  <a:spcAft>
                    <a:spcPts val="800"/>
                  </a:spcAft>
                </a:pP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Cho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6F9CDD2A-FC48-68D3-5808-B6A8F0604483}"/>
                  </a:ext>
                </a:extLst>
              </p:cNvPr>
              <p:cNvSpPr>
                <a:spLocks noRot="1" noChangeAspect="1" noMove="1" noResize="1" noEditPoints="1" noAdjustHandles="1" noChangeArrowheads="1" noChangeShapeType="1" noTextEdit="1"/>
              </p:cNvSpPr>
              <p:nvPr/>
            </p:nvSpPr>
            <p:spPr>
              <a:xfrm>
                <a:off x="364327" y="2087491"/>
                <a:ext cx="5351401" cy="468077"/>
              </a:xfrm>
              <a:prstGeom prst="rect">
                <a:avLst/>
              </a:prstGeom>
              <a:blipFill>
                <a:blip r:embed="rId2"/>
                <a:stretch>
                  <a:fillRect l="-1822"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5D8AAC5E-92FB-DA2B-CC84-88369FC4A145}"/>
                  </a:ext>
                </a:extLst>
              </p:cNvPr>
              <p:cNvSpPr/>
              <p:nvPr/>
            </p:nvSpPr>
            <p:spPr>
              <a:xfrm>
                <a:off x="364327" y="2555568"/>
                <a:ext cx="8652769" cy="468077"/>
              </a:xfrm>
              <a:prstGeom prst="rect">
                <a:avLst/>
              </a:prstGeom>
            </p:spPr>
            <p:txBody>
              <a:bodyPr wrap="square">
                <a:spAutoFit/>
              </a:bodyPr>
              <a:lstStyle/>
              <a:p>
                <a:pPr lvl="0">
                  <a:lnSpc>
                    <a:spcPct val="107000"/>
                  </a:lnSpc>
                  <a:spcAft>
                    <a:spcPts val="800"/>
                  </a:spcAft>
                </a:pP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a)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𝑓</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e>
                    </m:d>
                    <m: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&gt;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0, ∀</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thì</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hàm</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số</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đồng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biến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khoảng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36" name="Rectangle 35">
                <a:extLst>
                  <a:ext uri="{FF2B5EF4-FFF2-40B4-BE49-F238E27FC236}">
                    <a16:creationId xmlns:a16="http://schemas.microsoft.com/office/drawing/2014/main" id="{5D8AAC5E-92FB-DA2B-CC84-88369FC4A145}"/>
                  </a:ext>
                </a:extLst>
              </p:cNvPr>
              <p:cNvSpPr>
                <a:spLocks noRot="1" noChangeAspect="1" noMove="1" noResize="1" noEditPoints="1" noAdjustHandles="1" noChangeArrowheads="1" noChangeShapeType="1" noTextEdit="1"/>
              </p:cNvSpPr>
              <p:nvPr/>
            </p:nvSpPr>
            <p:spPr>
              <a:xfrm>
                <a:off x="364327" y="2555568"/>
                <a:ext cx="8652769" cy="468077"/>
              </a:xfrm>
              <a:prstGeom prst="rect">
                <a:avLst/>
              </a:prstGeom>
              <a:blipFill>
                <a:blip r:embed="rId3"/>
                <a:stretch>
                  <a:fillRect l="-1128"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B98831D-6EA8-4083-CEF7-8CF9BF009D61}"/>
                  </a:ext>
                </a:extLst>
              </p:cNvPr>
              <p:cNvSpPr/>
              <p:nvPr/>
            </p:nvSpPr>
            <p:spPr>
              <a:xfrm>
                <a:off x="364327" y="2994351"/>
                <a:ext cx="8274830" cy="468077"/>
              </a:xfrm>
              <a:prstGeom prst="rect">
                <a:avLst/>
              </a:prstGeom>
            </p:spPr>
            <p:txBody>
              <a:bodyPr wrap="square">
                <a:spAutoFit/>
              </a:bodyPr>
              <a:lstStyle/>
              <a:p>
                <a:pPr lvl="0">
                  <a:lnSpc>
                    <a:spcPct val="107000"/>
                  </a:lnSpc>
                  <a:spcAft>
                    <a:spcPts val="800"/>
                  </a:spcAft>
                </a:pP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b)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𝑓</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&lt;0, ∀</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thì</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hàm</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số</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nghịch</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biến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khoảng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37" name="Rectangle 36">
                <a:extLst>
                  <a:ext uri="{FF2B5EF4-FFF2-40B4-BE49-F238E27FC236}">
                    <a16:creationId xmlns:a16="http://schemas.microsoft.com/office/drawing/2014/main" id="{CB98831D-6EA8-4083-CEF7-8CF9BF009D61}"/>
                  </a:ext>
                </a:extLst>
              </p:cNvPr>
              <p:cNvSpPr>
                <a:spLocks noRot="1" noChangeAspect="1" noMove="1" noResize="1" noEditPoints="1" noAdjustHandles="1" noChangeArrowheads="1" noChangeShapeType="1" noTextEdit="1"/>
              </p:cNvSpPr>
              <p:nvPr/>
            </p:nvSpPr>
            <p:spPr>
              <a:xfrm>
                <a:off x="364327" y="2994351"/>
                <a:ext cx="8274830" cy="468077"/>
              </a:xfrm>
              <a:prstGeom prst="rect">
                <a:avLst/>
              </a:prstGeom>
              <a:blipFill>
                <a:blip r:embed="rId4"/>
                <a:stretch>
                  <a:fillRect l="-1179" t="-10390" b="-27273"/>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CC49DF29-5683-5B31-46F1-5749B582547F}"/>
              </a:ext>
            </a:extLst>
          </p:cNvPr>
          <p:cNvSpPr txBox="1"/>
          <p:nvPr/>
        </p:nvSpPr>
        <p:spPr>
          <a:xfrm>
            <a:off x="361877" y="3671821"/>
            <a:ext cx="2333745" cy="458780"/>
          </a:xfrm>
          <a:prstGeom prst="rect">
            <a:avLst/>
          </a:prstGeom>
          <a:noFill/>
        </p:spPr>
        <p:txBody>
          <a:bodyPr wrap="square">
            <a:spAutoFit/>
          </a:bodyPr>
          <a:lstStyle/>
          <a:p>
            <a:pPr>
              <a:lnSpc>
                <a:spcPct val="107000"/>
              </a:lnSpc>
              <a:spcAft>
                <a:spcPts val="800"/>
              </a:spcAft>
            </a:pPr>
            <a:r>
              <a:rPr lang="en-US" sz="2400" b="1"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Chú</a:t>
            </a:r>
            <a:r>
              <a:rPr lang="en-US" sz="2400" b="1"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ý</a:t>
            </a:r>
            <a:endParaRPr lang="vi-VN" sz="24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EFD0607-35EF-82C2-FA4D-811C60939770}"/>
                  </a:ext>
                </a:extLst>
              </p:cNvPr>
              <p:cNvSpPr txBox="1"/>
              <p:nvPr/>
            </p:nvSpPr>
            <p:spPr>
              <a:xfrm>
                <a:off x="285922" y="4075362"/>
                <a:ext cx="9407876" cy="856068"/>
              </a:xfrm>
              <a:prstGeom prst="rect">
                <a:avLst/>
              </a:prstGeom>
              <a:noFill/>
            </p:spPr>
            <p:txBody>
              <a:bodyPr wrap="square">
                <a:spAutoFit/>
              </a:bodyPr>
              <a:lstStyle/>
              <a:p>
                <a:pPr>
                  <a:lnSpc>
                    <a:spcPct val="107000"/>
                  </a:lnSpc>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vẫn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𝑓</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tại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hữu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hạn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pP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điểm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CEFD0607-35EF-82C2-FA4D-811C60939770}"/>
                  </a:ext>
                </a:extLst>
              </p:cNvPr>
              <p:cNvSpPr txBox="1">
                <a:spLocks noRot="1" noChangeAspect="1" noMove="1" noResize="1" noEditPoints="1" noAdjustHandles="1" noChangeArrowheads="1" noChangeShapeType="1" noTextEdit="1"/>
              </p:cNvSpPr>
              <p:nvPr/>
            </p:nvSpPr>
            <p:spPr>
              <a:xfrm>
                <a:off x="285922" y="4075362"/>
                <a:ext cx="9407876" cy="856068"/>
              </a:xfrm>
              <a:prstGeom prst="rect">
                <a:avLst/>
              </a:prstGeom>
              <a:blipFill>
                <a:blip r:embed="rId5"/>
                <a:stretch>
                  <a:fillRect l="-1037"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57CF772-BCCB-CC6A-E646-A481983C1FB0}"/>
                  </a:ext>
                </a:extLst>
              </p:cNvPr>
              <p:cNvSpPr txBox="1"/>
              <p:nvPr/>
            </p:nvSpPr>
            <p:spPr>
              <a:xfrm>
                <a:off x="312189" y="5001447"/>
                <a:ext cx="10074823" cy="882870"/>
              </a:xfrm>
              <a:prstGeom prst="rect">
                <a:avLst/>
              </a:prstGeom>
              <a:noFill/>
            </p:spPr>
            <p:txBody>
              <a:bodyPr wrap="square">
                <a:spAutoFit/>
              </a:bodyPr>
              <a:lstStyle/>
              <a:p>
                <a:pPr>
                  <a:lnSpc>
                    <a:spcPct val="107000"/>
                  </a:lnSpc>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chứng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rằng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nếu</a:t>
                </a:r>
                <a14:m>
                  <m:oMath xmlns:m="http://schemas.openxmlformats.org/officeDocument/2006/math">
                    <m:r>
                      <a:rPr lang="en-US" sz="2400" b="0" i="0" smtClean="0">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𝑓</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 </m:t>
                    </m:r>
                  </m:oMath>
                </a14:m>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mọi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thì</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pP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đổi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𝐾</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357CF772-BCCB-CC6A-E646-A481983C1FB0}"/>
                  </a:ext>
                </a:extLst>
              </p:cNvPr>
              <p:cNvSpPr txBox="1">
                <a:spLocks noRot="1" noChangeAspect="1" noMove="1" noResize="1" noEditPoints="1" noAdjustHandles="1" noChangeArrowheads="1" noChangeShapeType="1" noTextEdit="1"/>
              </p:cNvSpPr>
              <p:nvPr/>
            </p:nvSpPr>
            <p:spPr>
              <a:xfrm>
                <a:off x="312189" y="5001447"/>
                <a:ext cx="10074823" cy="882870"/>
              </a:xfrm>
              <a:prstGeom prst="rect">
                <a:avLst/>
              </a:prstGeom>
              <a:blipFill>
                <a:blip r:embed="rId6"/>
                <a:stretch>
                  <a:fillRect l="-907" t="-5517" b="-11724"/>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D72D0C11-C679-6E9B-1DB2-6995CE0D37CB}"/>
              </a:ext>
            </a:extLst>
          </p:cNvPr>
          <p:cNvSpPr txBox="1"/>
          <p:nvPr/>
        </p:nvSpPr>
        <p:spPr>
          <a:xfrm>
            <a:off x="9293748" y="363601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2313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5" grpId="0"/>
      <p:bldP spid="36" grpId="0"/>
      <p:bldP spid="37" grpId="0"/>
      <p:bldP spid="39" grpId="0"/>
      <p:bldP spid="42"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EE350-146D-00F6-06C7-F84AC8C28663}"/>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4EF4C0A8-FCB3-2294-1794-0D9453BA8500}"/>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9B2F52B-DFEB-345A-B344-2B72CF2853EE}"/>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5A3EA84-665E-D283-02FF-B3E31AAC43F9}"/>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FF86217A-0D9A-C7C4-6215-F5BD8768EE1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CC7E128-5B8A-7B26-465B-8C6710A952E8}"/>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50D90E-29DA-5FE8-7257-F2543BDC88AE}"/>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F530B58-F610-9A97-B170-BE25EDAA095C}"/>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7116EE-C20E-F9B1-5E38-DB3761BB73A7}"/>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A0DA8948-3FD2-D7DE-A2CB-B90A7A15C089}"/>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7C5CDC4-1C6D-45B1-AA9B-46274B4E3F61}"/>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E38DCA6-4D4F-AD56-E93E-953A11DAD7C5}"/>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882D097-CF83-A5D4-8E0C-B9B987245086}"/>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5B989995-C602-4C4B-3A41-D039945A3226}"/>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C289102A-8A04-F8DB-52F5-6D14E0E658DD}"/>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FCAFF441-DCCA-116C-A869-1AD2520FBA59}"/>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B100E81E-D4C3-7660-400A-824BE9C6D7B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7FF06310-43FA-E262-19E8-04D35C5ECDDF}"/>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5B780D8A-03A6-B73A-44BA-E7B2EC569D28}"/>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AFF8A07B-B77D-009D-F786-AB08BEBBF2FF}"/>
              </a:ext>
            </a:extLst>
          </p:cNvPr>
          <p:cNvSpPr/>
          <p:nvPr/>
        </p:nvSpPr>
        <p:spPr>
          <a:xfrm>
            <a:off x="197593" y="1929995"/>
            <a:ext cx="11052999" cy="60486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AAF86D2-9ABC-C379-6826-CCAB4FE1B263}"/>
                  </a:ext>
                </a:extLst>
              </p:cNvPr>
              <p:cNvSpPr txBox="1"/>
              <p:nvPr/>
            </p:nvSpPr>
            <p:spPr>
              <a:xfrm>
                <a:off x="221470" y="1962493"/>
                <a:ext cx="11029122" cy="461665"/>
              </a:xfrm>
              <a:prstGeom prst="rect">
                <a:avLst/>
              </a:prstGeom>
              <a:noFill/>
            </p:spPr>
            <p:txBody>
              <a:bodyPr wrap="square">
                <a:spAutoFit/>
              </a:bodyPr>
              <a:lstStyle/>
              <a:p>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Ví </a:t>
                </a:r>
                <a:r>
                  <a:rPr lang="en-US" sz="2400"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dụ</a:t>
                </a:r>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2.</a:t>
                </a:r>
                <a:r>
                  <a:rPr lang="en-US" sz="24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8AAF86D2-9ABC-C379-6826-CCAB4FE1B263}"/>
                  </a:ext>
                </a:extLst>
              </p:cNvPr>
              <p:cNvSpPr txBox="1">
                <a:spLocks noRot="1" noChangeAspect="1" noMove="1" noResize="1" noEditPoints="1" noAdjustHandles="1" noChangeArrowheads="1" noChangeShapeType="1" noTextEdit="1"/>
              </p:cNvSpPr>
              <p:nvPr/>
            </p:nvSpPr>
            <p:spPr>
              <a:xfrm>
                <a:off x="221470" y="1962493"/>
                <a:ext cx="11029122" cy="461665"/>
              </a:xfrm>
              <a:prstGeom prst="rect">
                <a:avLst/>
              </a:prstGeom>
              <a:blipFill>
                <a:blip r:embed="rId2"/>
                <a:stretch>
                  <a:fillRect l="-829" t="-10526" b="-28947"/>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85652D7-6AEE-CACA-0966-5A81AA5D0BDB}"/>
              </a:ext>
            </a:extLst>
          </p:cNvPr>
          <p:cNvSpPr txBox="1"/>
          <p:nvPr/>
        </p:nvSpPr>
        <p:spPr>
          <a:xfrm>
            <a:off x="197593" y="256990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732CA6-4725-2CA6-FCF0-FD72A3BB0AB4}"/>
                  </a:ext>
                </a:extLst>
              </p:cNvPr>
              <p:cNvSpPr txBox="1"/>
              <p:nvPr/>
            </p:nvSpPr>
            <p:spPr>
              <a:xfrm>
                <a:off x="197593" y="3098894"/>
                <a:ext cx="6108700" cy="461665"/>
              </a:xfrm>
              <a:prstGeom prst="rect">
                <a:avLst/>
              </a:prstGeom>
              <a:noFill/>
            </p:spPr>
            <p:txBody>
              <a:bodyPr wrap="square">
                <a:spAutoFit/>
              </a:bodyPr>
              <a:lstStyle/>
              <a:p>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6732CA6-4725-2CA6-FCF0-FD72A3BB0AB4}"/>
                  </a:ext>
                </a:extLst>
              </p:cNvPr>
              <p:cNvSpPr txBox="1">
                <a:spLocks noRot="1" noChangeAspect="1" noMove="1" noResize="1" noEditPoints="1" noAdjustHandles="1" noChangeArrowheads="1" noChangeShapeType="1" noTextEdit="1"/>
              </p:cNvSpPr>
              <p:nvPr/>
            </p:nvSpPr>
            <p:spPr>
              <a:xfrm>
                <a:off x="197593" y="3098894"/>
                <a:ext cx="6108700" cy="461665"/>
              </a:xfrm>
              <a:prstGeom prst="rect">
                <a:avLst/>
              </a:prstGeom>
              <a:blipFill>
                <a:blip r:embed="rId3"/>
                <a:stretch>
                  <a:fillRect l="-14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279B9BC-D1B3-5E72-C408-581D03F07937}"/>
                  </a:ext>
                </a:extLst>
              </p:cNvPr>
              <p:cNvSpPr txBox="1"/>
              <p:nvPr/>
            </p:nvSpPr>
            <p:spPr>
              <a:xfrm>
                <a:off x="221471" y="3528273"/>
                <a:ext cx="2874758"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D279B9BC-D1B3-5E72-C408-581D03F07937}"/>
                  </a:ext>
                </a:extLst>
              </p:cNvPr>
              <p:cNvSpPr txBox="1">
                <a:spLocks noRot="1" noChangeAspect="1" noMove="1" noResize="1" noEditPoints="1" noAdjustHandles="1" noChangeArrowheads="1" noChangeShapeType="1" noTextEdit="1"/>
              </p:cNvSpPr>
              <p:nvPr/>
            </p:nvSpPr>
            <p:spPr>
              <a:xfrm>
                <a:off x="221471" y="3528273"/>
                <a:ext cx="2874758" cy="461665"/>
              </a:xfrm>
              <a:prstGeom prst="rect">
                <a:avLst/>
              </a:prstGeom>
              <a:blipFill>
                <a:blip r:embed="rId4"/>
                <a:stretch>
                  <a:fillRect l="-317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5EFA861-0984-3EC1-9487-AA398BE28DF0}"/>
                  </a:ext>
                </a:extLst>
              </p:cNvPr>
              <p:cNvSpPr txBox="1"/>
              <p:nvPr/>
            </p:nvSpPr>
            <p:spPr>
              <a:xfrm>
                <a:off x="2757192" y="3528272"/>
                <a:ext cx="15766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e>
                        <m:sup>
                          <m:r>
                            <a:rPr lang="en-US" sz="2400" b="0" i="1" smtClean="0">
                              <a:solidFill>
                                <a:srgbClr val="FFFF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65EFA861-0984-3EC1-9487-AA398BE28DF0}"/>
                  </a:ext>
                </a:extLst>
              </p:cNvPr>
              <p:cNvSpPr txBox="1">
                <a:spLocks noRot="1" noChangeAspect="1" noMove="1" noResize="1" noEditPoints="1" noAdjustHandles="1" noChangeArrowheads="1" noChangeShapeType="1" noTextEdit="1"/>
              </p:cNvSpPr>
              <p:nvPr/>
            </p:nvSpPr>
            <p:spPr>
              <a:xfrm>
                <a:off x="2757192" y="3528272"/>
                <a:ext cx="1576683" cy="461665"/>
              </a:xfrm>
              <a:prstGeom prst="rect">
                <a:avLst/>
              </a:prstGeom>
              <a:blipFill>
                <a:blip r:embed="rId5"/>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BD62D52-8F82-29BD-19E4-A33B157298E8}"/>
                  </a:ext>
                </a:extLst>
              </p:cNvPr>
              <p:cNvSpPr txBox="1"/>
              <p:nvPr/>
            </p:nvSpPr>
            <p:spPr>
              <a:xfrm>
                <a:off x="4143377" y="3528272"/>
                <a:ext cx="2023152" cy="461665"/>
              </a:xfrm>
              <a:prstGeom prst="rect">
                <a:avLst/>
              </a:prstGeom>
              <a:noFill/>
            </p:spPr>
            <p:txBody>
              <a:bodyPr wrap="square">
                <a:spAutoFit/>
              </a:bodyPr>
              <a:lstStyle/>
              <a:p>
                <a14:m>
                  <m:oMath xmlns:m="http://schemas.openxmlformats.org/officeDocument/2006/math">
                    <m:r>
                      <a:rPr lang="en-US" sz="2400" smtClean="0">
                        <a:solidFill>
                          <a:schemeClr val="bg1"/>
                        </a:solidFill>
                        <a:latin typeface="Cambria Math" panose="02040503050406030204" pitchFamily="18" charset="0"/>
                      </a:rPr>
                      <m:t>⇔</m:t>
                    </m:r>
                  </m:oMath>
                </a14:m>
                <a:r>
                  <a:rPr lang="en-US" sz="2400" dirty="0">
                    <a:solidFill>
                      <a:schemeClr val="bg1"/>
                    </a:solidFill>
                    <a:ea typeface="Cambria Math" panose="020405030504060302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−4=0</m:t>
                    </m:r>
                  </m:oMath>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DBD62D52-8F82-29BD-19E4-A33B157298E8}"/>
                  </a:ext>
                </a:extLst>
              </p:cNvPr>
              <p:cNvSpPr txBox="1">
                <a:spLocks noRot="1" noChangeAspect="1" noMove="1" noResize="1" noEditPoints="1" noAdjustHandles="1" noChangeArrowheads="1" noChangeShapeType="1" noTextEdit="1"/>
              </p:cNvSpPr>
              <p:nvPr/>
            </p:nvSpPr>
            <p:spPr>
              <a:xfrm>
                <a:off x="4143377" y="3528272"/>
                <a:ext cx="2023152" cy="461665"/>
              </a:xfrm>
              <a:prstGeom prst="rect">
                <a:avLst/>
              </a:prstGeom>
              <a:blipFill>
                <a:blip r:embed="rId6"/>
                <a:stretch>
                  <a:fillRect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91EAC84-F6DE-C097-0C62-AA570CB91A46}"/>
                  </a:ext>
                </a:extLst>
              </p:cNvPr>
              <p:cNvSpPr txBox="1"/>
              <p:nvPr/>
            </p:nvSpPr>
            <p:spPr>
              <a:xfrm>
                <a:off x="5943601" y="3528271"/>
                <a:ext cx="16841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a:solidFill>
                            <a:schemeClr val="bg1"/>
                          </a:solidFill>
                          <a:latin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F91EAC84-F6DE-C097-0C62-AA570CB91A46}"/>
                  </a:ext>
                </a:extLst>
              </p:cNvPr>
              <p:cNvSpPr txBox="1">
                <a:spLocks noRot="1" noChangeAspect="1" noMove="1" noResize="1" noEditPoints="1" noAdjustHandles="1" noChangeArrowheads="1" noChangeShapeType="1" noTextEdit="1"/>
              </p:cNvSpPr>
              <p:nvPr/>
            </p:nvSpPr>
            <p:spPr>
              <a:xfrm>
                <a:off x="5943601" y="3528271"/>
                <a:ext cx="1684115"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725C482-9225-C170-5BBC-AE521A513BFF}"/>
                  </a:ext>
                </a:extLst>
              </p:cNvPr>
              <p:cNvSpPr txBox="1"/>
              <p:nvPr/>
            </p:nvSpPr>
            <p:spPr>
              <a:xfrm>
                <a:off x="312189" y="4129797"/>
                <a:ext cx="3943726" cy="461665"/>
              </a:xfrm>
              <a:prstGeom prst="rect">
                <a:avLst/>
              </a:prstGeom>
              <a:noFill/>
            </p:spPr>
            <p:txBody>
              <a:bodyPr wrap="square">
                <a:spAutoFit/>
              </a:bodyPr>
              <a:lstStyle/>
              <a:p>
                <a14:m>
                  <m:oMath xmlns:m="http://schemas.openxmlformats.org/officeDocument/2006/math">
                    <m:sSup>
                      <m:sSup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sSupPr>
                      <m:e>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𝑦</m:t>
                        </m:r>
                      </m:e>
                      <m:sup>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sup>
                    </m:sSup>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&gt;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0 </m:t>
                    </m:r>
                  </m:oMath>
                </a14:m>
                <a:r>
                  <a:rPr lang="en-US" sz="2400" dirty="0">
                    <a:solidFill>
                      <a:srgbClr val="FFFFFF"/>
                    </a:solidFill>
                    <a:ea typeface="Calibri" panose="020F0502020204030204" pitchFamily="34" charset="0"/>
                    <a:cs typeface="Symbol" panose="05050102010706020507" pitchFamily="18" charset="2"/>
                  </a:rPr>
                  <a:t>Với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 +</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32" name="TextBox 31">
                <a:extLst>
                  <a:ext uri="{FF2B5EF4-FFF2-40B4-BE49-F238E27FC236}">
                    <a16:creationId xmlns:a16="http://schemas.microsoft.com/office/drawing/2014/main" id="{7725C482-9225-C170-5BBC-AE521A513BFF}"/>
                  </a:ext>
                </a:extLst>
              </p:cNvPr>
              <p:cNvSpPr txBox="1">
                <a:spLocks noRot="1" noChangeAspect="1" noMove="1" noResize="1" noEditPoints="1" noAdjustHandles="1" noChangeArrowheads="1" noChangeShapeType="1" noTextEdit="1"/>
              </p:cNvSpPr>
              <p:nvPr/>
            </p:nvSpPr>
            <p:spPr>
              <a:xfrm>
                <a:off x="312189" y="4129797"/>
                <a:ext cx="3943726" cy="461665"/>
              </a:xfrm>
              <a:prstGeom prst="rect">
                <a:avLst/>
              </a:prstGeom>
              <a:blipFill>
                <a:blip r:embed="rId8"/>
                <a:stretch>
                  <a:fillRect l="-46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570CF30-BBC1-6AEA-B624-A6B8848AF5B6}"/>
                  </a:ext>
                </a:extLst>
              </p:cNvPr>
              <p:cNvSpPr txBox="1"/>
              <p:nvPr/>
            </p:nvSpPr>
            <p:spPr>
              <a:xfrm>
                <a:off x="351169" y="4687310"/>
                <a:ext cx="3943726" cy="461665"/>
              </a:xfrm>
              <a:prstGeom prst="rect">
                <a:avLst/>
              </a:prstGeom>
              <a:noFill/>
            </p:spPr>
            <p:txBody>
              <a:bodyPr wrap="square">
                <a:spAutoFit/>
              </a:bodyPr>
              <a:lstStyle/>
              <a:p>
                <a14:m>
                  <m:oMath xmlns:m="http://schemas.openxmlformats.org/officeDocument/2006/math">
                    <m:sSup>
                      <m:sSup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sSupPr>
                      <m:e>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𝑦</m:t>
                        </m:r>
                      </m:e>
                      <m:sup>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sup>
                    </m:sSup>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&lt;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0 </m:t>
                    </m:r>
                  </m:oMath>
                </a14:m>
                <a:r>
                  <a:rPr lang="en-US" sz="2400" dirty="0">
                    <a:solidFill>
                      <a:srgbClr val="FFFFFF"/>
                    </a:solidFill>
                    <a:ea typeface="Calibri" panose="020F0502020204030204" pitchFamily="34" charset="0"/>
                    <a:cs typeface="Symbol" panose="05050102010706020507" pitchFamily="18" charset="2"/>
                  </a:rPr>
                  <a:t>Với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m:t>
                        </m:r>
                      </m:e>
                    </m:d>
                  </m:oMath>
                </a14:m>
                <a:endParaRPr lang="vi-VN" sz="2400" dirty="0"/>
              </a:p>
            </p:txBody>
          </p:sp>
        </mc:Choice>
        <mc:Fallback xmlns="">
          <p:sp>
            <p:nvSpPr>
              <p:cNvPr id="33" name="TextBox 32">
                <a:extLst>
                  <a:ext uri="{FF2B5EF4-FFF2-40B4-BE49-F238E27FC236}">
                    <a16:creationId xmlns:a16="http://schemas.microsoft.com/office/drawing/2014/main" id="{3570CF30-BBC1-6AEA-B624-A6B8848AF5B6}"/>
                  </a:ext>
                </a:extLst>
              </p:cNvPr>
              <p:cNvSpPr txBox="1">
                <a:spLocks noRot="1" noChangeAspect="1" noMove="1" noResize="1" noEditPoints="1" noAdjustHandles="1" noChangeArrowheads="1" noChangeShapeType="1" noTextEdit="1"/>
              </p:cNvSpPr>
              <p:nvPr/>
            </p:nvSpPr>
            <p:spPr>
              <a:xfrm>
                <a:off x="351169" y="4687310"/>
                <a:ext cx="3943726" cy="461665"/>
              </a:xfrm>
              <a:prstGeom prst="rect">
                <a:avLst/>
              </a:prstGeom>
              <a:blipFill>
                <a:blip r:embed="rId9"/>
                <a:stretch>
                  <a:fillRect l="-46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4064E96-9B6B-7D4B-5CD0-133E92EC60B8}"/>
                  </a:ext>
                </a:extLst>
              </p:cNvPr>
              <p:cNvSpPr txBox="1"/>
              <p:nvPr/>
            </p:nvSpPr>
            <p:spPr>
              <a:xfrm>
                <a:off x="285921" y="5288835"/>
                <a:ext cx="11130918" cy="468077"/>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Do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 +</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rgbClr val="FFFFFF"/>
                    </a:solidFill>
                    <a:ea typeface="Calibri" panose="020F0502020204030204" pitchFamily="34" charset="0"/>
                    <a:cs typeface="Symbol" panose="05050102010706020507" pitchFamily="18" charset="2"/>
                  </a:rPr>
                  <a:t> </a:t>
                </a:r>
                <a14:m>
                  <m:oMath xmlns:m="http://schemas.openxmlformats.org/officeDocument/2006/math">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;2</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14064E96-9B6B-7D4B-5CD0-133E92EC60B8}"/>
                  </a:ext>
                </a:extLst>
              </p:cNvPr>
              <p:cNvSpPr txBox="1">
                <a:spLocks noRot="1" noChangeAspect="1" noMove="1" noResize="1" noEditPoints="1" noAdjustHandles="1" noChangeArrowheads="1" noChangeShapeType="1" noTextEdit="1"/>
              </p:cNvSpPr>
              <p:nvPr/>
            </p:nvSpPr>
            <p:spPr>
              <a:xfrm>
                <a:off x="285921" y="5288835"/>
                <a:ext cx="11130918" cy="468077"/>
              </a:xfrm>
              <a:prstGeom prst="rect">
                <a:avLst/>
              </a:prstGeom>
              <a:blipFill>
                <a:blip r:embed="rId10"/>
                <a:stretch>
                  <a:fillRect l="-876" t="-10526" b="-30263"/>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AF65BEC2-A166-3369-A8DD-E7FBCA11392A}"/>
              </a:ext>
            </a:extLst>
          </p:cNvPr>
          <p:cNvSpPr txBox="1"/>
          <p:nvPr/>
        </p:nvSpPr>
        <p:spPr>
          <a:xfrm>
            <a:off x="11216324" y="307547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0404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32" grpId="0"/>
      <p:bldP spid="33"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46173-5156-FCF5-2EC3-A78265E51F4E}"/>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2324FB77-D6E0-76B6-32B3-37CAD807B65E}"/>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0F70D9A-B80D-E51E-1962-2F6E1DAA6C12}"/>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891DCFCE-3D3B-DF81-ED7C-E4CA75503430}"/>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58AAAD0-2F46-E670-FD14-B3439CDC7B6B}"/>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76B5ABD-F1E0-AF39-2670-B87F9D979C69}"/>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E9790D-7082-8A0F-92EC-ED754E1BECA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268A72-B2B6-4370-D3BF-9119B6AB1F04}"/>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33B7A39-2D44-C9AD-B01A-4259200E2528}"/>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63EED484-5082-6C97-EC6D-2BBD7148C821}"/>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CC2A7CD-64F5-77F9-6541-E5F63CDC0DA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E4C8A71-B81B-9D99-CA7B-7FD69ED7D853}"/>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B9175C8C-1D7E-9EDE-75F8-50E8ABDA900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E5448B15-0A4B-4B10-8ADD-FB84FFCC0870}"/>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33569CBF-41DA-085A-5F18-CE4AE092A608}"/>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24FE876-BDE5-D72D-0D54-0C84B5C2843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1941506F-A7D8-2CED-2284-9A13D9D4A45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4D7A8DBD-1898-7729-E584-9DA4A7C82400}"/>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09D08207-C2F8-F7F5-9ABA-F436897DAE47}"/>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6849B5D8-772E-F68F-2277-F4D794C7BEA2}"/>
              </a:ext>
            </a:extLst>
          </p:cNvPr>
          <p:cNvSpPr/>
          <p:nvPr/>
        </p:nvSpPr>
        <p:spPr>
          <a:xfrm>
            <a:off x="197594" y="1929995"/>
            <a:ext cx="9267420" cy="87183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497D227-34E9-2FE6-7F1E-8F2B523DE432}"/>
                  </a:ext>
                </a:extLst>
              </p:cNvPr>
              <p:cNvSpPr txBox="1"/>
              <p:nvPr/>
            </p:nvSpPr>
            <p:spPr>
              <a:xfrm>
                <a:off x="221470" y="1962493"/>
                <a:ext cx="9340819" cy="839332"/>
              </a:xfrm>
              <a:prstGeom prst="rect">
                <a:avLst/>
              </a:prstGeom>
              <a:noFill/>
            </p:spPr>
            <p:txBody>
              <a:bodyPr wrap="square">
                <a:spAutoFit/>
              </a:bodyPr>
              <a:lstStyle/>
              <a:p>
                <a:r>
                  <a:rPr lang="en-US" sz="24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Luyện</a:t>
                </a:r>
                <a:r>
                  <a:rPr lang="en-US" sz="24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tập</a:t>
                </a:r>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2.</a:t>
                </a:r>
                <a:r>
                  <a:rPr lang="en-US" sz="24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i="1" dirty="0">
                  <a:solidFill>
                    <a:schemeClr val="bg1"/>
                  </a:solidFill>
                  <a:latin typeface="+mj-lt"/>
                </a:endParaRPr>
              </a:p>
              <a:p>
                <a:r>
                  <a:rPr lang="vi-VN" sz="2400" dirty="0">
                    <a:solidFill>
                      <a:schemeClr val="bg1"/>
                    </a:solidFill>
                  </a:rPr>
                  <a:t>                     </a:t>
                </a:r>
                <a14:m>
                  <m:oMath xmlns:m="http://schemas.openxmlformats.org/officeDocument/2006/math">
                    <m:r>
                      <a:rPr lang="vi-VN" sz="2400" i="1" smtClean="0">
                        <a:solidFill>
                          <a:schemeClr val="bg1"/>
                        </a:solidFill>
                        <a:latin typeface="Cambria Math" panose="02040503050406030204" pitchFamily="18" charset="0"/>
                      </a:rPr>
                      <m:t>𝑦</m:t>
                    </m:r>
                    <m:r>
                      <a:rPr lang="vi-VN" sz="2400" i="1" smtClean="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3</m:t>
                    </m:r>
                  </m:oMath>
                </a14:m>
                <a:r>
                  <a:rPr lang="vi-VN" sz="2400" dirty="0">
                    <a:solidFill>
                      <a:schemeClr val="bg1"/>
                    </a:solidFill>
                    <a:latin typeface="+mj-lt"/>
                  </a:rPr>
                  <a:t>.</a:t>
                </a:r>
                <a:endParaRPr lang="vi-VN" sz="2400" dirty="0">
                  <a:latin typeface="+mj-lt"/>
                </a:endParaRPr>
              </a:p>
            </p:txBody>
          </p:sp>
        </mc:Choice>
        <mc:Fallback xmlns="">
          <p:sp>
            <p:nvSpPr>
              <p:cNvPr id="21" name="TextBox 20">
                <a:extLst>
                  <a:ext uri="{FF2B5EF4-FFF2-40B4-BE49-F238E27FC236}">
                    <a16:creationId xmlns:a16="http://schemas.microsoft.com/office/drawing/2014/main" id="{6497D227-34E9-2FE6-7F1E-8F2B523DE432}"/>
                  </a:ext>
                </a:extLst>
              </p:cNvPr>
              <p:cNvSpPr txBox="1">
                <a:spLocks noRot="1" noChangeAspect="1" noMove="1" noResize="1" noEditPoints="1" noAdjustHandles="1" noChangeArrowheads="1" noChangeShapeType="1" noTextEdit="1"/>
              </p:cNvSpPr>
              <p:nvPr/>
            </p:nvSpPr>
            <p:spPr>
              <a:xfrm>
                <a:off x="221470" y="1962493"/>
                <a:ext cx="9340819" cy="839332"/>
              </a:xfrm>
              <a:prstGeom prst="rect">
                <a:avLst/>
              </a:prstGeom>
              <a:blipFill>
                <a:blip r:embed="rId2"/>
                <a:stretch>
                  <a:fillRect l="-978" t="-5797" b="-15942"/>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E46019B0-96EB-8765-5AF8-AFD62854A487}"/>
              </a:ext>
            </a:extLst>
          </p:cNvPr>
          <p:cNvSpPr txBox="1"/>
          <p:nvPr/>
        </p:nvSpPr>
        <p:spPr>
          <a:xfrm>
            <a:off x="197593" y="274500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3C295AF-72D6-8993-FCB3-8DFCED0A0AE6}"/>
                  </a:ext>
                </a:extLst>
              </p:cNvPr>
              <p:cNvSpPr txBox="1"/>
              <p:nvPr/>
            </p:nvSpPr>
            <p:spPr>
              <a:xfrm>
                <a:off x="197593" y="3273994"/>
                <a:ext cx="6108700" cy="461665"/>
              </a:xfrm>
              <a:prstGeom prst="rect">
                <a:avLst/>
              </a:prstGeom>
              <a:noFill/>
            </p:spPr>
            <p:txBody>
              <a:bodyPr wrap="square">
                <a:spAutoFit/>
              </a:bodyPr>
              <a:lstStyle/>
              <a:p>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23C295AF-72D6-8993-FCB3-8DFCED0A0AE6}"/>
                  </a:ext>
                </a:extLst>
              </p:cNvPr>
              <p:cNvSpPr txBox="1">
                <a:spLocks noRot="1" noChangeAspect="1" noMove="1" noResize="1" noEditPoints="1" noAdjustHandles="1" noChangeArrowheads="1" noChangeShapeType="1" noTextEdit="1"/>
              </p:cNvSpPr>
              <p:nvPr/>
            </p:nvSpPr>
            <p:spPr>
              <a:xfrm>
                <a:off x="197593" y="3273994"/>
                <a:ext cx="6108700" cy="461665"/>
              </a:xfrm>
              <a:prstGeom prst="rect">
                <a:avLst/>
              </a:prstGeom>
              <a:blipFill>
                <a:blip r:embed="rId3"/>
                <a:stretch>
                  <a:fillRect l="-14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A3C00AC-EB8B-52BC-3C11-C5FFF33ED355}"/>
                  </a:ext>
                </a:extLst>
              </p:cNvPr>
              <p:cNvSpPr txBox="1"/>
              <p:nvPr/>
            </p:nvSpPr>
            <p:spPr>
              <a:xfrm>
                <a:off x="221471" y="3703373"/>
                <a:ext cx="2874758"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sSup>
                      <m:sSupPr>
                        <m:ctrlPr>
                          <a:rPr lang="en-US" sz="2400" b="0" i="1" smtClean="0">
                            <a:solidFill>
                              <a:srgbClr val="FFFFF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e>
                      <m:sup>
                        <m:r>
                          <a:rPr lang="en-US" sz="2400" b="0" i="1" smtClean="0">
                            <a:solidFill>
                              <a:srgbClr val="FFFF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4A3C00AC-EB8B-52BC-3C11-C5FFF33ED355}"/>
                  </a:ext>
                </a:extLst>
              </p:cNvPr>
              <p:cNvSpPr txBox="1">
                <a:spLocks noRot="1" noChangeAspect="1" noMove="1" noResize="1" noEditPoints="1" noAdjustHandles="1" noChangeArrowheads="1" noChangeShapeType="1" noTextEdit="1"/>
              </p:cNvSpPr>
              <p:nvPr/>
            </p:nvSpPr>
            <p:spPr>
              <a:xfrm>
                <a:off x="221471" y="3703373"/>
                <a:ext cx="2874758" cy="461665"/>
              </a:xfrm>
              <a:prstGeom prst="rect">
                <a:avLst/>
              </a:prstGeom>
              <a:blipFill>
                <a:blip r:embed="rId4"/>
                <a:stretch>
                  <a:fillRect l="-3178"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09D1285-FCD5-FEB0-0D84-25161B01194C}"/>
                  </a:ext>
                </a:extLst>
              </p:cNvPr>
              <p:cNvSpPr txBox="1"/>
              <p:nvPr/>
            </p:nvSpPr>
            <p:spPr>
              <a:xfrm>
                <a:off x="2786376" y="3703372"/>
                <a:ext cx="15766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e>
                        <m:sup>
                          <m:r>
                            <a:rPr lang="en-US" sz="2400" b="0" i="1" smtClean="0">
                              <a:solidFill>
                                <a:srgbClr val="FFFF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C09D1285-FCD5-FEB0-0D84-25161B01194C}"/>
                  </a:ext>
                </a:extLst>
              </p:cNvPr>
              <p:cNvSpPr txBox="1">
                <a:spLocks noRot="1" noChangeAspect="1" noMove="1" noResize="1" noEditPoints="1" noAdjustHandles="1" noChangeArrowheads="1" noChangeShapeType="1" noTextEdit="1"/>
              </p:cNvSpPr>
              <p:nvPr/>
            </p:nvSpPr>
            <p:spPr>
              <a:xfrm>
                <a:off x="2786376" y="3703372"/>
                <a:ext cx="1576683" cy="461665"/>
              </a:xfrm>
              <a:prstGeom prst="rect">
                <a:avLst/>
              </a:prstGeom>
              <a:blipFill>
                <a:blip r:embed="rId5"/>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CF2DBAE-6F04-96E3-3FD6-783D10FF5913}"/>
                  </a:ext>
                </a:extLst>
              </p:cNvPr>
              <p:cNvSpPr txBox="1"/>
              <p:nvPr/>
            </p:nvSpPr>
            <p:spPr>
              <a:xfrm>
                <a:off x="4143376" y="3703372"/>
                <a:ext cx="2325517" cy="461665"/>
              </a:xfrm>
              <a:prstGeom prst="rect">
                <a:avLst/>
              </a:prstGeom>
              <a:noFill/>
            </p:spPr>
            <p:txBody>
              <a:bodyPr wrap="square">
                <a:spAutoFit/>
              </a:bodyPr>
              <a:lstStyle/>
              <a:p>
                <a14:m>
                  <m:oMath xmlns:m="http://schemas.openxmlformats.org/officeDocument/2006/math">
                    <m:r>
                      <a:rPr lang="en-US" sz="2400" smtClean="0">
                        <a:solidFill>
                          <a:schemeClr val="bg1"/>
                        </a:solidFill>
                        <a:latin typeface="Cambria Math" panose="02040503050406030204" pitchFamily="18" charset="0"/>
                      </a:rPr>
                      <m:t>⇔</m:t>
                    </m:r>
                  </m:oMath>
                </a14:m>
                <a:r>
                  <a:rPr lang="en-US" sz="2400" dirty="0">
                    <a:solidFill>
                      <a:schemeClr val="bg1"/>
                    </a:solidFill>
                    <a:ea typeface="Cambria Math" panose="02040503050406030204" pitchFamily="18" charset="0"/>
                    <a:cs typeface="Times New Roman" panose="02020603050405020304" pitchFamily="18" charset="0"/>
                  </a:rPr>
                  <a:t> </a:t>
                </a:r>
                <a14:m>
                  <m:oMath xmlns:m="http://schemas.openxmlformats.org/officeDocument/2006/math">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9CF2DBAE-6F04-96E3-3FD6-783D10FF5913}"/>
                  </a:ext>
                </a:extLst>
              </p:cNvPr>
              <p:cNvSpPr txBox="1">
                <a:spLocks noRot="1" noChangeAspect="1" noMove="1" noResize="1" noEditPoints="1" noAdjustHandles="1" noChangeArrowheads="1" noChangeShapeType="1" noTextEdit="1"/>
              </p:cNvSpPr>
              <p:nvPr/>
            </p:nvSpPr>
            <p:spPr>
              <a:xfrm>
                <a:off x="4143376" y="3703372"/>
                <a:ext cx="2325517"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6B7F49-08DE-74B2-763A-92157474AE1B}"/>
                  </a:ext>
                </a:extLst>
              </p:cNvPr>
              <p:cNvSpPr txBox="1"/>
              <p:nvPr/>
            </p:nvSpPr>
            <p:spPr>
              <a:xfrm>
                <a:off x="6096000" y="3703371"/>
                <a:ext cx="16841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386B7F49-08DE-74B2-763A-92157474AE1B}"/>
                  </a:ext>
                </a:extLst>
              </p:cNvPr>
              <p:cNvSpPr txBox="1">
                <a:spLocks noRot="1" noChangeAspect="1" noMove="1" noResize="1" noEditPoints="1" noAdjustHandles="1" noChangeArrowheads="1" noChangeShapeType="1" noTextEdit="1"/>
              </p:cNvSpPr>
              <p:nvPr/>
            </p:nvSpPr>
            <p:spPr>
              <a:xfrm>
                <a:off x="6096000" y="3703371"/>
                <a:ext cx="1684115"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B564717-829C-9A34-B929-5F0B4F8DEB71}"/>
                  </a:ext>
                </a:extLst>
              </p:cNvPr>
              <p:cNvSpPr txBox="1"/>
              <p:nvPr/>
            </p:nvSpPr>
            <p:spPr>
              <a:xfrm>
                <a:off x="312189" y="4304897"/>
                <a:ext cx="3943726" cy="461665"/>
              </a:xfrm>
              <a:prstGeom prst="rect">
                <a:avLst/>
              </a:prstGeom>
              <a:noFill/>
            </p:spPr>
            <p:txBody>
              <a:bodyPr wrap="square">
                <a:spAutoFit/>
              </a:bodyPr>
              <a:lstStyle/>
              <a:p>
                <a14:m>
                  <m:oMath xmlns:m="http://schemas.openxmlformats.org/officeDocument/2006/math">
                    <m:sSup>
                      <m:sSup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sSupPr>
                      <m:e>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𝑦</m:t>
                        </m:r>
                      </m:e>
                      <m:sup>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sup>
                    </m:sSup>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&lt;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dirty="0">
                    <a:solidFill>
                      <a:srgbClr val="FFFFFF"/>
                    </a:solidFill>
                    <a:ea typeface="Calibri" panose="020F0502020204030204" pitchFamily="34" charset="0"/>
                    <a:cs typeface="Symbol" panose="05050102010706020507" pitchFamily="18" charset="2"/>
                  </a:rPr>
                  <a:t>Với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1</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28" name="TextBox 27">
                <a:extLst>
                  <a:ext uri="{FF2B5EF4-FFF2-40B4-BE49-F238E27FC236}">
                    <a16:creationId xmlns:a16="http://schemas.microsoft.com/office/drawing/2014/main" id="{3B564717-829C-9A34-B929-5F0B4F8DEB71}"/>
                  </a:ext>
                </a:extLst>
              </p:cNvPr>
              <p:cNvSpPr txBox="1">
                <a:spLocks noRot="1" noChangeAspect="1" noMove="1" noResize="1" noEditPoints="1" noAdjustHandles="1" noChangeArrowheads="1" noChangeShapeType="1" noTextEdit="1"/>
              </p:cNvSpPr>
              <p:nvPr/>
            </p:nvSpPr>
            <p:spPr>
              <a:xfrm>
                <a:off x="312189" y="4304897"/>
                <a:ext cx="3943726" cy="461665"/>
              </a:xfrm>
              <a:prstGeom prst="rect">
                <a:avLst/>
              </a:prstGeom>
              <a:blipFill>
                <a:blip r:embed="rId8"/>
                <a:stretch>
                  <a:fillRect l="-46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DF2D7EF-225C-BDCF-D457-56558F3BB655}"/>
                  </a:ext>
                </a:extLst>
              </p:cNvPr>
              <p:cNvSpPr txBox="1"/>
              <p:nvPr/>
            </p:nvSpPr>
            <p:spPr>
              <a:xfrm>
                <a:off x="351169" y="4862410"/>
                <a:ext cx="3943726" cy="461665"/>
              </a:xfrm>
              <a:prstGeom prst="rect">
                <a:avLst/>
              </a:prstGeom>
              <a:noFill/>
            </p:spPr>
            <p:txBody>
              <a:bodyPr wrap="square">
                <a:spAutoFit/>
              </a:bodyPr>
              <a:lstStyle/>
              <a:p>
                <a14:m>
                  <m:oMath xmlns:m="http://schemas.openxmlformats.org/officeDocument/2006/math">
                    <m:sSup>
                      <m:sSup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sSupPr>
                      <m:e>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𝑦</m:t>
                        </m:r>
                      </m:e>
                      <m:sup>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sup>
                    </m:sSup>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&gt;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0</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dirty="0">
                    <a:solidFill>
                      <a:srgbClr val="FFFFFF"/>
                    </a:solidFill>
                    <a:ea typeface="Calibri" panose="020F0502020204030204" pitchFamily="34" charset="0"/>
                    <a:cs typeface="Symbol" panose="05050102010706020507" pitchFamily="18" charset="2"/>
                  </a:rPr>
                  <a:t>Với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𝑥</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1</m:t>
                        </m:r>
                      </m:e>
                    </m:d>
                  </m:oMath>
                </a14:m>
                <a:endParaRPr lang="vi-VN" sz="2400" dirty="0"/>
              </a:p>
            </p:txBody>
          </p:sp>
        </mc:Choice>
        <mc:Fallback xmlns="">
          <p:sp>
            <p:nvSpPr>
              <p:cNvPr id="29" name="TextBox 28">
                <a:extLst>
                  <a:ext uri="{FF2B5EF4-FFF2-40B4-BE49-F238E27FC236}">
                    <a16:creationId xmlns:a16="http://schemas.microsoft.com/office/drawing/2014/main" id="{CDF2D7EF-225C-BDCF-D457-56558F3BB655}"/>
                  </a:ext>
                </a:extLst>
              </p:cNvPr>
              <p:cNvSpPr txBox="1">
                <a:spLocks noRot="1" noChangeAspect="1" noMove="1" noResize="1" noEditPoints="1" noAdjustHandles="1" noChangeArrowheads="1" noChangeShapeType="1" noTextEdit="1"/>
              </p:cNvSpPr>
              <p:nvPr/>
            </p:nvSpPr>
            <p:spPr>
              <a:xfrm>
                <a:off x="351169" y="4862410"/>
                <a:ext cx="3943726" cy="461665"/>
              </a:xfrm>
              <a:prstGeom prst="rect">
                <a:avLst/>
              </a:prstGeom>
              <a:blipFill>
                <a:blip r:embed="rId9"/>
                <a:stretch>
                  <a:fillRect l="-46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8A26D8A-0DF8-0BFA-796D-20F1D139FEF5}"/>
                  </a:ext>
                </a:extLst>
              </p:cNvPr>
              <p:cNvSpPr txBox="1"/>
              <p:nvPr/>
            </p:nvSpPr>
            <p:spPr>
              <a:xfrm>
                <a:off x="285921" y="5463935"/>
                <a:ext cx="11130918" cy="468077"/>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Do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1</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b="0" i="1" smtClean="0">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rgbClr val="FFFFFF"/>
                    </a:solidFill>
                    <a:ea typeface="Calibri" panose="020F0502020204030204" pitchFamily="34" charset="0"/>
                    <a:cs typeface="Symbol" panose="05050102010706020507" pitchFamily="18" charset="2"/>
                  </a:rPr>
                  <a:t> </a:t>
                </a:r>
                <a14:m>
                  <m:oMath xmlns:m="http://schemas.openxmlformats.org/officeDocument/2006/math">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1</m:t>
                        </m:r>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78A26D8A-0DF8-0BFA-796D-20F1D139FEF5}"/>
                  </a:ext>
                </a:extLst>
              </p:cNvPr>
              <p:cNvSpPr txBox="1">
                <a:spLocks noRot="1" noChangeAspect="1" noMove="1" noResize="1" noEditPoints="1" noAdjustHandles="1" noChangeArrowheads="1" noChangeShapeType="1" noTextEdit="1"/>
              </p:cNvSpPr>
              <p:nvPr/>
            </p:nvSpPr>
            <p:spPr>
              <a:xfrm>
                <a:off x="285921" y="5463935"/>
                <a:ext cx="11130918" cy="468077"/>
              </a:xfrm>
              <a:prstGeom prst="rect">
                <a:avLst/>
              </a:prstGeom>
              <a:blipFill>
                <a:blip r:embed="rId10"/>
                <a:stretch>
                  <a:fillRect l="-876" t="-10390" b="-27273"/>
                </a:stretch>
              </a:blipFill>
            </p:spPr>
            <p:txBody>
              <a:bodyPr/>
              <a:lstStyle/>
              <a:p>
                <a:r>
                  <a:rPr lang="vi-VN">
                    <a:noFill/>
                  </a:rPr>
                  <a:t> </a:t>
                </a:r>
              </a:p>
            </p:txBody>
          </p:sp>
        </mc:Fallback>
      </mc:AlternateContent>
      <p:sp>
        <p:nvSpPr>
          <p:cNvPr id="31" name="TextBox 2">
            <a:extLst>
              <a:ext uri="{FF2B5EF4-FFF2-40B4-BE49-F238E27FC236}">
                <a16:creationId xmlns:a16="http://schemas.microsoft.com/office/drawing/2014/main" id="{BACC155D-841C-EC4F-986D-6133AED8901D}"/>
              </a:ext>
            </a:extLst>
          </p:cNvPr>
          <p:cNvSpPr txBox="1"/>
          <p:nvPr/>
        </p:nvSpPr>
        <p:spPr>
          <a:xfrm>
            <a:off x="11216324" y="307547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855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B38A-C627-F498-28B2-DF7EB9C2F66F}"/>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56614CE5-39B3-4A2A-D428-084FCAF7E0B8}"/>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4367B50-DA7F-CD18-249C-C78307F03B99}"/>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1F9E6948-B1BD-20D1-5C68-52F7FBB3BC83}"/>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0460C01B-02E3-FC60-C4BF-8DB9EEF42E2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DD3E0C8-DFEE-3253-0789-0E7BE3F32388}"/>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252D9F-9F0F-B1D9-2077-1DA7AF6C4DF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239AC1-A065-9435-F628-23F78731A40C}"/>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DA86B5-1830-36B0-6BCA-FFA266FD26C4}"/>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F34A9467-B879-C5CE-F023-6B565DA265D5}"/>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E1896F2C-5451-1E33-70E8-A92966374F11}"/>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6192575-C41D-DF3C-61D4-D2998CA6CAAA}"/>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365BED99-F5A5-F403-500F-C62F0E269A5B}"/>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0D2FC5B3-EBA2-477E-2C59-D70F99F19783}"/>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6C0DC18-159A-B48F-B367-445955E817A5}"/>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C5BBCFFC-FF7D-8B87-BA6A-118A4FF352FB}"/>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17C3FB66-C8FE-DD15-45BB-78EA4E05820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FC6035FB-A49F-F4D7-A476-A448B38EDB8A}"/>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4835521-E4B9-9930-D87D-E04BBB5B80BD}"/>
              </a:ext>
            </a:extLst>
          </p:cNvPr>
          <p:cNvSpPr txBox="1"/>
          <p:nvPr/>
        </p:nvSpPr>
        <p:spPr>
          <a:xfrm>
            <a:off x="70648" y="1272172"/>
            <a:ext cx="6025352" cy="830997"/>
          </a:xfrm>
          <a:prstGeom prst="rect">
            <a:avLst/>
          </a:prstGeom>
          <a:noFill/>
        </p:spPr>
        <p:txBody>
          <a:bodyPr wrap="square">
            <a:spAutoFit/>
          </a:bodyPr>
          <a:lstStyle/>
          <a:p>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Sử dụng bảng biến thiên xét tính đơn điệu </a:t>
            </a:r>
          </a:p>
          <a:p>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B4878792-4C7F-31E8-EC21-24A646C1E44A}"/>
              </a:ext>
            </a:extLst>
          </p:cNvPr>
          <p:cNvSpPr/>
          <p:nvPr/>
        </p:nvSpPr>
        <p:spPr>
          <a:xfrm>
            <a:off x="197878" y="2215015"/>
            <a:ext cx="6318100" cy="431107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B89939C-D20F-D888-3E26-78DAB5064F11}"/>
              </a:ext>
            </a:extLst>
          </p:cNvPr>
          <p:cNvSpPr txBox="1"/>
          <p:nvPr/>
        </p:nvSpPr>
        <p:spPr>
          <a:xfrm>
            <a:off x="6765480" y="79885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36" name="TextBox 35">
            <a:extLst>
              <a:ext uri="{FF2B5EF4-FFF2-40B4-BE49-F238E27FC236}">
                <a16:creationId xmlns:a16="http://schemas.microsoft.com/office/drawing/2014/main" id="{2A127E61-786E-D726-E786-596EA7193CF0}"/>
              </a:ext>
            </a:extLst>
          </p:cNvPr>
          <p:cNvSpPr txBox="1"/>
          <p:nvPr/>
        </p:nvSpPr>
        <p:spPr>
          <a:xfrm>
            <a:off x="407008" y="2235633"/>
            <a:ext cx="6108970" cy="853952"/>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HĐ3.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Xét tính đơn điệu của hàm số bằng bảng biến thiên</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CF4E34C-35BA-6D4E-2369-7E0498166FD3}"/>
                  </a:ext>
                </a:extLst>
              </p:cNvPr>
              <p:cNvSpPr txBox="1"/>
              <p:nvPr/>
            </p:nvSpPr>
            <p:spPr>
              <a:xfrm>
                <a:off x="427070" y="3029940"/>
                <a:ext cx="5798916" cy="3482364"/>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 tức là lập bảng thể hiện dấu của đạo hàm và sự đồng biến, nghịch biến của hàm số trên các khoảng tương ứng.</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Nêu kết luận về khoảng đồng biến, nghịch biến của hàm số.</a:t>
                </a:r>
              </a:p>
            </p:txBody>
          </p:sp>
        </mc:Choice>
        <mc:Fallback xmlns="">
          <p:sp>
            <p:nvSpPr>
              <p:cNvPr id="39" name="TextBox 38">
                <a:extLst>
                  <a:ext uri="{FF2B5EF4-FFF2-40B4-BE49-F238E27FC236}">
                    <a16:creationId xmlns:a16="http://schemas.microsoft.com/office/drawing/2014/main" id="{0CF4E34C-35BA-6D4E-2369-7E0498166FD3}"/>
                  </a:ext>
                </a:extLst>
              </p:cNvPr>
              <p:cNvSpPr txBox="1">
                <a:spLocks noRot="1" noChangeAspect="1" noMove="1" noResize="1" noEditPoints="1" noAdjustHandles="1" noChangeArrowheads="1" noChangeShapeType="1" noTextEdit="1"/>
              </p:cNvSpPr>
              <p:nvPr/>
            </p:nvSpPr>
            <p:spPr>
              <a:xfrm>
                <a:off x="427070" y="3029940"/>
                <a:ext cx="5798916" cy="3482364"/>
              </a:xfrm>
              <a:prstGeom prst="rect">
                <a:avLst/>
              </a:prstGeom>
              <a:blipFill>
                <a:blip r:embed="rId3"/>
                <a:stretch>
                  <a:fillRect l="-1577" t="-1401" r="-3155" b="-297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7A04C5-B5BD-8F56-B3FA-8167099D3AA7}"/>
                  </a:ext>
                </a:extLst>
              </p:cNvPr>
              <p:cNvSpPr txBox="1"/>
              <p:nvPr/>
            </p:nvSpPr>
            <p:spPr>
              <a:xfrm>
                <a:off x="6655007" y="1278927"/>
                <a:ext cx="4590551"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p>
            </p:txBody>
          </p:sp>
        </mc:Choice>
        <mc:Fallback xmlns="">
          <p:sp>
            <p:nvSpPr>
              <p:cNvPr id="41" name="TextBox 40">
                <a:extLst>
                  <a:ext uri="{FF2B5EF4-FFF2-40B4-BE49-F238E27FC236}">
                    <a16:creationId xmlns:a16="http://schemas.microsoft.com/office/drawing/2014/main" id="{B77A04C5-B5BD-8F56-B3FA-8167099D3AA7}"/>
                  </a:ext>
                </a:extLst>
              </p:cNvPr>
              <p:cNvSpPr txBox="1">
                <a:spLocks noRot="1" noChangeAspect="1" noMove="1" noResize="1" noEditPoints="1" noAdjustHandles="1" noChangeArrowheads="1" noChangeShapeType="1" noTextEdit="1"/>
              </p:cNvSpPr>
              <p:nvPr/>
            </p:nvSpPr>
            <p:spPr>
              <a:xfrm>
                <a:off x="6655007" y="1278927"/>
                <a:ext cx="4590551" cy="461665"/>
              </a:xfrm>
              <a:prstGeom prst="rect">
                <a:avLst/>
              </a:prstGeom>
              <a:blipFill>
                <a:blip r:embed="rId4"/>
                <a:stretch>
                  <a:fillRect l="-212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546765F-6FFC-A3BA-74B4-2E5BD592521D}"/>
                  </a:ext>
                </a:extLst>
              </p:cNvPr>
              <p:cNvSpPr txBox="1"/>
              <p:nvPr/>
            </p:nvSpPr>
            <p:spPr>
              <a:xfrm>
                <a:off x="6885587" y="1700329"/>
                <a:ext cx="158758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3546765F-6FFC-A3BA-74B4-2E5BD592521D}"/>
                  </a:ext>
                </a:extLst>
              </p:cNvPr>
              <p:cNvSpPr txBox="1">
                <a:spLocks noRot="1" noChangeAspect="1" noMove="1" noResize="1" noEditPoints="1" noAdjustHandles="1" noChangeArrowheads="1" noChangeShapeType="1" noTextEdit="1"/>
              </p:cNvSpPr>
              <p:nvPr/>
            </p:nvSpPr>
            <p:spPr>
              <a:xfrm>
                <a:off x="6885587" y="1700329"/>
                <a:ext cx="1587588" cy="461665"/>
              </a:xfrm>
              <a:prstGeom prst="rect">
                <a:avLst/>
              </a:prstGeom>
              <a:blipFill>
                <a:blip r:embed="rId5"/>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FA78D69-B98B-CB17-D202-F88EB54B5B3D}"/>
                  </a:ext>
                </a:extLst>
              </p:cNvPr>
              <p:cNvSpPr txBox="1"/>
              <p:nvPr/>
            </p:nvSpPr>
            <p:spPr>
              <a:xfrm>
                <a:off x="7884087" y="1686932"/>
                <a:ext cx="31717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3" name="TextBox 42">
                <a:extLst>
                  <a:ext uri="{FF2B5EF4-FFF2-40B4-BE49-F238E27FC236}">
                    <a16:creationId xmlns:a16="http://schemas.microsoft.com/office/drawing/2014/main" id="{9FA78D69-B98B-CB17-D202-F88EB54B5B3D}"/>
                  </a:ext>
                </a:extLst>
              </p:cNvPr>
              <p:cNvSpPr txBox="1">
                <a:spLocks noRot="1" noChangeAspect="1" noMove="1" noResize="1" noEditPoints="1" noAdjustHandles="1" noChangeArrowheads="1" noChangeShapeType="1" noTextEdit="1"/>
              </p:cNvSpPr>
              <p:nvPr/>
            </p:nvSpPr>
            <p:spPr>
              <a:xfrm>
                <a:off x="7884087" y="1686932"/>
                <a:ext cx="3171738" cy="461665"/>
              </a:xfrm>
              <a:prstGeom prst="rect">
                <a:avLst/>
              </a:prstGeom>
              <a:blipFill>
                <a:blip r:embed="rId6"/>
                <a:stretch>
                  <a:fillRect/>
                </a:stretch>
              </a:blipFill>
            </p:spPr>
            <p:txBody>
              <a:bodyPr/>
              <a:lstStyle/>
              <a:p>
                <a:r>
                  <a:rPr lang="vi-VN">
                    <a:noFill/>
                  </a:rPr>
                  <a:t> </a:t>
                </a:r>
              </a:p>
            </p:txBody>
          </p:sp>
        </mc:Fallback>
      </mc:AlternateContent>
      <p:cxnSp>
        <p:nvCxnSpPr>
          <p:cNvPr id="46" name="Straight Connector 45">
            <a:extLst>
              <a:ext uri="{FF2B5EF4-FFF2-40B4-BE49-F238E27FC236}">
                <a16:creationId xmlns:a16="http://schemas.microsoft.com/office/drawing/2014/main" id="{EDF6E8F2-B546-865F-0554-635C700A73CB}"/>
              </a:ext>
            </a:extLst>
          </p:cNvPr>
          <p:cNvCxnSpPr>
            <a:cxnSpLocks/>
          </p:cNvCxnSpPr>
          <p:nvPr/>
        </p:nvCxnSpPr>
        <p:spPr>
          <a:xfrm>
            <a:off x="6885587" y="3233317"/>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85BF6C-15CA-451B-C104-0916197E8AED}"/>
              </a:ext>
            </a:extLst>
          </p:cNvPr>
          <p:cNvCxnSpPr>
            <a:cxnSpLocks/>
          </p:cNvCxnSpPr>
          <p:nvPr/>
        </p:nvCxnSpPr>
        <p:spPr>
          <a:xfrm>
            <a:off x="6885587" y="3648361"/>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C787B6C-05C3-71D7-CD8A-5FF2F5FFFF98}"/>
              </a:ext>
            </a:extLst>
          </p:cNvPr>
          <p:cNvCxnSpPr>
            <a:cxnSpLocks/>
          </p:cNvCxnSpPr>
          <p:nvPr/>
        </p:nvCxnSpPr>
        <p:spPr>
          <a:xfrm>
            <a:off x="7683258" y="284907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7ADD1F9-EE5B-5C63-A68D-BCF0A6A57BDC}"/>
                  </a:ext>
                </a:extLst>
              </p:cNvPr>
              <p:cNvSpPr txBox="1"/>
              <p:nvPr/>
            </p:nvSpPr>
            <p:spPr>
              <a:xfrm>
                <a:off x="6810266" y="31866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4" name="TextBox 53">
                <a:extLst>
                  <a:ext uri="{FF2B5EF4-FFF2-40B4-BE49-F238E27FC236}">
                    <a16:creationId xmlns:a16="http://schemas.microsoft.com/office/drawing/2014/main" id="{A7ADD1F9-EE5B-5C63-A68D-BCF0A6A57BDC}"/>
                  </a:ext>
                </a:extLst>
              </p:cNvPr>
              <p:cNvSpPr txBox="1">
                <a:spLocks noRot="1" noChangeAspect="1" noMove="1" noResize="1" noEditPoints="1" noAdjustHandles="1" noChangeArrowheads="1" noChangeShapeType="1" noTextEdit="1"/>
              </p:cNvSpPr>
              <p:nvPr/>
            </p:nvSpPr>
            <p:spPr>
              <a:xfrm>
                <a:off x="6810266" y="3186696"/>
                <a:ext cx="736534" cy="461665"/>
              </a:xfrm>
              <a:prstGeom prst="rect">
                <a:avLst/>
              </a:prstGeom>
              <a:blipFill>
                <a:blip r:embed="rId7"/>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FF1D68B-2048-68D0-6FE0-6B7D87ABC0F8}"/>
                  </a:ext>
                </a:extLst>
              </p:cNvPr>
              <p:cNvSpPr txBox="1"/>
              <p:nvPr/>
            </p:nvSpPr>
            <p:spPr>
              <a:xfrm>
                <a:off x="7100935" y="272503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5" name="TextBox 54">
                <a:extLst>
                  <a:ext uri="{FF2B5EF4-FFF2-40B4-BE49-F238E27FC236}">
                    <a16:creationId xmlns:a16="http://schemas.microsoft.com/office/drawing/2014/main" id="{0FF1D68B-2048-68D0-6FE0-6B7D87ABC0F8}"/>
                  </a:ext>
                </a:extLst>
              </p:cNvPr>
              <p:cNvSpPr txBox="1">
                <a:spLocks noRot="1" noChangeAspect="1" noMove="1" noResize="1" noEditPoints="1" noAdjustHandles="1" noChangeArrowheads="1" noChangeShapeType="1" noTextEdit="1"/>
              </p:cNvSpPr>
              <p:nvPr/>
            </p:nvSpPr>
            <p:spPr>
              <a:xfrm>
                <a:off x="7100935" y="2725030"/>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0DB3244-2A06-0F45-D326-20D2C694514D}"/>
                  </a:ext>
                </a:extLst>
              </p:cNvPr>
              <p:cNvSpPr txBox="1"/>
              <p:nvPr/>
            </p:nvSpPr>
            <p:spPr>
              <a:xfrm>
                <a:off x="6819515" y="400795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6" name="TextBox 55">
                <a:extLst>
                  <a:ext uri="{FF2B5EF4-FFF2-40B4-BE49-F238E27FC236}">
                    <a16:creationId xmlns:a16="http://schemas.microsoft.com/office/drawing/2014/main" id="{D0DB3244-2A06-0F45-D326-20D2C694514D}"/>
                  </a:ext>
                </a:extLst>
              </p:cNvPr>
              <p:cNvSpPr txBox="1">
                <a:spLocks noRot="1" noChangeAspect="1" noMove="1" noResize="1" noEditPoints="1" noAdjustHandles="1" noChangeArrowheads="1" noChangeShapeType="1" noTextEdit="1"/>
              </p:cNvSpPr>
              <p:nvPr/>
            </p:nvSpPr>
            <p:spPr>
              <a:xfrm>
                <a:off x="6819515" y="4007958"/>
                <a:ext cx="736534" cy="461665"/>
              </a:xfrm>
              <a:prstGeom prst="rect">
                <a:avLst/>
              </a:prstGeom>
              <a:blipFill>
                <a:blip r:embed="rId9"/>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5C24389-41C2-27A4-FA92-DEECE4CDED65}"/>
                  </a:ext>
                </a:extLst>
              </p:cNvPr>
              <p:cNvSpPr txBox="1"/>
              <p:nvPr/>
            </p:nvSpPr>
            <p:spPr>
              <a:xfrm>
                <a:off x="7686175" y="270355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75C24389-41C2-27A4-FA92-DEECE4CDED65}"/>
                  </a:ext>
                </a:extLst>
              </p:cNvPr>
              <p:cNvSpPr txBox="1">
                <a:spLocks noRot="1" noChangeAspect="1" noMove="1" noResize="1" noEditPoints="1" noAdjustHandles="1" noChangeArrowheads="1" noChangeShapeType="1" noTextEdit="1"/>
              </p:cNvSpPr>
              <p:nvPr/>
            </p:nvSpPr>
            <p:spPr>
              <a:xfrm>
                <a:off x="7686175" y="270355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3CED2C5B-2D64-F832-C989-B121B0CF6338}"/>
                  </a:ext>
                </a:extLst>
              </p:cNvPr>
              <p:cNvSpPr txBox="1"/>
              <p:nvPr/>
            </p:nvSpPr>
            <p:spPr>
              <a:xfrm>
                <a:off x="11284470" y="27483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3CED2C5B-2D64-F832-C989-B121B0CF6338}"/>
                  </a:ext>
                </a:extLst>
              </p:cNvPr>
              <p:cNvSpPr txBox="1">
                <a:spLocks noRot="1" noChangeAspect="1" noMove="1" noResize="1" noEditPoints="1" noAdjustHandles="1" noChangeArrowheads="1" noChangeShapeType="1" noTextEdit="1"/>
              </p:cNvSpPr>
              <p:nvPr/>
            </p:nvSpPr>
            <p:spPr>
              <a:xfrm>
                <a:off x="11284470" y="2748342"/>
                <a:ext cx="658291" cy="461665"/>
              </a:xfrm>
              <a:prstGeom prst="rect">
                <a:avLst/>
              </a:prstGeom>
              <a:blipFill>
                <a:blip r:embed="rId1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4ED0C62-A620-011F-6E3A-FD57064DF9D5}"/>
                  </a:ext>
                </a:extLst>
              </p:cNvPr>
              <p:cNvSpPr txBox="1"/>
              <p:nvPr/>
            </p:nvSpPr>
            <p:spPr>
              <a:xfrm>
                <a:off x="8895096" y="27807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9" name="TextBox 58">
                <a:extLst>
                  <a:ext uri="{FF2B5EF4-FFF2-40B4-BE49-F238E27FC236}">
                    <a16:creationId xmlns:a16="http://schemas.microsoft.com/office/drawing/2014/main" id="{34ED0C62-A620-011F-6E3A-FD57064DF9D5}"/>
                  </a:ext>
                </a:extLst>
              </p:cNvPr>
              <p:cNvSpPr txBox="1">
                <a:spLocks noRot="1" noChangeAspect="1" noMove="1" noResize="1" noEditPoints="1" noAdjustHandles="1" noChangeArrowheads="1" noChangeShapeType="1" noTextEdit="1"/>
              </p:cNvSpPr>
              <p:nvPr/>
            </p:nvSpPr>
            <p:spPr>
              <a:xfrm>
                <a:off x="8895096" y="278076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4B2E396-4BE4-F9B4-EC48-23E8635A5DC6}"/>
                  </a:ext>
                </a:extLst>
              </p:cNvPr>
              <p:cNvSpPr txBox="1"/>
              <p:nvPr/>
            </p:nvSpPr>
            <p:spPr>
              <a:xfrm>
                <a:off x="10080055" y="277817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60" name="TextBox 59">
                <a:extLst>
                  <a:ext uri="{FF2B5EF4-FFF2-40B4-BE49-F238E27FC236}">
                    <a16:creationId xmlns:a16="http://schemas.microsoft.com/office/drawing/2014/main" id="{C4B2E396-4BE4-F9B4-EC48-23E8635A5DC6}"/>
                  </a:ext>
                </a:extLst>
              </p:cNvPr>
              <p:cNvSpPr txBox="1">
                <a:spLocks noRot="1" noChangeAspect="1" noMove="1" noResize="1" noEditPoints="1" noAdjustHandles="1" noChangeArrowheads="1" noChangeShapeType="1" noTextEdit="1"/>
              </p:cNvSpPr>
              <p:nvPr/>
            </p:nvSpPr>
            <p:spPr>
              <a:xfrm>
                <a:off x="10080055" y="2778176"/>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2D63FF4-B242-A85B-A0AA-CD9006D2E9DB}"/>
                  </a:ext>
                </a:extLst>
              </p:cNvPr>
              <p:cNvSpPr txBox="1"/>
              <p:nvPr/>
            </p:nvSpPr>
            <p:spPr>
              <a:xfrm>
                <a:off x="8909698" y="32333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1" name="TextBox 60">
                <a:extLst>
                  <a:ext uri="{FF2B5EF4-FFF2-40B4-BE49-F238E27FC236}">
                    <a16:creationId xmlns:a16="http://schemas.microsoft.com/office/drawing/2014/main" id="{52D63FF4-B242-A85B-A0AA-CD9006D2E9DB}"/>
                  </a:ext>
                </a:extLst>
              </p:cNvPr>
              <p:cNvSpPr txBox="1">
                <a:spLocks noRot="1" noChangeAspect="1" noMove="1" noResize="1" noEditPoints="1" noAdjustHandles="1" noChangeArrowheads="1" noChangeShapeType="1" noTextEdit="1"/>
              </p:cNvSpPr>
              <p:nvPr/>
            </p:nvSpPr>
            <p:spPr>
              <a:xfrm>
                <a:off x="8909698" y="3233317"/>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E35E397-C063-80B6-A290-11C1B9600D2B}"/>
                  </a:ext>
                </a:extLst>
              </p:cNvPr>
              <p:cNvSpPr txBox="1"/>
              <p:nvPr/>
            </p:nvSpPr>
            <p:spPr>
              <a:xfrm>
                <a:off x="10088302" y="320312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2" name="TextBox 61">
                <a:extLst>
                  <a:ext uri="{FF2B5EF4-FFF2-40B4-BE49-F238E27FC236}">
                    <a16:creationId xmlns:a16="http://schemas.microsoft.com/office/drawing/2014/main" id="{8E35E397-C063-80B6-A290-11C1B9600D2B}"/>
                  </a:ext>
                </a:extLst>
              </p:cNvPr>
              <p:cNvSpPr txBox="1">
                <a:spLocks noRot="1" noChangeAspect="1" noMove="1" noResize="1" noEditPoints="1" noAdjustHandles="1" noChangeArrowheads="1" noChangeShapeType="1" noTextEdit="1"/>
              </p:cNvSpPr>
              <p:nvPr/>
            </p:nvSpPr>
            <p:spPr>
              <a:xfrm>
                <a:off x="10088302" y="320312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7FC08C8-2B9C-654D-81D4-408C5C29241B}"/>
                  </a:ext>
                </a:extLst>
              </p:cNvPr>
              <p:cNvSpPr txBox="1"/>
              <p:nvPr/>
            </p:nvSpPr>
            <p:spPr>
              <a:xfrm>
                <a:off x="9534650" y="31968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3" name="TextBox 62">
                <a:extLst>
                  <a:ext uri="{FF2B5EF4-FFF2-40B4-BE49-F238E27FC236}">
                    <a16:creationId xmlns:a16="http://schemas.microsoft.com/office/drawing/2014/main" id="{C7FC08C8-2B9C-654D-81D4-408C5C29241B}"/>
                  </a:ext>
                </a:extLst>
              </p:cNvPr>
              <p:cNvSpPr txBox="1">
                <a:spLocks noRot="1" noChangeAspect="1" noMove="1" noResize="1" noEditPoints="1" noAdjustHandles="1" noChangeArrowheads="1" noChangeShapeType="1" noTextEdit="1"/>
              </p:cNvSpPr>
              <p:nvPr/>
            </p:nvSpPr>
            <p:spPr>
              <a:xfrm>
                <a:off x="9534650" y="3196851"/>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280DD8E-24EA-6C7F-EA2B-DDC2307BD40A}"/>
                  </a:ext>
                </a:extLst>
              </p:cNvPr>
              <p:cNvSpPr txBox="1"/>
              <p:nvPr/>
            </p:nvSpPr>
            <p:spPr>
              <a:xfrm>
                <a:off x="10666815" y="318074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4" name="TextBox 63">
                <a:extLst>
                  <a:ext uri="{FF2B5EF4-FFF2-40B4-BE49-F238E27FC236}">
                    <a16:creationId xmlns:a16="http://schemas.microsoft.com/office/drawing/2014/main" id="{7280DD8E-24EA-6C7F-EA2B-DDC2307BD40A}"/>
                  </a:ext>
                </a:extLst>
              </p:cNvPr>
              <p:cNvSpPr txBox="1">
                <a:spLocks noRot="1" noChangeAspect="1" noMove="1" noResize="1" noEditPoints="1" noAdjustHandles="1" noChangeArrowheads="1" noChangeShapeType="1" noTextEdit="1"/>
              </p:cNvSpPr>
              <p:nvPr/>
            </p:nvSpPr>
            <p:spPr>
              <a:xfrm>
                <a:off x="10666815" y="318074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6F96E51-0EF3-4E81-4895-920FA1D0EC43}"/>
                  </a:ext>
                </a:extLst>
              </p:cNvPr>
              <p:cNvSpPr txBox="1"/>
              <p:nvPr/>
            </p:nvSpPr>
            <p:spPr>
              <a:xfrm>
                <a:off x="8229504" y="31819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5" name="TextBox 64">
                <a:extLst>
                  <a:ext uri="{FF2B5EF4-FFF2-40B4-BE49-F238E27FC236}">
                    <a16:creationId xmlns:a16="http://schemas.microsoft.com/office/drawing/2014/main" id="{E6F96E51-0EF3-4E81-4895-920FA1D0EC43}"/>
                  </a:ext>
                </a:extLst>
              </p:cNvPr>
              <p:cNvSpPr txBox="1">
                <a:spLocks noRot="1" noChangeAspect="1" noMove="1" noResize="1" noEditPoints="1" noAdjustHandles="1" noChangeArrowheads="1" noChangeShapeType="1" noTextEdit="1"/>
              </p:cNvSpPr>
              <p:nvPr/>
            </p:nvSpPr>
            <p:spPr>
              <a:xfrm>
                <a:off x="8229504" y="3181978"/>
                <a:ext cx="658291" cy="461665"/>
              </a:xfrm>
              <a:prstGeom prst="rect">
                <a:avLst/>
              </a:prstGeom>
              <a:blipFill>
                <a:blip r:embed="rId18"/>
                <a:stretch>
                  <a:fillRect/>
                </a:stretch>
              </a:blipFill>
            </p:spPr>
            <p:txBody>
              <a:bodyPr/>
              <a:lstStyle/>
              <a:p>
                <a:r>
                  <a:rPr lang="vi-VN">
                    <a:noFill/>
                  </a:rPr>
                  <a:t> </a:t>
                </a:r>
              </a:p>
            </p:txBody>
          </p:sp>
        </mc:Fallback>
      </mc:AlternateContent>
      <p:cxnSp>
        <p:nvCxnSpPr>
          <p:cNvPr id="67" name="Straight Arrow Connector 66">
            <a:extLst>
              <a:ext uri="{FF2B5EF4-FFF2-40B4-BE49-F238E27FC236}">
                <a16:creationId xmlns:a16="http://schemas.microsoft.com/office/drawing/2014/main" id="{9BF1191D-71B4-1A1D-9E75-36B8BC29A9A6}"/>
              </a:ext>
            </a:extLst>
          </p:cNvPr>
          <p:cNvCxnSpPr>
            <a:cxnSpLocks/>
          </p:cNvCxnSpPr>
          <p:nvPr/>
        </p:nvCxnSpPr>
        <p:spPr>
          <a:xfrm flipV="1">
            <a:off x="8168795" y="3842250"/>
            <a:ext cx="904828" cy="8395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CD03F43-8710-F9A3-387A-AD726CF9F0D6}"/>
              </a:ext>
            </a:extLst>
          </p:cNvPr>
          <p:cNvCxnSpPr>
            <a:cxnSpLocks/>
          </p:cNvCxnSpPr>
          <p:nvPr/>
        </p:nvCxnSpPr>
        <p:spPr>
          <a:xfrm flipV="1">
            <a:off x="10610401" y="3986695"/>
            <a:ext cx="926603" cy="7812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2D480D8-1DD0-9A61-AE4B-19D2D3653F16}"/>
              </a:ext>
            </a:extLst>
          </p:cNvPr>
          <p:cNvCxnSpPr>
            <a:cxnSpLocks/>
          </p:cNvCxnSpPr>
          <p:nvPr/>
        </p:nvCxnSpPr>
        <p:spPr>
          <a:xfrm>
            <a:off x="9401602" y="3893327"/>
            <a:ext cx="791339" cy="87464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89527E4-36A1-13D7-36E7-81A86E1C7119}"/>
                  </a:ext>
                </a:extLst>
              </p:cNvPr>
              <p:cNvSpPr txBox="1"/>
              <p:nvPr/>
            </p:nvSpPr>
            <p:spPr>
              <a:xfrm>
                <a:off x="7673221" y="46448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89527E4-36A1-13D7-36E7-81A86E1C7119}"/>
                  </a:ext>
                </a:extLst>
              </p:cNvPr>
              <p:cNvSpPr txBox="1">
                <a:spLocks noRot="1" noChangeAspect="1" noMove="1" noResize="1" noEditPoints="1" noAdjustHandles="1" noChangeArrowheads="1" noChangeShapeType="1" noTextEdit="1"/>
              </p:cNvSpPr>
              <p:nvPr/>
            </p:nvSpPr>
            <p:spPr>
              <a:xfrm>
                <a:off x="7673221" y="464487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2D65972-0817-91F6-AD8E-B504D70E4094}"/>
                  </a:ext>
                </a:extLst>
              </p:cNvPr>
              <p:cNvSpPr txBox="1"/>
              <p:nvPr/>
            </p:nvSpPr>
            <p:spPr>
              <a:xfrm>
                <a:off x="11359339" y="357760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E2D65972-0817-91F6-AD8E-B504D70E4094}"/>
                  </a:ext>
                </a:extLst>
              </p:cNvPr>
              <p:cNvSpPr txBox="1">
                <a:spLocks noRot="1" noChangeAspect="1" noMove="1" noResize="1" noEditPoints="1" noAdjustHandles="1" noChangeArrowheads="1" noChangeShapeType="1" noTextEdit="1"/>
              </p:cNvSpPr>
              <p:nvPr/>
            </p:nvSpPr>
            <p:spPr>
              <a:xfrm>
                <a:off x="11359339" y="3577602"/>
                <a:ext cx="658291" cy="461665"/>
              </a:xfrm>
              <a:prstGeom prst="rect">
                <a:avLst/>
              </a:prstGeom>
              <a:blipFill>
                <a:blip r:embed="rId2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2772D219-D807-A007-EE73-C82B86A90DE0}"/>
                  </a:ext>
                </a:extLst>
              </p:cNvPr>
              <p:cNvSpPr txBox="1"/>
              <p:nvPr/>
            </p:nvSpPr>
            <p:spPr>
              <a:xfrm>
                <a:off x="8895921" y="363520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8" name="TextBox 77">
                <a:extLst>
                  <a:ext uri="{FF2B5EF4-FFF2-40B4-BE49-F238E27FC236}">
                    <a16:creationId xmlns:a16="http://schemas.microsoft.com/office/drawing/2014/main" id="{2772D219-D807-A007-EE73-C82B86A90DE0}"/>
                  </a:ext>
                </a:extLst>
              </p:cNvPr>
              <p:cNvSpPr txBox="1">
                <a:spLocks noRot="1" noChangeAspect="1" noMove="1" noResize="1" noEditPoints="1" noAdjustHandles="1" noChangeArrowheads="1" noChangeShapeType="1" noTextEdit="1"/>
              </p:cNvSpPr>
              <p:nvPr/>
            </p:nvSpPr>
            <p:spPr>
              <a:xfrm>
                <a:off x="8895921" y="3635205"/>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039BCB7F-1E68-BCA1-2CB9-93C37737ABB7}"/>
                  </a:ext>
                </a:extLst>
              </p:cNvPr>
              <p:cNvSpPr txBox="1"/>
              <p:nvPr/>
            </p:nvSpPr>
            <p:spPr>
              <a:xfrm>
                <a:off x="10541232" y="1436795"/>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039BCB7F-1E68-BCA1-2CB9-93C37737ABB7}"/>
                  </a:ext>
                </a:extLst>
              </p:cNvPr>
              <p:cNvSpPr txBox="1">
                <a:spLocks noRot="1" noChangeAspect="1" noMove="1" noResize="1" noEditPoints="1" noAdjustHandles="1" noChangeArrowheads="1" noChangeShapeType="1" noTextEdit="1"/>
              </p:cNvSpPr>
              <p:nvPr/>
            </p:nvSpPr>
            <p:spPr>
              <a:xfrm>
                <a:off x="10541232" y="1436795"/>
                <a:ext cx="1513093" cy="91422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8D2A69-88BF-0D63-3D63-BCDB1493422E}"/>
                  </a:ext>
                </a:extLst>
              </p:cNvPr>
              <p:cNvSpPr txBox="1"/>
              <p:nvPr/>
            </p:nvSpPr>
            <p:spPr>
              <a:xfrm>
                <a:off x="10080054" y="463090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5" name="TextBox 84">
                <a:extLst>
                  <a:ext uri="{FF2B5EF4-FFF2-40B4-BE49-F238E27FC236}">
                    <a16:creationId xmlns:a16="http://schemas.microsoft.com/office/drawing/2014/main" id="{D78D2A69-88BF-0D63-3D63-BCDB1493422E}"/>
                  </a:ext>
                </a:extLst>
              </p:cNvPr>
              <p:cNvSpPr txBox="1">
                <a:spLocks noRot="1" noChangeAspect="1" noMove="1" noResize="1" noEditPoints="1" noAdjustHandles="1" noChangeArrowheads="1" noChangeShapeType="1" noTextEdit="1"/>
              </p:cNvSpPr>
              <p:nvPr/>
            </p:nvSpPr>
            <p:spPr>
              <a:xfrm>
                <a:off x="10080054" y="4630909"/>
                <a:ext cx="658291" cy="461665"/>
              </a:xfrm>
              <a:prstGeom prst="rect">
                <a:avLst/>
              </a:prstGeom>
              <a:blipFill>
                <a:blip r:embed="rId23"/>
                <a:stretch>
                  <a:fillRect/>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B2524FAE-06EF-2611-D27E-296A6B7340D7}"/>
              </a:ext>
            </a:extLst>
          </p:cNvPr>
          <p:cNvSpPr txBox="1"/>
          <p:nvPr/>
        </p:nvSpPr>
        <p:spPr>
          <a:xfrm>
            <a:off x="6681714" y="2331383"/>
            <a:ext cx="4815435"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a:t>
            </a:r>
            <a:endParaRPr lang="vi-VN" sz="2400" dirty="0"/>
          </a:p>
        </p:txBody>
      </p:sp>
      <p:sp>
        <p:nvSpPr>
          <p:cNvPr id="88" name="TextBox 87">
            <a:extLst>
              <a:ext uri="{FF2B5EF4-FFF2-40B4-BE49-F238E27FC236}">
                <a16:creationId xmlns:a16="http://schemas.microsoft.com/office/drawing/2014/main" id="{4455BE19-4592-BD75-A78B-3954FE9533B0}"/>
              </a:ext>
            </a:extLst>
          </p:cNvPr>
          <p:cNvSpPr txBox="1"/>
          <p:nvPr/>
        </p:nvSpPr>
        <p:spPr>
          <a:xfrm>
            <a:off x="6643187" y="5106304"/>
            <a:ext cx="4815435"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các khoảng </a:t>
            </a:r>
            <a:endParaRPr lang="vi-VN" sz="2400" dirty="0"/>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70C53D9-6B7B-045B-A7A2-79FEE318416E}"/>
                  </a:ext>
                </a:extLst>
              </p:cNvPr>
              <p:cNvSpPr txBox="1"/>
              <p:nvPr/>
            </p:nvSpPr>
            <p:spPr>
              <a:xfrm>
                <a:off x="6915902" y="6049423"/>
                <a:ext cx="5006047" cy="461665"/>
              </a:xfrm>
              <a:prstGeom prst="rect">
                <a:avLst/>
              </a:prstGeom>
              <a:noFill/>
            </p:spPr>
            <p:txBody>
              <a:bodyPr wrap="square">
                <a:spAutoFit/>
              </a:bodyPr>
              <a:lstStyle/>
              <a:p>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0;2</m:t>
                        </m:r>
                      </m:e>
                    </m:d>
                  </m:oMath>
                </a14:m>
                <a:endParaRPr lang="vi-VN" sz="2400" dirty="0"/>
              </a:p>
            </p:txBody>
          </p:sp>
        </mc:Choice>
        <mc:Fallback xmlns="">
          <p:sp>
            <p:nvSpPr>
              <p:cNvPr id="92" name="TextBox 91">
                <a:extLst>
                  <a:ext uri="{FF2B5EF4-FFF2-40B4-BE49-F238E27FC236}">
                    <a16:creationId xmlns:a16="http://schemas.microsoft.com/office/drawing/2014/main" id="{F70C53D9-6B7B-045B-A7A2-79FEE318416E}"/>
                  </a:ext>
                </a:extLst>
              </p:cNvPr>
              <p:cNvSpPr txBox="1">
                <a:spLocks noRot="1" noChangeAspect="1" noMove="1" noResize="1" noEditPoints="1" noAdjustHandles="1" noChangeArrowheads="1" noChangeShapeType="1" noTextEdit="1"/>
              </p:cNvSpPr>
              <p:nvPr/>
            </p:nvSpPr>
            <p:spPr>
              <a:xfrm>
                <a:off x="6915902" y="6049423"/>
                <a:ext cx="5006047" cy="461665"/>
              </a:xfrm>
              <a:prstGeom prst="rect">
                <a:avLst/>
              </a:prstGeom>
              <a:blipFill>
                <a:blip r:embed="rId25"/>
                <a:stretch>
                  <a:fillRect l="-182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13EB51-C599-F848-E943-BF6EB28D3A7A}"/>
                  </a:ext>
                </a:extLst>
              </p:cNvPr>
              <p:cNvSpPr txBox="1"/>
              <p:nvPr/>
            </p:nvSpPr>
            <p:spPr>
              <a:xfrm>
                <a:off x="6932925" y="5567969"/>
                <a:ext cx="3561919" cy="461665"/>
              </a:xfrm>
              <a:prstGeom prst="rect">
                <a:avLst/>
              </a:prstGeom>
              <a:noFill/>
            </p:spPr>
            <p:txBody>
              <a:bodyPr wrap="square">
                <a:spAutoFit/>
              </a:bodyPr>
              <a:lstStyle/>
              <a:p>
                <a14:m>
                  <m:oMath xmlns:m="http://schemas.openxmlformats.org/officeDocument/2006/math">
                    <m:d>
                      <m:d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0</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a:t>
                </a:r>
                <a14:m>
                  <m:oMath xmlns:m="http://schemas.openxmlformats.org/officeDocument/2006/math">
                    <m:r>
                      <a:rPr lang="en-US" sz="2400">
                        <a:solidFill>
                          <a:srgbClr val="FFFFFF"/>
                        </a:solidFill>
                        <a:latin typeface="Cambria Math" panose="02040503050406030204" pitchFamily="18" charset="0"/>
                        <a:ea typeface="Arial" panose="020B0604020202020204" pitchFamily="34" charset="0"/>
                        <a:cs typeface="Times New Roman" panose="02020603050405020304" pitchFamily="18" charset="0"/>
                      </a:rPr>
                      <m:t>à</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20" name="TextBox 19">
                <a:extLst>
                  <a:ext uri="{FF2B5EF4-FFF2-40B4-BE49-F238E27FC236}">
                    <a16:creationId xmlns:a16="http://schemas.microsoft.com/office/drawing/2014/main" id="{5B13EB51-C599-F848-E943-BF6EB28D3A7A}"/>
                  </a:ext>
                </a:extLst>
              </p:cNvPr>
              <p:cNvSpPr txBox="1">
                <a:spLocks noRot="1" noChangeAspect="1" noMove="1" noResize="1" noEditPoints="1" noAdjustHandles="1" noChangeArrowheads="1" noChangeShapeType="1" noTextEdit="1"/>
              </p:cNvSpPr>
              <p:nvPr/>
            </p:nvSpPr>
            <p:spPr>
              <a:xfrm>
                <a:off x="6932925" y="5567969"/>
                <a:ext cx="3561919" cy="461665"/>
              </a:xfrm>
              <a:prstGeom prst="rect">
                <a:avLst/>
              </a:prstGeom>
              <a:blipFill>
                <a:blip r:embed="rId26"/>
                <a:stretch>
                  <a:fillRect t="-10526" b="-28947"/>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F5DD348A-CD79-0726-D646-AE47B764D5BB}"/>
              </a:ext>
            </a:extLst>
          </p:cNvPr>
          <p:cNvSpPr txBox="1"/>
          <p:nvPr/>
        </p:nvSpPr>
        <p:spPr>
          <a:xfrm>
            <a:off x="10263639" y="379275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57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down)">
                                      <p:cBhvr>
                                        <p:cTn id="98" dur="500"/>
                                        <p:tgtEl>
                                          <p:spTgt spid="6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up)">
                                      <p:cBhvr>
                                        <p:cTn id="103" dur="500"/>
                                        <p:tgtEl>
                                          <p:spTgt spid="7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wipe(down)">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7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left)">
                                      <p:cBhvr>
                                        <p:cTn id="129" dur="500"/>
                                        <p:tgtEl>
                                          <p:spTgt spid="8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wipe(left)">
                                      <p:cBhvr>
                                        <p:cTn id="134" dur="500"/>
                                        <p:tgtEl>
                                          <p:spTgt spid="2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6" grpId="0"/>
      <p:bldP spid="39" grpId="0"/>
      <p:bldP spid="41" grpId="0"/>
      <p:bldP spid="42" grpId="0"/>
      <p:bldP spid="43" grpId="0"/>
      <p:bldP spid="54" grpId="0"/>
      <p:bldP spid="55" grpId="0"/>
      <p:bldP spid="56" grpId="0"/>
      <p:bldP spid="57" grpId="0"/>
      <p:bldP spid="58" grpId="0"/>
      <p:bldP spid="59" grpId="0"/>
      <p:bldP spid="60" grpId="0"/>
      <p:bldP spid="61" grpId="0"/>
      <p:bldP spid="62" grpId="0"/>
      <p:bldP spid="63" grpId="0"/>
      <p:bldP spid="64" grpId="0"/>
      <p:bldP spid="65" grpId="0"/>
      <p:bldP spid="74" grpId="0"/>
      <p:bldP spid="75" grpId="0"/>
      <p:bldP spid="78" grpId="0"/>
      <p:bldP spid="84" grpId="0"/>
      <p:bldP spid="85" grpId="0"/>
      <p:bldP spid="87" grpId="0"/>
      <p:bldP spid="88" grpId="0"/>
      <p:bldP spid="9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D995-FC40-0052-E292-ADFA0E5BC625}"/>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7A52FF3F-70FD-70A3-2511-CF6D8B356660}"/>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AE2C3C1-F125-46F1-04FD-D591DB0ADF44}"/>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EE3F32FC-F2EC-EEEB-3D98-F51CB96208C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C78A844F-6F78-A484-B925-294FDEB6414C}"/>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0F3120E-882F-4E39-BF1D-73AB07DD6761}"/>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EDBA301-E4B5-25CB-878D-77F26336317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907AA-91C2-BA77-AE08-288C9DD76A3D}"/>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E7953B-9DA9-8AC6-CD5E-FFD3AA948637}"/>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AA0959E0-A69C-0456-69D6-84ACDF47D7F0}"/>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B1B0E58-9C25-9FC9-6B51-83341D57023B}"/>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3F542FE-DB8E-DCB2-A835-D5031569001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5E5E0F1F-2BAE-4830-F70A-000C067088E5}"/>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4F64C3C0-51B1-8086-10C0-175945F6EDD2}"/>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31B0AFEB-BD2B-3DA2-2569-1F467611E1FC}"/>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91E2C43F-AA09-78D3-C619-1CA31467B3E9}"/>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0BA9121-C93A-220B-3438-6EC4B549FA5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6583F91D-06E6-8F09-0E17-C7E1A7F2D89E}"/>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E3E606E0-82D8-374A-2DEF-1B0E336BBAD6}"/>
              </a:ext>
            </a:extLst>
          </p:cNvPr>
          <p:cNvSpPr txBox="1"/>
          <p:nvPr/>
        </p:nvSpPr>
        <p:spPr>
          <a:xfrm>
            <a:off x="70648" y="1272172"/>
            <a:ext cx="6025352" cy="830997"/>
          </a:xfrm>
          <a:prstGeom prst="rect">
            <a:avLst/>
          </a:prstGeom>
          <a:noFill/>
        </p:spPr>
        <p:txBody>
          <a:bodyPr wrap="square">
            <a:spAutoFit/>
          </a:bodyPr>
          <a:lstStyle/>
          <a:p>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Sử dụng bảng biến thiên xét tính đơn điệu </a:t>
            </a:r>
          </a:p>
          <a:p>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98B047A1-5518-F8E5-AD15-93785F1A5B3D}"/>
              </a:ext>
            </a:extLst>
          </p:cNvPr>
          <p:cNvSpPr txBox="1"/>
          <p:nvPr/>
        </p:nvSpPr>
        <p:spPr>
          <a:xfrm>
            <a:off x="6765480" y="79885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074CA14-0BBD-7460-1A19-6084D49288EB}"/>
                  </a:ext>
                </a:extLst>
              </p:cNvPr>
              <p:cNvSpPr txBox="1"/>
              <p:nvPr/>
            </p:nvSpPr>
            <p:spPr>
              <a:xfrm>
                <a:off x="6655007" y="1278927"/>
                <a:ext cx="4590551"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p>
            </p:txBody>
          </p:sp>
        </mc:Choice>
        <mc:Fallback xmlns="">
          <p:sp>
            <p:nvSpPr>
              <p:cNvPr id="41" name="TextBox 40">
                <a:extLst>
                  <a:ext uri="{FF2B5EF4-FFF2-40B4-BE49-F238E27FC236}">
                    <a16:creationId xmlns:a16="http://schemas.microsoft.com/office/drawing/2014/main" id="{B77A04C5-B5BD-8F56-B3FA-8167099D3AA7}"/>
                  </a:ext>
                </a:extLst>
              </p:cNvPr>
              <p:cNvSpPr txBox="1">
                <a:spLocks noRot="1" noChangeAspect="1" noMove="1" noResize="1" noEditPoints="1" noAdjustHandles="1" noChangeArrowheads="1" noChangeShapeType="1" noTextEdit="1"/>
              </p:cNvSpPr>
              <p:nvPr/>
            </p:nvSpPr>
            <p:spPr>
              <a:xfrm>
                <a:off x="6655007" y="1278927"/>
                <a:ext cx="4590551" cy="461665"/>
              </a:xfrm>
              <a:prstGeom prst="rect">
                <a:avLst/>
              </a:prstGeom>
              <a:blipFill>
                <a:blip r:embed="rId4"/>
                <a:stretch>
                  <a:fillRect l="-212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DDC53E0-3BAC-715D-DD47-4F01F0A93C71}"/>
                  </a:ext>
                </a:extLst>
              </p:cNvPr>
              <p:cNvSpPr txBox="1"/>
              <p:nvPr/>
            </p:nvSpPr>
            <p:spPr>
              <a:xfrm>
                <a:off x="6885587" y="1700329"/>
                <a:ext cx="158758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3546765F-6FFC-A3BA-74B4-2E5BD592521D}"/>
                  </a:ext>
                </a:extLst>
              </p:cNvPr>
              <p:cNvSpPr txBox="1">
                <a:spLocks noRot="1" noChangeAspect="1" noMove="1" noResize="1" noEditPoints="1" noAdjustHandles="1" noChangeArrowheads="1" noChangeShapeType="1" noTextEdit="1"/>
              </p:cNvSpPr>
              <p:nvPr/>
            </p:nvSpPr>
            <p:spPr>
              <a:xfrm>
                <a:off x="6885587" y="1700329"/>
                <a:ext cx="1587588" cy="461665"/>
              </a:xfrm>
              <a:prstGeom prst="rect">
                <a:avLst/>
              </a:prstGeom>
              <a:blipFill>
                <a:blip r:embed="rId5"/>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8F39CDC-1A4F-1DE0-3B46-0937615D8B81}"/>
                  </a:ext>
                </a:extLst>
              </p:cNvPr>
              <p:cNvSpPr txBox="1"/>
              <p:nvPr/>
            </p:nvSpPr>
            <p:spPr>
              <a:xfrm>
                <a:off x="7884087" y="1686932"/>
                <a:ext cx="31717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3" name="TextBox 42">
                <a:extLst>
                  <a:ext uri="{FF2B5EF4-FFF2-40B4-BE49-F238E27FC236}">
                    <a16:creationId xmlns:a16="http://schemas.microsoft.com/office/drawing/2014/main" id="{9FA78D69-B98B-CB17-D202-F88EB54B5B3D}"/>
                  </a:ext>
                </a:extLst>
              </p:cNvPr>
              <p:cNvSpPr txBox="1">
                <a:spLocks noRot="1" noChangeAspect="1" noMove="1" noResize="1" noEditPoints="1" noAdjustHandles="1" noChangeArrowheads="1" noChangeShapeType="1" noTextEdit="1"/>
              </p:cNvSpPr>
              <p:nvPr/>
            </p:nvSpPr>
            <p:spPr>
              <a:xfrm>
                <a:off x="7884087" y="1686932"/>
                <a:ext cx="3171738" cy="461665"/>
              </a:xfrm>
              <a:prstGeom prst="rect">
                <a:avLst/>
              </a:prstGeom>
              <a:blipFill>
                <a:blip r:embed="rId6"/>
                <a:stretch>
                  <a:fillRect/>
                </a:stretch>
              </a:blipFill>
            </p:spPr>
            <p:txBody>
              <a:bodyPr/>
              <a:lstStyle/>
              <a:p>
                <a:r>
                  <a:rPr lang="vi-VN">
                    <a:noFill/>
                  </a:rPr>
                  <a:t> </a:t>
                </a:r>
              </a:p>
            </p:txBody>
          </p:sp>
        </mc:Fallback>
      </mc:AlternateContent>
      <p:cxnSp>
        <p:nvCxnSpPr>
          <p:cNvPr id="46" name="Straight Connector 45">
            <a:extLst>
              <a:ext uri="{FF2B5EF4-FFF2-40B4-BE49-F238E27FC236}">
                <a16:creationId xmlns:a16="http://schemas.microsoft.com/office/drawing/2014/main" id="{C6E2D9A0-AD17-3111-12A8-7559639684EF}"/>
              </a:ext>
            </a:extLst>
          </p:cNvPr>
          <p:cNvCxnSpPr>
            <a:cxnSpLocks/>
          </p:cNvCxnSpPr>
          <p:nvPr/>
        </p:nvCxnSpPr>
        <p:spPr>
          <a:xfrm>
            <a:off x="6885587" y="3233317"/>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4C8F786-5806-7D3C-50F6-2170AA82BA22}"/>
              </a:ext>
            </a:extLst>
          </p:cNvPr>
          <p:cNvCxnSpPr>
            <a:cxnSpLocks/>
          </p:cNvCxnSpPr>
          <p:nvPr/>
        </p:nvCxnSpPr>
        <p:spPr>
          <a:xfrm>
            <a:off x="6885587" y="3648361"/>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AE662DA-72AC-6658-885F-03A0314D57B5}"/>
              </a:ext>
            </a:extLst>
          </p:cNvPr>
          <p:cNvCxnSpPr>
            <a:cxnSpLocks/>
          </p:cNvCxnSpPr>
          <p:nvPr/>
        </p:nvCxnSpPr>
        <p:spPr>
          <a:xfrm>
            <a:off x="7683258" y="284907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E617CE9-787F-632F-1EE9-C17E6D47DD1A}"/>
                  </a:ext>
                </a:extLst>
              </p:cNvPr>
              <p:cNvSpPr txBox="1"/>
              <p:nvPr/>
            </p:nvSpPr>
            <p:spPr>
              <a:xfrm>
                <a:off x="6810266" y="31866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4" name="TextBox 53">
                <a:extLst>
                  <a:ext uri="{FF2B5EF4-FFF2-40B4-BE49-F238E27FC236}">
                    <a16:creationId xmlns:a16="http://schemas.microsoft.com/office/drawing/2014/main" id="{A7ADD1F9-EE5B-5C63-A68D-BCF0A6A57BDC}"/>
                  </a:ext>
                </a:extLst>
              </p:cNvPr>
              <p:cNvSpPr txBox="1">
                <a:spLocks noRot="1" noChangeAspect="1" noMove="1" noResize="1" noEditPoints="1" noAdjustHandles="1" noChangeArrowheads="1" noChangeShapeType="1" noTextEdit="1"/>
              </p:cNvSpPr>
              <p:nvPr/>
            </p:nvSpPr>
            <p:spPr>
              <a:xfrm>
                <a:off x="6810266" y="3186696"/>
                <a:ext cx="736534" cy="461665"/>
              </a:xfrm>
              <a:prstGeom prst="rect">
                <a:avLst/>
              </a:prstGeom>
              <a:blipFill>
                <a:blip r:embed="rId7"/>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7A5CA01-F107-A5DD-DD89-54C3C465FC6E}"/>
                  </a:ext>
                </a:extLst>
              </p:cNvPr>
              <p:cNvSpPr txBox="1"/>
              <p:nvPr/>
            </p:nvSpPr>
            <p:spPr>
              <a:xfrm>
                <a:off x="7100935" y="272503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5" name="TextBox 54">
                <a:extLst>
                  <a:ext uri="{FF2B5EF4-FFF2-40B4-BE49-F238E27FC236}">
                    <a16:creationId xmlns:a16="http://schemas.microsoft.com/office/drawing/2014/main" id="{0FF1D68B-2048-68D0-6FE0-6B7D87ABC0F8}"/>
                  </a:ext>
                </a:extLst>
              </p:cNvPr>
              <p:cNvSpPr txBox="1">
                <a:spLocks noRot="1" noChangeAspect="1" noMove="1" noResize="1" noEditPoints="1" noAdjustHandles="1" noChangeArrowheads="1" noChangeShapeType="1" noTextEdit="1"/>
              </p:cNvSpPr>
              <p:nvPr/>
            </p:nvSpPr>
            <p:spPr>
              <a:xfrm>
                <a:off x="7100935" y="2725030"/>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CBEA55D-FA3E-9829-71CA-9E6546C9F339}"/>
                  </a:ext>
                </a:extLst>
              </p:cNvPr>
              <p:cNvSpPr txBox="1"/>
              <p:nvPr/>
            </p:nvSpPr>
            <p:spPr>
              <a:xfrm>
                <a:off x="6819515" y="400795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6" name="TextBox 55">
                <a:extLst>
                  <a:ext uri="{FF2B5EF4-FFF2-40B4-BE49-F238E27FC236}">
                    <a16:creationId xmlns:a16="http://schemas.microsoft.com/office/drawing/2014/main" id="{D0DB3244-2A06-0F45-D326-20D2C694514D}"/>
                  </a:ext>
                </a:extLst>
              </p:cNvPr>
              <p:cNvSpPr txBox="1">
                <a:spLocks noRot="1" noChangeAspect="1" noMove="1" noResize="1" noEditPoints="1" noAdjustHandles="1" noChangeArrowheads="1" noChangeShapeType="1" noTextEdit="1"/>
              </p:cNvSpPr>
              <p:nvPr/>
            </p:nvSpPr>
            <p:spPr>
              <a:xfrm>
                <a:off x="6819515" y="4007958"/>
                <a:ext cx="736534" cy="461665"/>
              </a:xfrm>
              <a:prstGeom prst="rect">
                <a:avLst/>
              </a:prstGeom>
              <a:blipFill>
                <a:blip r:embed="rId9"/>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1D049F8-FAA3-D709-A15B-CDC79C86CDB2}"/>
                  </a:ext>
                </a:extLst>
              </p:cNvPr>
              <p:cNvSpPr txBox="1"/>
              <p:nvPr/>
            </p:nvSpPr>
            <p:spPr>
              <a:xfrm>
                <a:off x="7686175" y="270355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75C24389-41C2-27A4-FA92-DEECE4CDED65}"/>
                  </a:ext>
                </a:extLst>
              </p:cNvPr>
              <p:cNvSpPr txBox="1">
                <a:spLocks noRot="1" noChangeAspect="1" noMove="1" noResize="1" noEditPoints="1" noAdjustHandles="1" noChangeArrowheads="1" noChangeShapeType="1" noTextEdit="1"/>
              </p:cNvSpPr>
              <p:nvPr/>
            </p:nvSpPr>
            <p:spPr>
              <a:xfrm>
                <a:off x="7686175" y="270355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6E2994D-E97D-D0EA-4E49-F621A2740B55}"/>
                  </a:ext>
                </a:extLst>
              </p:cNvPr>
              <p:cNvSpPr txBox="1"/>
              <p:nvPr/>
            </p:nvSpPr>
            <p:spPr>
              <a:xfrm>
                <a:off x="11284470" y="27483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3CED2C5B-2D64-F832-C989-B121B0CF6338}"/>
                  </a:ext>
                </a:extLst>
              </p:cNvPr>
              <p:cNvSpPr txBox="1">
                <a:spLocks noRot="1" noChangeAspect="1" noMove="1" noResize="1" noEditPoints="1" noAdjustHandles="1" noChangeArrowheads="1" noChangeShapeType="1" noTextEdit="1"/>
              </p:cNvSpPr>
              <p:nvPr/>
            </p:nvSpPr>
            <p:spPr>
              <a:xfrm>
                <a:off x="11284470" y="2748342"/>
                <a:ext cx="658291" cy="461665"/>
              </a:xfrm>
              <a:prstGeom prst="rect">
                <a:avLst/>
              </a:prstGeom>
              <a:blipFill>
                <a:blip r:embed="rId1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769058F-34AE-0B5D-34A3-F6CB52C51A28}"/>
                  </a:ext>
                </a:extLst>
              </p:cNvPr>
              <p:cNvSpPr txBox="1"/>
              <p:nvPr/>
            </p:nvSpPr>
            <p:spPr>
              <a:xfrm>
                <a:off x="8895096" y="27807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9" name="TextBox 58">
                <a:extLst>
                  <a:ext uri="{FF2B5EF4-FFF2-40B4-BE49-F238E27FC236}">
                    <a16:creationId xmlns:a16="http://schemas.microsoft.com/office/drawing/2014/main" id="{34ED0C62-A620-011F-6E3A-FD57064DF9D5}"/>
                  </a:ext>
                </a:extLst>
              </p:cNvPr>
              <p:cNvSpPr txBox="1">
                <a:spLocks noRot="1" noChangeAspect="1" noMove="1" noResize="1" noEditPoints="1" noAdjustHandles="1" noChangeArrowheads="1" noChangeShapeType="1" noTextEdit="1"/>
              </p:cNvSpPr>
              <p:nvPr/>
            </p:nvSpPr>
            <p:spPr>
              <a:xfrm>
                <a:off x="8895096" y="278076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284DDBA-CEAD-2587-B028-C937855F21FF}"/>
                  </a:ext>
                </a:extLst>
              </p:cNvPr>
              <p:cNvSpPr txBox="1"/>
              <p:nvPr/>
            </p:nvSpPr>
            <p:spPr>
              <a:xfrm>
                <a:off x="10080055" y="277817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60" name="TextBox 59">
                <a:extLst>
                  <a:ext uri="{FF2B5EF4-FFF2-40B4-BE49-F238E27FC236}">
                    <a16:creationId xmlns:a16="http://schemas.microsoft.com/office/drawing/2014/main" id="{C4B2E396-4BE4-F9B4-EC48-23E8635A5DC6}"/>
                  </a:ext>
                </a:extLst>
              </p:cNvPr>
              <p:cNvSpPr txBox="1">
                <a:spLocks noRot="1" noChangeAspect="1" noMove="1" noResize="1" noEditPoints="1" noAdjustHandles="1" noChangeArrowheads="1" noChangeShapeType="1" noTextEdit="1"/>
              </p:cNvSpPr>
              <p:nvPr/>
            </p:nvSpPr>
            <p:spPr>
              <a:xfrm>
                <a:off x="10080055" y="2778176"/>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D23B8EA-26A8-AF46-AB71-587CF053A599}"/>
                  </a:ext>
                </a:extLst>
              </p:cNvPr>
              <p:cNvSpPr txBox="1"/>
              <p:nvPr/>
            </p:nvSpPr>
            <p:spPr>
              <a:xfrm>
                <a:off x="8909698" y="32333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1" name="TextBox 60">
                <a:extLst>
                  <a:ext uri="{FF2B5EF4-FFF2-40B4-BE49-F238E27FC236}">
                    <a16:creationId xmlns:a16="http://schemas.microsoft.com/office/drawing/2014/main" id="{52D63FF4-B242-A85B-A0AA-CD9006D2E9DB}"/>
                  </a:ext>
                </a:extLst>
              </p:cNvPr>
              <p:cNvSpPr txBox="1">
                <a:spLocks noRot="1" noChangeAspect="1" noMove="1" noResize="1" noEditPoints="1" noAdjustHandles="1" noChangeArrowheads="1" noChangeShapeType="1" noTextEdit="1"/>
              </p:cNvSpPr>
              <p:nvPr/>
            </p:nvSpPr>
            <p:spPr>
              <a:xfrm>
                <a:off x="8909698" y="3233317"/>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FBCC09F-29F1-7C95-FBEC-E58C0AFBF89D}"/>
                  </a:ext>
                </a:extLst>
              </p:cNvPr>
              <p:cNvSpPr txBox="1"/>
              <p:nvPr/>
            </p:nvSpPr>
            <p:spPr>
              <a:xfrm>
                <a:off x="10088302" y="320312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2" name="TextBox 61">
                <a:extLst>
                  <a:ext uri="{FF2B5EF4-FFF2-40B4-BE49-F238E27FC236}">
                    <a16:creationId xmlns:a16="http://schemas.microsoft.com/office/drawing/2014/main" id="{8E35E397-C063-80B6-A290-11C1B9600D2B}"/>
                  </a:ext>
                </a:extLst>
              </p:cNvPr>
              <p:cNvSpPr txBox="1">
                <a:spLocks noRot="1" noChangeAspect="1" noMove="1" noResize="1" noEditPoints="1" noAdjustHandles="1" noChangeArrowheads="1" noChangeShapeType="1" noTextEdit="1"/>
              </p:cNvSpPr>
              <p:nvPr/>
            </p:nvSpPr>
            <p:spPr>
              <a:xfrm>
                <a:off x="10088302" y="320312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793ECBB4-342D-01F1-36D6-3285FC59D2F0}"/>
                  </a:ext>
                </a:extLst>
              </p:cNvPr>
              <p:cNvSpPr txBox="1"/>
              <p:nvPr/>
            </p:nvSpPr>
            <p:spPr>
              <a:xfrm>
                <a:off x="9534650" y="31968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3" name="TextBox 62">
                <a:extLst>
                  <a:ext uri="{FF2B5EF4-FFF2-40B4-BE49-F238E27FC236}">
                    <a16:creationId xmlns:a16="http://schemas.microsoft.com/office/drawing/2014/main" id="{C7FC08C8-2B9C-654D-81D4-408C5C29241B}"/>
                  </a:ext>
                </a:extLst>
              </p:cNvPr>
              <p:cNvSpPr txBox="1">
                <a:spLocks noRot="1" noChangeAspect="1" noMove="1" noResize="1" noEditPoints="1" noAdjustHandles="1" noChangeArrowheads="1" noChangeShapeType="1" noTextEdit="1"/>
              </p:cNvSpPr>
              <p:nvPr/>
            </p:nvSpPr>
            <p:spPr>
              <a:xfrm>
                <a:off x="9534650" y="3196851"/>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11BBB3E-C5A4-9D1B-4163-A67D1E590887}"/>
                  </a:ext>
                </a:extLst>
              </p:cNvPr>
              <p:cNvSpPr txBox="1"/>
              <p:nvPr/>
            </p:nvSpPr>
            <p:spPr>
              <a:xfrm>
                <a:off x="10666815" y="318074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4" name="TextBox 63">
                <a:extLst>
                  <a:ext uri="{FF2B5EF4-FFF2-40B4-BE49-F238E27FC236}">
                    <a16:creationId xmlns:a16="http://schemas.microsoft.com/office/drawing/2014/main" id="{7280DD8E-24EA-6C7F-EA2B-DDC2307BD40A}"/>
                  </a:ext>
                </a:extLst>
              </p:cNvPr>
              <p:cNvSpPr txBox="1">
                <a:spLocks noRot="1" noChangeAspect="1" noMove="1" noResize="1" noEditPoints="1" noAdjustHandles="1" noChangeArrowheads="1" noChangeShapeType="1" noTextEdit="1"/>
              </p:cNvSpPr>
              <p:nvPr/>
            </p:nvSpPr>
            <p:spPr>
              <a:xfrm>
                <a:off x="10666815" y="318074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1B1D0F8-0B26-0666-9C59-49E3685A73C3}"/>
                  </a:ext>
                </a:extLst>
              </p:cNvPr>
              <p:cNvSpPr txBox="1"/>
              <p:nvPr/>
            </p:nvSpPr>
            <p:spPr>
              <a:xfrm>
                <a:off x="8229504" y="31819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5" name="TextBox 64">
                <a:extLst>
                  <a:ext uri="{FF2B5EF4-FFF2-40B4-BE49-F238E27FC236}">
                    <a16:creationId xmlns:a16="http://schemas.microsoft.com/office/drawing/2014/main" id="{E6F96E51-0EF3-4E81-4895-920FA1D0EC43}"/>
                  </a:ext>
                </a:extLst>
              </p:cNvPr>
              <p:cNvSpPr txBox="1">
                <a:spLocks noRot="1" noChangeAspect="1" noMove="1" noResize="1" noEditPoints="1" noAdjustHandles="1" noChangeArrowheads="1" noChangeShapeType="1" noTextEdit="1"/>
              </p:cNvSpPr>
              <p:nvPr/>
            </p:nvSpPr>
            <p:spPr>
              <a:xfrm>
                <a:off x="8229504" y="3181978"/>
                <a:ext cx="658291" cy="461665"/>
              </a:xfrm>
              <a:prstGeom prst="rect">
                <a:avLst/>
              </a:prstGeom>
              <a:blipFill>
                <a:blip r:embed="rId18"/>
                <a:stretch>
                  <a:fillRect/>
                </a:stretch>
              </a:blipFill>
            </p:spPr>
            <p:txBody>
              <a:bodyPr/>
              <a:lstStyle/>
              <a:p>
                <a:r>
                  <a:rPr lang="vi-VN">
                    <a:noFill/>
                  </a:rPr>
                  <a:t> </a:t>
                </a:r>
              </a:p>
            </p:txBody>
          </p:sp>
        </mc:Fallback>
      </mc:AlternateContent>
      <p:cxnSp>
        <p:nvCxnSpPr>
          <p:cNvPr id="67" name="Straight Arrow Connector 66">
            <a:extLst>
              <a:ext uri="{FF2B5EF4-FFF2-40B4-BE49-F238E27FC236}">
                <a16:creationId xmlns:a16="http://schemas.microsoft.com/office/drawing/2014/main" id="{290E72E2-A4A3-58FB-990A-F889AD5FD121}"/>
              </a:ext>
            </a:extLst>
          </p:cNvPr>
          <p:cNvCxnSpPr>
            <a:cxnSpLocks/>
          </p:cNvCxnSpPr>
          <p:nvPr/>
        </p:nvCxnSpPr>
        <p:spPr>
          <a:xfrm flipV="1">
            <a:off x="8168795" y="3842250"/>
            <a:ext cx="904828" cy="8395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22811CE-EFD0-9B4D-A10C-B910C661DBC3}"/>
              </a:ext>
            </a:extLst>
          </p:cNvPr>
          <p:cNvCxnSpPr>
            <a:cxnSpLocks/>
          </p:cNvCxnSpPr>
          <p:nvPr/>
        </p:nvCxnSpPr>
        <p:spPr>
          <a:xfrm flipV="1">
            <a:off x="10610401" y="3986695"/>
            <a:ext cx="926603" cy="7812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D66B2BD-6B76-7057-E145-8237C06FFE58}"/>
              </a:ext>
            </a:extLst>
          </p:cNvPr>
          <p:cNvCxnSpPr>
            <a:cxnSpLocks/>
          </p:cNvCxnSpPr>
          <p:nvPr/>
        </p:nvCxnSpPr>
        <p:spPr>
          <a:xfrm>
            <a:off x="9401602" y="3893327"/>
            <a:ext cx="791339" cy="87464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86C2B010-FA92-9EEB-3C5D-0C43BA48DDF0}"/>
                  </a:ext>
                </a:extLst>
              </p:cNvPr>
              <p:cNvSpPr txBox="1"/>
              <p:nvPr/>
            </p:nvSpPr>
            <p:spPr>
              <a:xfrm>
                <a:off x="7673221" y="46448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89527E4-36A1-13D7-36E7-81A86E1C7119}"/>
                  </a:ext>
                </a:extLst>
              </p:cNvPr>
              <p:cNvSpPr txBox="1">
                <a:spLocks noRot="1" noChangeAspect="1" noMove="1" noResize="1" noEditPoints="1" noAdjustHandles="1" noChangeArrowheads="1" noChangeShapeType="1" noTextEdit="1"/>
              </p:cNvSpPr>
              <p:nvPr/>
            </p:nvSpPr>
            <p:spPr>
              <a:xfrm>
                <a:off x="7673221" y="464487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A4FF752-EC2D-620F-B9B4-306D89E9E086}"/>
                  </a:ext>
                </a:extLst>
              </p:cNvPr>
              <p:cNvSpPr txBox="1"/>
              <p:nvPr/>
            </p:nvSpPr>
            <p:spPr>
              <a:xfrm>
                <a:off x="11359339" y="357760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E2D65972-0817-91F6-AD8E-B504D70E4094}"/>
                  </a:ext>
                </a:extLst>
              </p:cNvPr>
              <p:cNvSpPr txBox="1">
                <a:spLocks noRot="1" noChangeAspect="1" noMove="1" noResize="1" noEditPoints="1" noAdjustHandles="1" noChangeArrowheads="1" noChangeShapeType="1" noTextEdit="1"/>
              </p:cNvSpPr>
              <p:nvPr/>
            </p:nvSpPr>
            <p:spPr>
              <a:xfrm>
                <a:off x="11359339" y="3577602"/>
                <a:ext cx="658291" cy="461665"/>
              </a:xfrm>
              <a:prstGeom prst="rect">
                <a:avLst/>
              </a:prstGeom>
              <a:blipFill>
                <a:blip r:embed="rId2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B98A3C0-60C5-D937-9A69-81F37A946EA2}"/>
                  </a:ext>
                </a:extLst>
              </p:cNvPr>
              <p:cNvSpPr txBox="1"/>
              <p:nvPr/>
            </p:nvSpPr>
            <p:spPr>
              <a:xfrm>
                <a:off x="8895921" y="363520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8" name="TextBox 77">
                <a:extLst>
                  <a:ext uri="{FF2B5EF4-FFF2-40B4-BE49-F238E27FC236}">
                    <a16:creationId xmlns:a16="http://schemas.microsoft.com/office/drawing/2014/main" id="{2772D219-D807-A007-EE73-C82B86A90DE0}"/>
                  </a:ext>
                </a:extLst>
              </p:cNvPr>
              <p:cNvSpPr txBox="1">
                <a:spLocks noRot="1" noChangeAspect="1" noMove="1" noResize="1" noEditPoints="1" noAdjustHandles="1" noChangeArrowheads="1" noChangeShapeType="1" noTextEdit="1"/>
              </p:cNvSpPr>
              <p:nvPr/>
            </p:nvSpPr>
            <p:spPr>
              <a:xfrm>
                <a:off x="8895921" y="3635205"/>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07B21FEE-0CA4-2CF0-72B2-863BAE900DE8}"/>
                  </a:ext>
                </a:extLst>
              </p:cNvPr>
              <p:cNvSpPr txBox="1"/>
              <p:nvPr/>
            </p:nvSpPr>
            <p:spPr>
              <a:xfrm>
                <a:off x="10541232" y="1436795"/>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039BCB7F-1E68-BCA1-2CB9-93C37737ABB7}"/>
                  </a:ext>
                </a:extLst>
              </p:cNvPr>
              <p:cNvSpPr txBox="1">
                <a:spLocks noRot="1" noChangeAspect="1" noMove="1" noResize="1" noEditPoints="1" noAdjustHandles="1" noChangeArrowheads="1" noChangeShapeType="1" noTextEdit="1"/>
              </p:cNvSpPr>
              <p:nvPr/>
            </p:nvSpPr>
            <p:spPr>
              <a:xfrm>
                <a:off x="10541232" y="1436795"/>
                <a:ext cx="1513093" cy="91422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6F9931E2-8B57-F5B7-B801-DA1B11AE5587}"/>
                  </a:ext>
                </a:extLst>
              </p:cNvPr>
              <p:cNvSpPr txBox="1"/>
              <p:nvPr/>
            </p:nvSpPr>
            <p:spPr>
              <a:xfrm>
                <a:off x="10080054" y="463090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5" name="TextBox 84">
                <a:extLst>
                  <a:ext uri="{FF2B5EF4-FFF2-40B4-BE49-F238E27FC236}">
                    <a16:creationId xmlns:a16="http://schemas.microsoft.com/office/drawing/2014/main" id="{D78D2A69-88BF-0D63-3D63-BCDB1493422E}"/>
                  </a:ext>
                </a:extLst>
              </p:cNvPr>
              <p:cNvSpPr txBox="1">
                <a:spLocks noRot="1" noChangeAspect="1" noMove="1" noResize="1" noEditPoints="1" noAdjustHandles="1" noChangeArrowheads="1" noChangeShapeType="1" noTextEdit="1"/>
              </p:cNvSpPr>
              <p:nvPr/>
            </p:nvSpPr>
            <p:spPr>
              <a:xfrm>
                <a:off x="10080054" y="4630909"/>
                <a:ext cx="658291" cy="461665"/>
              </a:xfrm>
              <a:prstGeom prst="rect">
                <a:avLst/>
              </a:prstGeom>
              <a:blipFill>
                <a:blip r:embed="rId23"/>
                <a:stretch>
                  <a:fillRect/>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F9333431-3612-1ABB-738F-1B6F87D74A6E}"/>
              </a:ext>
            </a:extLst>
          </p:cNvPr>
          <p:cNvSpPr txBox="1"/>
          <p:nvPr/>
        </p:nvSpPr>
        <p:spPr>
          <a:xfrm>
            <a:off x="6681714" y="2331383"/>
            <a:ext cx="4815435"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a:t>
            </a:r>
            <a:endParaRPr lang="vi-VN" sz="2400" dirty="0"/>
          </a:p>
        </p:txBody>
      </p:sp>
      <p:sp>
        <p:nvSpPr>
          <p:cNvPr id="88" name="TextBox 87">
            <a:extLst>
              <a:ext uri="{FF2B5EF4-FFF2-40B4-BE49-F238E27FC236}">
                <a16:creationId xmlns:a16="http://schemas.microsoft.com/office/drawing/2014/main" id="{FCD1ADD9-08B5-547C-AE35-68E5A9CBC909}"/>
              </a:ext>
            </a:extLst>
          </p:cNvPr>
          <p:cNvSpPr txBox="1"/>
          <p:nvPr/>
        </p:nvSpPr>
        <p:spPr>
          <a:xfrm>
            <a:off x="6643187" y="5106304"/>
            <a:ext cx="4815435"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các khoảng </a:t>
            </a:r>
            <a:endParaRPr lang="vi-VN" sz="2400" dirty="0"/>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3EAC764-C3AB-FB45-5A1B-1EA273CDE654}"/>
                  </a:ext>
                </a:extLst>
              </p:cNvPr>
              <p:cNvSpPr txBox="1"/>
              <p:nvPr/>
            </p:nvSpPr>
            <p:spPr>
              <a:xfrm>
                <a:off x="6915902" y="6049423"/>
                <a:ext cx="5006047" cy="461665"/>
              </a:xfrm>
              <a:prstGeom prst="rect">
                <a:avLst/>
              </a:prstGeom>
              <a:noFill/>
            </p:spPr>
            <p:txBody>
              <a:bodyPr wrap="square">
                <a:spAutoFit/>
              </a:bodyPr>
              <a:lstStyle/>
              <a:p>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0</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m:t>
                        </m:r>
                      </m:e>
                    </m:d>
                  </m:oMath>
                </a14:m>
                <a:endParaRPr lang="vi-VN" sz="2400" dirty="0"/>
              </a:p>
            </p:txBody>
          </p:sp>
        </mc:Choice>
        <mc:Fallback xmlns="">
          <p:sp>
            <p:nvSpPr>
              <p:cNvPr id="92" name="TextBox 91">
                <a:extLst>
                  <a:ext uri="{FF2B5EF4-FFF2-40B4-BE49-F238E27FC236}">
                    <a16:creationId xmlns:a16="http://schemas.microsoft.com/office/drawing/2014/main" id="{F70C53D9-6B7B-045B-A7A2-79FEE318416E}"/>
                  </a:ext>
                </a:extLst>
              </p:cNvPr>
              <p:cNvSpPr txBox="1">
                <a:spLocks noRot="1" noChangeAspect="1" noMove="1" noResize="1" noEditPoints="1" noAdjustHandles="1" noChangeArrowheads="1" noChangeShapeType="1" noTextEdit="1"/>
              </p:cNvSpPr>
              <p:nvPr/>
            </p:nvSpPr>
            <p:spPr>
              <a:xfrm>
                <a:off x="6915902" y="6049423"/>
                <a:ext cx="5006047" cy="461665"/>
              </a:xfrm>
              <a:prstGeom prst="rect">
                <a:avLst/>
              </a:prstGeom>
              <a:blipFill>
                <a:blip r:embed="rId25"/>
                <a:stretch>
                  <a:fillRect l="-1825" t="-10526" b="-28947"/>
                </a:stretch>
              </a:blipFill>
            </p:spPr>
            <p:txBody>
              <a:bodyPr/>
              <a:lstStyle/>
              <a:p>
                <a:r>
                  <a:rPr lang="vi-VN">
                    <a:noFill/>
                  </a:rPr>
                  <a:t> </a:t>
                </a:r>
              </a:p>
            </p:txBody>
          </p:sp>
        </mc:Fallback>
      </mc:AlternateContent>
      <p:sp>
        <p:nvSpPr>
          <p:cNvPr id="38" name="Rectangle: Rounded Corners 37">
            <a:extLst>
              <a:ext uri="{FF2B5EF4-FFF2-40B4-BE49-F238E27FC236}">
                <a16:creationId xmlns:a16="http://schemas.microsoft.com/office/drawing/2014/main" id="{D14CC9F3-A581-25A6-F605-EB43ABB83BDA}"/>
              </a:ext>
            </a:extLst>
          </p:cNvPr>
          <p:cNvSpPr/>
          <p:nvPr/>
        </p:nvSpPr>
        <p:spPr>
          <a:xfrm>
            <a:off x="197593" y="2103170"/>
            <a:ext cx="6049864" cy="4532064"/>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9AF5CC0-4DDA-A5DF-1B6F-710E0C375E85}"/>
                  </a:ext>
                </a:extLst>
              </p:cNvPr>
              <p:cNvSpPr txBox="1"/>
              <p:nvPr/>
            </p:nvSpPr>
            <p:spPr>
              <a:xfrm>
                <a:off x="440484" y="2161775"/>
                <a:ext cx="5572405" cy="856068"/>
              </a:xfrm>
              <a:prstGeom prst="rect">
                <a:avLst/>
              </a:prstGeom>
              <a:noFill/>
            </p:spPr>
            <p:txBody>
              <a:bodyPr wrap="square">
                <a:spAutoFit/>
              </a:bodyPr>
              <a:lstStyle/>
              <a:p>
                <a:pPr>
                  <a:lnSpc>
                    <a:spcPct val="107000"/>
                  </a:lnSpc>
                  <a:spcAft>
                    <a:spcPts val="800"/>
                  </a:spcAft>
                </a:pPr>
                <a:r>
                  <a:rPr lang="vi-VN" sz="2400" b="1" kern="100" dirty="0">
                    <a:solidFill>
                      <a:schemeClr val="accent2">
                        <a:lumMod val="60000"/>
                        <a:lumOff val="40000"/>
                      </a:schemeClr>
                    </a:solidFill>
                    <a:effectLst/>
                    <a:latin typeface="+mj-lt"/>
                    <a:ea typeface="Arial" panose="020B0604020202020204" pitchFamily="34" charset="0"/>
                    <a:cs typeface="Times New Roman" panose="02020603050405020304" pitchFamily="18" charset="0"/>
                  </a:rPr>
                  <a:t>Các bước để xét tính đơn điệu của hàm số </a:t>
                </a:r>
                <a14:m>
                  <m:oMath xmlns:m="http://schemas.openxmlformats.org/officeDocument/2006/math">
                    <m:r>
                      <a:rPr lang="vi-VN" sz="2400" b="1" i="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𝒚</m:t>
                    </m:r>
                    <m:r>
                      <a:rPr lang="vi-VN" sz="2400" b="1" i="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𝒇</m:t>
                    </m:r>
                    <m:r>
                      <a:rPr lang="vi-VN" sz="2400" b="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𝒙</m:t>
                    </m:r>
                    <m:r>
                      <a:rPr lang="vi-VN" sz="2400" b="1" kern="100">
                        <a:solidFill>
                          <a:schemeClr val="accent2">
                            <a:lumMod val="60000"/>
                            <a:lumOff val="40000"/>
                          </a:schemeClr>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b="1" kern="100" dirty="0">
                    <a:solidFill>
                      <a:schemeClr val="accent2">
                        <a:lumMod val="60000"/>
                        <a:lumOff val="40000"/>
                      </a:schemeClr>
                    </a:solidFill>
                    <a:effectLst/>
                    <a:latin typeface="+mj-lt"/>
                    <a:ea typeface="Arial" panose="020B0604020202020204" pitchFamily="34" charset="0"/>
                    <a:cs typeface="Times New Roman" panose="02020603050405020304" pitchFamily="18" charset="0"/>
                  </a:rPr>
                  <a:t> :</a:t>
                </a:r>
              </a:p>
            </p:txBody>
          </p:sp>
        </mc:Choice>
        <mc:Fallback xmlns="">
          <p:sp>
            <p:nvSpPr>
              <p:cNvPr id="40" name="TextBox 39">
                <a:extLst>
                  <a:ext uri="{FF2B5EF4-FFF2-40B4-BE49-F238E27FC236}">
                    <a16:creationId xmlns:a16="http://schemas.microsoft.com/office/drawing/2014/main" id="{69AF5CC0-4DDA-A5DF-1B6F-710E0C375E85}"/>
                  </a:ext>
                </a:extLst>
              </p:cNvPr>
              <p:cNvSpPr txBox="1">
                <a:spLocks noRot="1" noChangeAspect="1" noMove="1" noResize="1" noEditPoints="1" noAdjustHandles="1" noChangeArrowheads="1" noChangeShapeType="1" noTextEdit="1"/>
              </p:cNvSpPr>
              <p:nvPr/>
            </p:nvSpPr>
            <p:spPr>
              <a:xfrm>
                <a:off x="440484" y="2161775"/>
                <a:ext cx="5572405" cy="856068"/>
              </a:xfrm>
              <a:prstGeom prst="rect">
                <a:avLst/>
              </a:prstGeom>
              <a:blipFill>
                <a:blip r:embed="rId26"/>
                <a:stretch>
                  <a:fillRect l="-1641" t="-5714" b="-15714"/>
                </a:stretch>
              </a:blipFill>
            </p:spPr>
            <p:txBody>
              <a:bodyPr/>
              <a:lstStyle/>
              <a:p>
                <a:r>
                  <a:rPr lang="vi-VN">
                    <a:noFill/>
                  </a:rPr>
                  <a:t> </a:t>
                </a:r>
              </a:p>
            </p:txBody>
          </p:sp>
        </mc:Fallback>
      </mc:AlternateContent>
      <p:sp>
        <p:nvSpPr>
          <p:cNvPr id="44" name="TextBox 43">
            <a:extLst>
              <a:ext uri="{FF2B5EF4-FFF2-40B4-BE49-F238E27FC236}">
                <a16:creationId xmlns:a16="http://schemas.microsoft.com/office/drawing/2014/main" id="{F8CA331C-5FDA-311D-2A38-5D20679DC84F}"/>
              </a:ext>
            </a:extLst>
          </p:cNvPr>
          <p:cNvSpPr txBox="1"/>
          <p:nvPr/>
        </p:nvSpPr>
        <p:spPr>
          <a:xfrm>
            <a:off x="518654" y="3008934"/>
            <a:ext cx="561639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B1. Tìm tập xác định của hàm số.</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9EA283A-B555-2E3D-6799-25269FA4C5C8}"/>
                  </a:ext>
                </a:extLst>
              </p:cNvPr>
              <p:cNvSpPr txBox="1"/>
              <p:nvPr/>
            </p:nvSpPr>
            <p:spPr>
              <a:xfrm>
                <a:off x="512873" y="3528197"/>
                <a:ext cx="5402296" cy="1282146"/>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B2. 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𝑖</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𝑖</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tại đó đạo hàm bằng 0 hoặc không tồn tại.</a:t>
                </a:r>
              </a:p>
            </p:txBody>
          </p:sp>
        </mc:Choice>
        <mc:Fallback xmlns="">
          <p:sp>
            <p:nvSpPr>
              <p:cNvPr id="45" name="TextBox 44">
                <a:extLst>
                  <a:ext uri="{FF2B5EF4-FFF2-40B4-BE49-F238E27FC236}">
                    <a16:creationId xmlns:a16="http://schemas.microsoft.com/office/drawing/2014/main" id="{E9EA283A-B555-2E3D-6799-25269FA4C5C8}"/>
                  </a:ext>
                </a:extLst>
              </p:cNvPr>
              <p:cNvSpPr txBox="1">
                <a:spLocks noRot="1" noChangeAspect="1" noMove="1" noResize="1" noEditPoints="1" noAdjustHandles="1" noChangeArrowheads="1" noChangeShapeType="1" noTextEdit="1"/>
              </p:cNvSpPr>
              <p:nvPr/>
            </p:nvSpPr>
            <p:spPr>
              <a:xfrm>
                <a:off x="512873" y="3528197"/>
                <a:ext cx="5402296" cy="1282146"/>
              </a:xfrm>
              <a:prstGeom prst="rect">
                <a:avLst/>
              </a:prstGeom>
              <a:blipFill>
                <a:blip r:embed="rId27"/>
                <a:stretch>
                  <a:fillRect l="-1693" t="-1905" r="-3386" b="-104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83C8EC1-6A98-FE44-55C5-3939B2D9172B}"/>
                  </a:ext>
                </a:extLst>
              </p:cNvPr>
              <p:cNvSpPr txBox="1"/>
              <p:nvPr/>
            </p:nvSpPr>
            <p:spPr>
              <a:xfrm>
                <a:off x="498237" y="4852599"/>
                <a:ext cx="5402296"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B3. Sắp xếp các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𝑖</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thứ tự tăng dần và lập bảng biến thiên của hàm số.</a:t>
                </a:r>
              </a:p>
            </p:txBody>
          </p:sp>
        </mc:Choice>
        <mc:Fallback xmlns="">
          <p:sp>
            <p:nvSpPr>
              <p:cNvPr id="47" name="TextBox 46">
                <a:extLst>
                  <a:ext uri="{FF2B5EF4-FFF2-40B4-BE49-F238E27FC236}">
                    <a16:creationId xmlns:a16="http://schemas.microsoft.com/office/drawing/2014/main" id="{A83C8EC1-6A98-FE44-55C5-3939B2D9172B}"/>
                  </a:ext>
                </a:extLst>
              </p:cNvPr>
              <p:cNvSpPr txBox="1">
                <a:spLocks noRot="1" noChangeAspect="1" noMove="1" noResize="1" noEditPoints="1" noAdjustHandles="1" noChangeArrowheads="1" noChangeShapeType="1" noTextEdit="1"/>
              </p:cNvSpPr>
              <p:nvPr/>
            </p:nvSpPr>
            <p:spPr>
              <a:xfrm>
                <a:off x="498237" y="4852599"/>
                <a:ext cx="5402296" cy="856068"/>
              </a:xfrm>
              <a:prstGeom prst="rect">
                <a:avLst/>
              </a:prstGeom>
              <a:blipFill>
                <a:blip r:embed="rId28"/>
                <a:stretch>
                  <a:fillRect l="-1806" t="-5714" r="-3047" b="-15714"/>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BC701A7D-C596-DC81-EBA0-9938AEBC4A14}"/>
              </a:ext>
            </a:extLst>
          </p:cNvPr>
          <p:cNvSpPr txBox="1"/>
          <p:nvPr/>
        </p:nvSpPr>
        <p:spPr>
          <a:xfrm>
            <a:off x="489582" y="5719068"/>
            <a:ext cx="5448877"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B4. Nêu kết luận về khoảng đồng biến, nghịch biến của hàm số.</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74E3AA6-556B-00F0-906E-4BA074B14C63}"/>
                  </a:ext>
                </a:extLst>
              </p:cNvPr>
              <p:cNvSpPr txBox="1"/>
              <p:nvPr/>
            </p:nvSpPr>
            <p:spPr>
              <a:xfrm>
                <a:off x="6932925" y="5567969"/>
                <a:ext cx="3561919" cy="461665"/>
              </a:xfrm>
              <a:prstGeom prst="rect">
                <a:avLst/>
              </a:prstGeom>
              <a:noFill/>
            </p:spPr>
            <p:txBody>
              <a:bodyPr wrap="square">
                <a:spAutoFit/>
              </a:bodyPr>
              <a:lstStyle/>
              <a:p>
                <a14:m>
                  <m:oMath xmlns:m="http://schemas.openxmlformats.org/officeDocument/2006/math">
                    <m:d>
                      <m:d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0</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a:t>
                </a:r>
                <a14:m>
                  <m:oMath xmlns:m="http://schemas.openxmlformats.org/officeDocument/2006/math">
                    <m:r>
                      <a:rPr lang="en-US" sz="2400">
                        <a:solidFill>
                          <a:srgbClr val="FFFFFF"/>
                        </a:solidFill>
                        <a:latin typeface="Cambria Math" panose="02040503050406030204" pitchFamily="18" charset="0"/>
                        <a:ea typeface="Arial" panose="020B0604020202020204" pitchFamily="34" charset="0"/>
                        <a:cs typeface="Times New Roman" panose="02020603050405020304" pitchFamily="18" charset="0"/>
                      </a:rPr>
                      <m:t>à</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2</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20" name="TextBox 19">
                <a:extLst>
                  <a:ext uri="{FF2B5EF4-FFF2-40B4-BE49-F238E27FC236}">
                    <a16:creationId xmlns:a16="http://schemas.microsoft.com/office/drawing/2014/main" id="{574E3AA6-556B-00F0-906E-4BA074B14C63}"/>
                  </a:ext>
                </a:extLst>
              </p:cNvPr>
              <p:cNvSpPr txBox="1">
                <a:spLocks noRot="1" noChangeAspect="1" noMove="1" noResize="1" noEditPoints="1" noAdjustHandles="1" noChangeArrowheads="1" noChangeShapeType="1" noTextEdit="1"/>
              </p:cNvSpPr>
              <p:nvPr/>
            </p:nvSpPr>
            <p:spPr>
              <a:xfrm>
                <a:off x="6932925" y="5567969"/>
                <a:ext cx="3561919" cy="461665"/>
              </a:xfrm>
              <a:prstGeom prst="rect">
                <a:avLst/>
              </a:prstGeom>
              <a:blipFill>
                <a:blip r:embed="rId29"/>
                <a:stretch>
                  <a:fillRect t="-10526" b="-28947"/>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26A6455A-2383-4609-EF74-2C157AD7D65A}"/>
              </a:ext>
            </a:extLst>
          </p:cNvPr>
          <p:cNvSpPr txBox="1"/>
          <p:nvPr/>
        </p:nvSpPr>
        <p:spPr>
          <a:xfrm>
            <a:off x="10080054" y="384261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515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79A3-D0FE-D5D4-B616-D6AB3ACD5422}"/>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AFC179A7-F732-242E-D62F-B5FA50C045F2}"/>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3F0FE89-B8C5-B8EE-3AA3-056788F75069}"/>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A6B3637C-5F44-97E6-17FD-AC268C226450}"/>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CBDD6CCA-950E-96BF-2B68-C64A0CEDF854}"/>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DD2203F-6CA3-12B7-63BF-9DA03417798F}"/>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8889D2-2435-7DD8-FA71-61BC6E0B3F3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DAD8A7-D91D-FA9A-A8F1-886CEA068839}"/>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58F08A-8C53-F74F-81D7-CFAEBA21E5E5}"/>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9ADC617E-BE98-FA10-C569-86D8AE96384E}"/>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43BAA4A6-868A-CF49-500E-3EEEA5039809}"/>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51DBFAE-CCEE-FF77-DF1A-99ADD86E10BB}"/>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2CCDF449-DC52-10DC-B5F4-4C3CE01B1441}"/>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C771410-33D5-F804-DFC7-FFCD875EC658}"/>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29B6933-5ECB-CE85-447B-F1B839E452B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74F68921-5C13-4255-CB57-BC6FE5EC297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CFBA35A3-69B0-57D0-D616-3A46F8D77C98}"/>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F810C25E-37A1-15D2-03A1-73B2240A2DD4}"/>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6481932F-C444-B4C0-2E87-4D40A5E6AF97}"/>
              </a:ext>
            </a:extLst>
          </p:cNvPr>
          <p:cNvSpPr/>
          <p:nvPr/>
        </p:nvSpPr>
        <p:spPr>
          <a:xfrm>
            <a:off x="128454" y="1458587"/>
            <a:ext cx="11052999" cy="90947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05D4F815-A3BE-EB81-EA02-33A6C5957DB8}"/>
              </a:ext>
            </a:extLst>
          </p:cNvPr>
          <p:cNvSpPr txBox="1"/>
          <p:nvPr/>
        </p:nvSpPr>
        <p:spPr>
          <a:xfrm>
            <a:off x="93206" y="231237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TextBox 21">
            <a:extLst>
              <a:ext uri="{FF2B5EF4-FFF2-40B4-BE49-F238E27FC236}">
                <a16:creationId xmlns:a16="http://schemas.microsoft.com/office/drawing/2014/main" id="{1DAD6DFC-0858-E9EA-C199-6C2DA8EDC473}"/>
              </a:ext>
            </a:extLst>
          </p:cNvPr>
          <p:cNvSpPr txBox="1"/>
          <p:nvPr/>
        </p:nvSpPr>
        <p:spPr>
          <a:xfrm>
            <a:off x="128454" y="1693104"/>
            <a:ext cx="610897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các khoảng đơn điệu của hàm số</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0A765DF-9F0D-4474-B0F2-E643F0145B29}"/>
                  </a:ext>
                </a:extLst>
              </p:cNvPr>
              <p:cNvSpPr txBox="1"/>
              <p:nvPr/>
            </p:nvSpPr>
            <p:spPr>
              <a:xfrm>
                <a:off x="5755577" y="1414587"/>
                <a:ext cx="2628620"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00A765DF-9F0D-4474-B0F2-E643F0145B29}"/>
                  </a:ext>
                </a:extLst>
              </p:cNvPr>
              <p:cNvSpPr txBox="1">
                <a:spLocks noRot="1" noChangeAspect="1" noMove="1" noResize="1" noEditPoints="1" noAdjustHandles="1" noChangeArrowheads="1" noChangeShapeType="1" noTextEdit="1"/>
              </p:cNvSpPr>
              <p:nvPr/>
            </p:nvSpPr>
            <p:spPr>
              <a:xfrm>
                <a:off x="5755577" y="1414587"/>
                <a:ext cx="2628620" cy="987963"/>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16EB44A-3F5B-520E-5F16-0B16047DC8CD}"/>
                  </a:ext>
                </a:extLst>
              </p:cNvPr>
              <p:cNvSpPr txBox="1"/>
              <p:nvPr/>
            </p:nvSpPr>
            <p:spPr>
              <a:xfrm>
                <a:off x="51477" y="2660938"/>
                <a:ext cx="468074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116EB44A-3F5B-520E-5F16-0B16047DC8CD}"/>
                  </a:ext>
                </a:extLst>
              </p:cNvPr>
              <p:cNvSpPr txBox="1">
                <a:spLocks noRot="1" noChangeAspect="1" noMove="1" noResize="1" noEditPoints="1" noAdjustHandles="1" noChangeArrowheads="1" noChangeShapeType="1" noTextEdit="1"/>
              </p:cNvSpPr>
              <p:nvPr/>
            </p:nvSpPr>
            <p:spPr>
              <a:xfrm>
                <a:off x="51477" y="2660938"/>
                <a:ext cx="4680744" cy="458780"/>
              </a:xfrm>
              <a:prstGeom prst="rect">
                <a:avLst/>
              </a:prstGeom>
              <a:blipFill>
                <a:blip r:embed="rId4"/>
                <a:stretch>
                  <a:fillRect l="-195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8C38BD1-907E-E66A-7D76-D8AB6551A580}"/>
                  </a:ext>
                </a:extLst>
              </p:cNvPr>
              <p:cNvSpPr txBox="1"/>
              <p:nvPr/>
            </p:nvSpPr>
            <p:spPr>
              <a:xfrm>
                <a:off x="4738" y="3040525"/>
                <a:ext cx="5354330" cy="108042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E8C38BD1-907E-E66A-7D76-D8AB6551A580}"/>
                  </a:ext>
                </a:extLst>
              </p:cNvPr>
              <p:cNvSpPr txBox="1">
                <a:spLocks noRot="1" noChangeAspect="1" noMove="1" noResize="1" noEditPoints="1" noAdjustHandles="1" noChangeArrowheads="1" noChangeShapeType="1" noTextEdit="1"/>
              </p:cNvSpPr>
              <p:nvPr/>
            </p:nvSpPr>
            <p:spPr>
              <a:xfrm>
                <a:off x="4738" y="3040525"/>
                <a:ext cx="5354330" cy="1080424"/>
              </a:xfrm>
              <a:prstGeom prst="rect">
                <a:avLst/>
              </a:prstGeom>
              <a:blipFill>
                <a:blip r:embed="rId5"/>
                <a:stretch>
                  <a:fillRect/>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6F1E0398-AC10-AF35-F94B-94F6C40D9BEC}"/>
              </a:ext>
            </a:extLst>
          </p:cNvPr>
          <p:cNvSpPr txBox="1"/>
          <p:nvPr/>
        </p:nvSpPr>
        <p:spPr>
          <a:xfrm>
            <a:off x="68006" y="3879706"/>
            <a:ext cx="444936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38" name="TextBox 37">
            <a:extLst>
              <a:ext uri="{FF2B5EF4-FFF2-40B4-BE49-F238E27FC236}">
                <a16:creationId xmlns:a16="http://schemas.microsoft.com/office/drawing/2014/main" id="{A50193A0-5B2A-F09B-79E6-DC56BD25222F}"/>
              </a:ext>
            </a:extLst>
          </p:cNvPr>
          <p:cNvSpPr txBox="1"/>
          <p:nvPr/>
        </p:nvSpPr>
        <p:spPr>
          <a:xfrm>
            <a:off x="7799060" y="4241407"/>
            <a:ext cx="359265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có:</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B7FFE7C-3BCC-6ABA-3724-48BBA6E2DD54}"/>
                  </a:ext>
                </a:extLst>
              </p:cNvPr>
              <p:cNvSpPr txBox="1"/>
              <p:nvPr/>
            </p:nvSpPr>
            <p:spPr>
              <a:xfrm>
                <a:off x="7820799" y="4680850"/>
                <a:ext cx="4081598" cy="853952"/>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AB7FFE7C-3BCC-6ABA-3724-48BBA6E2DD54}"/>
                  </a:ext>
                </a:extLst>
              </p:cNvPr>
              <p:cNvSpPr txBox="1">
                <a:spLocks noRot="1" noChangeAspect="1" noMove="1" noResize="1" noEditPoints="1" noAdjustHandles="1" noChangeArrowheads="1" noChangeShapeType="1" noTextEdit="1"/>
              </p:cNvSpPr>
              <p:nvPr/>
            </p:nvSpPr>
            <p:spPr>
              <a:xfrm>
                <a:off x="7820799" y="4680850"/>
                <a:ext cx="4081598" cy="853952"/>
              </a:xfrm>
              <a:prstGeom prst="rect">
                <a:avLst/>
              </a:prstGeom>
              <a:blipFill>
                <a:blip r:embed="rId6"/>
                <a:stretch>
                  <a:fillRect l="-2392" t="-5714" r="-2242"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759F263-BB8F-9664-0559-E58F03777E8C}"/>
                  </a:ext>
                </a:extLst>
              </p:cNvPr>
              <p:cNvSpPr txBox="1"/>
              <p:nvPr/>
            </p:nvSpPr>
            <p:spPr>
              <a:xfrm>
                <a:off x="7881783" y="5837374"/>
                <a:ext cx="4025255"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nghịch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4" name="TextBox 43">
                <a:extLst>
                  <a:ext uri="{FF2B5EF4-FFF2-40B4-BE49-F238E27FC236}">
                    <a16:creationId xmlns:a16="http://schemas.microsoft.com/office/drawing/2014/main" id="{B759F263-BB8F-9664-0559-E58F03777E8C}"/>
                  </a:ext>
                </a:extLst>
              </p:cNvPr>
              <p:cNvSpPr txBox="1">
                <a:spLocks noRot="1" noChangeAspect="1" noMove="1" noResize="1" noEditPoints="1" noAdjustHandles="1" noChangeArrowheads="1" noChangeShapeType="1" noTextEdit="1"/>
              </p:cNvSpPr>
              <p:nvPr/>
            </p:nvSpPr>
            <p:spPr>
              <a:xfrm>
                <a:off x="7881783" y="5837374"/>
                <a:ext cx="4025255" cy="856068"/>
              </a:xfrm>
              <a:prstGeom prst="rect">
                <a:avLst/>
              </a:prstGeom>
              <a:blipFill>
                <a:blip r:embed="rId7"/>
                <a:stretch>
                  <a:fillRect l="-2424" t="-5714" r="-2273"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B8264DD-426A-2718-44ED-FD55D9D8D7AC}"/>
                  </a:ext>
                </a:extLst>
              </p:cNvPr>
              <p:cNvSpPr txBox="1"/>
              <p:nvPr/>
            </p:nvSpPr>
            <p:spPr>
              <a:xfrm>
                <a:off x="5009700" y="3067198"/>
                <a:ext cx="2238102" cy="105804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2B8264DD-426A-2718-44ED-FD55D9D8D7AC}"/>
                  </a:ext>
                </a:extLst>
              </p:cNvPr>
              <p:cNvSpPr txBox="1">
                <a:spLocks noRot="1" noChangeAspect="1" noMove="1" noResize="1" noEditPoints="1" noAdjustHandles="1" noChangeArrowheads="1" noChangeShapeType="1" noTextEdit="1"/>
              </p:cNvSpPr>
              <p:nvPr/>
            </p:nvSpPr>
            <p:spPr>
              <a:xfrm>
                <a:off x="5009700" y="3067198"/>
                <a:ext cx="2238102" cy="1058047"/>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464B938-7C29-2032-AFE7-589C0B53B2DF}"/>
                  </a:ext>
                </a:extLst>
              </p:cNvPr>
              <p:cNvSpPr txBox="1"/>
              <p:nvPr/>
            </p:nvSpPr>
            <p:spPr>
              <a:xfrm>
                <a:off x="6961826" y="3344239"/>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8" name="TextBox 47">
                <a:extLst>
                  <a:ext uri="{FF2B5EF4-FFF2-40B4-BE49-F238E27FC236}">
                    <a16:creationId xmlns:a16="http://schemas.microsoft.com/office/drawing/2014/main" id="{3464B938-7C29-2032-AFE7-589C0B53B2DF}"/>
                  </a:ext>
                </a:extLst>
              </p:cNvPr>
              <p:cNvSpPr txBox="1">
                <a:spLocks noRot="1" noChangeAspect="1" noMove="1" noResize="1" noEditPoints="1" noAdjustHandles="1" noChangeArrowheads="1" noChangeShapeType="1" noTextEdit="1"/>
              </p:cNvSpPr>
              <p:nvPr/>
            </p:nvSpPr>
            <p:spPr>
              <a:xfrm>
                <a:off x="6961826" y="3344239"/>
                <a:ext cx="858973" cy="590098"/>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D56D84C-B260-8806-9600-2E33FB023138}"/>
                  </a:ext>
                </a:extLst>
              </p:cNvPr>
              <p:cNvSpPr txBox="1"/>
              <p:nvPr/>
            </p:nvSpPr>
            <p:spPr>
              <a:xfrm>
                <a:off x="7576724" y="3348737"/>
                <a:ext cx="2787306"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0D56D84C-B260-8806-9600-2E33FB023138}"/>
                  </a:ext>
                </a:extLst>
              </p:cNvPr>
              <p:cNvSpPr txBox="1">
                <a:spLocks noRot="1" noChangeAspect="1" noMove="1" noResize="1" noEditPoints="1" noAdjustHandles="1" noChangeArrowheads="1" noChangeShapeType="1" noTextEdit="1"/>
              </p:cNvSpPr>
              <p:nvPr/>
            </p:nvSpPr>
            <p:spPr>
              <a:xfrm>
                <a:off x="7576724" y="3348737"/>
                <a:ext cx="2787306" cy="590098"/>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8A2DB11-3223-6ADE-BE82-F153B0E191C6}"/>
                  </a:ext>
                </a:extLst>
              </p:cNvPr>
              <p:cNvSpPr txBox="1"/>
              <p:nvPr/>
            </p:nvSpPr>
            <p:spPr>
              <a:xfrm>
                <a:off x="10229732" y="3158227"/>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0" name="TextBox 49">
                <a:extLst>
                  <a:ext uri="{FF2B5EF4-FFF2-40B4-BE49-F238E27FC236}">
                    <a16:creationId xmlns:a16="http://schemas.microsoft.com/office/drawing/2014/main" id="{E8A2DB11-3223-6ADE-BE82-F153B0E191C6}"/>
                  </a:ext>
                </a:extLst>
              </p:cNvPr>
              <p:cNvSpPr txBox="1">
                <a:spLocks noRot="1" noChangeAspect="1" noMove="1" noResize="1" noEditPoints="1" noAdjustHandles="1" noChangeArrowheads="1" noChangeShapeType="1" noTextEdit="1"/>
              </p:cNvSpPr>
              <p:nvPr/>
            </p:nvSpPr>
            <p:spPr>
              <a:xfrm>
                <a:off x="10229732" y="3158227"/>
                <a:ext cx="1513093" cy="914225"/>
              </a:xfrm>
              <a:prstGeom prst="rect">
                <a:avLst/>
              </a:prstGeom>
              <a:blipFill>
                <a:blip r:embed="rId11"/>
                <a:stretch>
                  <a:fillRect r="-5242"/>
                </a:stretch>
              </a:blipFill>
            </p:spPr>
            <p:txBody>
              <a:bodyPr/>
              <a:lstStyle/>
              <a:p>
                <a:r>
                  <a:rPr lang="vi-VN">
                    <a:noFill/>
                  </a:rPr>
                  <a:t> </a:t>
                </a:r>
              </a:p>
            </p:txBody>
          </p:sp>
        </mc:Fallback>
      </mc:AlternateContent>
      <p:cxnSp>
        <p:nvCxnSpPr>
          <p:cNvPr id="73" name="Straight Connector 72">
            <a:extLst>
              <a:ext uri="{FF2B5EF4-FFF2-40B4-BE49-F238E27FC236}">
                <a16:creationId xmlns:a16="http://schemas.microsoft.com/office/drawing/2014/main" id="{CA92B09D-101D-0234-50FB-CFA00E342819}"/>
              </a:ext>
            </a:extLst>
          </p:cNvPr>
          <p:cNvCxnSpPr>
            <a:cxnSpLocks/>
          </p:cNvCxnSpPr>
          <p:nvPr/>
        </p:nvCxnSpPr>
        <p:spPr>
          <a:xfrm>
            <a:off x="168164" y="4872610"/>
            <a:ext cx="74085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90D34AC-ADE1-3F54-9B65-E5FE4BB29677}"/>
              </a:ext>
            </a:extLst>
          </p:cNvPr>
          <p:cNvCxnSpPr>
            <a:cxnSpLocks/>
          </p:cNvCxnSpPr>
          <p:nvPr/>
        </p:nvCxnSpPr>
        <p:spPr>
          <a:xfrm flipV="1">
            <a:off x="168164" y="5281704"/>
            <a:ext cx="7408560" cy="5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4A2E22-578C-D9B5-E689-0A406BD8CECF}"/>
              </a:ext>
            </a:extLst>
          </p:cNvPr>
          <p:cNvCxnSpPr>
            <a:cxnSpLocks/>
          </p:cNvCxnSpPr>
          <p:nvPr/>
        </p:nvCxnSpPr>
        <p:spPr>
          <a:xfrm>
            <a:off x="907467" y="448836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88C1E6C-62F9-DFFA-DAB1-6DCAC078AC5F}"/>
                  </a:ext>
                </a:extLst>
              </p:cNvPr>
              <p:cNvSpPr txBox="1"/>
              <p:nvPr/>
            </p:nvSpPr>
            <p:spPr>
              <a:xfrm>
                <a:off x="92843" y="482598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76" name="TextBox 75">
                <a:extLst>
                  <a:ext uri="{FF2B5EF4-FFF2-40B4-BE49-F238E27FC236}">
                    <a16:creationId xmlns:a16="http://schemas.microsoft.com/office/drawing/2014/main" id="{B88C1E6C-62F9-DFFA-DAB1-6DCAC078AC5F}"/>
                  </a:ext>
                </a:extLst>
              </p:cNvPr>
              <p:cNvSpPr txBox="1">
                <a:spLocks noRot="1" noChangeAspect="1" noMove="1" noResize="1" noEditPoints="1" noAdjustHandles="1" noChangeArrowheads="1" noChangeShapeType="1" noTextEdit="1"/>
              </p:cNvSpPr>
              <p:nvPr/>
            </p:nvSpPr>
            <p:spPr>
              <a:xfrm>
                <a:off x="92843" y="4825989"/>
                <a:ext cx="736534" cy="461665"/>
              </a:xfrm>
              <a:prstGeom prst="rect">
                <a:avLst/>
              </a:prstGeom>
              <a:blipFill>
                <a:blip r:embed="rId12"/>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799ED201-F7D9-C649-9FE6-AE1D85F59D50}"/>
                  </a:ext>
                </a:extLst>
              </p:cNvPr>
              <p:cNvSpPr txBox="1"/>
              <p:nvPr/>
            </p:nvSpPr>
            <p:spPr>
              <a:xfrm>
                <a:off x="383512" y="436432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799ED201-F7D9-C649-9FE6-AE1D85F59D50}"/>
                  </a:ext>
                </a:extLst>
              </p:cNvPr>
              <p:cNvSpPr txBox="1">
                <a:spLocks noRot="1" noChangeAspect="1" noMove="1" noResize="1" noEditPoints="1" noAdjustHandles="1" noChangeArrowheads="1" noChangeShapeType="1" noTextEdit="1"/>
              </p:cNvSpPr>
              <p:nvPr/>
            </p:nvSpPr>
            <p:spPr>
              <a:xfrm>
                <a:off x="383512" y="4364323"/>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11EA996E-A1B8-F1E6-59DC-FDA1A9782AEB}"/>
                  </a:ext>
                </a:extLst>
              </p:cNvPr>
              <p:cNvSpPr txBox="1"/>
              <p:nvPr/>
            </p:nvSpPr>
            <p:spPr>
              <a:xfrm>
                <a:off x="102092" y="564725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78" name="TextBox 77">
                <a:extLst>
                  <a:ext uri="{FF2B5EF4-FFF2-40B4-BE49-F238E27FC236}">
                    <a16:creationId xmlns:a16="http://schemas.microsoft.com/office/drawing/2014/main" id="{11EA996E-A1B8-F1E6-59DC-FDA1A9782AEB}"/>
                  </a:ext>
                </a:extLst>
              </p:cNvPr>
              <p:cNvSpPr txBox="1">
                <a:spLocks noRot="1" noChangeAspect="1" noMove="1" noResize="1" noEditPoints="1" noAdjustHandles="1" noChangeArrowheads="1" noChangeShapeType="1" noTextEdit="1"/>
              </p:cNvSpPr>
              <p:nvPr/>
            </p:nvSpPr>
            <p:spPr>
              <a:xfrm>
                <a:off x="102092" y="5647251"/>
                <a:ext cx="736534" cy="461665"/>
              </a:xfrm>
              <a:prstGeom prst="rect">
                <a:avLst/>
              </a:prstGeom>
              <a:blipFill>
                <a:blip r:embed="rId14"/>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C616C45-F182-DEE6-B17C-FBC4453EB852}"/>
                  </a:ext>
                </a:extLst>
              </p:cNvPr>
              <p:cNvSpPr txBox="1"/>
              <p:nvPr/>
            </p:nvSpPr>
            <p:spPr>
              <a:xfrm>
                <a:off x="968752" y="4342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6C616C45-F182-DEE6-B17C-FBC4453EB852}"/>
                  </a:ext>
                </a:extLst>
              </p:cNvPr>
              <p:cNvSpPr txBox="1">
                <a:spLocks noRot="1" noChangeAspect="1" noMove="1" noResize="1" noEditPoints="1" noAdjustHandles="1" noChangeArrowheads="1" noChangeShapeType="1" noTextEdit="1"/>
              </p:cNvSpPr>
              <p:nvPr/>
            </p:nvSpPr>
            <p:spPr>
              <a:xfrm>
                <a:off x="968752" y="4342849"/>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B31C4B7-DC9C-1620-A5BA-8E98E21D0E63}"/>
                  </a:ext>
                </a:extLst>
              </p:cNvPr>
              <p:cNvSpPr txBox="1"/>
              <p:nvPr/>
            </p:nvSpPr>
            <p:spPr>
              <a:xfrm>
                <a:off x="6960890" y="44000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9B31C4B7-DC9C-1620-A5BA-8E98E21D0E63}"/>
                  </a:ext>
                </a:extLst>
              </p:cNvPr>
              <p:cNvSpPr txBox="1">
                <a:spLocks noRot="1" noChangeAspect="1" noMove="1" noResize="1" noEditPoints="1" noAdjustHandles="1" noChangeArrowheads="1" noChangeShapeType="1" noTextEdit="1"/>
              </p:cNvSpPr>
              <p:nvPr/>
            </p:nvSpPr>
            <p:spPr>
              <a:xfrm>
                <a:off x="6960890" y="4400077"/>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ABFD7FD-C2DF-5A70-A1BA-EC3BDE6581F7}"/>
                  </a:ext>
                </a:extLst>
              </p:cNvPr>
              <p:cNvSpPr txBox="1"/>
              <p:nvPr/>
            </p:nvSpPr>
            <p:spPr>
              <a:xfrm>
                <a:off x="2085301" y="43676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1" name="TextBox 80">
                <a:extLst>
                  <a:ext uri="{FF2B5EF4-FFF2-40B4-BE49-F238E27FC236}">
                    <a16:creationId xmlns:a16="http://schemas.microsoft.com/office/drawing/2014/main" id="{EABFD7FD-C2DF-5A70-A1BA-EC3BDE6581F7}"/>
                  </a:ext>
                </a:extLst>
              </p:cNvPr>
              <p:cNvSpPr txBox="1">
                <a:spLocks noRot="1" noChangeAspect="1" noMove="1" noResize="1" noEditPoints="1" noAdjustHandles="1" noChangeArrowheads="1" noChangeShapeType="1" noTextEdit="1"/>
              </p:cNvSpPr>
              <p:nvPr/>
            </p:nvSpPr>
            <p:spPr>
              <a:xfrm>
                <a:off x="2085301" y="4367601"/>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1F3DD36-650B-84B3-3262-62023C099EDD}"/>
                  </a:ext>
                </a:extLst>
              </p:cNvPr>
              <p:cNvSpPr txBox="1"/>
              <p:nvPr/>
            </p:nvSpPr>
            <p:spPr>
              <a:xfrm>
                <a:off x="3933394" y="439849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2" name="TextBox 81">
                <a:extLst>
                  <a:ext uri="{FF2B5EF4-FFF2-40B4-BE49-F238E27FC236}">
                    <a16:creationId xmlns:a16="http://schemas.microsoft.com/office/drawing/2014/main" id="{71F3DD36-650B-84B3-3262-62023C099EDD}"/>
                  </a:ext>
                </a:extLst>
              </p:cNvPr>
              <p:cNvSpPr txBox="1">
                <a:spLocks noRot="1" noChangeAspect="1" noMove="1" noResize="1" noEditPoints="1" noAdjustHandles="1" noChangeArrowheads="1" noChangeShapeType="1" noTextEdit="1"/>
              </p:cNvSpPr>
              <p:nvPr/>
            </p:nvSpPr>
            <p:spPr>
              <a:xfrm>
                <a:off x="3933394" y="439849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51910975-A26A-CE97-02C8-74FE9211F173}"/>
                  </a:ext>
                </a:extLst>
              </p:cNvPr>
              <p:cNvSpPr txBox="1"/>
              <p:nvPr/>
            </p:nvSpPr>
            <p:spPr>
              <a:xfrm>
                <a:off x="2192275" y="4872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51910975-A26A-CE97-02C8-74FE9211F173}"/>
                  </a:ext>
                </a:extLst>
              </p:cNvPr>
              <p:cNvSpPr txBox="1">
                <a:spLocks noRot="1" noChangeAspect="1" noMove="1" noResize="1" noEditPoints="1" noAdjustHandles="1" noChangeArrowheads="1" noChangeShapeType="1" noTextEdit="1"/>
              </p:cNvSpPr>
              <p:nvPr/>
            </p:nvSpPr>
            <p:spPr>
              <a:xfrm>
                <a:off x="2192275" y="4872610"/>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F23DD521-6595-1FAA-4B3B-08EADF2DFE3D}"/>
                  </a:ext>
                </a:extLst>
              </p:cNvPr>
              <p:cNvSpPr txBox="1"/>
              <p:nvPr/>
            </p:nvSpPr>
            <p:spPr>
              <a:xfrm>
                <a:off x="5516354" y="4874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F23DD521-6595-1FAA-4B3B-08EADF2DFE3D}"/>
                  </a:ext>
                </a:extLst>
              </p:cNvPr>
              <p:cNvSpPr txBox="1">
                <a:spLocks noRot="1" noChangeAspect="1" noMove="1" noResize="1" noEditPoints="1" noAdjustHandles="1" noChangeArrowheads="1" noChangeShapeType="1" noTextEdit="1"/>
              </p:cNvSpPr>
              <p:nvPr/>
            </p:nvSpPr>
            <p:spPr>
              <a:xfrm>
                <a:off x="5516354" y="487444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14C220-385D-D580-6592-C790E6BC5EE5}"/>
                  </a:ext>
                </a:extLst>
              </p:cNvPr>
              <p:cNvSpPr txBox="1"/>
              <p:nvPr/>
            </p:nvSpPr>
            <p:spPr>
              <a:xfrm>
                <a:off x="2817227"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0E14C220-385D-D580-6592-C790E6BC5EE5}"/>
                  </a:ext>
                </a:extLst>
              </p:cNvPr>
              <p:cNvSpPr txBox="1">
                <a:spLocks noRot="1" noChangeAspect="1" noMove="1" noResize="1" noEditPoints="1" noAdjustHandles="1" noChangeArrowheads="1" noChangeShapeType="1" noTextEdit="1"/>
              </p:cNvSpPr>
              <p:nvPr/>
            </p:nvSpPr>
            <p:spPr>
              <a:xfrm>
                <a:off x="2817227" y="4836144"/>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D937372-DF8B-20D8-3726-26F1C41ED916}"/>
                  </a:ext>
                </a:extLst>
              </p:cNvPr>
              <p:cNvSpPr txBox="1"/>
              <p:nvPr/>
            </p:nvSpPr>
            <p:spPr>
              <a:xfrm>
                <a:off x="6185273"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4D937372-DF8B-20D8-3726-26F1C41ED916}"/>
                  </a:ext>
                </a:extLst>
              </p:cNvPr>
              <p:cNvSpPr txBox="1">
                <a:spLocks noRot="1" noChangeAspect="1" noMove="1" noResize="1" noEditPoints="1" noAdjustHandles="1" noChangeArrowheads="1" noChangeShapeType="1" noTextEdit="1"/>
              </p:cNvSpPr>
              <p:nvPr/>
            </p:nvSpPr>
            <p:spPr>
              <a:xfrm>
                <a:off x="6185273" y="4836144"/>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31DEDAB-80C8-0BD3-9E10-685644363AD9}"/>
                  </a:ext>
                </a:extLst>
              </p:cNvPr>
              <p:cNvSpPr txBox="1"/>
              <p:nvPr/>
            </p:nvSpPr>
            <p:spPr>
              <a:xfrm>
                <a:off x="1512081" y="48212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531DEDAB-80C8-0BD3-9E10-685644363AD9}"/>
                  </a:ext>
                </a:extLst>
              </p:cNvPr>
              <p:cNvSpPr txBox="1">
                <a:spLocks noRot="1" noChangeAspect="1" noMove="1" noResize="1" noEditPoints="1" noAdjustHandles="1" noChangeArrowheads="1" noChangeShapeType="1" noTextEdit="1"/>
              </p:cNvSpPr>
              <p:nvPr/>
            </p:nvSpPr>
            <p:spPr>
              <a:xfrm>
                <a:off x="1512081" y="4821271"/>
                <a:ext cx="658291" cy="461665"/>
              </a:xfrm>
              <a:prstGeom prst="rect">
                <a:avLst/>
              </a:prstGeom>
              <a:blipFill>
                <a:blip r:embed="rId23"/>
                <a:stretch>
                  <a:fillRect/>
                </a:stretch>
              </a:blipFill>
            </p:spPr>
            <p:txBody>
              <a:bodyPr/>
              <a:lstStyle/>
              <a:p>
                <a:r>
                  <a:rPr lang="vi-VN">
                    <a:noFill/>
                  </a:rPr>
                  <a:t> </a:t>
                </a:r>
              </a:p>
            </p:txBody>
          </p:sp>
        </mc:Fallback>
      </mc:AlternateContent>
      <p:cxnSp>
        <p:nvCxnSpPr>
          <p:cNvPr id="88" name="Straight Arrow Connector 87">
            <a:extLst>
              <a:ext uri="{FF2B5EF4-FFF2-40B4-BE49-F238E27FC236}">
                <a16:creationId xmlns:a16="http://schemas.microsoft.com/office/drawing/2014/main" id="{39B749B6-EF78-8C5C-86A4-7C61F6E3DC5C}"/>
              </a:ext>
            </a:extLst>
          </p:cNvPr>
          <p:cNvCxnSpPr>
            <a:cxnSpLocks/>
          </p:cNvCxnSpPr>
          <p:nvPr/>
        </p:nvCxnSpPr>
        <p:spPr>
          <a:xfrm flipV="1">
            <a:off x="1444747" y="5662251"/>
            <a:ext cx="795675" cy="7450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595243B-6C9A-95C7-1E73-A6CF49DACFEF}"/>
              </a:ext>
            </a:extLst>
          </p:cNvPr>
          <p:cNvCxnSpPr>
            <a:cxnSpLocks/>
          </p:cNvCxnSpPr>
          <p:nvPr/>
        </p:nvCxnSpPr>
        <p:spPr>
          <a:xfrm>
            <a:off x="4732221" y="5647251"/>
            <a:ext cx="912029" cy="68741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9F2AFD8-C617-963D-469C-2F5986288936}"/>
              </a:ext>
            </a:extLst>
          </p:cNvPr>
          <p:cNvCxnSpPr>
            <a:cxnSpLocks/>
          </p:cNvCxnSpPr>
          <p:nvPr/>
        </p:nvCxnSpPr>
        <p:spPr>
          <a:xfrm>
            <a:off x="2635907" y="5672003"/>
            <a:ext cx="949595" cy="7027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1B694504-B318-8354-8085-448E0DDF5E15}"/>
                  </a:ext>
                </a:extLst>
              </p:cNvPr>
              <p:cNvSpPr txBox="1"/>
              <p:nvPr/>
            </p:nvSpPr>
            <p:spPr>
              <a:xfrm>
                <a:off x="955798" y="62841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1B694504-B318-8354-8085-448E0DDF5E15}"/>
                  </a:ext>
                </a:extLst>
              </p:cNvPr>
              <p:cNvSpPr txBox="1">
                <a:spLocks noRot="1" noChangeAspect="1" noMove="1" noResize="1" noEditPoints="1" noAdjustHandles="1" noChangeArrowheads="1" noChangeShapeType="1" noTextEdit="1"/>
              </p:cNvSpPr>
              <p:nvPr/>
            </p:nvSpPr>
            <p:spPr>
              <a:xfrm>
                <a:off x="955798" y="6284170"/>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232A6F53-6741-83AF-EE07-14BAA8470E22}"/>
                  </a:ext>
                </a:extLst>
              </p:cNvPr>
              <p:cNvSpPr txBox="1"/>
              <p:nvPr/>
            </p:nvSpPr>
            <p:spPr>
              <a:xfrm>
                <a:off x="7035759" y="52293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232A6F53-6741-83AF-EE07-14BAA8470E22}"/>
                  </a:ext>
                </a:extLst>
              </p:cNvPr>
              <p:cNvSpPr txBox="1">
                <a:spLocks noRot="1" noChangeAspect="1" noMove="1" noResize="1" noEditPoints="1" noAdjustHandles="1" noChangeArrowheads="1" noChangeShapeType="1" noTextEdit="1"/>
              </p:cNvSpPr>
              <p:nvPr/>
            </p:nvSpPr>
            <p:spPr>
              <a:xfrm>
                <a:off x="7035759" y="5229337"/>
                <a:ext cx="658291" cy="461665"/>
              </a:xfrm>
              <a:prstGeom prst="rect">
                <a:avLst/>
              </a:prstGeom>
              <a:blipFill>
                <a:blip r:embed="rId2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1DBE3F00-6B9E-4850-1A4C-88A4195F632D}"/>
                  </a:ext>
                </a:extLst>
              </p:cNvPr>
              <p:cNvSpPr txBox="1"/>
              <p:nvPr/>
            </p:nvSpPr>
            <p:spPr>
              <a:xfrm>
                <a:off x="2049957" y="52441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1DBE3F00-6B9E-4850-1A4C-88A4195F632D}"/>
                  </a:ext>
                </a:extLst>
              </p:cNvPr>
              <p:cNvSpPr txBox="1">
                <a:spLocks noRot="1" noChangeAspect="1" noMove="1" noResize="1" noEditPoints="1" noAdjustHandles="1" noChangeArrowheads="1" noChangeShapeType="1" noTextEdit="1"/>
              </p:cNvSpPr>
              <p:nvPr/>
            </p:nvSpPr>
            <p:spPr>
              <a:xfrm>
                <a:off x="2049957" y="5244120"/>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68D4F368-D15A-C141-44D6-61D3E538F4A6}"/>
                  </a:ext>
                </a:extLst>
              </p:cNvPr>
              <p:cNvSpPr txBox="1"/>
              <p:nvPr/>
            </p:nvSpPr>
            <p:spPr>
              <a:xfrm>
                <a:off x="3516482" y="62949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4" name="TextBox 93">
                <a:extLst>
                  <a:ext uri="{FF2B5EF4-FFF2-40B4-BE49-F238E27FC236}">
                    <a16:creationId xmlns:a16="http://schemas.microsoft.com/office/drawing/2014/main" id="{68D4F368-D15A-C141-44D6-61D3E538F4A6}"/>
                  </a:ext>
                </a:extLst>
              </p:cNvPr>
              <p:cNvSpPr txBox="1">
                <a:spLocks noRot="1" noChangeAspect="1" noMove="1" noResize="1" noEditPoints="1" noAdjustHandles="1" noChangeArrowheads="1" noChangeShapeType="1" noTextEdit="1"/>
              </p:cNvSpPr>
              <p:nvPr/>
            </p:nvSpPr>
            <p:spPr>
              <a:xfrm>
                <a:off x="3516482" y="6294954"/>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CD8454D-6955-BC16-C93B-62947804DD07}"/>
                  </a:ext>
                </a:extLst>
              </p:cNvPr>
              <p:cNvSpPr txBox="1"/>
              <p:nvPr/>
            </p:nvSpPr>
            <p:spPr>
              <a:xfrm>
                <a:off x="5495653" y="4383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97" name="TextBox 96">
                <a:extLst>
                  <a:ext uri="{FF2B5EF4-FFF2-40B4-BE49-F238E27FC236}">
                    <a16:creationId xmlns:a16="http://schemas.microsoft.com/office/drawing/2014/main" id="{ECD8454D-6955-BC16-C93B-62947804DD07}"/>
                  </a:ext>
                </a:extLst>
              </p:cNvPr>
              <p:cNvSpPr txBox="1">
                <a:spLocks noRot="1" noChangeAspect="1" noMove="1" noResize="1" noEditPoints="1" noAdjustHandles="1" noChangeArrowheads="1" noChangeShapeType="1" noTextEdit="1"/>
              </p:cNvSpPr>
              <p:nvPr/>
            </p:nvSpPr>
            <p:spPr>
              <a:xfrm>
                <a:off x="5495653" y="4383736"/>
                <a:ext cx="658291" cy="461665"/>
              </a:xfrm>
              <a:prstGeom prst="rect">
                <a:avLst/>
              </a:prstGeom>
              <a:blipFill>
                <a:blip r:embed="rId28"/>
                <a:stretch>
                  <a:fillRect/>
                </a:stretch>
              </a:blipFill>
            </p:spPr>
            <p:txBody>
              <a:bodyPr/>
              <a:lstStyle/>
              <a:p>
                <a:r>
                  <a:rPr lang="vi-VN">
                    <a:noFill/>
                  </a:rPr>
                  <a:t> </a:t>
                </a:r>
              </a:p>
            </p:txBody>
          </p:sp>
        </mc:Fallback>
      </mc:AlternateContent>
      <p:cxnSp>
        <p:nvCxnSpPr>
          <p:cNvPr id="98" name="Straight Connector 97">
            <a:extLst>
              <a:ext uri="{FF2B5EF4-FFF2-40B4-BE49-F238E27FC236}">
                <a16:creationId xmlns:a16="http://schemas.microsoft.com/office/drawing/2014/main" id="{8467CA47-63C5-C4BB-2D56-E7F2AF305043}"/>
              </a:ext>
            </a:extLst>
          </p:cNvPr>
          <p:cNvCxnSpPr>
            <a:cxnSpLocks/>
          </p:cNvCxnSpPr>
          <p:nvPr/>
        </p:nvCxnSpPr>
        <p:spPr>
          <a:xfrm>
            <a:off x="4205270" y="488116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2675329-9263-DEC2-9980-64EBFEE109C1}"/>
              </a:ext>
            </a:extLst>
          </p:cNvPr>
          <p:cNvCxnSpPr>
            <a:cxnSpLocks/>
          </p:cNvCxnSpPr>
          <p:nvPr/>
        </p:nvCxnSpPr>
        <p:spPr>
          <a:xfrm>
            <a:off x="4293777" y="488394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5459C729-6889-14BE-5024-1A2627736157}"/>
                  </a:ext>
                </a:extLst>
              </p:cNvPr>
              <p:cNvSpPr txBox="1"/>
              <p:nvPr/>
            </p:nvSpPr>
            <p:spPr>
              <a:xfrm>
                <a:off x="4681326" y="48181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8" name="TextBox 107">
                <a:extLst>
                  <a:ext uri="{FF2B5EF4-FFF2-40B4-BE49-F238E27FC236}">
                    <a16:creationId xmlns:a16="http://schemas.microsoft.com/office/drawing/2014/main" id="{5459C729-6889-14BE-5024-1A2627736157}"/>
                  </a:ext>
                </a:extLst>
              </p:cNvPr>
              <p:cNvSpPr txBox="1">
                <a:spLocks noRot="1" noChangeAspect="1" noMove="1" noResize="1" noEditPoints="1" noAdjustHandles="1" noChangeArrowheads="1" noChangeShapeType="1" noTextEdit="1"/>
              </p:cNvSpPr>
              <p:nvPr/>
            </p:nvSpPr>
            <p:spPr>
              <a:xfrm>
                <a:off x="4681326" y="4818192"/>
                <a:ext cx="658291" cy="461665"/>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FFCBAEB-9D53-5EB1-1A13-D324B8473625}"/>
                  </a:ext>
                </a:extLst>
              </p:cNvPr>
              <p:cNvSpPr txBox="1"/>
              <p:nvPr/>
            </p:nvSpPr>
            <p:spPr>
              <a:xfrm>
                <a:off x="4267770" y="52293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0" name="TextBox 109">
                <a:extLst>
                  <a:ext uri="{FF2B5EF4-FFF2-40B4-BE49-F238E27FC236}">
                    <a16:creationId xmlns:a16="http://schemas.microsoft.com/office/drawing/2014/main" id="{8FFCBAEB-9D53-5EB1-1A13-D324B8473625}"/>
                  </a:ext>
                </a:extLst>
              </p:cNvPr>
              <p:cNvSpPr txBox="1">
                <a:spLocks noRot="1" noChangeAspect="1" noMove="1" noResize="1" noEditPoints="1" noAdjustHandles="1" noChangeArrowheads="1" noChangeShapeType="1" noTextEdit="1"/>
              </p:cNvSpPr>
              <p:nvPr/>
            </p:nvSpPr>
            <p:spPr>
              <a:xfrm>
                <a:off x="4267770" y="5229337"/>
                <a:ext cx="658291" cy="461665"/>
              </a:xfrm>
              <a:prstGeom prst="rect">
                <a:avLst/>
              </a:prstGeom>
              <a:blipFill>
                <a:blip r:embed="rId30"/>
                <a:stretch>
                  <a:fillRect l="-926"/>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F5944B49-F8FE-50E0-41CE-18BF9DB996BE}"/>
              </a:ext>
            </a:extLst>
          </p:cNvPr>
          <p:cNvCxnSpPr>
            <a:cxnSpLocks/>
          </p:cNvCxnSpPr>
          <p:nvPr/>
        </p:nvCxnSpPr>
        <p:spPr>
          <a:xfrm flipV="1">
            <a:off x="6096000" y="5691002"/>
            <a:ext cx="1091184" cy="64366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9CF54078-E71B-EA4C-FCBB-86F1186238B2}"/>
                  </a:ext>
                </a:extLst>
              </p:cNvPr>
              <p:cNvSpPr txBox="1"/>
              <p:nvPr/>
            </p:nvSpPr>
            <p:spPr>
              <a:xfrm>
                <a:off x="5529477" y="6195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113" name="TextBox 112">
                <a:extLst>
                  <a:ext uri="{FF2B5EF4-FFF2-40B4-BE49-F238E27FC236}">
                    <a16:creationId xmlns:a16="http://schemas.microsoft.com/office/drawing/2014/main" id="{9CF54078-E71B-EA4C-FCBB-86F1186238B2}"/>
                  </a:ext>
                </a:extLst>
              </p:cNvPr>
              <p:cNvSpPr txBox="1">
                <a:spLocks noRot="1" noChangeAspect="1" noMove="1" noResize="1" noEditPoints="1" noAdjustHandles="1" noChangeArrowheads="1" noChangeShapeType="1" noTextEdit="1"/>
              </p:cNvSpPr>
              <p:nvPr/>
            </p:nvSpPr>
            <p:spPr>
              <a:xfrm>
                <a:off x="5529477" y="6195313"/>
                <a:ext cx="658291" cy="461665"/>
              </a:xfrm>
              <a:prstGeom prst="rect">
                <a:avLst/>
              </a:prstGeom>
              <a:blipFill>
                <a:blip r:embed="rId31"/>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A4976F30-CFE7-C6FB-3766-7AD7FEF35DAE}"/>
              </a:ext>
            </a:extLst>
          </p:cNvPr>
          <p:cNvSpPr txBox="1"/>
          <p:nvPr/>
        </p:nvSpPr>
        <p:spPr>
          <a:xfrm>
            <a:off x="5695200" y="545788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62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9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wipe(up)">
                                      <p:cBhvr>
                                        <p:cTn id="80" dur="500"/>
                                        <p:tgtEl>
                                          <p:spTgt spid="98"/>
                                        </p:tgtEl>
                                      </p:cBhvr>
                                    </p:animEffect>
                                  </p:childTnLst>
                                </p:cTn>
                              </p:par>
                              <p:par>
                                <p:cTn id="81" presetID="22" presetClass="entr" presetSubtype="1" fill="hold" nodeType="with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up)">
                                      <p:cBhvr>
                                        <p:cTn id="83" dur="500"/>
                                        <p:tgtEl>
                                          <p:spTgt spid="102"/>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8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8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0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wipe(down)">
                                      <p:cBhvr>
                                        <p:cTn id="108" dur="500"/>
                                        <p:tgtEl>
                                          <p:spTgt spid="8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500"/>
                                        <p:tgtEl>
                                          <p:spTgt spid="90"/>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1"/>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9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9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89"/>
                                        </p:tgtEl>
                                        <p:attrNameLst>
                                          <p:attrName>style.visibility</p:attrName>
                                        </p:attrNameLst>
                                      </p:cBhvr>
                                      <p:to>
                                        <p:strVal val="visible"/>
                                      </p:to>
                                    </p:set>
                                    <p:animEffect transition="in" filter="wipe(up)">
                                      <p:cBhvr>
                                        <p:cTn id="130" dur="500"/>
                                        <p:tgtEl>
                                          <p:spTgt spid="89"/>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112"/>
                                        </p:tgtEl>
                                        <p:attrNameLst>
                                          <p:attrName>style.visibility</p:attrName>
                                        </p:attrNameLst>
                                      </p:cBhvr>
                                      <p:to>
                                        <p:strVal val="visible"/>
                                      </p:to>
                                    </p:set>
                                    <p:animEffect transition="in" filter="wipe(down)">
                                      <p:cBhvr>
                                        <p:cTn id="135" dur="500"/>
                                        <p:tgtEl>
                                          <p:spTgt spid="112"/>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10"/>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13"/>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92"/>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wipe(left)">
                                      <p:cBhvr>
                                        <p:cTn id="152" dur="5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left)">
                                      <p:cBhvr>
                                        <p:cTn id="157" dur="5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wipe(left)">
                                      <p:cBhvr>
                                        <p:cTn id="1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8" grpId="0"/>
      <p:bldP spid="41" grpId="0"/>
      <p:bldP spid="44" grpId="0"/>
      <p:bldP spid="45" grpId="0"/>
      <p:bldP spid="48" grpId="0"/>
      <p:bldP spid="49" grpId="0"/>
      <p:bldP spid="50" grpId="0"/>
      <p:bldP spid="76" grpId="0"/>
      <p:bldP spid="77" grpId="0"/>
      <p:bldP spid="78" grpId="0"/>
      <p:bldP spid="79" grpId="0"/>
      <p:bldP spid="80" grpId="0"/>
      <p:bldP spid="81" grpId="0"/>
      <p:bldP spid="82" grpId="0"/>
      <p:bldP spid="83" grpId="0"/>
      <p:bldP spid="84" grpId="0"/>
      <p:bldP spid="85" grpId="0"/>
      <p:bldP spid="86" grpId="0"/>
      <p:bldP spid="87" grpId="0"/>
      <p:bldP spid="91" grpId="0"/>
      <p:bldP spid="92" grpId="0"/>
      <p:bldP spid="93" grpId="0"/>
      <p:bldP spid="94" grpId="0"/>
      <p:bldP spid="97" grpId="0"/>
      <p:bldP spid="108" grpId="0"/>
      <p:bldP spid="110" grpId="0"/>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630A9-7075-93E4-A271-517DE428F87A}"/>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C355BEEA-784E-5A8B-99D4-E4D7406A2165}"/>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92DE6B9-C3D1-9607-F569-4527FB6BCBF1}"/>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0D827599-7ED3-B7C6-BAC9-5BF37A7A0D8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FBC63C62-3625-9282-06B8-8047FD70AD1E}"/>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DD72585-C654-BCD9-0812-BDBB977D8B6E}"/>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C394A1-1F48-8963-81D6-736A19DC3269}"/>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AE5CEA0-FBE9-A369-870C-CEC37D88D18E}"/>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4AD6C1-EBC6-8419-5BED-2B804FBFA4CA}"/>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CD473D7B-41FE-BDF1-E65E-E7DDC2FA0060}"/>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DF1192A2-AA9F-F314-01E8-70B816B262D5}"/>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03A296E-D634-2642-16D7-02ABC718D263}"/>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89F6A32D-EF0A-6099-EBD4-A3B0B3F904D9}"/>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D7CD9094-EE53-3562-4DB7-990FB1D03B61}"/>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BB7684D-5677-B5C8-EBCA-2FAE08D3FFD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29635928-A4D8-71D3-7A86-848EB4E8078D}"/>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77520929-2B1C-95B5-C32C-1B4C2A1BB87D}"/>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A0D73018-E483-DBCB-0E98-E429A9C41B34}"/>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D0F80A3C-8114-F9BB-4A6B-EC610E84930D}"/>
              </a:ext>
            </a:extLst>
          </p:cNvPr>
          <p:cNvSpPr/>
          <p:nvPr/>
        </p:nvSpPr>
        <p:spPr>
          <a:xfrm>
            <a:off x="197594" y="1465237"/>
            <a:ext cx="7487258" cy="79239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010B7545-94B8-0461-EA58-802A518B026F}"/>
              </a:ext>
            </a:extLst>
          </p:cNvPr>
          <p:cNvSpPr txBox="1"/>
          <p:nvPr/>
        </p:nvSpPr>
        <p:spPr>
          <a:xfrm>
            <a:off x="100797" y="22513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TextBox 21">
            <a:extLst>
              <a:ext uri="{FF2B5EF4-FFF2-40B4-BE49-F238E27FC236}">
                <a16:creationId xmlns:a16="http://schemas.microsoft.com/office/drawing/2014/main" id="{A3F0F729-17E3-A325-8564-D0D1F6BA7B53}"/>
              </a:ext>
            </a:extLst>
          </p:cNvPr>
          <p:cNvSpPr txBox="1"/>
          <p:nvPr/>
        </p:nvSpPr>
        <p:spPr>
          <a:xfrm>
            <a:off x="378805" y="1648638"/>
            <a:ext cx="7432505" cy="458780"/>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Xét chiều biến thiên của hàm số</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2F4B47C-F8C7-0BF0-1EF4-D7CDD1FFD068}"/>
                  </a:ext>
                </a:extLst>
              </p:cNvPr>
              <p:cNvSpPr txBox="1"/>
              <p:nvPr/>
            </p:nvSpPr>
            <p:spPr>
              <a:xfrm>
                <a:off x="5323357" y="1449303"/>
                <a:ext cx="1799617" cy="7923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24" name="TextBox 23">
                <a:extLst>
                  <a:ext uri="{FF2B5EF4-FFF2-40B4-BE49-F238E27FC236}">
                    <a16:creationId xmlns:a16="http://schemas.microsoft.com/office/drawing/2014/main" id="{D2F4B47C-F8C7-0BF0-1EF4-D7CDD1FFD068}"/>
                  </a:ext>
                </a:extLst>
              </p:cNvPr>
              <p:cNvSpPr txBox="1">
                <a:spLocks noRot="1" noChangeAspect="1" noMove="1" noResize="1" noEditPoints="1" noAdjustHandles="1" noChangeArrowheads="1" noChangeShapeType="1" noTextEdit="1"/>
              </p:cNvSpPr>
              <p:nvPr/>
            </p:nvSpPr>
            <p:spPr>
              <a:xfrm>
                <a:off x="5323357" y="1449303"/>
                <a:ext cx="1799617" cy="792396"/>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912AB01-31E5-98C2-C8C6-F0B5D350B023}"/>
                  </a:ext>
                </a:extLst>
              </p:cNvPr>
              <p:cNvSpPr txBox="1"/>
              <p:nvPr/>
            </p:nvSpPr>
            <p:spPr>
              <a:xfrm>
                <a:off x="202814" y="2621385"/>
                <a:ext cx="610897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7912AB01-31E5-98C2-C8C6-F0B5D350B023}"/>
                  </a:ext>
                </a:extLst>
              </p:cNvPr>
              <p:cNvSpPr txBox="1">
                <a:spLocks noRot="1" noChangeAspect="1" noMove="1" noResize="1" noEditPoints="1" noAdjustHandles="1" noChangeArrowheads="1" noChangeShapeType="1" noTextEdit="1"/>
              </p:cNvSpPr>
              <p:nvPr/>
            </p:nvSpPr>
            <p:spPr>
              <a:xfrm>
                <a:off x="202814" y="2621385"/>
                <a:ext cx="6108970" cy="458780"/>
              </a:xfrm>
              <a:prstGeom prst="rect">
                <a:avLst/>
              </a:prstGeom>
              <a:blipFill>
                <a:blip r:embed="rId3"/>
                <a:stretch>
                  <a:fillRect l="-149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9CC264D-70B3-9953-8874-F270F81A545D}"/>
                  </a:ext>
                </a:extLst>
              </p:cNvPr>
              <p:cNvSpPr txBox="1"/>
              <p:nvPr/>
            </p:nvSpPr>
            <p:spPr>
              <a:xfrm>
                <a:off x="197593" y="2952387"/>
                <a:ext cx="3162505" cy="101777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9CC264D-70B3-9953-8874-F270F81A545D}"/>
                  </a:ext>
                </a:extLst>
              </p:cNvPr>
              <p:cNvSpPr txBox="1">
                <a:spLocks noRot="1" noChangeAspect="1" noMove="1" noResize="1" noEditPoints="1" noAdjustHandles="1" noChangeArrowheads="1" noChangeShapeType="1" noTextEdit="1"/>
              </p:cNvSpPr>
              <p:nvPr/>
            </p:nvSpPr>
            <p:spPr>
              <a:xfrm>
                <a:off x="197593" y="2952387"/>
                <a:ext cx="3162505" cy="1017779"/>
              </a:xfrm>
              <a:prstGeom prst="rect">
                <a:avLst/>
              </a:prstGeom>
              <a:blipFill>
                <a:blip r:embed="rId4"/>
                <a:stretch>
                  <a:fillRect/>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70D568F1-4784-5735-9698-990FB98DC75B}"/>
              </a:ext>
            </a:extLst>
          </p:cNvPr>
          <p:cNvSpPr txBox="1"/>
          <p:nvPr/>
        </p:nvSpPr>
        <p:spPr>
          <a:xfrm>
            <a:off x="260495" y="3842388"/>
            <a:ext cx="424341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38" name="TextBox 37">
            <a:extLst>
              <a:ext uri="{FF2B5EF4-FFF2-40B4-BE49-F238E27FC236}">
                <a16:creationId xmlns:a16="http://schemas.microsoft.com/office/drawing/2014/main" id="{BC548657-CB9D-BA9C-CFEC-D8DC51663CCB}"/>
              </a:ext>
            </a:extLst>
          </p:cNvPr>
          <p:cNvSpPr txBox="1"/>
          <p:nvPr/>
        </p:nvSpPr>
        <p:spPr>
          <a:xfrm>
            <a:off x="7028663" y="2275525"/>
            <a:ext cx="3526440"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Từ bảng biến thiên, ta có:</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E996B57-1C3D-5073-E37C-9C7A773F8158}"/>
                  </a:ext>
                </a:extLst>
              </p:cNvPr>
              <p:cNvSpPr txBox="1"/>
              <p:nvPr/>
            </p:nvSpPr>
            <p:spPr>
              <a:xfrm>
                <a:off x="3288611" y="2962711"/>
                <a:ext cx="1431195" cy="100745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EE996B57-1C3D-5073-E37C-9C7A773F8158}"/>
                  </a:ext>
                </a:extLst>
              </p:cNvPr>
              <p:cNvSpPr txBox="1">
                <a:spLocks noRot="1" noChangeAspect="1" noMove="1" noResize="1" noEditPoints="1" noAdjustHandles="1" noChangeArrowheads="1" noChangeShapeType="1" noTextEdit="1"/>
              </p:cNvSpPr>
              <p:nvPr/>
            </p:nvSpPr>
            <p:spPr>
              <a:xfrm>
                <a:off x="3288611" y="2962711"/>
                <a:ext cx="1431195" cy="1007455"/>
              </a:xfrm>
              <a:prstGeom prst="rect">
                <a:avLst/>
              </a:prstGeom>
              <a:blipFill>
                <a:blip r:embed="rId5"/>
                <a:stretch>
                  <a:fillRect r="-510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0B7FC29-5663-C013-DF8C-8EECD016BB36}"/>
                  </a:ext>
                </a:extLst>
              </p:cNvPr>
              <p:cNvSpPr txBox="1"/>
              <p:nvPr/>
            </p:nvSpPr>
            <p:spPr>
              <a:xfrm>
                <a:off x="4647752" y="3203811"/>
                <a:ext cx="213372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50B7FC29-5663-C013-DF8C-8EECD016BB36}"/>
                  </a:ext>
                </a:extLst>
              </p:cNvPr>
              <p:cNvSpPr txBox="1">
                <a:spLocks noRot="1" noChangeAspect="1" noMove="1" noResize="1" noEditPoints="1" noAdjustHandles="1" noChangeArrowheads="1" noChangeShapeType="1" noTextEdit="1"/>
              </p:cNvSpPr>
              <p:nvPr/>
            </p:nvSpPr>
            <p:spPr>
              <a:xfrm>
                <a:off x="4647752" y="3203811"/>
                <a:ext cx="2133724" cy="590098"/>
              </a:xfrm>
              <a:prstGeom prst="rect">
                <a:avLst/>
              </a:prstGeom>
              <a:blipFill>
                <a:blip r:embed="rId6"/>
                <a:stretch>
                  <a:fillRect/>
                </a:stretch>
              </a:blipFill>
            </p:spPr>
            <p:txBody>
              <a:bodyPr/>
              <a:lstStyle/>
              <a:p>
                <a:r>
                  <a:rPr lang="vi-VN">
                    <a:noFill/>
                  </a:rPr>
                  <a:t> </a:t>
                </a:r>
              </a:p>
            </p:txBody>
          </p:sp>
        </mc:Fallback>
      </mc:AlternateContent>
      <p:cxnSp>
        <p:nvCxnSpPr>
          <p:cNvPr id="41" name="Straight Connector 40">
            <a:extLst>
              <a:ext uri="{FF2B5EF4-FFF2-40B4-BE49-F238E27FC236}">
                <a16:creationId xmlns:a16="http://schemas.microsoft.com/office/drawing/2014/main" id="{77875086-51C2-922A-0955-E78F690BE60F}"/>
              </a:ext>
            </a:extLst>
          </p:cNvPr>
          <p:cNvCxnSpPr>
            <a:cxnSpLocks/>
          </p:cNvCxnSpPr>
          <p:nvPr/>
        </p:nvCxnSpPr>
        <p:spPr>
          <a:xfrm>
            <a:off x="168164" y="4872610"/>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8429D83-E53F-33E3-590F-0720CE3360BE}"/>
              </a:ext>
            </a:extLst>
          </p:cNvPr>
          <p:cNvCxnSpPr>
            <a:cxnSpLocks/>
          </p:cNvCxnSpPr>
          <p:nvPr/>
        </p:nvCxnSpPr>
        <p:spPr>
          <a:xfrm>
            <a:off x="168164" y="5287654"/>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0A1FA8-3745-7991-DC86-3814CEC363CE}"/>
              </a:ext>
            </a:extLst>
          </p:cNvPr>
          <p:cNvCxnSpPr>
            <a:cxnSpLocks/>
          </p:cNvCxnSpPr>
          <p:nvPr/>
        </p:nvCxnSpPr>
        <p:spPr>
          <a:xfrm>
            <a:off x="907467" y="448836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FD386EB-4255-7070-6E4B-0C41200F21DE}"/>
                  </a:ext>
                </a:extLst>
              </p:cNvPr>
              <p:cNvSpPr txBox="1"/>
              <p:nvPr/>
            </p:nvSpPr>
            <p:spPr>
              <a:xfrm>
                <a:off x="92843" y="482598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4" name="TextBox 43">
                <a:extLst>
                  <a:ext uri="{FF2B5EF4-FFF2-40B4-BE49-F238E27FC236}">
                    <a16:creationId xmlns:a16="http://schemas.microsoft.com/office/drawing/2014/main" id="{FFD386EB-4255-7070-6E4B-0C41200F21DE}"/>
                  </a:ext>
                </a:extLst>
              </p:cNvPr>
              <p:cNvSpPr txBox="1">
                <a:spLocks noRot="1" noChangeAspect="1" noMove="1" noResize="1" noEditPoints="1" noAdjustHandles="1" noChangeArrowheads="1" noChangeShapeType="1" noTextEdit="1"/>
              </p:cNvSpPr>
              <p:nvPr/>
            </p:nvSpPr>
            <p:spPr>
              <a:xfrm>
                <a:off x="92843" y="4825989"/>
                <a:ext cx="736534" cy="461665"/>
              </a:xfrm>
              <a:prstGeom prst="rect">
                <a:avLst/>
              </a:prstGeom>
              <a:blipFill>
                <a:blip r:embed="rId7"/>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CB1692B-209D-1326-BCDE-8B6E2E81BEA2}"/>
                  </a:ext>
                </a:extLst>
              </p:cNvPr>
              <p:cNvSpPr txBox="1"/>
              <p:nvPr/>
            </p:nvSpPr>
            <p:spPr>
              <a:xfrm>
                <a:off x="383512" y="436432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5" name="TextBox 44">
                <a:extLst>
                  <a:ext uri="{FF2B5EF4-FFF2-40B4-BE49-F238E27FC236}">
                    <a16:creationId xmlns:a16="http://schemas.microsoft.com/office/drawing/2014/main" id="{CCB1692B-209D-1326-BCDE-8B6E2E81BEA2}"/>
                  </a:ext>
                </a:extLst>
              </p:cNvPr>
              <p:cNvSpPr txBox="1">
                <a:spLocks noRot="1" noChangeAspect="1" noMove="1" noResize="1" noEditPoints="1" noAdjustHandles="1" noChangeArrowheads="1" noChangeShapeType="1" noTextEdit="1"/>
              </p:cNvSpPr>
              <p:nvPr/>
            </p:nvSpPr>
            <p:spPr>
              <a:xfrm>
                <a:off x="383512" y="4364323"/>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FF273D5-4B67-0FFC-F957-7765B9A9444B}"/>
                  </a:ext>
                </a:extLst>
              </p:cNvPr>
              <p:cNvSpPr txBox="1"/>
              <p:nvPr/>
            </p:nvSpPr>
            <p:spPr>
              <a:xfrm>
                <a:off x="102092" y="564725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6" name="TextBox 45">
                <a:extLst>
                  <a:ext uri="{FF2B5EF4-FFF2-40B4-BE49-F238E27FC236}">
                    <a16:creationId xmlns:a16="http://schemas.microsoft.com/office/drawing/2014/main" id="{5FF273D5-4B67-0FFC-F957-7765B9A9444B}"/>
                  </a:ext>
                </a:extLst>
              </p:cNvPr>
              <p:cNvSpPr txBox="1">
                <a:spLocks noRot="1" noChangeAspect="1" noMove="1" noResize="1" noEditPoints="1" noAdjustHandles="1" noChangeArrowheads="1" noChangeShapeType="1" noTextEdit="1"/>
              </p:cNvSpPr>
              <p:nvPr/>
            </p:nvSpPr>
            <p:spPr>
              <a:xfrm>
                <a:off x="102092" y="5647251"/>
                <a:ext cx="736534" cy="461665"/>
              </a:xfrm>
              <a:prstGeom prst="rect">
                <a:avLst/>
              </a:prstGeom>
              <a:blipFill>
                <a:blip r:embed="rId9"/>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BD23E07-C02A-69EF-80AA-8B5069BA27DE}"/>
                  </a:ext>
                </a:extLst>
              </p:cNvPr>
              <p:cNvSpPr txBox="1"/>
              <p:nvPr/>
            </p:nvSpPr>
            <p:spPr>
              <a:xfrm>
                <a:off x="968752" y="4342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7" name="TextBox 46">
                <a:extLst>
                  <a:ext uri="{FF2B5EF4-FFF2-40B4-BE49-F238E27FC236}">
                    <a16:creationId xmlns:a16="http://schemas.microsoft.com/office/drawing/2014/main" id="{2BD23E07-C02A-69EF-80AA-8B5069BA27DE}"/>
                  </a:ext>
                </a:extLst>
              </p:cNvPr>
              <p:cNvSpPr txBox="1">
                <a:spLocks noRot="1" noChangeAspect="1" noMove="1" noResize="1" noEditPoints="1" noAdjustHandles="1" noChangeArrowheads="1" noChangeShapeType="1" noTextEdit="1"/>
              </p:cNvSpPr>
              <p:nvPr/>
            </p:nvSpPr>
            <p:spPr>
              <a:xfrm>
                <a:off x="968752" y="434284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A07BF5D-2197-EADF-7CDC-BEBD225A961D}"/>
                  </a:ext>
                </a:extLst>
              </p:cNvPr>
              <p:cNvSpPr txBox="1"/>
              <p:nvPr/>
            </p:nvSpPr>
            <p:spPr>
              <a:xfrm>
                <a:off x="5437709" y="43553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6A07BF5D-2197-EADF-7CDC-BEBD225A961D}"/>
                  </a:ext>
                </a:extLst>
              </p:cNvPr>
              <p:cNvSpPr txBox="1">
                <a:spLocks noRot="1" noChangeAspect="1" noMove="1" noResize="1" noEditPoints="1" noAdjustHandles="1" noChangeArrowheads="1" noChangeShapeType="1" noTextEdit="1"/>
              </p:cNvSpPr>
              <p:nvPr/>
            </p:nvSpPr>
            <p:spPr>
              <a:xfrm>
                <a:off x="5437709" y="4355391"/>
                <a:ext cx="658291" cy="461665"/>
              </a:xfrm>
              <a:prstGeom prst="rect">
                <a:avLst/>
              </a:prstGeom>
              <a:blipFill>
                <a:blip r:embed="rId1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090A5E4-1636-2A39-6292-5E50538A51F2}"/>
                  </a:ext>
                </a:extLst>
              </p:cNvPr>
              <p:cNvSpPr txBox="1"/>
              <p:nvPr/>
            </p:nvSpPr>
            <p:spPr>
              <a:xfrm>
                <a:off x="2972432" y="436556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9" name="TextBox 48">
                <a:extLst>
                  <a:ext uri="{FF2B5EF4-FFF2-40B4-BE49-F238E27FC236}">
                    <a16:creationId xmlns:a16="http://schemas.microsoft.com/office/drawing/2014/main" id="{6090A5E4-1636-2A39-6292-5E50538A51F2}"/>
                  </a:ext>
                </a:extLst>
              </p:cNvPr>
              <p:cNvSpPr txBox="1">
                <a:spLocks noRot="1" noChangeAspect="1" noMove="1" noResize="1" noEditPoints="1" noAdjustHandles="1" noChangeArrowheads="1" noChangeShapeType="1" noTextEdit="1"/>
              </p:cNvSpPr>
              <p:nvPr/>
            </p:nvSpPr>
            <p:spPr>
              <a:xfrm>
                <a:off x="2972432" y="4365564"/>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981AF7A-919E-A2AC-4036-5E31FFD3F534}"/>
                  </a:ext>
                </a:extLst>
              </p:cNvPr>
              <p:cNvSpPr txBox="1"/>
              <p:nvPr/>
            </p:nvSpPr>
            <p:spPr>
              <a:xfrm>
                <a:off x="4324404"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4" name="TextBox 53">
                <a:extLst>
                  <a:ext uri="{FF2B5EF4-FFF2-40B4-BE49-F238E27FC236}">
                    <a16:creationId xmlns:a16="http://schemas.microsoft.com/office/drawing/2014/main" id="{2981AF7A-919E-A2AC-4036-5E31FFD3F534}"/>
                  </a:ext>
                </a:extLst>
              </p:cNvPr>
              <p:cNvSpPr txBox="1">
                <a:spLocks noRot="1" noChangeAspect="1" noMove="1" noResize="1" noEditPoints="1" noAdjustHandles="1" noChangeArrowheads="1" noChangeShapeType="1" noTextEdit="1"/>
              </p:cNvSpPr>
              <p:nvPr/>
            </p:nvSpPr>
            <p:spPr>
              <a:xfrm>
                <a:off x="4324404" y="483614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DE9725C-A490-122A-0B64-F9D0ED32912A}"/>
                  </a:ext>
                </a:extLst>
              </p:cNvPr>
              <p:cNvSpPr txBox="1"/>
              <p:nvPr/>
            </p:nvSpPr>
            <p:spPr>
              <a:xfrm>
                <a:off x="1921838" y="48302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5" name="TextBox 54">
                <a:extLst>
                  <a:ext uri="{FF2B5EF4-FFF2-40B4-BE49-F238E27FC236}">
                    <a16:creationId xmlns:a16="http://schemas.microsoft.com/office/drawing/2014/main" id="{ADE9725C-A490-122A-0B64-F9D0ED32912A}"/>
                  </a:ext>
                </a:extLst>
              </p:cNvPr>
              <p:cNvSpPr txBox="1">
                <a:spLocks noRot="1" noChangeAspect="1" noMove="1" noResize="1" noEditPoints="1" noAdjustHandles="1" noChangeArrowheads="1" noChangeShapeType="1" noTextEdit="1"/>
              </p:cNvSpPr>
              <p:nvPr/>
            </p:nvSpPr>
            <p:spPr>
              <a:xfrm>
                <a:off x="1921838" y="4830206"/>
                <a:ext cx="658291" cy="461665"/>
              </a:xfrm>
              <a:prstGeom prst="rect">
                <a:avLst/>
              </a:prstGeom>
              <a:blipFill>
                <a:blip r:embed="rId14"/>
                <a:stretch>
                  <a:fillRect/>
                </a:stretch>
              </a:blipFill>
            </p:spPr>
            <p:txBody>
              <a:bodyPr/>
              <a:lstStyle/>
              <a:p>
                <a:r>
                  <a:rPr lang="vi-VN">
                    <a:noFill/>
                  </a:rPr>
                  <a:t> </a:t>
                </a:r>
              </a:p>
            </p:txBody>
          </p:sp>
        </mc:Fallback>
      </mc:AlternateContent>
      <p:cxnSp>
        <p:nvCxnSpPr>
          <p:cNvPr id="56" name="Straight Arrow Connector 55">
            <a:extLst>
              <a:ext uri="{FF2B5EF4-FFF2-40B4-BE49-F238E27FC236}">
                <a16:creationId xmlns:a16="http://schemas.microsoft.com/office/drawing/2014/main" id="{03CB50AF-3EEA-1114-BF47-A2E710BEF140}"/>
              </a:ext>
            </a:extLst>
          </p:cNvPr>
          <p:cNvCxnSpPr>
            <a:cxnSpLocks/>
          </p:cNvCxnSpPr>
          <p:nvPr/>
        </p:nvCxnSpPr>
        <p:spPr>
          <a:xfrm flipV="1">
            <a:off x="1421984" y="5667179"/>
            <a:ext cx="1471653" cy="6944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8138405-4D2B-1706-A5E9-4E119BC531D0}"/>
                  </a:ext>
                </a:extLst>
              </p:cNvPr>
              <p:cNvSpPr txBox="1"/>
              <p:nvPr/>
            </p:nvSpPr>
            <p:spPr>
              <a:xfrm>
                <a:off x="829377" y="6275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59" name="TextBox 58">
                <a:extLst>
                  <a:ext uri="{FF2B5EF4-FFF2-40B4-BE49-F238E27FC236}">
                    <a16:creationId xmlns:a16="http://schemas.microsoft.com/office/drawing/2014/main" id="{F8138405-4D2B-1706-A5E9-4E119BC531D0}"/>
                  </a:ext>
                </a:extLst>
              </p:cNvPr>
              <p:cNvSpPr txBox="1">
                <a:spLocks noRot="1" noChangeAspect="1" noMove="1" noResize="1" noEditPoints="1" noAdjustHandles="1" noChangeArrowheads="1" noChangeShapeType="1" noTextEdit="1"/>
              </p:cNvSpPr>
              <p:nvPr/>
            </p:nvSpPr>
            <p:spPr>
              <a:xfrm>
                <a:off x="829377" y="62752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7FBF851-073D-76CF-DD9C-79984588F2E2}"/>
                  </a:ext>
                </a:extLst>
              </p:cNvPr>
              <p:cNvSpPr txBox="1"/>
              <p:nvPr/>
            </p:nvSpPr>
            <p:spPr>
              <a:xfrm>
                <a:off x="5437708" y="52654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60" name="TextBox 59">
                <a:extLst>
                  <a:ext uri="{FF2B5EF4-FFF2-40B4-BE49-F238E27FC236}">
                    <a16:creationId xmlns:a16="http://schemas.microsoft.com/office/drawing/2014/main" id="{07FBF851-073D-76CF-DD9C-79984588F2E2}"/>
                  </a:ext>
                </a:extLst>
              </p:cNvPr>
              <p:cNvSpPr txBox="1">
                <a:spLocks noRot="1" noChangeAspect="1" noMove="1" noResize="1" noEditPoints="1" noAdjustHandles="1" noChangeArrowheads="1" noChangeShapeType="1" noTextEdit="1"/>
              </p:cNvSpPr>
              <p:nvPr/>
            </p:nvSpPr>
            <p:spPr>
              <a:xfrm>
                <a:off x="5437708" y="5265404"/>
                <a:ext cx="658291" cy="461665"/>
              </a:xfrm>
              <a:prstGeom prst="rect">
                <a:avLst/>
              </a:prstGeom>
              <a:blipFill>
                <a:blip r:embed="rId16"/>
                <a:stretch>
                  <a:fillRect/>
                </a:stretch>
              </a:blipFill>
            </p:spPr>
            <p:txBody>
              <a:bodyPr/>
              <a:lstStyle/>
              <a:p>
                <a:r>
                  <a:rPr lang="vi-VN">
                    <a:noFill/>
                  </a:rPr>
                  <a:t> </a:t>
                </a:r>
              </a:p>
            </p:txBody>
          </p:sp>
        </mc:Fallback>
      </mc:AlternateContent>
      <p:cxnSp>
        <p:nvCxnSpPr>
          <p:cNvPr id="64" name="Straight Connector 63">
            <a:extLst>
              <a:ext uri="{FF2B5EF4-FFF2-40B4-BE49-F238E27FC236}">
                <a16:creationId xmlns:a16="http://schemas.microsoft.com/office/drawing/2014/main" id="{E471B8A4-2157-8D10-8AB9-152285FC4E78}"/>
              </a:ext>
            </a:extLst>
          </p:cNvPr>
          <p:cNvCxnSpPr>
            <a:cxnSpLocks/>
          </p:cNvCxnSpPr>
          <p:nvPr/>
        </p:nvCxnSpPr>
        <p:spPr>
          <a:xfrm>
            <a:off x="3368689" y="488116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B0D9282-8692-04B3-5C7C-A94CC3774DB9}"/>
              </a:ext>
            </a:extLst>
          </p:cNvPr>
          <p:cNvCxnSpPr>
            <a:cxnSpLocks/>
          </p:cNvCxnSpPr>
          <p:nvPr/>
        </p:nvCxnSpPr>
        <p:spPr>
          <a:xfrm>
            <a:off x="3457196" y="488394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9D8BAB5-3548-6B41-2A29-4297471D68F8}"/>
                  </a:ext>
                </a:extLst>
              </p:cNvPr>
              <p:cNvSpPr txBox="1"/>
              <p:nvPr/>
            </p:nvSpPr>
            <p:spPr>
              <a:xfrm>
                <a:off x="2720206" y="5268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7" name="TextBox 66">
                <a:extLst>
                  <a:ext uri="{FF2B5EF4-FFF2-40B4-BE49-F238E27FC236}">
                    <a16:creationId xmlns:a16="http://schemas.microsoft.com/office/drawing/2014/main" id="{19D8BAB5-3548-6B41-2A29-4297471D68F8}"/>
                  </a:ext>
                </a:extLst>
              </p:cNvPr>
              <p:cNvSpPr txBox="1">
                <a:spLocks noRot="1" noChangeAspect="1" noMove="1" noResize="1" noEditPoints="1" noAdjustHandles="1" noChangeArrowheads="1" noChangeShapeType="1" noTextEdit="1"/>
              </p:cNvSpPr>
              <p:nvPr/>
            </p:nvSpPr>
            <p:spPr>
              <a:xfrm>
                <a:off x="2720206" y="5268008"/>
                <a:ext cx="658291" cy="461665"/>
              </a:xfrm>
              <a:prstGeom prst="rect">
                <a:avLst/>
              </a:prstGeom>
              <a:blipFill>
                <a:blip r:embed="rId17"/>
                <a:stretch>
                  <a:fillRect l="-926"/>
                </a:stretch>
              </a:blipFill>
            </p:spPr>
            <p:txBody>
              <a:bodyPr/>
              <a:lstStyle/>
              <a:p>
                <a:r>
                  <a:rPr lang="vi-VN">
                    <a:noFill/>
                  </a:rPr>
                  <a:t> </a:t>
                </a:r>
              </a:p>
            </p:txBody>
          </p:sp>
        </mc:Fallback>
      </mc:AlternateContent>
      <p:cxnSp>
        <p:nvCxnSpPr>
          <p:cNvPr id="68" name="Straight Arrow Connector 67">
            <a:extLst>
              <a:ext uri="{FF2B5EF4-FFF2-40B4-BE49-F238E27FC236}">
                <a16:creationId xmlns:a16="http://schemas.microsoft.com/office/drawing/2014/main" id="{AAA707EF-6940-713E-2442-BF541C2418FC}"/>
              </a:ext>
            </a:extLst>
          </p:cNvPr>
          <p:cNvCxnSpPr>
            <a:cxnSpLocks/>
          </p:cNvCxnSpPr>
          <p:nvPr/>
        </p:nvCxnSpPr>
        <p:spPr>
          <a:xfrm flipV="1">
            <a:off x="4143377" y="5631374"/>
            <a:ext cx="1450027" cy="66966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5863B81-8DDD-DCD2-DB7D-14FA5F49C90E}"/>
                  </a:ext>
                </a:extLst>
              </p:cNvPr>
              <p:cNvSpPr txBox="1"/>
              <p:nvPr/>
            </p:nvSpPr>
            <p:spPr>
              <a:xfrm>
                <a:off x="3485086" y="626546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2" name="TextBox 71">
                <a:extLst>
                  <a:ext uri="{FF2B5EF4-FFF2-40B4-BE49-F238E27FC236}">
                    <a16:creationId xmlns:a16="http://schemas.microsoft.com/office/drawing/2014/main" id="{55863B81-8DDD-DCD2-DB7D-14FA5F49C90E}"/>
                  </a:ext>
                </a:extLst>
              </p:cNvPr>
              <p:cNvSpPr txBox="1">
                <a:spLocks noRot="1" noChangeAspect="1" noMove="1" noResize="1" noEditPoints="1" noAdjustHandles="1" noChangeArrowheads="1" noChangeShapeType="1" noTextEdit="1"/>
              </p:cNvSpPr>
              <p:nvPr/>
            </p:nvSpPr>
            <p:spPr>
              <a:xfrm>
                <a:off x="3485086" y="6265464"/>
                <a:ext cx="658291" cy="461665"/>
              </a:xfrm>
              <a:prstGeom prst="rect">
                <a:avLst/>
              </a:prstGeom>
              <a:blipFill>
                <a:blip r:embed="rId18"/>
                <a:stretch>
                  <a:fillRect/>
                </a:stretch>
              </a:blipFill>
            </p:spPr>
            <p:txBody>
              <a:bodyPr/>
              <a:lstStyle/>
              <a:p>
                <a:r>
                  <a:rPr lang="vi-VN">
                    <a:noFill/>
                  </a:rPr>
                  <a:t> </a:t>
                </a:r>
              </a:p>
            </p:txBody>
          </p:sp>
        </mc:Fallback>
      </mc:AlternateContent>
      <p:cxnSp>
        <p:nvCxnSpPr>
          <p:cNvPr id="77" name="Straight Connector 76">
            <a:extLst>
              <a:ext uri="{FF2B5EF4-FFF2-40B4-BE49-F238E27FC236}">
                <a16:creationId xmlns:a16="http://schemas.microsoft.com/office/drawing/2014/main" id="{018A439F-6296-C210-830B-DE80A3A6B0A7}"/>
              </a:ext>
            </a:extLst>
          </p:cNvPr>
          <p:cNvCxnSpPr>
            <a:cxnSpLocks/>
          </p:cNvCxnSpPr>
          <p:nvPr/>
        </p:nvCxnSpPr>
        <p:spPr>
          <a:xfrm>
            <a:off x="6889804" y="2621385"/>
            <a:ext cx="0" cy="388472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5F40FC8-C350-8DB5-D30A-BB657E10DFB3}"/>
                  </a:ext>
                </a:extLst>
              </p:cNvPr>
              <p:cNvSpPr txBox="1"/>
              <p:nvPr/>
            </p:nvSpPr>
            <p:spPr>
              <a:xfrm>
                <a:off x="7068489" y="2642792"/>
                <a:ext cx="4804927"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0" name="TextBox 79">
                <a:extLst>
                  <a:ext uri="{FF2B5EF4-FFF2-40B4-BE49-F238E27FC236}">
                    <a16:creationId xmlns:a16="http://schemas.microsoft.com/office/drawing/2014/main" id="{55F40FC8-C350-8DB5-D30A-BB657E10DFB3}"/>
                  </a:ext>
                </a:extLst>
              </p:cNvPr>
              <p:cNvSpPr txBox="1">
                <a:spLocks noRot="1" noChangeAspect="1" noMove="1" noResize="1" noEditPoints="1" noAdjustHandles="1" noChangeArrowheads="1" noChangeShapeType="1" noTextEdit="1"/>
              </p:cNvSpPr>
              <p:nvPr/>
            </p:nvSpPr>
            <p:spPr>
              <a:xfrm>
                <a:off x="7068489" y="2642792"/>
                <a:ext cx="4804927" cy="856068"/>
              </a:xfrm>
              <a:prstGeom prst="rect">
                <a:avLst/>
              </a:prstGeom>
              <a:blipFill>
                <a:blip r:embed="rId19"/>
                <a:stretch>
                  <a:fillRect l="-2030" t="-5714" r="-1904" b="-15714"/>
                </a:stretch>
              </a:blipFill>
            </p:spPr>
            <p:txBody>
              <a:bodyPr/>
              <a:lstStyle/>
              <a:p>
                <a:r>
                  <a:rPr lang="vi-VN">
                    <a:noFill/>
                  </a:rPr>
                  <a:t> </a:t>
                </a:r>
              </a:p>
            </p:txBody>
          </p:sp>
        </mc:Fallback>
      </mc:AlternateContent>
      <p:pic>
        <p:nvPicPr>
          <p:cNvPr id="82" name="Picture 81" descr="A cartoon robot with text&#10;&#10;Description automatically generated">
            <a:extLst>
              <a:ext uri="{FF2B5EF4-FFF2-40B4-BE49-F238E27FC236}">
                <a16:creationId xmlns:a16="http://schemas.microsoft.com/office/drawing/2014/main" id="{203EF671-1BA5-F3E9-A5DD-E5B3E2F855E7}"/>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4490" b="94898" l="8287" r="93923">
                        <a14:foregroundMark x1="12707" y1="4694" x2="47790" y2="4898"/>
                        <a14:foregroundMark x1="90055" y1="4490" x2="89227" y2="38367"/>
                        <a14:foregroundMark x1="93923" y1="37347" x2="93923" y2="6327"/>
                        <a14:foregroundMark x1="45856" y1="54898" x2="52762" y2="64694"/>
                        <a14:foregroundMark x1="53315" y1="52653" x2="37293" y2="53061"/>
                        <a14:foregroundMark x1="37293" y1="53061" x2="33425" y2="61020"/>
                        <a14:foregroundMark x1="54972" y1="52653" x2="70718" y2="65918"/>
                        <a14:foregroundMark x1="70718" y1="65918" x2="54420" y2="71020"/>
                        <a14:foregroundMark x1="57182" y1="61429" x2="56630" y2="58367"/>
                        <a14:foregroundMark x1="50829" y1="66735" x2="53315" y2="68571"/>
                        <a14:foregroundMark x1="73757" y1="57959" x2="73757" y2="62857"/>
                        <a14:foregroundMark x1="30110" y1="58571" x2="30663" y2="63061"/>
                        <a14:foregroundMark x1="46409" y1="57143" x2="44475" y2="61633"/>
                        <a14:foregroundMark x1="58564" y1="59592" x2="58564" y2="59592"/>
                        <a14:foregroundMark x1="54972" y1="75918" x2="54972" y2="94898"/>
                        <a14:foregroundMark x1="61602" y1="77347" x2="60497" y2="84898"/>
                        <a14:foregroundMark x1="53039" y1="71224" x2="54144" y2="72245"/>
                        <a14:foregroundMark x1="46409" y1="76122" x2="39779" y2="79592"/>
                        <a14:foregroundMark x1="38674" y1="78163" x2="32044" y2="79184"/>
                        <a14:foregroundMark x1="29834" y1="79592" x2="24586" y2="77551"/>
                        <a14:foregroundMark x1="21547" y1="72245" x2="20718" y2="68980"/>
                        <a14:foregroundMark x1="24862" y1="70204" x2="24862" y2="69388"/>
                        <a14:foregroundMark x1="62707" y1="77551" x2="71271" y2="91633"/>
                        <a14:foregroundMark x1="73204" y1="93469" x2="72099" y2="94898"/>
                        <a14:foregroundMark x1="43370" y1="94694" x2="61878" y2="94082"/>
                        <a14:foregroundMark x1="41713" y1="56939" x2="40608" y2="60000"/>
                        <a14:foregroundMark x1="31492" y1="38571" x2="44751" y2="38571"/>
                        <a14:foregroundMark x1="57735" y1="38367" x2="77072" y2="38367"/>
                        <a14:foregroundMark x1="84530" y1="39388" x2="92818" y2="39388"/>
                        <a14:foregroundMark x1="50000" y1="4694" x2="86740" y2="4490"/>
                        <a14:foregroundMark x1="9945" y1="9388" x2="11326" y2="30000"/>
                        <a14:foregroundMark x1="9945" y1="4694" x2="9669" y2="28571"/>
                        <a14:foregroundMark x1="8840" y1="7959" x2="9392" y2="35102"/>
                        <a14:foregroundMark x1="8287" y1="4694" x2="8287" y2="6327"/>
                        <a14:foregroundMark x1="8011" y1="37755" x2="29006" y2="37959"/>
                        <a14:foregroundMark x1="10221" y1="38980" x2="32320" y2="39184"/>
                        <a14:foregroundMark x1="35359" y1="42449" x2="38122" y2="45102"/>
                        <a14:foregroundMark x1="37293" y1="45918" x2="38950" y2="45918"/>
                        <a14:foregroundMark x1="67127" y1="56327" x2="62155" y2="62245"/>
                        <a14:foregroundMark x1="56354" y1="57347" x2="38950" y2="58980"/>
                        <a14:foregroundMark x1="44751" y1="81429" x2="48066" y2="83878"/>
                      </a14:backgroundRemoval>
                    </a14:imgEffect>
                  </a14:imgLayer>
                </a14:imgProps>
              </a:ext>
              <a:ext uri="{28A0092B-C50C-407E-A947-70E740481C1C}">
                <a14:useLocalDpi xmlns:a14="http://schemas.microsoft.com/office/drawing/2010/main" val="0"/>
              </a:ext>
            </a:extLst>
          </a:blip>
          <a:stretch>
            <a:fillRect/>
          </a:stretch>
        </p:blipFill>
        <p:spPr>
          <a:xfrm>
            <a:off x="7532022" y="3498860"/>
            <a:ext cx="3737055" cy="3346299"/>
          </a:xfrm>
          <a:prstGeom prst="rect">
            <a:avLst/>
          </a:prstGeom>
        </p:spPr>
      </p:pic>
      <p:sp>
        <p:nvSpPr>
          <p:cNvPr id="19" name="TextBox 2">
            <a:extLst>
              <a:ext uri="{FF2B5EF4-FFF2-40B4-BE49-F238E27FC236}">
                <a16:creationId xmlns:a16="http://schemas.microsoft.com/office/drawing/2014/main" id="{85809E5F-9195-B686-08A0-248FE6C122E9}"/>
              </a:ext>
            </a:extLst>
          </p:cNvPr>
          <p:cNvSpPr txBox="1"/>
          <p:nvPr/>
        </p:nvSpPr>
        <p:spPr>
          <a:xfrm>
            <a:off x="3922641" y="543783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261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up)">
                                      <p:cBhvr>
                                        <p:cTn id="58" dur="500"/>
                                        <p:tgtEl>
                                          <p:spTgt spid="64"/>
                                        </p:tgtEl>
                                      </p:cBhvr>
                                    </p:animEffect>
                                  </p:childTnLst>
                                </p:cTn>
                              </p:par>
                              <p:par>
                                <p:cTn id="59" presetID="22" presetClass="entr" presetSubtype="1"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up)">
                                      <p:cBhvr>
                                        <p:cTn id="61" dur="5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down)">
                                      <p:cBhvr>
                                        <p:cTn id="87" dur="500"/>
                                        <p:tgtEl>
                                          <p:spTgt spid="68"/>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5" grpId="0"/>
      <p:bldP spid="38" grpId="0"/>
      <p:bldP spid="39" grpId="0"/>
      <p:bldP spid="40" grpId="0"/>
      <p:bldP spid="44" grpId="0"/>
      <p:bldP spid="45" grpId="0"/>
      <p:bldP spid="46" grpId="0"/>
      <p:bldP spid="47" grpId="0"/>
      <p:bldP spid="48" grpId="0"/>
      <p:bldP spid="49" grpId="0"/>
      <p:bldP spid="54" grpId="0"/>
      <p:bldP spid="55" grpId="0"/>
      <p:bldP spid="59" grpId="0"/>
      <p:bldP spid="60" grpId="0"/>
      <p:bldP spid="67" grpId="0"/>
      <p:bldP spid="72"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1322-5D43-C716-9344-543ABF1D1F5F}"/>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2CBFD28C-EAEA-EB3B-11E8-E1D24E89EC1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B253986-26B8-E09F-1CB9-D0FBE72F180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E2080C5-691F-ED7D-0A35-C2A5AECF853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3EC41167-F8B6-5F96-F8EF-8E19C4AEBE2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30E3C23-B112-E5F9-7DC8-B6223D003B76}"/>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FA42C2-1C2F-7743-2CC5-6D82F33F03EB}"/>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92913F-5A58-356E-C558-21DF27619813}"/>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2C7EA8-A512-6417-D7C9-5C259F07FEF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DAB962C3-8906-F6CB-E999-971533BC48C9}"/>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DDE8F524-89EE-C3BE-0D11-44E7ABEE9B72}"/>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974AD4B-1B99-7516-80E6-A062B99708A5}"/>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DC36C28E-8E4E-2A7B-92C4-5AADDDAA8079}"/>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419808DB-7751-87BA-5058-79391FE470D2}"/>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A4F4B31E-82D9-9906-8EED-4FB640A25B93}"/>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2266470B-8707-E316-F58B-DB0BBCF4C4DE}"/>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46F74-BF6C-7920-EFEB-0C82791D2B3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E3C763C3-F6AA-4EA0-05E4-F7DE84BD77FB}"/>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FD8ADC44-5961-4B0C-D8D3-11C98F5ABED9}"/>
              </a:ext>
            </a:extLst>
          </p:cNvPr>
          <p:cNvSpPr/>
          <p:nvPr/>
        </p:nvSpPr>
        <p:spPr>
          <a:xfrm>
            <a:off x="197593" y="1405395"/>
            <a:ext cx="11052999" cy="115944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634E441-812D-70D7-484F-9332331FD48B}"/>
              </a:ext>
            </a:extLst>
          </p:cNvPr>
          <p:cNvSpPr txBox="1"/>
          <p:nvPr/>
        </p:nvSpPr>
        <p:spPr>
          <a:xfrm>
            <a:off x="197593" y="2552945"/>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53" name="TextBox 52">
            <a:extLst>
              <a:ext uri="{FF2B5EF4-FFF2-40B4-BE49-F238E27FC236}">
                <a16:creationId xmlns:a16="http://schemas.microsoft.com/office/drawing/2014/main" id="{6EBD5333-4801-0DAD-DB39-22BE0F54D01D}"/>
              </a:ext>
            </a:extLst>
          </p:cNvPr>
          <p:cNvSpPr txBox="1"/>
          <p:nvPr/>
        </p:nvSpPr>
        <p:spPr>
          <a:xfrm>
            <a:off x="197593" y="1366357"/>
            <a:ext cx="758405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Luvện tập 3. </a:t>
            </a:r>
            <a:r>
              <a:rPr lang="vi-VN" sz="2400" kern="100" dirty="0">
                <a:solidFill>
                  <a:schemeClr val="bg1"/>
                </a:solidFill>
                <a:effectLst/>
                <a:latin typeface="+mj-lt"/>
                <a:ea typeface="Arial" panose="020B0604020202020204" pitchFamily="34" charset="0"/>
                <a:cs typeface="Times New Roman" panose="02020603050405020304" pitchFamily="18" charset="0"/>
              </a:rPr>
              <a:t>Tìm các khoảng đơn điệu của các hàm số sau:</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0A40ACE-16AA-D00B-F378-0D216D242438}"/>
                  </a:ext>
                </a:extLst>
              </p:cNvPr>
              <p:cNvSpPr txBox="1"/>
              <p:nvPr/>
            </p:nvSpPr>
            <p:spPr>
              <a:xfrm>
                <a:off x="941408" y="1662616"/>
                <a:ext cx="3843235"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00A40ACE-16AA-D00B-F378-0D216D242438}"/>
                  </a:ext>
                </a:extLst>
              </p:cNvPr>
              <p:cNvSpPr txBox="1">
                <a:spLocks noRot="1" noChangeAspect="1" noMove="1" noResize="1" noEditPoints="1" noAdjustHandles="1" noChangeArrowheads="1" noChangeShapeType="1" noTextEdit="1"/>
              </p:cNvSpPr>
              <p:nvPr/>
            </p:nvSpPr>
            <p:spPr>
              <a:xfrm>
                <a:off x="941408" y="1662616"/>
                <a:ext cx="3843235" cy="937308"/>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7A79705-10BB-5B9B-3371-3F3D58279754}"/>
                  </a:ext>
                </a:extLst>
              </p:cNvPr>
              <p:cNvSpPr txBox="1"/>
              <p:nvPr/>
            </p:nvSpPr>
            <p:spPr>
              <a:xfrm>
                <a:off x="5714614" y="1637665"/>
                <a:ext cx="6094378"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D7A79705-10BB-5B9B-3371-3F3D58279754}"/>
                  </a:ext>
                </a:extLst>
              </p:cNvPr>
              <p:cNvSpPr txBox="1">
                <a:spLocks noRot="1" noChangeAspect="1" noMove="1" noResize="1" noEditPoints="1" noAdjustHandles="1" noChangeArrowheads="1" noChangeShapeType="1" noTextEdit="1"/>
              </p:cNvSpPr>
              <p:nvPr/>
            </p:nvSpPr>
            <p:spPr>
              <a:xfrm>
                <a:off x="5714614" y="1637665"/>
                <a:ext cx="6094378" cy="987963"/>
              </a:xfrm>
              <a:prstGeom prst="rect">
                <a:avLst/>
              </a:prstGeom>
              <a:blipFill>
                <a:blip r:embed="rId3"/>
                <a:stretch>
                  <a:fillRect/>
                </a:stretch>
              </a:blipFill>
            </p:spPr>
            <p:txBody>
              <a:bodyPr/>
              <a:lstStyle/>
              <a:p>
                <a:r>
                  <a:rPr lang="vi-VN">
                    <a:noFill/>
                  </a:rPr>
                  <a:t> </a:t>
                </a:r>
              </a:p>
            </p:txBody>
          </p:sp>
        </mc:Fallback>
      </mc:AlternateContent>
      <p:sp>
        <p:nvSpPr>
          <p:cNvPr id="60" name="TextBox 59">
            <a:extLst>
              <a:ext uri="{FF2B5EF4-FFF2-40B4-BE49-F238E27FC236}">
                <a16:creationId xmlns:a16="http://schemas.microsoft.com/office/drawing/2014/main" id="{95A0495B-412F-5E57-9395-8ABE4B4B4A5E}"/>
              </a:ext>
            </a:extLst>
          </p:cNvPr>
          <p:cNvSpPr txBox="1"/>
          <p:nvPr/>
        </p:nvSpPr>
        <p:spPr>
          <a:xfrm>
            <a:off x="840472" y="1892945"/>
            <a:ext cx="466927" cy="461665"/>
          </a:xfrm>
          <a:prstGeom prst="rect">
            <a:avLst/>
          </a:prstGeom>
          <a:noFill/>
        </p:spPr>
        <p:txBody>
          <a:bodyPr wrap="square" rtlCol="0">
            <a:spAutoFit/>
          </a:bodyPr>
          <a:lstStyle/>
          <a:p>
            <a:r>
              <a:rPr lang="vi-VN" sz="2400" dirty="0">
                <a:solidFill>
                  <a:schemeClr val="bg1"/>
                </a:solidFill>
                <a:latin typeface="+mj-lt"/>
              </a:rPr>
              <a:t>a)</a:t>
            </a:r>
          </a:p>
        </p:txBody>
      </p:sp>
      <p:sp>
        <p:nvSpPr>
          <p:cNvPr id="61" name="TextBox 60">
            <a:extLst>
              <a:ext uri="{FF2B5EF4-FFF2-40B4-BE49-F238E27FC236}">
                <a16:creationId xmlns:a16="http://schemas.microsoft.com/office/drawing/2014/main" id="{5BC2E077-DCB0-BA91-88FF-CC5372F2476C}"/>
              </a:ext>
            </a:extLst>
          </p:cNvPr>
          <p:cNvSpPr txBox="1"/>
          <p:nvPr/>
        </p:nvSpPr>
        <p:spPr>
          <a:xfrm>
            <a:off x="7160208" y="1968174"/>
            <a:ext cx="466927" cy="461665"/>
          </a:xfrm>
          <a:prstGeom prst="rect">
            <a:avLst/>
          </a:prstGeom>
          <a:noFill/>
        </p:spPr>
        <p:txBody>
          <a:bodyPr wrap="square" rtlCol="0">
            <a:spAutoFit/>
          </a:bodyPr>
          <a:lstStyle/>
          <a:p>
            <a:r>
              <a:rPr lang="vi-VN" sz="2400" dirty="0">
                <a:solidFill>
                  <a:schemeClr val="bg1"/>
                </a:solidFill>
                <a:latin typeface="+mj-lt"/>
              </a:rPr>
              <a:t>b)</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7280D3E-A37E-DF28-D652-5EBE99961C3B}"/>
                  </a:ext>
                </a:extLst>
              </p:cNvPr>
              <p:cNvSpPr txBox="1"/>
              <p:nvPr/>
            </p:nvSpPr>
            <p:spPr>
              <a:xfrm>
                <a:off x="181214" y="2927677"/>
                <a:ext cx="412812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D7280D3E-A37E-DF28-D652-5EBE99961C3B}"/>
                  </a:ext>
                </a:extLst>
              </p:cNvPr>
              <p:cNvSpPr txBox="1">
                <a:spLocks noRot="1" noChangeAspect="1" noMove="1" noResize="1" noEditPoints="1" noAdjustHandles="1" noChangeArrowheads="1" noChangeShapeType="1" noTextEdit="1"/>
              </p:cNvSpPr>
              <p:nvPr/>
            </p:nvSpPr>
            <p:spPr>
              <a:xfrm>
                <a:off x="181214" y="2927677"/>
                <a:ext cx="4128124" cy="458780"/>
              </a:xfrm>
              <a:prstGeom prst="rect">
                <a:avLst/>
              </a:prstGeom>
              <a:blipFill>
                <a:blip r:embed="rId4"/>
                <a:stretch>
                  <a:fillRect l="-2363" t="-10526" b="-8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F9D5B75-BD25-CA94-A3C5-BAF1B5E81BAE}"/>
                  </a:ext>
                </a:extLst>
              </p:cNvPr>
              <p:cNvSpPr txBox="1"/>
              <p:nvPr/>
            </p:nvSpPr>
            <p:spPr>
              <a:xfrm>
                <a:off x="146404" y="3455035"/>
                <a:ext cx="3164931"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4F9D5B75-BD25-CA94-A3C5-BAF1B5E81BAE}"/>
                  </a:ext>
                </a:extLst>
              </p:cNvPr>
              <p:cNvSpPr txBox="1">
                <a:spLocks noRot="1" noChangeAspect="1" noMove="1" noResize="1" noEditPoints="1" noAdjustHandles="1" noChangeArrowheads="1" noChangeShapeType="1" noTextEdit="1"/>
              </p:cNvSpPr>
              <p:nvPr/>
            </p:nvSpPr>
            <p:spPr>
              <a:xfrm>
                <a:off x="146404" y="3455035"/>
                <a:ext cx="3164931"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533887A-3FA5-88A5-18A0-3E273E77E8B5}"/>
                  </a:ext>
                </a:extLst>
              </p:cNvPr>
              <p:cNvSpPr txBox="1"/>
              <p:nvPr/>
            </p:nvSpPr>
            <p:spPr>
              <a:xfrm>
                <a:off x="2717886" y="3482069"/>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F533887A-3FA5-88A5-18A0-3E273E77E8B5}"/>
                  </a:ext>
                </a:extLst>
              </p:cNvPr>
              <p:cNvSpPr txBox="1">
                <a:spLocks noRot="1" noChangeAspect="1" noMove="1" noResize="1" noEditPoints="1" noAdjustHandles="1" noChangeArrowheads="1" noChangeShapeType="1" noTextEdit="1"/>
              </p:cNvSpPr>
              <p:nvPr/>
            </p:nvSpPr>
            <p:spPr>
              <a:xfrm>
                <a:off x="2717886" y="3482069"/>
                <a:ext cx="858973"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288DF54-E382-EE91-2E35-F1D3630BBD85}"/>
                  </a:ext>
                </a:extLst>
              </p:cNvPr>
              <p:cNvSpPr txBox="1"/>
              <p:nvPr/>
            </p:nvSpPr>
            <p:spPr>
              <a:xfrm>
                <a:off x="3240791" y="3307250"/>
                <a:ext cx="2137094"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2288DF54-E382-EE91-2E35-F1D3630BBD85}"/>
                  </a:ext>
                </a:extLst>
              </p:cNvPr>
              <p:cNvSpPr txBox="1">
                <a:spLocks noRot="1" noChangeAspect="1" noMove="1" noResize="1" noEditPoints="1" noAdjustHandles="1" noChangeArrowheads="1" noChangeShapeType="1" noTextEdit="1"/>
              </p:cNvSpPr>
              <p:nvPr/>
            </p:nvSpPr>
            <p:spPr>
              <a:xfrm>
                <a:off x="3240791" y="3307250"/>
                <a:ext cx="2137094" cy="749629"/>
              </a:xfrm>
              <a:prstGeom prst="rect">
                <a:avLst/>
              </a:prstGeom>
              <a:blipFill>
                <a:blip r:embed="rId7"/>
                <a:stretch>
                  <a:fillRect/>
                </a:stretch>
              </a:blipFill>
            </p:spPr>
            <p:txBody>
              <a:bodyPr/>
              <a:lstStyle/>
              <a:p>
                <a:r>
                  <a:rPr lang="vi-VN">
                    <a:noFill/>
                  </a:rPr>
                  <a:t> </a:t>
                </a:r>
              </a:p>
            </p:txBody>
          </p:sp>
        </mc:Fallback>
      </mc:AlternateContent>
      <p:cxnSp>
        <p:nvCxnSpPr>
          <p:cNvPr id="66" name="Straight Connector 65">
            <a:extLst>
              <a:ext uri="{FF2B5EF4-FFF2-40B4-BE49-F238E27FC236}">
                <a16:creationId xmlns:a16="http://schemas.microsoft.com/office/drawing/2014/main" id="{2F38A581-CFCC-1FA9-ABE2-F27E18DAB037}"/>
              </a:ext>
            </a:extLst>
          </p:cNvPr>
          <p:cNvCxnSpPr>
            <a:cxnSpLocks/>
          </p:cNvCxnSpPr>
          <p:nvPr/>
        </p:nvCxnSpPr>
        <p:spPr>
          <a:xfrm>
            <a:off x="231468" y="5005555"/>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01BDBA8-FAA0-DF09-7259-AC364C212538}"/>
              </a:ext>
            </a:extLst>
          </p:cNvPr>
          <p:cNvCxnSpPr>
            <a:cxnSpLocks/>
          </p:cNvCxnSpPr>
          <p:nvPr/>
        </p:nvCxnSpPr>
        <p:spPr>
          <a:xfrm>
            <a:off x="231468" y="5420599"/>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82011AA-9426-4FAC-3902-0FE035CB1276}"/>
              </a:ext>
            </a:extLst>
          </p:cNvPr>
          <p:cNvCxnSpPr>
            <a:cxnSpLocks/>
          </p:cNvCxnSpPr>
          <p:nvPr/>
        </p:nvCxnSpPr>
        <p:spPr>
          <a:xfrm>
            <a:off x="1029139" y="462131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7402DEE-CA50-7015-47A5-604F872B3229}"/>
                  </a:ext>
                </a:extLst>
              </p:cNvPr>
              <p:cNvSpPr txBox="1"/>
              <p:nvPr/>
            </p:nvSpPr>
            <p:spPr>
              <a:xfrm>
                <a:off x="156147" y="495893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9" name="TextBox 68">
                <a:extLst>
                  <a:ext uri="{FF2B5EF4-FFF2-40B4-BE49-F238E27FC236}">
                    <a16:creationId xmlns:a16="http://schemas.microsoft.com/office/drawing/2014/main" id="{97402DEE-CA50-7015-47A5-604F872B3229}"/>
                  </a:ext>
                </a:extLst>
              </p:cNvPr>
              <p:cNvSpPr txBox="1">
                <a:spLocks noRot="1" noChangeAspect="1" noMove="1" noResize="1" noEditPoints="1" noAdjustHandles="1" noChangeArrowheads="1" noChangeShapeType="1" noTextEdit="1"/>
              </p:cNvSpPr>
              <p:nvPr/>
            </p:nvSpPr>
            <p:spPr>
              <a:xfrm>
                <a:off x="156147" y="4958934"/>
                <a:ext cx="736534" cy="461665"/>
              </a:xfrm>
              <a:prstGeom prst="rect">
                <a:avLst/>
              </a:prstGeom>
              <a:blipFill>
                <a:blip r:embed="rId8"/>
                <a:stretch>
                  <a:fillRect l="-7500" r="-5833"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7A74C4F-CF60-0E56-B7E1-4D10AA9ADA4A}"/>
                  </a:ext>
                </a:extLst>
              </p:cNvPr>
              <p:cNvSpPr txBox="1"/>
              <p:nvPr/>
            </p:nvSpPr>
            <p:spPr>
              <a:xfrm>
                <a:off x="446816" y="449726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0" name="TextBox 69">
                <a:extLst>
                  <a:ext uri="{FF2B5EF4-FFF2-40B4-BE49-F238E27FC236}">
                    <a16:creationId xmlns:a16="http://schemas.microsoft.com/office/drawing/2014/main" id="{F7A74C4F-CF60-0E56-B7E1-4D10AA9ADA4A}"/>
                  </a:ext>
                </a:extLst>
              </p:cNvPr>
              <p:cNvSpPr txBox="1">
                <a:spLocks noRot="1" noChangeAspect="1" noMove="1" noResize="1" noEditPoints="1" noAdjustHandles="1" noChangeArrowheads="1" noChangeShapeType="1" noTextEdit="1"/>
              </p:cNvSpPr>
              <p:nvPr/>
            </p:nvSpPr>
            <p:spPr>
              <a:xfrm>
                <a:off x="446816" y="4497268"/>
                <a:ext cx="362440"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923B33F-20FB-1FFA-4FD4-259E249BF2D9}"/>
                  </a:ext>
                </a:extLst>
              </p:cNvPr>
              <p:cNvSpPr txBox="1"/>
              <p:nvPr/>
            </p:nvSpPr>
            <p:spPr>
              <a:xfrm>
                <a:off x="165396" y="57801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71" name="TextBox 70">
                <a:extLst>
                  <a:ext uri="{FF2B5EF4-FFF2-40B4-BE49-F238E27FC236}">
                    <a16:creationId xmlns:a16="http://schemas.microsoft.com/office/drawing/2014/main" id="{F923B33F-20FB-1FFA-4FD4-259E249BF2D9}"/>
                  </a:ext>
                </a:extLst>
              </p:cNvPr>
              <p:cNvSpPr txBox="1">
                <a:spLocks noRot="1" noChangeAspect="1" noMove="1" noResize="1" noEditPoints="1" noAdjustHandles="1" noChangeArrowheads="1" noChangeShapeType="1" noTextEdit="1"/>
              </p:cNvSpPr>
              <p:nvPr/>
            </p:nvSpPr>
            <p:spPr>
              <a:xfrm>
                <a:off x="165396" y="5780196"/>
                <a:ext cx="736534" cy="461665"/>
              </a:xfrm>
              <a:prstGeom prst="rect">
                <a:avLst/>
              </a:prstGeom>
              <a:blipFill>
                <a:blip r:embed="rId10"/>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3EA6E21-2835-493D-A79F-D813431334A5}"/>
                  </a:ext>
                </a:extLst>
              </p:cNvPr>
              <p:cNvSpPr txBox="1"/>
              <p:nvPr/>
            </p:nvSpPr>
            <p:spPr>
              <a:xfrm>
                <a:off x="1032056" y="447579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2" name="TextBox 71">
                <a:extLst>
                  <a:ext uri="{FF2B5EF4-FFF2-40B4-BE49-F238E27FC236}">
                    <a16:creationId xmlns:a16="http://schemas.microsoft.com/office/drawing/2014/main" id="{33EA6E21-2835-493D-A79F-D813431334A5}"/>
                  </a:ext>
                </a:extLst>
              </p:cNvPr>
              <p:cNvSpPr txBox="1">
                <a:spLocks noRot="1" noChangeAspect="1" noMove="1" noResize="1" noEditPoints="1" noAdjustHandles="1" noChangeArrowheads="1" noChangeShapeType="1" noTextEdit="1"/>
              </p:cNvSpPr>
              <p:nvPr/>
            </p:nvSpPr>
            <p:spPr>
              <a:xfrm>
                <a:off x="1032056" y="4475794"/>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8626923-C26E-A5EF-DF53-7B9D466DD4E6}"/>
                  </a:ext>
                </a:extLst>
              </p:cNvPr>
              <p:cNvSpPr txBox="1"/>
              <p:nvPr/>
            </p:nvSpPr>
            <p:spPr>
              <a:xfrm>
                <a:off x="4630351" y="45205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38626923-C26E-A5EF-DF53-7B9D466DD4E6}"/>
                  </a:ext>
                </a:extLst>
              </p:cNvPr>
              <p:cNvSpPr txBox="1">
                <a:spLocks noRot="1" noChangeAspect="1" noMove="1" noResize="1" noEditPoints="1" noAdjustHandles="1" noChangeArrowheads="1" noChangeShapeType="1" noTextEdit="1"/>
              </p:cNvSpPr>
              <p:nvPr/>
            </p:nvSpPr>
            <p:spPr>
              <a:xfrm>
                <a:off x="4630351" y="4520580"/>
                <a:ext cx="658291" cy="461665"/>
              </a:xfrm>
              <a:prstGeom prst="rect">
                <a:avLst/>
              </a:prstGeom>
              <a:blipFill>
                <a:blip r:embed="rId1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4789833-192C-6BB4-75FD-4B1D79C0DC0A}"/>
                  </a:ext>
                </a:extLst>
              </p:cNvPr>
              <p:cNvSpPr txBox="1"/>
              <p:nvPr/>
            </p:nvSpPr>
            <p:spPr>
              <a:xfrm>
                <a:off x="2163153" y="45530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−5</m:t>
                      </m:r>
                    </m:oMath>
                  </m:oMathPara>
                </a14:m>
                <a:endParaRPr lang="vi-VN" sz="2400" dirty="0">
                  <a:solidFill>
                    <a:schemeClr val="bg1"/>
                  </a:solidFill>
                </a:endParaRPr>
              </a:p>
            </p:txBody>
          </p:sp>
        </mc:Choice>
        <mc:Fallback xmlns="">
          <p:sp>
            <p:nvSpPr>
              <p:cNvPr id="74" name="TextBox 73">
                <a:extLst>
                  <a:ext uri="{FF2B5EF4-FFF2-40B4-BE49-F238E27FC236}">
                    <a16:creationId xmlns:a16="http://schemas.microsoft.com/office/drawing/2014/main" id="{04789833-192C-6BB4-75FD-4B1D79C0DC0A}"/>
                  </a:ext>
                </a:extLst>
              </p:cNvPr>
              <p:cNvSpPr txBox="1">
                <a:spLocks noRot="1" noChangeAspect="1" noMove="1" noResize="1" noEditPoints="1" noAdjustHandles="1" noChangeArrowheads="1" noChangeShapeType="1" noTextEdit="1"/>
              </p:cNvSpPr>
              <p:nvPr/>
            </p:nvSpPr>
            <p:spPr>
              <a:xfrm>
                <a:off x="2163153" y="455300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1F5F697-73E4-7635-BD99-8DCBA164A19A}"/>
                  </a:ext>
                </a:extLst>
              </p:cNvPr>
              <p:cNvSpPr txBox="1"/>
              <p:nvPr/>
            </p:nvSpPr>
            <p:spPr>
              <a:xfrm>
                <a:off x="3328656" y="455041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51F5F697-73E4-7635-BD99-8DCBA164A19A}"/>
                  </a:ext>
                </a:extLst>
              </p:cNvPr>
              <p:cNvSpPr txBox="1">
                <a:spLocks noRot="1" noChangeAspect="1" noMove="1" noResize="1" noEditPoints="1" noAdjustHandles="1" noChangeArrowheads="1" noChangeShapeType="1" noTextEdit="1"/>
              </p:cNvSpPr>
              <p:nvPr/>
            </p:nvSpPr>
            <p:spPr>
              <a:xfrm>
                <a:off x="3328656" y="4550414"/>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3DCE0A7-000C-A321-9277-61E39E77EAE4}"/>
                  </a:ext>
                </a:extLst>
              </p:cNvPr>
              <p:cNvSpPr txBox="1"/>
              <p:nvPr/>
            </p:nvSpPr>
            <p:spPr>
              <a:xfrm>
                <a:off x="2255579" y="5005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6" name="TextBox 75">
                <a:extLst>
                  <a:ext uri="{FF2B5EF4-FFF2-40B4-BE49-F238E27FC236}">
                    <a16:creationId xmlns:a16="http://schemas.microsoft.com/office/drawing/2014/main" id="{83DCE0A7-000C-A321-9277-61E39E77EAE4}"/>
                  </a:ext>
                </a:extLst>
              </p:cNvPr>
              <p:cNvSpPr txBox="1">
                <a:spLocks noRot="1" noChangeAspect="1" noMove="1" noResize="1" noEditPoints="1" noAdjustHandles="1" noChangeArrowheads="1" noChangeShapeType="1" noTextEdit="1"/>
              </p:cNvSpPr>
              <p:nvPr/>
            </p:nvSpPr>
            <p:spPr>
              <a:xfrm>
                <a:off x="2255579" y="500555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75305FF-34C7-83AC-BCF7-A12ADC305210}"/>
                  </a:ext>
                </a:extLst>
              </p:cNvPr>
              <p:cNvSpPr txBox="1"/>
              <p:nvPr/>
            </p:nvSpPr>
            <p:spPr>
              <a:xfrm>
                <a:off x="3434183" y="49753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475305FF-34C7-83AC-BCF7-A12ADC305210}"/>
                  </a:ext>
                </a:extLst>
              </p:cNvPr>
              <p:cNvSpPr txBox="1">
                <a:spLocks noRot="1" noChangeAspect="1" noMove="1" noResize="1" noEditPoints="1" noAdjustHandles="1" noChangeArrowheads="1" noChangeShapeType="1" noTextEdit="1"/>
              </p:cNvSpPr>
              <p:nvPr/>
            </p:nvSpPr>
            <p:spPr>
              <a:xfrm>
                <a:off x="3434183" y="497536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77B39B4-2CD3-A924-D6DC-D5AF308EBBCD}"/>
                  </a:ext>
                </a:extLst>
              </p:cNvPr>
              <p:cNvSpPr txBox="1"/>
              <p:nvPr/>
            </p:nvSpPr>
            <p:spPr>
              <a:xfrm>
                <a:off x="2880531" y="49690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8" name="TextBox 77">
                <a:extLst>
                  <a:ext uri="{FF2B5EF4-FFF2-40B4-BE49-F238E27FC236}">
                    <a16:creationId xmlns:a16="http://schemas.microsoft.com/office/drawing/2014/main" id="{A77B39B4-2CD3-A924-D6DC-D5AF308EBBCD}"/>
                  </a:ext>
                </a:extLst>
              </p:cNvPr>
              <p:cNvSpPr txBox="1">
                <a:spLocks noRot="1" noChangeAspect="1" noMove="1" noResize="1" noEditPoints="1" noAdjustHandles="1" noChangeArrowheads="1" noChangeShapeType="1" noTextEdit="1"/>
              </p:cNvSpPr>
              <p:nvPr/>
            </p:nvSpPr>
            <p:spPr>
              <a:xfrm>
                <a:off x="2880531" y="4969089"/>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E70E644-A5EB-D1AD-50B9-4E021077DD2F}"/>
                  </a:ext>
                </a:extLst>
              </p:cNvPr>
              <p:cNvSpPr txBox="1"/>
              <p:nvPr/>
            </p:nvSpPr>
            <p:spPr>
              <a:xfrm>
                <a:off x="4012696" y="49529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3E70E644-A5EB-D1AD-50B9-4E021077DD2F}"/>
                  </a:ext>
                </a:extLst>
              </p:cNvPr>
              <p:cNvSpPr txBox="1">
                <a:spLocks noRot="1" noChangeAspect="1" noMove="1" noResize="1" noEditPoints="1" noAdjustHandles="1" noChangeArrowheads="1" noChangeShapeType="1" noTextEdit="1"/>
              </p:cNvSpPr>
              <p:nvPr/>
            </p:nvSpPr>
            <p:spPr>
              <a:xfrm>
                <a:off x="4012696" y="495298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C2EE540-DB2B-01CB-A52D-F6BEF17D5CFA}"/>
                  </a:ext>
                </a:extLst>
              </p:cNvPr>
              <p:cNvSpPr txBox="1"/>
              <p:nvPr/>
            </p:nvSpPr>
            <p:spPr>
              <a:xfrm>
                <a:off x="1575385" y="49542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5C2EE540-DB2B-01CB-A52D-F6BEF17D5CFA}"/>
                  </a:ext>
                </a:extLst>
              </p:cNvPr>
              <p:cNvSpPr txBox="1">
                <a:spLocks noRot="1" noChangeAspect="1" noMove="1" noResize="1" noEditPoints="1" noAdjustHandles="1" noChangeArrowheads="1" noChangeShapeType="1" noTextEdit="1"/>
              </p:cNvSpPr>
              <p:nvPr/>
            </p:nvSpPr>
            <p:spPr>
              <a:xfrm>
                <a:off x="1575385" y="4954216"/>
                <a:ext cx="658291" cy="461665"/>
              </a:xfrm>
              <a:prstGeom prst="rect">
                <a:avLst/>
              </a:prstGeom>
              <a:blipFill>
                <a:blip r:embed="rId19"/>
                <a:stretch>
                  <a:fillRect/>
                </a:stretch>
              </a:blipFill>
            </p:spPr>
            <p:txBody>
              <a:bodyPr/>
              <a:lstStyle/>
              <a:p>
                <a:r>
                  <a:rPr lang="vi-VN">
                    <a:noFill/>
                  </a:rPr>
                  <a:t> </a:t>
                </a:r>
              </a:p>
            </p:txBody>
          </p:sp>
        </mc:Fallback>
      </mc:AlternateContent>
      <p:cxnSp>
        <p:nvCxnSpPr>
          <p:cNvPr id="81" name="Straight Arrow Connector 80">
            <a:extLst>
              <a:ext uri="{FF2B5EF4-FFF2-40B4-BE49-F238E27FC236}">
                <a16:creationId xmlns:a16="http://schemas.microsoft.com/office/drawing/2014/main" id="{84FDE2A0-A90D-469D-776E-B27DFD746F8C}"/>
              </a:ext>
            </a:extLst>
          </p:cNvPr>
          <p:cNvCxnSpPr>
            <a:cxnSpLocks/>
          </p:cNvCxnSpPr>
          <p:nvPr/>
        </p:nvCxnSpPr>
        <p:spPr>
          <a:xfrm flipV="1">
            <a:off x="1514676" y="5953538"/>
            <a:ext cx="801751" cy="50052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2A58408-BF20-C2BC-BAEB-E41A086740AA}"/>
              </a:ext>
            </a:extLst>
          </p:cNvPr>
          <p:cNvCxnSpPr>
            <a:cxnSpLocks/>
            <a:stCxn id="87" idx="3"/>
          </p:cNvCxnSpPr>
          <p:nvPr/>
        </p:nvCxnSpPr>
        <p:spPr>
          <a:xfrm flipV="1">
            <a:off x="3948816" y="5758933"/>
            <a:ext cx="934069" cy="5683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2E0FFD2-035B-1681-5435-75116C6BED42}"/>
              </a:ext>
            </a:extLst>
          </p:cNvPr>
          <p:cNvCxnSpPr>
            <a:cxnSpLocks/>
          </p:cNvCxnSpPr>
          <p:nvPr/>
        </p:nvCxnSpPr>
        <p:spPr>
          <a:xfrm>
            <a:off x="2842176" y="5929120"/>
            <a:ext cx="528778" cy="2993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C68AAB0-FB58-2AF6-536B-BC00ADC8FE78}"/>
                  </a:ext>
                </a:extLst>
              </p:cNvPr>
              <p:cNvSpPr txBox="1"/>
              <p:nvPr/>
            </p:nvSpPr>
            <p:spPr>
              <a:xfrm>
                <a:off x="1019102" y="641711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4" name="TextBox 83">
                <a:extLst>
                  <a:ext uri="{FF2B5EF4-FFF2-40B4-BE49-F238E27FC236}">
                    <a16:creationId xmlns:a16="http://schemas.microsoft.com/office/drawing/2014/main" id="{9C68AAB0-FB58-2AF6-536B-BC00ADC8FE78}"/>
                  </a:ext>
                </a:extLst>
              </p:cNvPr>
              <p:cNvSpPr txBox="1">
                <a:spLocks noRot="1" noChangeAspect="1" noMove="1" noResize="1" noEditPoints="1" noAdjustHandles="1" noChangeArrowheads="1" noChangeShapeType="1" noTextEdit="1"/>
              </p:cNvSpPr>
              <p:nvPr/>
            </p:nvSpPr>
            <p:spPr>
              <a:xfrm>
                <a:off x="1019102" y="641711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6719199-AE63-A209-FC0A-F3F9BBEE69C7}"/>
                  </a:ext>
                </a:extLst>
              </p:cNvPr>
              <p:cNvSpPr txBox="1"/>
              <p:nvPr/>
            </p:nvSpPr>
            <p:spPr>
              <a:xfrm>
                <a:off x="4705220" y="53498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26719199-AE63-A209-FC0A-F3F9BBEE69C7}"/>
                  </a:ext>
                </a:extLst>
              </p:cNvPr>
              <p:cNvSpPr txBox="1">
                <a:spLocks noRot="1" noChangeAspect="1" noMove="1" noResize="1" noEditPoints="1" noAdjustHandles="1" noChangeArrowheads="1" noChangeShapeType="1" noTextEdit="1"/>
              </p:cNvSpPr>
              <p:nvPr/>
            </p:nvSpPr>
            <p:spPr>
              <a:xfrm>
                <a:off x="4705220" y="5349840"/>
                <a:ext cx="658291" cy="461665"/>
              </a:xfrm>
              <a:prstGeom prst="rect">
                <a:avLst/>
              </a:prstGeom>
              <a:blipFill>
                <a:blip r:embed="rId2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AA59CB8-256A-B8C7-FEE3-8A883DAB9CCA}"/>
                  </a:ext>
                </a:extLst>
              </p:cNvPr>
              <p:cNvSpPr txBox="1"/>
              <p:nvPr/>
            </p:nvSpPr>
            <p:spPr>
              <a:xfrm>
                <a:off x="2243464" y="5432618"/>
                <a:ext cx="658291"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31</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vi-VN" sz="2400" dirty="0"/>
              </a:p>
            </p:txBody>
          </p:sp>
        </mc:Choice>
        <mc:Fallback xmlns="">
          <p:sp>
            <p:nvSpPr>
              <p:cNvPr id="86" name="TextBox 85">
                <a:extLst>
                  <a:ext uri="{FF2B5EF4-FFF2-40B4-BE49-F238E27FC236}">
                    <a16:creationId xmlns:a16="http://schemas.microsoft.com/office/drawing/2014/main" id="{FAA59CB8-256A-B8C7-FEE3-8A883DAB9CCA}"/>
                  </a:ext>
                </a:extLst>
              </p:cNvPr>
              <p:cNvSpPr txBox="1">
                <a:spLocks noRot="1" noChangeAspect="1" noMove="1" noResize="1" noEditPoints="1" noAdjustHandles="1" noChangeArrowheads="1" noChangeShapeType="1" noTextEdit="1"/>
              </p:cNvSpPr>
              <p:nvPr/>
            </p:nvSpPr>
            <p:spPr>
              <a:xfrm>
                <a:off x="2243464" y="5432618"/>
                <a:ext cx="658291" cy="783804"/>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22722F6-6850-1604-B3E6-8B401A7CB389}"/>
                  </a:ext>
                </a:extLst>
              </p:cNvPr>
              <p:cNvSpPr txBox="1"/>
              <p:nvPr/>
            </p:nvSpPr>
            <p:spPr>
              <a:xfrm>
                <a:off x="3290525" y="5935393"/>
                <a:ext cx="658291"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vi-VN" sz="2400" dirty="0"/>
              </a:p>
            </p:txBody>
          </p:sp>
        </mc:Choice>
        <mc:Fallback xmlns="">
          <p:sp>
            <p:nvSpPr>
              <p:cNvPr id="87" name="TextBox 86">
                <a:extLst>
                  <a:ext uri="{FF2B5EF4-FFF2-40B4-BE49-F238E27FC236}">
                    <a16:creationId xmlns:a16="http://schemas.microsoft.com/office/drawing/2014/main" id="{522722F6-6850-1604-B3E6-8B401A7CB389}"/>
                  </a:ext>
                </a:extLst>
              </p:cNvPr>
              <p:cNvSpPr txBox="1">
                <a:spLocks noRot="1" noChangeAspect="1" noMove="1" noResize="1" noEditPoints="1" noAdjustHandles="1" noChangeArrowheads="1" noChangeShapeType="1" noTextEdit="1"/>
              </p:cNvSpPr>
              <p:nvPr/>
            </p:nvSpPr>
            <p:spPr>
              <a:xfrm>
                <a:off x="3290525" y="5935393"/>
                <a:ext cx="658291" cy="783804"/>
              </a:xfrm>
              <a:prstGeom prst="rect">
                <a:avLst/>
              </a:prstGeom>
              <a:blipFill>
                <a:blip r:embed="rId23"/>
                <a:stretch>
                  <a:fillRect/>
                </a:stretch>
              </a:blipFill>
            </p:spPr>
            <p:txBody>
              <a:bodyPr/>
              <a:lstStyle/>
              <a:p>
                <a:r>
                  <a:rPr lang="vi-VN">
                    <a:noFill/>
                  </a:rPr>
                  <a:t> </a:t>
                </a:r>
              </a:p>
            </p:txBody>
          </p:sp>
        </mc:Fallback>
      </mc:AlternateContent>
      <p:sp>
        <p:nvSpPr>
          <p:cNvPr id="88" name="TextBox 87">
            <a:extLst>
              <a:ext uri="{FF2B5EF4-FFF2-40B4-BE49-F238E27FC236}">
                <a16:creationId xmlns:a16="http://schemas.microsoft.com/office/drawing/2014/main" id="{D46610C8-B1EB-168B-B85E-C7224FD918FE}"/>
              </a:ext>
            </a:extLst>
          </p:cNvPr>
          <p:cNvSpPr txBox="1"/>
          <p:nvPr/>
        </p:nvSpPr>
        <p:spPr>
          <a:xfrm>
            <a:off x="194722" y="4114420"/>
            <a:ext cx="424341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89" name="TextBox 88">
            <a:extLst>
              <a:ext uri="{FF2B5EF4-FFF2-40B4-BE49-F238E27FC236}">
                <a16:creationId xmlns:a16="http://schemas.microsoft.com/office/drawing/2014/main" id="{C8EDA64E-E2EE-029B-BE92-C42AFB1E2A48}"/>
              </a:ext>
            </a:extLst>
          </p:cNvPr>
          <p:cNvSpPr txBox="1"/>
          <p:nvPr/>
        </p:nvSpPr>
        <p:spPr>
          <a:xfrm>
            <a:off x="6655007" y="3695796"/>
            <a:ext cx="4815435"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các khoảng </a:t>
            </a:r>
            <a:endParaRPr lang="vi-VN" sz="2400" dirty="0"/>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BCAE3E04-6A2C-E254-CCE7-232CDD62C039}"/>
                  </a:ext>
                </a:extLst>
              </p:cNvPr>
              <p:cNvSpPr txBox="1"/>
              <p:nvPr/>
            </p:nvSpPr>
            <p:spPr>
              <a:xfrm>
                <a:off x="6617224" y="4142589"/>
                <a:ext cx="3561919" cy="461665"/>
              </a:xfrm>
              <a:prstGeom prst="rect">
                <a:avLst/>
              </a:prstGeom>
              <a:noFill/>
            </p:spPr>
            <p:txBody>
              <a:bodyPr wrap="square">
                <a:spAutoFit/>
              </a:bodyPr>
              <a:lstStyle/>
              <a:p>
                <a14:m>
                  <m:oMath xmlns:m="http://schemas.openxmlformats.org/officeDocument/2006/math">
                    <m:d>
                      <m:dPr>
                        <m:ctrlPr>
                          <a:rPr lang="en-US" sz="240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;−5</m:t>
                        </m:r>
                      </m:e>
                    </m:d>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 </m:t>
                    </m:r>
                  </m:oMath>
                </a14:m>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a:t>
                </a:r>
                <a14:m>
                  <m:oMath xmlns:m="http://schemas.openxmlformats.org/officeDocument/2006/math">
                    <m:r>
                      <a:rPr lang="en-US" sz="2400">
                        <a:solidFill>
                          <a:srgbClr val="FFFFFF"/>
                        </a:solidFill>
                        <a:latin typeface="Cambria Math" panose="02040503050406030204" pitchFamily="18" charset="0"/>
                        <a:ea typeface="Arial" panose="020B0604020202020204" pitchFamily="34" charset="0"/>
                        <a:cs typeface="Times New Roman" panose="02020603050405020304" pitchFamily="18" charset="0"/>
                      </a:rPr>
                      <m:t>à</m:t>
                    </m:r>
                    <m:d>
                      <m:dPr>
                        <m:ctrlP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1</m:t>
                        </m:r>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rgbClr val="FFFFFF"/>
                            </a:solidFill>
                            <a:latin typeface="Cambria Math" panose="02040503050406030204" pitchFamily="18" charset="0"/>
                            <a:ea typeface="Cambria Math" panose="02040503050406030204" pitchFamily="18" charset="0"/>
                            <a:cs typeface="Symbol" panose="05050102010706020507" pitchFamily="18" charset="2"/>
                          </a:rPr>
                          <m:t>∞</m:t>
                        </m:r>
                      </m:e>
                    </m:d>
                  </m:oMath>
                </a14:m>
                <a:endParaRPr lang="vi-VN" sz="2400" dirty="0"/>
              </a:p>
            </p:txBody>
          </p:sp>
        </mc:Choice>
        <mc:Fallback xmlns="">
          <p:sp>
            <p:nvSpPr>
              <p:cNvPr id="90" name="TextBox 89">
                <a:extLst>
                  <a:ext uri="{FF2B5EF4-FFF2-40B4-BE49-F238E27FC236}">
                    <a16:creationId xmlns:a16="http://schemas.microsoft.com/office/drawing/2014/main" id="{BCAE3E04-6A2C-E254-CCE7-232CDD62C039}"/>
                  </a:ext>
                </a:extLst>
              </p:cNvPr>
              <p:cNvSpPr txBox="1">
                <a:spLocks noRot="1" noChangeAspect="1" noMove="1" noResize="1" noEditPoints="1" noAdjustHandles="1" noChangeArrowheads="1" noChangeShapeType="1" noTextEdit="1"/>
              </p:cNvSpPr>
              <p:nvPr/>
            </p:nvSpPr>
            <p:spPr>
              <a:xfrm>
                <a:off x="6617224" y="4142589"/>
                <a:ext cx="3561919" cy="461665"/>
              </a:xfrm>
              <a:prstGeom prst="rect">
                <a:avLst/>
              </a:prstGeom>
              <a:blipFill>
                <a:blip r:embed="rId24"/>
                <a:stretch>
                  <a:fillRect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4D1C7D63-C395-C8B2-B24D-13E1A27C46B4}"/>
                  </a:ext>
                </a:extLst>
              </p:cNvPr>
              <p:cNvSpPr txBox="1"/>
              <p:nvPr/>
            </p:nvSpPr>
            <p:spPr>
              <a:xfrm>
                <a:off x="6617224" y="4638915"/>
                <a:ext cx="5795270"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H</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ctrlPr>
                      </m:dPr>
                      <m:e>
                        <m:r>
                          <a:rPr lang="en-US" sz="2400" b="0" i="1" smtClean="0">
                            <a:solidFill>
                              <a:srgbClr val="FFFFFF"/>
                            </a:solidFill>
                            <a:latin typeface="Cambria Math" panose="02040503050406030204" pitchFamily="18" charset="0"/>
                            <a:ea typeface="Calibri" panose="020F0502020204030204" pitchFamily="34" charset="0"/>
                            <a:cs typeface="Symbol" panose="05050102010706020507" pitchFamily="18" charset="2"/>
                          </a:rPr>
                          <m:t>−5;−1</m:t>
                        </m:r>
                      </m:e>
                    </m:d>
                  </m:oMath>
                </a14:m>
                <a:endParaRPr lang="vi-VN" sz="2400" dirty="0"/>
              </a:p>
            </p:txBody>
          </p:sp>
        </mc:Choice>
        <mc:Fallback xmlns="">
          <p:sp>
            <p:nvSpPr>
              <p:cNvPr id="91" name="TextBox 90">
                <a:extLst>
                  <a:ext uri="{FF2B5EF4-FFF2-40B4-BE49-F238E27FC236}">
                    <a16:creationId xmlns:a16="http://schemas.microsoft.com/office/drawing/2014/main" id="{4D1C7D63-C395-C8B2-B24D-13E1A27C46B4}"/>
                  </a:ext>
                </a:extLst>
              </p:cNvPr>
              <p:cNvSpPr txBox="1">
                <a:spLocks noRot="1" noChangeAspect="1" noMove="1" noResize="1" noEditPoints="1" noAdjustHandles="1" noChangeArrowheads="1" noChangeShapeType="1" noTextEdit="1"/>
              </p:cNvSpPr>
              <p:nvPr/>
            </p:nvSpPr>
            <p:spPr>
              <a:xfrm>
                <a:off x="6617224" y="4638915"/>
                <a:ext cx="5795270" cy="461665"/>
              </a:xfrm>
              <a:prstGeom prst="rect">
                <a:avLst/>
              </a:prstGeom>
              <a:blipFill>
                <a:blip r:embed="rId25"/>
                <a:stretch>
                  <a:fillRect l="-1684" t="-10526" b="-28947"/>
                </a:stretch>
              </a:blipFill>
            </p:spPr>
            <p:txBody>
              <a:bodyPr/>
              <a:lstStyle/>
              <a:p>
                <a:r>
                  <a:rPr lang="vi-VN">
                    <a:noFill/>
                  </a:rPr>
                  <a:t> </a:t>
                </a:r>
              </a:p>
            </p:txBody>
          </p:sp>
        </mc:Fallback>
      </mc:AlternateContent>
      <p:sp>
        <p:nvSpPr>
          <p:cNvPr id="92" name="TextBox 91">
            <a:extLst>
              <a:ext uri="{FF2B5EF4-FFF2-40B4-BE49-F238E27FC236}">
                <a16:creationId xmlns:a16="http://schemas.microsoft.com/office/drawing/2014/main" id="{2227BAFA-0402-3C77-5182-1E4D311FE7D2}"/>
              </a:ext>
            </a:extLst>
          </p:cNvPr>
          <p:cNvSpPr txBox="1"/>
          <p:nvPr/>
        </p:nvSpPr>
        <p:spPr>
          <a:xfrm>
            <a:off x="6634963" y="3072421"/>
            <a:ext cx="3526440"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Từ bảng biến thiên, ta có:</a:t>
            </a:r>
            <a:endParaRPr lang="vi-VN" sz="2400" dirty="0">
              <a:solidFill>
                <a:schemeClr val="bg1"/>
              </a:solidFill>
              <a:latin typeface="+mj-lt"/>
            </a:endParaRPr>
          </a:p>
        </p:txBody>
      </p:sp>
      <p:sp>
        <p:nvSpPr>
          <p:cNvPr id="19" name="TextBox 2">
            <a:extLst>
              <a:ext uri="{FF2B5EF4-FFF2-40B4-BE49-F238E27FC236}">
                <a16:creationId xmlns:a16="http://schemas.microsoft.com/office/drawing/2014/main" id="{7459FE92-81A7-2110-97DE-80318F6A62B6}"/>
              </a:ext>
            </a:extLst>
          </p:cNvPr>
          <p:cNvSpPr txBox="1"/>
          <p:nvPr/>
        </p:nvSpPr>
        <p:spPr>
          <a:xfrm>
            <a:off x="3762375" y="540417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98725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7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wipe(down)">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wipe(down)">
                                      <p:cBhvr>
                                        <p:cTn id="92" dur="500"/>
                                        <p:tgtEl>
                                          <p:spTgt spid="82"/>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wipe(left)">
                                      <p:cBhvr>
                                        <p:cTn id="113" dur="500"/>
                                        <p:tgtEl>
                                          <p:spTgt spid="9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wipe(left)">
                                      <p:cBhvr>
                                        <p:cTn id="118" dur="500"/>
                                        <p:tgtEl>
                                          <p:spTgt spid="8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wipe(left)">
                                      <p:cBhvr>
                                        <p:cTn id="123" dur="500"/>
                                        <p:tgtEl>
                                          <p:spTgt spid="9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91"/>
                                        </p:tgtEl>
                                        <p:attrNameLst>
                                          <p:attrName>style.visibility</p:attrName>
                                        </p:attrNameLst>
                                      </p:cBhvr>
                                      <p:to>
                                        <p:strVal val="visible"/>
                                      </p:to>
                                    </p:set>
                                    <p:animEffect transition="in" filter="wipe(left)">
                                      <p:cBhvr>
                                        <p:cTn id="12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9" grpId="0"/>
      <p:bldP spid="70" grpId="0"/>
      <p:bldP spid="71" grpId="0"/>
      <p:bldP spid="72" grpId="0"/>
      <p:bldP spid="73" grpId="0"/>
      <p:bldP spid="74" grpId="0"/>
      <p:bldP spid="75" grpId="0"/>
      <p:bldP spid="76" grpId="0"/>
      <p:bldP spid="77" grpId="0"/>
      <p:bldP spid="78" grpId="0"/>
      <p:bldP spid="79" grpId="0"/>
      <p:bldP spid="80" grpId="0"/>
      <p:bldP spid="84" grpId="0"/>
      <p:bldP spid="85" grpId="0"/>
      <p:bldP spid="86" grpId="0"/>
      <p:bldP spid="87" grpId="0"/>
      <p:bldP spid="88"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1322-5D43-C716-9344-543ABF1D1F5F}"/>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2CBFD28C-EAEA-EB3B-11E8-E1D24E89EC1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B253986-26B8-E09F-1CB9-D0FBE72F180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E2080C5-691F-ED7D-0A35-C2A5AECF853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3EC41167-F8B6-5F96-F8EF-8E19C4AEBE2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30E3C23-B112-E5F9-7DC8-B6223D003B76}"/>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FA42C2-1C2F-7743-2CC5-6D82F33F03EB}"/>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92913F-5A58-356E-C558-21DF27619813}"/>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2C7EA8-A512-6417-D7C9-5C259F07FEF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DAB962C3-8906-F6CB-E999-971533BC48C9}"/>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DDE8F524-89EE-C3BE-0D11-44E7ABEE9B72}"/>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974AD4B-1B99-7516-80E6-A062B99708A5}"/>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DC36C28E-8E4E-2A7B-92C4-5AADDDAA8079}"/>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419808DB-7751-87BA-5058-79391FE470D2}"/>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A4F4B31E-82D9-9906-8EED-4FB640A25B93}"/>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2266470B-8707-E316-F58B-DB0BBCF4C4DE}"/>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46F74-BF6C-7920-EFEB-0C82791D2B3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E3C763C3-F6AA-4EA0-05E4-F7DE84BD77FB}"/>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FD8ADC44-5961-4B0C-D8D3-11C98F5ABED9}"/>
              </a:ext>
            </a:extLst>
          </p:cNvPr>
          <p:cNvSpPr/>
          <p:nvPr/>
        </p:nvSpPr>
        <p:spPr>
          <a:xfrm>
            <a:off x="197593" y="1405395"/>
            <a:ext cx="11052999" cy="115944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634E441-812D-70D7-484F-9332331FD48B}"/>
              </a:ext>
            </a:extLst>
          </p:cNvPr>
          <p:cNvSpPr txBox="1"/>
          <p:nvPr/>
        </p:nvSpPr>
        <p:spPr>
          <a:xfrm>
            <a:off x="117177" y="250546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53" name="TextBox 52">
            <a:extLst>
              <a:ext uri="{FF2B5EF4-FFF2-40B4-BE49-F238E27FC236}">
                <a16:creationId xmlns:a16="http://schemas.microsoft.com/office/drawing/2014/main" id="{6EBD5333-4801-0DAD-DB39-22BE0F54D01D}"/>
              </a:ext>
            </a:extLst>
          </p:cNvPr>
          <p:cNvSpPr txBox="1"/>
          <p:nvPr/>
        </p:nvSpPr>
        <p:spPr>
          <a:xfrm>
            <a:off x="197593" y="1366357"/>
            <a:ext cx="758405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Luvện tập 3. </a:t>
            </a:r>
            <a:r>
              <a:rPr lang="vi-VN" sz="2400" kern="100" dirty="0">
                <a:solidFill>
                  <a:schemeClr val="bg1"/>
                </a:solidFill>
                <a:effectLst/>
                <a:latin typeface="+mj-lt"/>
                <a:ea typeface="Arial" panose="020B0604020202020204" pitchFamily="34" charset="0"/>
                <a:cs typeface="Times New Roman" panose="02020603050405020304" pitchFamily="18" charset="0"/>
              </a:rPr>
              <a:t>Tìm các khoảng đơn điệu của các hàm số sau:</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0A40ACE-16AA-D00B-F378-0D216D242438}"/>
                  </a:ext>
                </a:extLst>
              </p:cNvPr>
              <p:cNvSpPr txBox="1"/>
              <p:nvPr/>
            </p:nvSpPr>
            <p:spPr>
              <a:xfrm>
                <a:off x="941408" y="1662616"/>
                <a:ext cx="3843235"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00A40ACE-16AA-D00B-F378-0D216D242438}"/>
                  </a:ext>
                </a:extLst>
              </p:cNvPr>
              <p:cNvSpPr txBox="1">
                <a:spLocks noRot="1" noChangeAspect="1" noMove="1" noResize="1" noEditPoints="1" noAdjustHandles="1" noChangeArrowheads="1" noChangeShapeType="1" noTextEdit="1"/>
              </p:cNvSpPr>
              <p:nvPr/>
            </p:nvSpPr>
            <p:spPr>
              <a:xfrm>
                <a:off x="941408" y="1662616"/>
                <a:ext cx="3843235" cy="937308"/>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7A79705-10BB-5B9B-3371-3F3D58279754}"/>
                  </a:ext>
                </a:extLst>
              </p:cNvPr>
              <p:cNvSpPr txBox="1"/>
              <p:nvPr/>
            </p:nvSpPr>
            <p:spPr>
              <a:xfrm>
                <a:off x="5714614" y="1637665"/>
                <a:ext cx="6094378"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D7A79705-10BB-5B9B-3371-3F3D58279754}"/>
                  </a:ext>
                </a:extLst>
              </p:cNvPr>
              <p:cNvSpPr txBox="1">
                <a:spLocks noRot="1" noChangeAspect="1" noMove="1" noResize="1" noEditPoints="1" noAdjustHandles="1" noChangeArrowheads="1" noChangeShapeType="1" noTextEdit="1"/>
              </p:cNvSpPr>
              <p:nvPr/>
            </p:nvSpPr>
            <p:spPr>
              <a:xfrm>
                <a:off x="5714614" y="1637665"/>
                <a:ext cx="6094378" cy="987963"/>
              </a:xfrm>
              <a:prstGeom prst="rect">
                <a:avLst/>
              </a:prstGeom>
              <a:blipFill>
                <a:blip r:embed="rId4"/>
                <a:stretch>
                  <a:fillRect/>
                </a:stretch>
              </a:blipFill>
            </p:spPr>
            <p:txBody>
              <a:bodyPr/>
              <a:lstStyle/>
              <a:p>
                <a:r>
                  <a:rPr lang="vi-VN">
                    <a:noFill/>
                  </a:rPr>
                  <a:t> </a:t>
                </a:r>
              </a:p>
            </p:txBody>
          </p:sp>
        </mc:Fallback>
      </mc:AlternateContent>
      <p:sp>
        <p:nvSpPr>
          <p:cNvPr id="60" name="TextBox 59">
            <a:extLst>
              <a:ext uri="{FF2B5EF4-FFF2-40B4-BE49-F238E27FC236}">
                <a16:creationId xmlns:a16="http://schemas.microsoft.com/office/drawing/2014/main" id="{95A0495B-412F-5E57-9395-8ABE4B4B4A5E}"/>
              </a:ext>
            </a:extLst>
          </p:cNvPr>
          <p:cNvSpPr txBox="1"/>
          <p:nvPr/>
        </p:nvSpPr>
        <p:spPr>
          <a:xfrm>
            <a:off x="840472" y="1892945"/>
            <a:ext cx="466927" cy="461665"/>
          </a:xfrm>
          <a:prstGeom prst="rect">
            <a:avLst/>
          </a:prstGeom>
          <a:noFill/>
        </p:spPr>
        <p:txBody>
          <a:bodyPr wrap="square" rtlCol="0">
            <a:spAutoFit/>
          </a:bodyPr>
          <a:lstStyle/>
          <a:p>
            <a:r>
              <a:rPr lang="vi-VN" sz="2400" dirty="0">
                <a:solidFill>
                  <a:schemeClr val="bg1"/>
                </a:solidFill>
                <a:latin typeface="+mj-lt"/>
              </a:rPr>
              <a:t>a)</a:t>
            </a:r>
          </a:p>
        </p:txBody>
      </p:sp>
      <p:sp>
        <p:nvSpPr>
          <p:cNvPr id="61" name="TextBox 60">
            <a:extLst>
              <a:ext uri="{FF2B5EF4-FFF2-40B4-BE49-F238E27FC236}">
                <a16:creationId xmlns:a16="http://schemas.microsoft.com/office/drawing/2014/main" id="{5BC2E077-DCB0-BA91-88FF-CC5372F2476C}"/>
              </a:ext>
            </a:extLst>
          </p:cNvPr>
          <p:cNvSpPr txBox="1"/>
          <p:nvPr/>
        </p:nvSpPr>
        <p:spPr>
          <a:xfrm>
            <a:off x="7160208" y="1968174"/>
            <a:ext cx="466927" cy="461665"/>
          </a:xfrm>
          <a:prstGeom prst="rect">
            <a:avLst/>
          </a:prstGeom>
          <a:noFill/>
        </p:spPr>
        <p:txBody>
          <a:bodyPr wrap="square" rtlCol="0">
            <a:spAutoFit/>
          </a:bodyPr>
          <a:lstStyle/>
          <a:p>
            <a:r>
              <a:rPr lang="vi-VN" sz="2400" dirty="0">
                <a:solidFill>
                  <a:schemeClr val="bg1"/>
                </a:solidFill>
                <a:latin typeface="+mj-lt"/>
              </a:rPr>
              <a:t>b)</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7280D3E-A37E-DF28-D652-5EBE99961C3B}"/>
                  </a:ext>
                </a:extLst>
              </p:cNvPr>
              <p:cNvSpPr txBox="1"/>
              <p:nvPr/>
            </p:nvSpPr>
            <p:spPr>
              <a:xfrm>
                <a:off x="100797" y="2880198"/>
                <a:ext cx="5783902" cy="468077"/>
              </a:xfrm>
              <a:prstGeom prst="rect">
                <a:avLst/>
              </a:prstGeom>
              <a:noFill/>
            </p:spPr>
            <p:txBody>
              <a:bodyPr wrap="square">
                <a:spAutoFit/>
              </a:bodyPr>
              <a:lstStyle/>
              <a:p>
                <a:pPr>
                  <a:lnSpc>
                    <a:spcPct val="107000"/>
                  </a:lnSpc>
                  <a:spcAft>
                    <a:spcPts val="800"/>
                  </a:spcAft>
                </a:pPr>
                <a:r>
                  <a:rPr lang="en-US" sz="2400" kern="100" dirty="0">
                    <a:solidFill>
                      <a:schemeClr val="bg1"/>
                    </a:solidFill>
                    <a:latin typeface="+mj-lt"/>
                    <a:ea typeface="Arial" panose="020B0604020202020204" pitchFamily="34" charset="0"/>
                    <a:cs typeface="Times New Roman" panose="02020603050405020304" pitchFamily="18" charset="0"/>
                  </a:rPr>
                  <a:t>b</a:t>
                </a:r>
                <a:r>
                  <a:rPr lang="vi-VN" sz="2400" kern="100" dirty="0">
                    <a:solidFill>
                      <a:schemeClr val="bg1"/>
                    </a:solidFill>
                    <a:effectLst/>
                    <a:latin typeface="+mj-lt"/>
                    <a:ea typeface="Arial" panose="020B0604020202020204" pitchFamily="34" charset="0"/>
                    <a:cs typeface="Times New Roman" panose="02020603050405020304" pitchFamily="18" charset="0"/>
                  </a:rPr>
                  <a:t>) 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400" b="0" i="1" kern="100" smtClean="0">
                            <a:solidFill>
                              <a:schemeClr val="bg1"/>
                            </a:solidFill>
                            <a:effectLst/>
                            <a:latin typeface="Cambria Math" panose="02040503050406030204" pitchFamily="18"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cs typeface="Times New Roman" panose="02020603050405020304" pitchFamily="18" charset="0"/>
                          </a:rPr>
                          <m:t>2</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D7280D3E-A37E-DF28-D652-5EBE99961C3B}"/>
                  </a:ext>
                </a:extLst>
              </p:cNvPr>
              <p:cNvSpPr txBox="1">
                <a:spLocks noRot="1" noChangeAspect="1" noMove="1" noResize="1" noEditPoints="1" noAdjustHandles="1" noChangeArrowheads="1" noChangeShapeType="1" noTextEdit="1"/>
              </p:cNvSpPr>
              <p:nvPr/>
            </p:nvSpPr>
            <p:spPr>
              <a:xfrm>
                <a:off x="100797" y="2880198"/>
                <a:ext cx="5783902" cy="468077"/>
              </a:xfrm>
              <a:prstGeom prst="rect">
                <a:avLst/>
              </a:prstGeom>
              <a:blipFill>
                <a:blip r:embed="rId5"/>
                <a:stretch>
                  <a:fillRect l="-1688" t="-10390" b="-285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CEAACA4-CFBB-4207-E6B5-51418B5AC84C}"/>
                  </a:ext>
                </a:extLst>
              </p:cNvPr>
              <p:cNvSpPr txBox="1"/>
              <p:nvPr/>
            </p:nvSpPr>
            <p:spPr>
              <a:xfrm>
                <a:off x="20381" y="3189259"/>
                <a:ext cx="5681438" cy="108042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BCEAACA4-CFBB-4207-E6B5-51418B5AC84C}"/>
                  </a:ext>
                </a:extLst>
              </p:cNvPr>
              <p:cNvSpPr txBox="1">
                <a:spLocks noRot="1" noChangeAspect="1" noMove="1" noResize="1" noEditPoints="1" noAdjustHandles="1" noChangeArrowheads="1" noChangeShapeType="1" noTextEdit="1"/>
              </p:cNvSpPr>
              <p:nvPr/>
            </p:nvSpPr>
            <p:spPr>
              <a:xfrm>
                <a:off x="20381" y="3189259"/>
                <a:ext cx="5681438" cy="108042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1A69C30-29CE-2C2D-4148-EC67B608CAEE}"/>
                  </a:ext>
                </a:extLst>
              </p:cNvPr>
              <p:cNvSpPr txBox="1"/>
              <p:nvPr/>
            </p:nvSpPr>
            <p:spPr>
              <a:xfrm>
                <a:off x="5477164" y="3215932"/>
                <a:ext cx="2238102" cy="105804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B1A69C30-29CE-2C2D-4148-EC67B608CAEE}"/>
                  </a:ext>
                </a:extLst>
              </p:cNvPr>
              <p:cNvSpPr txBox="1">
                <a:spLocks noRot="1" noChangeAspect="1" noMove="1" noResize="1" noEditPoints="1" noAdjustHandles="1" noChangeArrowheads="1" noChangeShapeType="1" noTextEdit="1"/>
              </p:cNvSpPr>
              <p:nvPr/>
            </p:nvSpPr>
            <p:spPr>
              <a:xfrm>
                <a:off x="5477164" y="3215932"/>
                <a:ext cx="2238102" cy="1058047"/>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9258792-96FA-D439-648C-73D30E4BA458}"/>
                  </a:ext>
                </a:extLst>
              </p:cNvPr>
              <p:cNvSpPr txBox="1"/>
              <p:nvPr/>
            </p:nvSpPr>
            <p:spPr>
              <a:xfrm>
                <a:off x="7531488" y="3492973"/>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B9258792-96FA-D439-648C-73D30E4BA458}"/>
                  </a:ext>
                </a:extLst>
              </p:cNvPr>
              <p:cNvSpPr txBox="1">
                <a:spLocks noRot="1" noChangeAspect="1" noMove="1" noResize="1" noEditPoints="1" noAdjustHandles="1" noChangeArrowheads="1" noChangeShapeType="1" noTextEdit="1"/>
              </p:cNvSpPr>
              <p:nvPr/>
            </p:nvSpPr>
            <p:spPr>
              <a:xfrm>
                <a:off x="7531488" y="3492973"/>
                <a:ext cx="858973"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1B879B-6766-C771-8440-FE776F835CCA}"/>
                  </a:ext>
                </a:extLst>
              </p:cNvPr>
              <p:cNvSpPr txBox="1"/>
              <p:nvPr/>
            </p:nvSpPr>
            <p:spPr>
              <a:xfrm>
                <a:off x="8097978" y="3497471"/>
                <a:ext cx="2482436"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C1B879B-6766-C771-8440-FE776F835CCA}"/>
                  </a:ext>
                </a:extLst>
              </p:cNvPr>
              <p:cNvSpPr txBox="1">
                <a:spLocks noRot="1" noChangeAspect="1" noMove="1" noResize="1" noEditPoints="1" noAdjustHandles="1" noChangeArrowheads="1" noChangeShapeType="1" noTextEdit="1"/>
              </p:cNvSpPr>
              <p:nvPr/>
            </p:nvSpPr>
            <p:spPr>
              <a:xfrm>
                <a:off x="8097978" y="3497471"/>
                <a:ext cx="2482436" cy="590098"/>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11FB026-4ABE-9262-C53F-F86A1E6FAC19}"/>
                  </a:ext>
                </a:extLst>
              </p:cNvPr>
              <p:cNvSpPr txBox="1"/>
              <p:nvPr/>
            </p:nvSpPr>
            <p:spPr>
              <a:xfrm>
                <a:off x="10385918" y="3253085"/>
                <a:ext cx="1513093"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211FB026-4ABE-9262-C53F-F86A1E6FAC19}"/>
                  </a:ext>
                </a:extLst>
              </p:cNvPr>
              <p:cNvSpPr txBox="1">
                <a:spLocks noRot="1" noChangeAspect="1" noMove="1" noResize="1" noEditPoints="1" noAdjustHandles="1" noChangeArrowheads="1" noChangeShapeType="1" noTextEdit="1"/>
              </p:cNvSpPr>
              <p:nvPr/>
            </p:nvSpPr>
            <p:spPr>
              <a:xfrm>
                <a:off x="10385918" y="3253085"/>
                <a:ext cx="1513093" cy="749629"/>
              </a:xfrm>
              <a:prstGeom prst="rect">
                <a:avLst/>
              </a:prstGeom>
              <a:blipFill>
                <a:blip r:embed="rId10"/>
                <a:stretch>
                  <a:fillRect b="-13821"/>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9D43B217-25A1-A468-333F-E672F771E260}"/>
              </a:ext>
            </a:extLst>
          </p:cNvPr>
          <p:cNvSpPr txBox="1"/>
          <p:nvPr/>
        </p:nvSpPr>
        <p:spPr>
          <a:xfrm>
            <a:off x="84265" y="4089085"/>
            <a:ext cx="444936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cxnSp>
        <p:nvCxnSpPr>
          <p:cNvPr id="25" name="Straight Connector 24">
            <a:extLst>
              <a:ext uri="{FF2B5EF4-FFF2-40B4-BE49-F238E27FC236}">
                <a16:creationId xmlns:a16="http://schemas.microsoft.com/office/drawing/2014/main" id="{1E7D9022-C617-1E82-2C9E-76F2F5C918BC}"/>
              </a:ext>
            </a:extLst>
          </p:cNvPr>
          <p:cNvCxnSpPr>
            <a:cxnSpLocks/>
          </p:cNvCxnSpPr>
          <p:nvPr/>
        </p:nvCxnSpPr>
        <p:spPr>
          <a:xfrm>
            <a:off x="189380" y="4990750"/>
            <a:ext cx="74085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ED6E21-BE2B-E363-185B-19817462931D}"/>
              </a:ext>
            </a:extLst>
          </p:cNvPr>
          <p:cNvCxnSpPr>
            <a:cxnSpLocks/>
          </p:cNvCxnSpPr>
          <p:nvPr/>
        </p:nvCxnSpPr>
        <p:spPr>
          <a:xfrm flipV="1">
            <a:off x="189380" y="5399844"/>
            <a:ext cx="7408560" cy="5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29CA07-FC39-C75B-BDAF-7A789AC61247}"/>
              </a:ext>
            </a:extLst>
          </p:cNvPr>
          <p:cNvCxnSpPr>
            <a:cxnSpLocks/>
          </p:cNvCxnSpPr>
          <p:nvPr/>
        </p:nvCxnSpPr>
        <p:spPr>
          <a:xfrm>
            <a:off x="928683" y="460650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4A39EA1-0C94-806F-561C-5D114B53A800}"/>
                  </a:ext>
                </a:extLst>
              </p:cNvPr>
              <p:cNvSpPr txBox="1"/>
              <p:nvPr/>
            </p:nvSpPr>
            <p:spPr>
              <a:xfrm>
                <a:off x="114059" y="494412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8" name="TextBox 27">
                <a:extLst>
                  <a:ext uri="{FF2B5EF4-FFF2-40B4-BE49-F238E27FC236}">
                    <a16:creationId xmlns:a16="http://schemas.microsoft.com/office/drawing/2014/main" id="{F4A39EA1-0C94-806F-561C-5D114B53A800}"/>
                  </a:ext>
                </a:extLst>
              </p:cNvPr>
              <p:cNvSpPr txBox="1">
                <a:spLocks noRot="1" noChangeAspect="1" noMove="1" noResize="1" noEditPoints="1" noAdjustHandles="1" noChangeArrowheads="1" noChangeShapeType="1" noTextEdit="1"/>
              </p:cNvSpPr>
              <p:nvPr/>
            </p:nvSpPr>
            <p:spPr>
              <a:xfrm>
                <a:off x="114059" y="4944129"/>
                <a:ext cx="736534" cy="461665"/>
              </a:xfrm>
              <a:prstGeom prst="rect">
                <a:avLst/>
              </a:prstGeom>
              <a:blipFill>
                <a:blip r:embed="rId11"/>
                <a:stretch>
                  <a:fillRect l="-7438"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FEFE12-8C10-0616-6FA0-4CA44A699928}"/>
                  </a:ext>
                </a:extLst>
              </p:cNvPr>
              <p:cNvSpPr txBox="1"/>
              <p:nvPr/>
            </p:nvSpPr>
            <p:spPr>
              <a:xfrm>
                <a:off x="404728" y="448246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29" name="TextBox 28">
                <a:extLst>
                  <a:ext uri="{FF2B5EF4-FFF2-40B4-BE49-F238E27FC236}">
                    <a16:creationId xmlns:a16="http://schemas.microsoft.com/office/drawing/2014/main" id="{B5FEFE12-8C10-0616-6FA0-4CA44A699928}"/>
                  </a:ext>
                </a:extLst>
              </p:cNvPr>
              <p:cNvSpPr txBox="1">
                <a:spLocks noRot="1" noChangeAspect="1" noMove="1" noResize="1" noEditPoints="1" noAdjustHandles="1" noChangeArrowheads="1" noChangeShapeType="1" noTextEdit="1"/>
              </p:cNvSpPr>
              <p:nvPr/>
            </p:nvSpPr>
            <p:spPr>
              <a:xfrm>
                <a:off x="404728" y="4482463"/>
                <a:ext cx="362440"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2EAEB5E-EA5F-1784-B635-B6322F963058}"/>
                  </a:ext>
                </a:extLst>
              </p:cNvPr>
              <p:cNvSpPr txBox="1"/>
              <p:nvPr/>
            </p:nvSpPr>
            <p:spPr>
              <a:xfrm>
                <a:off x="123308" y="576539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0" name="TextBox 29">
                <a:extLst>
                  <a:ext uri="{FF2B5EF4-FFF2-40B4-BE49-F238E27FC236}">
                    <a16:creationId xmlns:a16="http://schemas.microsoft.com/office/drawing/2014/main" id="{72EAEB5E-EA5F-1784-B635-B6322F963058}"/>
                  </a:ext>
                </a:extLst>
              </p:cNvPr>
              <p:cNvSpPr txBox="1">
                <a:spLocks noRot="1" noChangeAspect="1" noMove="1" noResize="1" noEditPoints="1" noAdjustHandles="1" noChangeArrowheads="1" noChangeShapeType="1" noTextEdit="1"/>
              </p:cNvSpPr>
              <p:nvPr/>
            </p:nvSpPr>
            <p:spPr>
              <a:xfrm>
                <a:off x="123308" y="5765391"/>
                <a:ext cx="736534" cy="461665"/>
              </a:xfrm>
              <a:prstGeom prst="rect">
                <a:avLst/>
              </a:prstGeom>
              <a:blipFill>
                <a:blip r:embed="rId13"/>
                <a:stretch>
                  <a:fillRect l="-6612"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9D3292A-B3AB-60F0-7A55-131491A4D67B}"/>
                  </a:ext>
                </a:extLst>
              </p:cNvPr>
              <p:cNvSpPr txBox="1"/>
              <p:nvPr/>
            </p:nvSpPr>
            <p:spPr>
              <a:xfrm>
                <a:off x="989968" y="44609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1" name="TextBox 30">
                <a:extLst>
                  <a:ext uri="{FF2B5EF4-FFF2-40B4-BE49-F238E27FC236}">
                    <a16:creationId xmlns:a16="http://schemas.microsoft.com/office/drawing/2014/main" id="{29D3292A-B3AB-60F0-7A55-131491A4D67B}"/>
                  </a:ext>
                </a:extLst>
              </p:cNvPr>
              <p:cNvSpPr txBox="1">
                <a:spLocks noRot="1" noChangeAspect="1" noMove="1" noResize="1" noEditPoints="1" noAdjustHandles="1" noChangeArrowheads="1" noChangeShapeType="1" noTextEdit="1"/>
              </p:cNvSpPr>
              <p:nvPr/>
            </p:nvSpPr>
            <p:spPr>
              <a:xfrm>
                <a:off x="989968" y="4460989"/>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92100FE-CB6E-6D58-D0A3-B692F9226111}"/>
                  </a:ext>
                </a:extLst>
              </p:cNvPr>
              <p:cNvSpPr txBox="1"/>
              <p:nvPr/>
            </p:nvSpPr>
            <p:spPr>
              <a:xfrm>
                <a:off x="6982106" y="45182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4" name="TextBox 33">
                <a:extLst>
                  <a:ext uri="{FF2B5EF4-FFF2-40B4-BE49-F238E27FC236}">
                    <a16:creationId xmlns:a16="http://schemas.microsoft.com/office/drawing/2014/main" id="{E92100FE-CB6E-6D58-D0A3-B692F9226111}"/>
                  </a:ext>
                </a:extLst>
              </p:cNvPr>
              <p:cNvSpPr txBox="1">
                <a:spLocks noRot="1" noChangeAspect="1" noMove="1" noResize="1" noEditPoints="1" noAdjustHandles="1" noChangeArrowheads="1" noChangeShapeType="1" noTextEdit="1"/>
              </p:cNvSpPr>
              <p:nvPr/>
            </p:nvSpPr>
            <p:spPr>
              <a:xfrm>
                <a:off x="6982106" y="4518217"/>
                <a:ext cx="658291" cy="461665"/>
              </a:xfrm>
              <a:prstGeom prst="rect">
                <a:avLst/>
              </a:prstGeom>
              <a:blipFill>
                <a:blip r:embed="rId1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2C0B1E0-AB5E-5E03-984A-B072F9DA08AE}"/>
                  </a:ext>
                </a:extLst>
              </p:cNvPr>
              <p:cNvSpPr txBox="1"/>
              <p:nvPr/>
            </p:nvSpPr>
            <p:spPr>
              <a:xfrm>
                <a:off x="2214094" y="44857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35" name="TextBox 34">
                <a:extLst>
                  <a:ext uri="{FF2B5EF4-FFF2-40B4-BE49-F238E27FC236}">
                    <a16:creationId xmlns:a16="http://schemas.microsoft.com/office/drawing/2014/main" id="{62C0B1E0-AB5E-5E03-984A-B072F9DA08AE}"/>
                  </a:ext>
                </a:extLst>
              </p:cNvPr>
              <p:cNvSpPr txBox="1">
                <a:spLocks noRot="1" noChangeAspect="1" noMove="1" noResize="1" noEditPoints="1" noAdjustHandles="1" noChangeArrowheads="1" noChangeShapeType="1" noTextEdit="1"/>
              </p:cNvSpPr>
              <p:nvPr/>
            </p:nvSpPr>
            <p:spPr>
              <a:xfrm>
                <a:off x="2214094" y="4485741"/>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A181DD1-5C2B-6F0E-14E2-1FA3CDCE3649}"/>
                  </a:ext>
                </a:extLst>
              </p:cNvPr>
              <p:cNvSpPr txBox="1"/>
              <p:nvPr/>
            </p:nvSpPr>
            <p:spPr>
              <a:xfrm>
                <a:off x="3954610" y="45166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36" name="TextBox 35">
                <a:extLst>
                  <a:ext uri="{FF2B5EF4-FFF2-40B4-BE49-F238E27FC236}">
                    <a16:creationId xmlns:a16="http://schemas.microsoft.com/office/drawing/2014/main" id="{1A181DD1-5C2B-6F0E-14E2-1FA3CDCE3649}"/>
                  </a:ext>
                </a:extLst>
              </p:cNvPr>
              <p:cNvSpPr txBox="1">
                <a:spLocks noRot="1" noChangeAspect="1" noMove="1" noResize="1" noEditPoints="1" noAdjustHandles="1" noChangeArrowheads="1" noChangeShapeType="1" noTextEdit="1"/>
              </p:cNvSpPr>
              <p:nvPr/>
            </p:nvSpPr>
            <p:spPr>
              <a:xfrm>
                <a:off x="3954610" y="4516634"/>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3BAA761-E4CD-4FE6-CD20-136FCCC0C4C0}"/>
                  </a:ext>
                </a:extLst>
              </p:cNvPr>
              <p:cNvSpPr txBox="1"/>
              <p:nvPr/>
            </p:nvSpPr>
            <p:spPr>
              <a:xfrm>
                <a:off x="2213491" y="4990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7" name="TextBox 36">
                <a:extLst>
                  <a:ext uri="{FF2B5EF4-FFF2-40B4-BE49-F238E27FC236}">
                    <a16:creationId xmlns:a16="http://schemas.microsoft.com/office/drawing/2014/main" id="{F3BAA761-E4CD-4FE6-CD20-136FCCC0C4C0}"/>
                  </a:ext>
                </a:extLst>
              </p:cNvPr>
              <p:cNvSpPr txBox="1">
                <a:spLocks noRot="1" noChangeAspect="1" noMove="1" noResize="1" noEditPoints="1" noAdjustHandles="1" noChangeArrowheads="1" noChangeShapeType="1" noTextEdit="1"/>
              </p:cNvSpPr>
              <p:nvPr/>
            </p:nvSpPr>
            <p:spPr>
              <a:xfrm>
                <a:off x="2213491" y="4990750"/>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111B93A-F266-27BE-D5D7-10E581432480}"/>
                  </a:ext>
                </a:extLst>
              </p:cNvPr>
              <p:cNvSpPr txBox="1"/>
              <p:nvPr/>
            </p:nvSpPr>
            <p:spPr>
              <a:xfrm>
                <a:off x="5537570" y="49925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8" name="TextBox 37">
                <a:extLst>
                  <a:ext uri="{FF2B5EF4-FFF2-40B4-BE49-F238E27FC236}">
                    <a16:creationId xmlns:a16="http://schemas.microsoft.com/office/drawing/2014/main" id="{3111B93A-F266-27BE-D5D7-10E581432480}"/>
                  </a:ext>
                </a:extLst>
              </p:cNvPr>
              <p:cNvSpPr txBox="1">
                <a:spLocks noRot="1" noChangeAspect="1" noMove="1" noResize="1" noEditPoints="1" noAdjustHandles="1" noChangeArrowheads="1" noChangeShapeType="1" noTextEdit="1"/>
              </p:cNvSpPr>
              <p:nvPr/>
            </p:nvSpPr>
            <p:spPr>
              <a:xfrm>
                <a:off x="5537570" y="4992583"/>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5DB3FBA-FBD1-4B6B-510B-44DE3CD26F41}"/>
                  </a:ext>
                </a:extLst>
              </p:cNvPr>
              <p:cNvSpPr txBox="1"/>
              <p:nvPr/>
            </p:nvSpPr>
            <p:spPr>
              <a:xfrm>
                <a:off x="2838443" y="49542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39" name="TextBox 38">
                <a:extLst>
                  <a:ext uri="{FF2B5EF4-FFF2-40B4-BE49-F238E27FC236}">
                    <a16:creationId xmlns:a16="http://schemas.microsoft.com/office/drawing/2014/main" id="{55DB3FBA-FBD1-4B6B-510B-44DE3CD26F41}"/>
                  </a:ext>
                </a:extLst>
              </p:cNvPr>
              <p:cNvSpPr txBox="1">
                <a:spLocks noRot="1" noChangeAspect="1" noMove="1" noResize="1" noEditPoints="1" noAdjustHandles="1" noChangeArrowheads="1" noChangeShapeType="1" noTextEdit="1"/>
              </p:cNvSpPr>
              <p:nvPr/>
            </p:nvSpPr>
            <p:spPr>
              <a:xfrm>
                <a:off x="2838443" y="4954284"/>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57188DE-5D61-3C2F-41CE-95CB2A74405E}"/>
                  </a:ext>
                </a:extLst>
              </p:cNvPr>
              <p:cNvSpPr txBox="1"/>
              <p:nvPr/>
            </p:nvSpPr>
            <p:spPr>
              <a:xfrm>
                <a:off x="6206489" y="49542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0" name="TextBox 39">
                <a:extLst>
                  <a:ext uri="{FF2B5EF4-FFF2-40B4-BE49-F238E27FC236}">
                    <a16:creationId xmlns:a16="http://schemas.microsoft.com/office/drawing/2014/main" id="{157188DE-5D61-3C2F-41CE-95CB2A74405E}"/>
                  </a:ext>
                </a:extLst>
              </p:cNvPr>
              <p:cNvSpPr txBox="1">
                <a:spLocks noRot="1" noChangeAspect="1" noMove="1" noResize="1" noEditPoints="1" noAdjustHandles="1" noChangeArrowheads="1" noChangeShapeType="1" noTextEdit="1"/>
              </p:cNvSpPr>
              <p:nvPr/>
            </p:nvSpPr>
            <p:spPr>
              <a:xfrm>
                <a:off x="6206489" y="4954284"/>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CD8E96D-FD3B-A01E-BCA7-456F8D64C774}"/>
                  </a:ext>
                </a:extLst>
              </p:cNvPr>
              <p:cNvSpPr txBox="1"/>
              <p:nvPr/>
            </p:nvSpPr>
            <p:spPr>
              <a:xfrm>
                <a:off x="1533297" y="49394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1" name="TextBox 40">
                <a:extLst>
                  <a:ext uri="{FF2B5EF4-FFF2-40B4-BE49-F238E27FC236}">
                    <a16:creationId xmlns:a16="http://schemas.microsoft.com/office/drawing/2014/main" id="{6CD8E96D-FD3B-A01E-BCA7-456F8D64C774}"/>
                  </a:ext>
                </a:extLst>
              </p:cNvPr>
              <p:cNvSpPr txBox="1">
                <a:spLocks noRot="1" noChangeAspect="1" noMove="1" noResize="1" noEditPoints="1" noAdjustHandles="1" noChangeArrowheads="1" noChangeShapeType="1" noTextEdit="1"/>
              </p:cNvSpPr>
              <p:nvPr/>
            </p:nvSpPr>
            <p:spPr>
              <a:xfrm>
                <a:off x="1533297" y="4939411"/>
                <a:ext cx="658291" cy="461665"/>
              </a:xfrm>
              <a:prstGeom prst="rect">
                <a:avLst/>
              </a:prstGeom>
              <a:blipFill>
                <a:blip r:embed="rId22"/>
                <a:stretch>
                  <a:fillRect/>
                </a:stretch>
              </a:blipFill>
            </p:spPr>
            <p:txBody>
              <a:bodyPr/>
              <a:lstStyle/>
              <a:p>
                <a:r>
                  <a:rPr lang="vi-VN">
                    <a:noFill/>
                  </a:rPr>
                  <a:t> </a:t>
                </a:r>
              </a:p>
            </p:txBody>
          </p:sp>
        </mc:Fallback>
      </mc:AlternateContent>
      <p:cxnSp>
        <p:nvCxnSpPr>
          <p:cNvPr id="42" name="Straight Arrow Connector 41">
            <a:extLst>
              <a:ext uri="{FF2B5EF4-FFF2-40B4-BE49-F238E27FC236}">
                <a16:creationId xmlns:a16="http://schemas.microsoft.com/office/drawing/2014/main" id="{A7A7AA0E-E4E4-6583-0841-4E4556AD220F}"/>
              </a:ext>
            </a:extLst>
          </p:cNvPr>
          <p:cNvCxnSpPr>
            <a:cxnSpLocks/>
          </p:cNvCxnSpPr>
          <p:nvPr/>
        </p:nvCxnSpPr>
        <p:spPr>
          <a:xfrm flipV="1">
            <a:off x="4827935" y="5753642"/>
            <a:ext cx="795675" cy="7450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52445BF-1326-B1D6-F648-3F68A89A5951}"/>
              </a:ext>
            </a:extLst>
          </p:cNvPr>
          <p:cNvCxnSpPr>
            <a:cxnSpLocks/>
          </p:cNvCxnSpPr>
          <p:nvPr/>
        </p:nvCxnSpPr>
        <p:spPr>
          <a:xfrm>
            <a:off x="1338812" y="5756441"/>
            <a:ext cx="912029" cy="68741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92B01BD-62EC-A1B7-3482-86A66FBBFFCF}"/>
              </a:ext>
            </a:extLst>
          </p:cNvPr>
          <p:cNvCxnSpPr>
            <a:cxnSpLocks/>
          </p:cNvCxnSpPr>
          <p:nvPr/>
        </p:nvCxnSpPr>
        <p:spPr>
          <a:xfrm>
            <a:off x="6019095" y="5763394"/>
            <a:ext cx="949595" cy="7027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29D810C-BDE8-DE06-DC00-7FF2823EA3D0}"/>
                  </a:ext>
                </a:extLst>
              </p:cNvPr>
              <p:cNvSpPr txBox="1"/>
              <p:nvPr/>
            </p:nvSpPr>
            <p:spPr>
              <a:xfrm>
                <a:off x="4338986" y="63755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5" name="TextBox 44">
                <a:extLst>
                  <a:ext uri="{FF2B5EF4-FFF2-40B4-BE49-F238E27FC236}">
                    <a16:creationId xmlns:a16="http://schemas.microsoft.com/office/drawing/2014/main" id="{629D810C-BDE8-DE06-DC00-7FF2823EA3D0}"/>
                  </a:ext>
                </a:extLst>
              </p:cNvPr>
              <p:cNvSpPr txBox="1">
                <a:spLocks noRot="1" noChangeAspect="1" noMove="1" noResize="1" noEditPoints="1" noAdjustHandles="1" noChangeArrowheads="1" noChangeShapeType="1" noTextEdit="1"/>
              </p:cNvSpPr>
              <p:nvPr/>
            </p:nvSpPr>
            <p:spPr>
              <a:xfrm>
                <a:off x="4338986" y="6375561"/>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970D56D-8B04-0441-DEBF-B846A017AD71}"/>
                  </a:ext>
                </a:extLst>
              </p:cNvPr>
              <p:cNvSpPr txBox="1"/>
              <p:nvPr/>
            </p:nvSpPr>
            <p:spPr>
              <a:xfrm>
                <a:off x="3642350" y="533852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6" name="TextBox 45">
                <a:extLst>
                  <a:ext uri="{FF2B5EF4-FFF2-40B4-BE49-F238E27FC236}">
                    <a16:creationId xmlns:a16="http://schemas.microsoft.com/office/drawing/2014/main" id="{2970D56D-8B04-0441-DEBF-B846A017AD71}"/>
                  </a:ext>
                </a:extLst>
              </p:cNvPr>
              <p:cNvSpPr txBox="1">
                <a:spLocks noRot="1" noChangeAspect="1" noMove="1" noResize="1" noEditPoints="1" noAdjustHandles="1" noChangeArrowheads="1" noChangeShapeType="1" noTextEdit="1"/>
              </p:cNvSpPr>
              <p:nvPr/>
            </p:nvSpPr>
            <p:spPr>
              <a:xfrm>
                <a:off x="3642350" y="5338527"/>
                <a:ext cx="658291" cy="461665"/>
              </a:xfrm>
              <a:prstGeom prst="rect">
                <a:avLst/>
              </a:prstGeom>
              <a:blipFill>
                <a:blip r:embed="rId2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80E4B84-2816-B31E-EED8-CA60A7B1019E}"/>
                  </a:ext>
                </a:extLst>
              </p:cNvPr>
              <p:cNvSpPr txBox="1"/>
              <p:nvPr/>
            </p:nvSpPr>
            <p:spPr>
              <a:xfrm>
                <a:off x="5433145" y="53355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7" name="TextBox 46">
                <a:extLst>
                  <a:ext uri="{FF2B5EF4-FFF2-40B4-BE49-F238E27FC236}">
                    <a16:creationId xmlns:a16="http://schemas.microsoft.com/office/drawing/2014/main" id="{580E4B84-2816-B31E-EED8-CA60A7B1019E}"/>
                  </a:ext>
                </a:extLst>
              </p:cNvPr>
              <p:cNvSpPr txBox="1">
                <a:spLocks noRot="1" noChangeAspect="1" noMove="1" noResize="1" noEditPoints="1" noAdjustHandles="1" noChangeArrowheads="1" noChangeShapeType="1" noTextEdit="1"/>
              </p:cNvSpPr>
              <p:nvPr/>
            </p:nvSpPr>
            <p:spPr>
              <a:xfrm>
                <a:off x="5433145" y="5335511"/>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0D041F0-56EB-1196-ABDD-D1A106671A73}"/>
                  </a:ext>
                </a:extLst>
              </p:cNvPr>
              <p:cNvSpPr txBox="1"/>
              <p:nvPr/>
            </p:nvSpPr>
            <p:spPr>
              <a:xfrm>
                <a:off x="6899670" y="63863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90D041F0-56EB-1196-ABDD-D1A106671A73}"/>
                  </a:ext>
                </a:extLst>
              </p:cNvPr>
              <p:cNvSpPr txBox="1">
                <a:spLocks noRot="1" noChangeAspect="1" noMove="1" noResize="1" noEditPoints="1" noAdjustHandles="1" noChangeArrowheads="1" noChangeShapeType="1" noTextEdit="1"/>
              </p:cNvSpPr>
              <p:nvPr/>
            </p:nvSpPr>
            <p:spPr>
              <a:xfrm>
                <a:off x="6899670" y="6386345"/>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E6B2C80-FD31-0772-63E2-0B183FAFAEC9}"/>
                  </a:ext>
                </a:extLst>
              </p:cNvPr>
              <p:cNvSpPr txBox="1"/>
              <p:nvPr/>
            </p:nvSpPr>
            <p:spPr>
              <a:xfrm>
                <a:off x="5516869" y="450187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49" name="TextBox 48">
                <a:extLst>
                  <a:ext uri="{FF2B5EF4-FFF2-40B4-BE49-F238E27FC236}">
                    <a16:creationId xmlns:a16="http://schemas.microsoft.com/office/drawing/2014/main" id="{8E6B2C80-FD31-0772-63E2-0B183FAFAEC9}"/>
                  </a:ext>
                </a:extLst>
              </p:cNvPr>
              <p:cNvSpPr txBox="1">
                <a:spLocks noRot="1" noChangeAspect="1" noMove="1" noResize="1" noEditPoints="1" noAdjustHandles="1" noChangeArrowheads="1" noChangeShapeType="1" noTextEdit="1"/>
              </p:cNvSpPr>
              <p:nvPr/>
            </p:nvSpPr>
            <p:spPr>
              <a:xfrm>
                <a:off x="5516869" y="4501876"/>
                <a:ext cx="658291" cy="461665"/>
              </a:xfrm>
              <a:prstGeom prst="rect">
                <a:avLst/>
              </a:prstGeom>
              <a:blipFill>
                <a:blip r:embed="rId27"/>
                <a:stretch>
                  <a:fillRect/>
                </a:stretch>
              </a:blipFill>
            </p:spPr>
            <p:txBody>
              <a:bodyPr/>
              <a:lstStyle/>
              <a:p>
                <a:r>
                  <a:rPr lang="vi-VN">
                    <a:noFill/>
                  </a:rPr>
                  <a:t> </a:t>
                </a:r>
              </a:p>
            </p:txBody>
          </p:sp>
        </mc:Fallback>
      </mc:AlternateContent>
      <p:cxnSp>
        <p:nvCxnSpPr>
          <p:cNvPr id="50" name="Straight Connector 49">
            <a:extLst>
              <a:ext uri="{FF2B5EF4-FFF2-40B4-BE49-F238E27FC236}">
                <a16:creationId xmlns:a16="http://schemas.microsoft.com/office/drawing/2014/main" id="{1B7A3102-2D9D-A028-7979-FF2DBD52DE0B}"/>
              </a:ext>
            </a:extLst>
          </p:cNvPr>
          <p:cNvCxnSpPr>
            <a:cxnSpLocks/>
          </p:cNvCxnSpPr>
          <p:nvPr/>
        </p:nvCxnSpPr>
        <p:spPr>
          <a:xfrm>
            <a:off x="4226486" y="499930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04DDCD4-D825-A831-9266-9FBAF4692188}"/>
              </a:ext>
            </a:extLst>
          </p:cNvPr>
          <p:cNvCxnSpPr>
            <a:cxnSpLocks/>
          </p:cNvCxnSpPr>
          <p:nvPr/>
        </p:nvCxnSpPr>
        <p:spPr>
          <a:xfrm>
            <a:off x="4314993" y="50020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CB2D032-D4F2-3305-AB04-27BB40D8402F}"/>
                  </a:ext>
                </a:extLst>
              </p:cNvPr>
              <p:cNvSpPr txBox="1"/>
              <p:nvPr/>
            </p:nvSpPr>
            <p:spPr>
              <a:xfrm>
                <a:off x="4702542" y="49363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2" name="TextBox 51">
                <a:extLst>
                  <a:ext uri="{FF2B5EF4-FFF2-40B4-BE49-F238E27FC236}">
                    <a16:creationId xmlns:a16="http://schemas.microsoft.com/office/drawing/2014/main" id="{CCB2D032-D4F2-3305-AB04-27BB40D8402F}"/>
                  </a:ext>
                </a:extLst>
              </p:cNvPr>
              <p:cNvSpPr txBox="1">
                <a:spLocks noRot="1" noChangeAspect="1" noMove="1" noResize="1" noEditPoints="1" noAdjustHandles="1" noChangeArrowheads="1" noChangeShapeType="1" noTextEdit="1"/>
              </p:cNvSpPr>
              <p:nvPr/>
            </p:nvSpPr>
            <p:spPr>
              <a:xfrm>
                <a:off x="4702542" y="4936332"/>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C936434-2757-0D59-4BF1-15C4B790350E}"/>
                  </a:ext>
                </a:extLst>
              </p:cNvPr>
              <p:cNvSpPr txBox="1"/>
              <p:nvPr/>
            </p:nvSpPr>
            <p:spPr>
              <a:xfrm>
                <a:off x="874361" y="533852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AC936434-2757-0D59-4BF1-15C4B790350E}"/>
                  </a:ext>
                </a:extLst>
              </p:cNvPr>
              <p:cNvSpPr txBox="1">
                <a:spLocks noRot="1" noChangeAspect="1" noMove="1" noResize="1" noEditPoints="1" noAdjustHandles="1" noChangeArrowheads="1" noChangeShapeType="1" noTextEdit="1"/>
              </p:cNvSpPr>
              <p:nvPr/>
            </p:nvSpPr>
            <p:spPr>
              <a:xfrm>
                <a:off x="874361" y="5338527"/>
                <a:ext cx="658291" cy="461665"/>
              </a:xfrm>
              <a:prstGeom prst="rect">
                <a:avLst/>
              </a:prstGeom>
              <a:blipFill>
                <a:blip r:embed="rId29"/>
                <a:stretch>
                  <a:fillRect l="-926"/>
                </a:stretch>
              </a:blipFill>
            </p:spPr>
            <p:txBody>
              <a:bodyPr/>
              <a:lstStyle/>
              <a:p>
                <a:r>
                  <a:rPr lang="vi-VN">
                    <a:noFill/>
                  </a:rPr>
                  <a:t> </a:t>
                </a:r>
              </a:p>
            </p:txBody>
          </p:sp>
        </mc:Fallback>
      </mc:AlternateContent>
      <p:cxnSp>
        <p:nvCxnSpPr>
          <p:cNvPr id="55" name="Straight Arrow Connector 54">
            <a:extLst>
              <a:ext uri="{FF2B5EF4-FFF2-40B4-BE49-F238E27FC236}">
                <a16:creationId xmlns:a16="http://schemas.microsoft.com/office/drawing/2014/main" id="{87232F4D-C925-4EF7-1FB4-03D86B7B417C}"/>
              </a:ext>
            </a:extLst>
          </p:cNvPr>
          <p:cNvCxnSpPr>
            <a:cxnSpLocks/>
          </p:cNvCxnSpPr>
          <p:nvPr/>
        </p:nvCxnSpPr>
        <p:spPr>
          <a:xfrm flipV="1">
            <a:off x="2702591" y="5800192"/>
            <a:ext cx="1091184" cy="64366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F25AAE6-F012-B890-7C81-89488109789C}"/>
                  </a:ext>
                </a:extLst>
              </p:cNvPr>
              <p:cNvSpPr txBox="1"/>
              <p:nvPr/>
            </p:nvSpPr>
            <p:spPr>
              <a:xfrm>
                <a:off x="2136068" y="63045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57" name="TextBox 56">
                <a:extLst>
                  <a:ext uri="{FF2B5EF4-FFF2-40B4-BE49-F238E27FC236}">
                    <a16:creationId xmlns:a16="http://schemas.microsoft.com/office/drawing/2014/main" id="{4F25AAE6-F012-B890-7C81-89488109789C}"/>
                  </a:ext>
                </a:extLst>
              </p:cNvPr>
              <p:cNvSpPr txBox="1">
                <a:spLocks noRot="1" noChangeAspect="1" noMove="1" noResize="1" noEditPoints="1" noAdjustHandles="1" noChangeArrowheads="1" noChangeShapeType="1" noTextEdit="1"/>
              </p:cNvSpPr>
              <p:nvPr/>
            </p:nvSpPr>
            <p:spPr>
              <a:xfrm>
                <a:off x="2136068" y="6304503"/>
                <a:ext cx="658291" cy="461665"/>
              </a:xfrm>
              <a:prstGeom prst="rect">
                <a:avLst/>
              </a:prstGeom>
              <a:blipFill>
                <a:blip r:embed="rId30"/>
                <a:stretch>
                  <a:fillRect/>
                </a:stretch>
              </a:blipFill>
            </p:spPr>
            <p:txBody>
              <a:bodyPr/>
              <a:lstStyle/>
              <a:p>
                <a:r>
                  <a:rPr lang="vi-VN">
                    <a:noFill/>
                  </a:rPr>
                  <a:t> </a:t>
                </a:r>
              </a:p>
            </p:txBody>
          </p:sp>
        </mc:Fallback>
      </mc:AlternateContent>
      <p:sp>
        <p:nvSpPr>
          <p:cNvPr id="58" name="TextBox 57">
            <a:extLst>
              <a:ext uri="{FF2B5EF4-FFF2-40B4-BE49-F238E27FC236}">
                <a16:creationId xmlns:a16="http://schemas.microsoft.com/office/drawing/2014/main" id="{D238E4F5-F216-686E-2B48-DD74C1A249CF}"/>
              </a:ext>
            </a:extLst>
          </p:cNvPr>
          <p:cNvSpPr txBox="1"/>
          <p:nvPr/>
        </p:nvSpPr>
        <p:spPr>
          <a:xfrm>
            <a:off x="7799060" y="4241407"/>
            <a:ext cx="359265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có:</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1AA53125-B60D-3298-CE04-B2066C509E9E}"/>
                  </a:ext>
                </a:extLst>
              </p:cNvPr>
              <p:cNvSpPr txBox="1"/>
              <p:nvPr/>
            </p:nvSpPr>
            <p:spPr>
              <a:xfrm>
                <a:off x="7820799" y="4680850"/>
                <a:ext cx="4081598" cy="853952"/>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3" name="TextBox 92">
                <a:extLst>
                  <a:ext uri="{FF2B5EF4-FFF2-40B4-BE49-F238E27FC236}">
                    <a16:creationId xmlns:a16="http://schemas.microsoft.com/office/drawing/2014/main" id="{1AA53125-B60D-3298-CE04-B2066C509E9E}"/>
                  </a:ext>
                </a:extLst>
              </p:cNvPr>
              <p:cNvSpPr txBox="1">
                <a:spLocks noRot="1" noChangeAspect="1" noMove="1" noResize="1" noEditPoints="1" noAdjustHandles="1" noChangeArrowheads="1" noChangeShapeType="1" noTextEdit="1"/>
              </p:cNvSpPr>
              <p:nvPr/>
            </p:nvSpPr>
            <p:spPr>
              <a:xfrm>
                <a:off x="7820799" y="4680850"/>
                <a:ext cx="4081598" cy="853952"/>
              </a:xfrm>
              <a:prstGeom prst="rect">
                <a:avLst/>
              </a:prstGeom>
              <a:blipFill>
                <a:blip r:embed="rId31"/>
                <a:stretch>
                  <a:fillRect l="-2392" t="-5714" r="-2242"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BD432ACB-85AD-ADD2-041F-0E9904178294}"/>
                  </a:ext>
                </a:extLst>
              </p:cNvPr>
              <p:cNvSpPr txBox="1"/>
              <p:nvPr/>
            </p:nvSpPr>
            <p:spPr>
              <a:xfrm>
                <a:off x="7852599" y="5613633"/>
                <a:ext cx="4025255"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đồng</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4" name="TextBox 93">
                <a:extLst>
                  <a:ext uri="{FF2B5EF4-FFF2-40B4-BE49-F238E27FC236}">
                    <a16:creationId xmlns:a16="http://schemas.microsoft.com/office/drawing/2014/main" id="{BD432ACB-85AD-ADD2-041F-0E9904178294}"/>
                  </a:ext>
                </a:extLst>
              </p:cNvPr>
              <p:cNvSpPr txBox="1">
                <a:spLocks noRot="1" noChangeAspect="1" noMove="1" noResize="1" noEditPoints="1" noAdjustHandles="1" noChangeArrowheads="1" noChangeShapeType="1" noTextEdit="1"/>
              </p:cNvSpPr>
              <p:nvPr/>
            </p:nvSpPr>
            <p:spPr>
              <a:xfrm>
                <a:off x="7852599" y="5613633"/>
                <a:ext cx="4025255" cy="856068"/>
              </a:xfrm>
              <a:prstGeom prst="rect">
                <a:avLst/>
              </a:prstGeom>
              <a:blipFill>
                <a:blip r:embed="rId32"/>
                <a:stretch>
                  <a:fillRect l="-2273" t="-5714" r="-2424" b="-15714"/>
                </a:stretch>
              </a:blipFill>
            </p:spPr>
            <p:txBody>
              <a:bodyPr/>
              <a:lstStyle/>
              <a:p>
                <a:r>
                  <a:rPr lang="vi-VN">
                    <a:noFill/>
                  </a:rPr>
                  <a:t> </a:t>
                </a:r>
              </a:p>
            </p:txBody>
          </p:sp>
        </mc:Fallback>
      </mc:AlternateContent>
      <p:sp>
        <p:nvSpPr>
          <p:cNvPr id="63" name="TextBox 2">
            <a:extLst>
              <a:ext uri="{FF2B5EF4-FFF2-40B4-BE49-F238E27FC236}">
                <a16:creationId xmlns:a16="http://schemas.microsoft.com/office/drawing/2014/main" id="{7411A811-E18D-43C5-7CE2-82AE651A588D}"/>
              </a:ext>
            </a:extLst>
          </p:cNvPr>
          <p:cNvSpPr txBox="1"/>
          <p:nvPr/>
        </p:nvSpPr>
        <p:spPr>
          <a:xfrm>
            <a:off x="2306167" y="545946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909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up)">
                                      <p:cBhvr>
                                        <p:cTn id="80" dur="500"/>
                                        <p:tgtEl>
                                          <p:spTgt spid="51"/>
                                        </p:tgtEl>
                                      </p:cBhvr>
                                    </p:animEffect>
                                  </p:childTnLst>
                                </p:cTn>
                              </p:par>
                              <p:par>
                                <p:cTn id="81" presetID="22" presetClass="entr" presetSubtype="1"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40"/>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up)">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wipe(down)">
                                      <p:cBhvr>
                                        <p:cTn id="113" dur="500"/>
                                        <p:tgtEl>
                                          <p:spTgt spid="55"/>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6"/>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nodeType="click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wipe(down)">
                                      <p:cBhvr>
                                        <p:cTn id="130" dur="500"/>
                                        <p:tgtEl>
                                          <p:spTgt spid="4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up)">
                                      <p:cBhvr>
                                        <p:cTn id="135" dur="500"/>
                                        <p:tgtEl>
                                          <p:spTgt spid="44"/>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4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4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48"/>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wipe(left)">
                                      <p:cBhvr>
                                        <p:cTn id="152" dur="500"/>
                                        <p:tgtEl>
                                          <p:spTgt spid="5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wipe(left)">
                                      <p:cBhvr>
                                        <p:cTn id="157" dur="500"/>
                                        <p:tgtEl>
                                          <p:spTgt spid="93"/>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94"/>
                                        </p:tgtEl>
                                        <p:attrNameLst>
                                          <p:attrName>style.visibility</p:attrName>
                                        </p:attrNameLst>
                                      </p:cBhvr>
                                      <p:to>
                                        <p:strVal val="visible"/>
                                      </p:to>
                                    </p:set>
                                    <p:animEffect transition="in" filter="wipe(left)">
                                      <p:cBhvr>
                                        <p:cTn id="16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9" grpId="0"/>
      <p:bldP spid="20" grpId="0"/>
      <p:bldP spid="21" grpId="0"/>
      <p:bldP spid="22" grpId="0"/>
      <p:bldP spid="23" grpId="0"/>
      <p:bldP spid="24" grpId="0"/>
      <p:bldP spid="28" grpId="0"/>
      <p:bldP spid="29" grpId="0"/>
      <p:bldP spid="30" grpId="0"/>
      <p:bldP spid="31" grpId="0"/>
      <p:bldP spid="34" grpId="0"/>
      <p:bldP spid="35" grpId="0"/>
      <p:bldP spid="36" grpId="0"/>
      <p:bldP spid="37" grpId="0"/>
      <p:bldP spid="38" grpId="0"/>
      <p:bldP spid="39" grpId="0"/>
      <p:bldP spid="40" grpId="0"/>
      <p:bldP spid="41" grpId="0"/>
      <p:bldP spid="45" grpId="0"/>
      <p:bldP spid="46" grpId="0"/>
      <p:bldP spid="47" grpId="0"/>
      <p:bldP spid="48" grpId="0"/>
      <p:bldP spid="49" grpId="0"/>
      <p:bldP spid="52" grpId="0"/>
      <p:bldP spid="54" grpId="0"/>
      <p:bldP spid="57" grpId="0"/>
      <p:bldP spid="58"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DC3AC-8BC3-BEC6-2818-28EF7254B638}"/>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096B37B-9B9B-8A53-DC6A-42ECBBEE6DE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A9D2810-DF85-90A7-4047-3B30C84586FD}"/>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96BD51D-3C31-6643-E87D-F0746977831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255D8E83-28F5-DECA-1B72-8A71F943761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3575CC1-674E-349F-A264-F6A5B8588FC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2183E0-FD86-8590-9B38-7F10022445A4}"/>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B579B8-65BF-AF04-D334-4C4820E9B10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21D14C-4787-FAA7-9C1B-537DBA55BAB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27618AEF-E0E8-2EFF-8B2C-906FE91834C7}"/>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152C1DAB-B195-4A4A-E039-499AE680A2C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F9624F1-5251-80D3-3C09-2A289DA6BD8D}"/>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9D4D5F84-8755-D4EA-D664-F07C0641E616}"/>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695506F2-45C3-2729-285E-73BB65AC998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62E3829-7198-F837-CB65-2D8AF4258ACE}"/>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C522CEF-0913-2D15-FC0F-13B11218EE4E}"/>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3181D7D6-5865-7AC2-7C29-993509BAEBDA}"/>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42B001B-99AD-AF45-1827-D2CAEC6B3116}"/>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DD044CEA-6182-BAAE-2407-AC07C56F62D2}"/>
              </a:ext>
            </a:extLst>
          </p:cNvPr>
          <p:cNvSpPr/>
          <p:nvPr/>
        </p:nvSpPr>
        <p:spPr>
          <a:xfrm>
            <a:off x="105784" y="1415255"/>
            <a:ext cx="12028842" cy="120032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B0880E0-49A9-BA1F-86F3-09D49932D4C5}"/>
              </a:ext>
            </a:extLst>
          </p:cNvPr>
          <p:cNvSpPr txBox="1"/>
          <p:nvPr/>
        </p:nvSpPr>
        <p:spPr>
          <a:xfrm>
            <a:off x="101656" y="257090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C279B1-ABD6-8362-7819-7C92DE6C4EBD}"/>
                  </a:ext>
                </a:extLst>
              </p:cNvPr>
              <p:cNvSpPr txBox="1"/>
              <p:nvPr/>
            </p:nvSpPr>
            <p:spPr>
              <a:xfrm>
                <a:off x="100797" y="1371602"/>
                <a:ext cx="12186641"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trong tình huống mở đầu bằng cách thực hiện lần lượt các yêu cầu sau:</a:t>
                </a:r>
              </a:p>
              <a:p>
                <a:r>
                  <a:rPr lang="vi-VN" sz="2400" kern="100" dirty="0">
                    <a:solidFill>
                      <a:schemeClr val="bg1"/>
                    </a:solidFill>
                    <a:effectLst/>
                    <a:latin typeface="+mj-lt"/>
                    <a:ea typeface="Arial" panose="020B0604020202020204" pitchFamily="34" charset="0"/>
                    <a:cs typeface="Times New Roman" panose="02020603050405020304" pitchFamily="18" charset="0"/>
                  </a:rPr>
                  <a:t>a) Theo ý nghĩa cơ học của đạo hàm, vận tốc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đạo hàm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tìm vận tốc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b) Xét dấu của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từ đó suy ra câu trả lời.</a:t>
                </a:r>
              </a:p>
            </p:txBody>
          </p:sp>
        </mc:Choice>
        <mc:Fallback xmlns="">
          <p:sp>
            <p:nvSpPr>
              <p:cNvPr id="22" name="TextBox 21">
                <a:extLst>
                  <a:ext uri="{FF2B5EF4-FFF2-40B4-BE49-F238E27FC236}">
                    <a16:creationId xmlns:a16="http://schemas.microsoft.com/office/drawing/2014/main" id="{F1C279B1-ABD6-8362-7819-7C92DE6C4EBD}"/>
                  </a:ext>
                </a:extLst>
              </p:cNvPr>
              <p:cNvSpPr txBox="1">
                <a:spLocks noRot="1" noChangeAspect="1" noMove="1" noResize="1" noEditPoints="1" noAdjustHandles="1" noChangeArrowheads="1" noChangeShapeType="1" noTextEdit="1"/>
              </p:cNvSpPr>
              <p:nvPr/>
            </p:nvSpPr>
            <p:spPr>
              <a:xfrm>
                <a:off x="100797" y="1371602"/>
                <a:ext cx="12186641" cy="1200329"/>
              </a:xfrm>
              <a:prstGeom prst="rect">
                <a:avLst/>
              </a:prstGeom>
              <a:blipFill>
                <a:blip r:embed="rId2"/>
                <a:stretch>
                  <a:fillRect l="-800" t="-4061" r="-100"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325DDA-9A4B-832B-F5B7-B66E55FAAE0A}"/>
                  </a:ext>
                </a:extLst>
              </p:cNvPr>
              <p:cNvSpPr txBox="1"/>
              <p:nvPr/>
            </p:nvSpPr>
            <p:spPr>
              <a:xfrm>
                <a:off x="5515969" y="2656680"/>
                <a:ext cx="6676031" cy="2246769"/>
              </a:xfrm>
              <a:prstGeom prst="rect">
                <a:avLst/>
              </a:prstGeom>
              <a:noFill/>
            </p:spPr>
            <p:txBody>
              <a:bodyPr wrap="square">
                <a:spAutoFit/>
              </a:bodyPr>
              <a:lstStyle/>
              <a:p>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Xét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nằm</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ngang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chiều</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dương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(H.1.1).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Giả</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sử</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𝑠</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mét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đã</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14:m>
                  <m:oMath xmlns:m="http://schemas.openxmlformats.org/officeDocument/2006/math">
                    <m:r>
                      <a:rPr lang="en-US" sz="20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oMath>
                </a14:m>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giây</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bởi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công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thức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b="0" i="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s</m:t>
                    </m:r>
                    <m:d>
                      <m:dPr>
                        <m:ctrlP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srgbClr val="FFFFFF"/>
                            </a:solidFill>
                            <a:latin typeface="Cambria Math" panose="02040503050406030204" pitchFamily="18" charset="0"/>
                            <a:cs typeface="Times New Roman" panose="02020603050405020304" pitchFamily="18" charset="0"/>
                          </a:rPr>
                        </m:ctrlPr>
                      </m:sSupPr>
                      <m:e>
                        <m:r>
                          <a:rPr lang="en-US" sz="2000" b="0" i="1" smtClean="0">
                            <a:solidFill>
                              <a:srgbClr val="FFFFFF"/>
                            </a:solidFill>
                            <a:latin typeface="Cambria Math" panose="02040503050406030204" pitchFamily="18" charset="0"/>
                            <a:cs typeface="Times New Roman" panose="02020603050405020304" pitchFamily="18" charset="0"/>
                          </a:rPr>
                          <m:t>𝑡</m:t>
                        </m:r>
                      </m:e>
                      <m:sup>
                        <m:r>
                          <a:rPr lang="en-US" sz="2000" b="0" i="1" smtClean="0">
                            <a:solidFill>
                              <a:srgbClr val="FFFFFF"/>
                            </a:solidFill>
                            <a:latin typeface="Cambria Math" panose="02040503050406030204" pitchFamily="18" charset="0"/>
                            <a:cs typeface="Times New Roman" panose="02020603050405020304" pitchFamily="18" charset="0"/>
                          </a:rPr>
                          <m:t>3</m:t>
                        </m:r>
                      </m:sup>
                    </m:sSup>
                    <m:r>
                      <a:rPr lang="en-US" sz="2000" b="0" i="1" smtClean="0">
                        <a:solidFill>
                          <a:srgbClr val="FFFFFF"/>
                        </a:solidFill>
                        <a:latin typeface="Cambria Math" panose="02040503050406030204" pitchFamily="18" charset="0"/>
                        <a:cs typeface="Times New Roman" panose="02020603050405020304" pitchFamily="18" charset="0"/>
                      </a:rPr>
                      <m:t>−</m:t>
                    </m:r>
                    <m:r>
                      <a:rPr lang="en-US" sz="2000" b="0" i="1" smtClean="0">
                        <a:solidFill>
                          <a:srgbClr val="FFFFFF"/>
                        </a:solidFill>
                        <a:latin typeface="Cambria Math" panose="02040503050406030204" pitchFamily="18" charset="0"/>
                        <a:cs typeface="Times New Roman" panose="02020603050405020304" pitchFamily="18" charset="0"/>
                      </a:rPr>
                      <m:t>9</m:t>
                    </m:r>
                    <m:sSup>
                      <m:sSupPr>
                        <m:ctrlPr>
                          <a:rPr lang="en-US" sz="2000" i="1" smtClean="0">
                            <a:solidFill>
                              <a:srgbClr val="FFFFFF"/>
                            </a:solidFill>
                            <a:latin typeface="Cambria Math" panose="02040503050406030204" pitchFamily="18" charset="0"/>
                            <a:cs typeface="Times New Roman" panose="02020603050405020304" pitchFamily="18" charset="0"/>
                          </a:rPr>
                        </m:ctrlPr>
                      </m:sSupPr>
                      <m:e>
                        <m:r>
                          <a:rPr lang="en-US" sz="2000" i="1">
                            <a:solidFill>
                              <a:srgbClr val="FFFFFF"/>
                            </a:solidFill>
                            <a:latin typeface="Cambria Math" panose="02040503050406030204" pitchFamily="18" charset="0"/>
                            <a:cs typeface="Times New Roman" panose="02020603050405020304" pitchFamily="18" charset="0"/>
                          </a:rPr>
                          <m:t>𝑡</m:t>
                        </m:r>
                      </m:e>
                      <m:sup>
                        <m:r>
                          <a:rPr lang="en-US" sz="2000" b="0" i="1" smtClean="0">
                            <a:solidFill>
                              <a:srgbClr val="FFFFFF"/>
                            </a:solidFill>
                            <a:latin typeface="Cambria Math" panose="02040503050406030204" pitchFamily="18" charset="0"/>
                            <a:cs typeface="Times New Roman" panose="02020603050405020304" pitchFamily="18" charset="0"/>
                          </a:rPr>
                          <m:t>2</m:t>
                        </m:r>
                      </m:sup>
                    </m:sSup>
                    <m:r>
                      <a:rPr lang="en-US" sz="2000" b="0" i="1" smtClean="0">
                        <a:solidFill>
                          <a:srgbClr val="FFFFFF"/>
                        </a:solidFill>
                        <a:latin typeface="Cambria Math" panose="02040503050406030204" pitchFamily="18" charset="0"/>
                        <a:cs typeface="Times New Roman" panose="02020603050405020304" pitchFamily="18" charset="0"/>
                      </a:rPr>
                      <m:t>+</m:t>
                    </m:r>
                    <m:r>
                      <a:rPr lang="en-US" sz="2000" b="0" i="1" smtClean="0">
                        <a:solidFill>
                          <a:srgbClr val="FFFFFF"/>
                        </a:solidFill>
                        <a:latin typeface="Cambria Math" panose="02040503050406030204" pitchFamily="18" charset="0"/>
                        <a:cs typeface="Times New Roman" panose="02020603050405020304" pitchFamily="18" charset="0"/>
                      </a:rPr>
                      <m:t>15</m:t>
                    </m:r>
                    <m:r>
                      <a:rPr lang="en-US" sz="2000" b="0" i="1" smtClean="0">
                        <a:solidFill>
                          <a:srgbClr val="FFFFFF"/>
                        </a:solidFill>
                        <a:latin typeface="Cambria Math" panose="02040503050406030204" pitchFamily="18" charset="0"/>
                        <a:cs typeface="Times New Roman" panose="02020603050405020304" pitchFamily="18" charset="0"/>
                      </a:rPr>
                      <m:t>𝑡</m:t>
                    </m:r>
                    <m:r>
                      <a:rPr lang="en-US" sz="2000" b="0" i="1" smtClean="0">
                        <a:solidFill>
                          <a:srgbClr val="FFFFFF"/>
                        </a:solidFill>
                        <a:latin typeface="Cambria Math" panose="02040503050406030204" pitchFamily="18" charset="0"/>
                        <a:cs typeface="Times New Roman" panose="02020603050405020304" pitchFamily="18" charset="0"/>
                      </a:rPr>
                      <m:t>, </m:t>
                    </m:r>
                    <m:r>
                      <a:rPr lang="en-US" sz="2000" b="0" i="1" smtClean="0">
                        <a:solidFill>
                          <a:srgbClr val="FFFFFF"/>
                        </a:solidFill>
                        <a:latin typeface="Cambria Math" panose="02040503050406030204" pitchFamily="18" charset="0"/>
                        <a:cs typeface="Times New Roman" panose="02020603050405020304" pitchFamily="18" charset="0"/>
                      </a:rPr>
                      <m:t>𝑡</m:t>
                    </m:r>
                    <m:r>
                      <a:rPr lang="en-US" sz="2000" b="0" i="1" smtClean="0">
                        <a:solidFill>
                          <a:srgbClr val="FFFFFF"/>
                        </a:solidFill>
                        <a:latin typeface="Cambria Math" panose="02040503050406030204" pitchFamily="18" charset="0"/>
                        <a:cs typeface="Times New Roman" panose="02020603050405020304" pitchFamily="18" charset="0"/>
                      </a:rPr>
                      <m:t>&gt;</m:t>
                    </m:r>
                    <m:r>
                      <a:rPr lang="en-US" sz="2000" b="0" i="1" smtClean="0">
                        <a:solidFill>
                          <a:srgbClr val="FFFFFF"/>
                        </a:solidFill>
                        <a:latin typeface="Cambria Math" panose="02040503050406030204" pitchFamily="18" charset="0"/>
                        <a:cs typeface="Times New Roman" panose="02020603050405020304" pitchFamily="18" charset="0"/>
                      </a:rPr>
                      <m:t>0</m:t>
                    </m:r>
                    <m:r>
                      <a:rPr lang="en-US" sz="2000" b="0" i="1" smtClean="0">
                        <a:solidFill>
                          <a:srgbClr val="FFFFFF"/>
                        </a:solidFill>
                        <a:latin typeface="Cambria Math" panose="02040503050406030204" pitchFamily="18" charset="0"/>
                        <a:cs typeface="Times New Roman" panose="02020603050405020304" pitchFamily="18" charset="0"/>
                      </a:rPr>
                      <m:t>.</m:t>
                    </m:r>
                  </m:oMath>
                </a14:m>
                <a:endParaRPr lang="vi-VN"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Hỏi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34325DDA-9A4B-832B-F5B7-B66E55FAAE0A}"/>
                  </a:ext>
                </a:extLst>
              </p:cNvPr>
              <p:cNvSpPr txBox="1">
                <a:spLocks noRot="1" noChangeAspect="1" noMove="1" noResize="1" noEditPoints="1" noAdjustHandles="1" noChangeArrowheads="1" noChangeShapeType="1" noTextEdit="1"/>
              </p:cNvSpPr>
              <p:nvPr/>
            </p:nvSpPr>
            <p:spPr>
              <a:xfrm>
                <a:off x="5515969" y="2656680"/>
                <a:ext cx="6676031" cy="2246769"/>
              </a:xfrm>
              <a:prstGeom prst="rect">
                <a:avLst/>
              </a:prstGeom>
              <a:blipFill>
                <a:blip r:embed="rId3"/>
                <a:stretch>
                  <a:fillRect l="-1005" t="-1630" r="-1553" b="-40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22030DC-B3F2-47D0-5D29-4863100AE3A7}"/>
                  </a:ext>
                </a:extLst>
              </p:cNvPr>
              <p:cNvSpPr txBox="1"/>
              <p:nvPr/>
            </p:nvSpPr>
            <p:spPr>
              <a:xfrm>
                <a:off x="100797" y="2934037"/>
                <a:ext cx="2319566" cy="461665"/>
              </a:xfrm>
              <a:prstGeom prst="rect">
                <a:avLst/>
              </a:prstGeom>
              <a:noFill/>
            </p:spPr>
            <p:txBody>
              <a:bodyPr wrap="square">
                <a:spAutoFit/>
              </a:bodyPr>
              <a:lstStyle/>
              <a:p>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4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𝑣</m:t>
                    </m:r>
                    <m:d>
                      <m:d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𝑆</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vi-VN" sz="2400" dirty="0"/>
              </a:p>
            </p:txBody>
          </p:sp>
        </mc:Choice>
        <mc:Fallback xmlns="">
          <p:sp>
            <p:nvSpPr>
              <p:cNvPr id="31" name="TextBox 30">
                <a:extLst>
                  <a:ext uri="{FF2B5EF4-FFF2-40B4-BE49-F238E27FC236}">
                    <a16:creationId xmlns:a16="http://schemas.microsoft.com/office/drawing/2014/main" id="{422030DC-B3F2-47D0-5D29-4863100AE3A7}"/>
                  </a:ext>
                </a:extLst>
              </p:cNvPr>
              <p:cNvSpPr txBox="1">
                <a:spLocks noRot="1" noChangeAspect="1" noMove="1" noResize="1" noEditPoints="1" noAdjustHandles="1" noChangeArrowheads="1" noChangeShapeType="1" noTextEdit="1"/>
              </p:cNvSpPr>
              <p:nvPr/>
            </p:nvSpPr>
            <p:spPr>
              <a:xfrm>
                <a:off x="100797" y="2934037"/>
                <a:ext cx="2319566" cy="461665"/>
              </a:xfrm>
              <a:prstGeom prst="rect">
                <a:avLst/>
              </a:prstGeom>
              <a:blipFill>
                <a:blip r:embed="rId4"/>
                <a:stretch>
                  <a:fillRect l="-421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62AC24-3463-CD3D-9B01-28AEE9C60A25}"/>
                  </a:ext>
                </a:extLst>
              </p:cNvPr>
              <p:cNvSpPr txBox="1"/>
              <p:nvPr/>
            </p:nvSpPr>
            <p:spPr>
              <a:xfrm>
                <a:off x="1904825" y="2923899"/>
                <a:ext cx="27325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FF"/>
                          </a:solidFill>
                          <a:latin typeface="Cambria Math" panose="02040503050406030204" pitchFamily="18"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cs typeface="Times New Roman" panose="02020603050405020304" pitchFamily="18" charset="0"/>
                            </a:rPr>
                          </m:ctrlPr>
                        </m:sSupPr>
                        <m:e>
                          <m:r>
                            <a:rPr lang="en-US" sz="2400" b="0" i="1" smtClean="0">
                              <a:solidFill>
                                <a:srgbClr val="FFFFFF"/>
                              </a:solidFill>
                              <a:latin typeface="Cambria Math" panose="02040503050406030204" pitchFamily="18" charset="0"/>
                              <a:cs typeface="Times New Roman" panose="02020603050405020304" pitchFamily="18" charset="0"/>
                            </a:rPr>
                            <m:t>3</m:t>
                          </m:r>
                          <m:r>
                            <a:rPr lang="en-US" sz="2400" b="0" i="1" smtClean="0">
                              <a:solidFill>
                                <a:srgbClr val="FFFFFF"/>
                              </a:solidFill>
                              <a:latin typeface="Cambria Math" panose="02040503050406030204" pitchFamily="18" charset="0"/>
                              <a:cs typeface="Times New Roman" panose="02020603050405020304" pitchFamily="18" charset="0"/>
                            </a:rPr>
                            <m:t>𝑡</m:t>
                          </m:r>
                        </m:e>
                        <m:sup>
                          <m:r>
                            <a:rPr lang="en-US" sz="2400" b="0" i="1" smtClean="0">
                              <a:solidFill>
                                <a:srgbClr val="FFFFFF"/>
                              </a:solidFill>
                              <a:latin typeface="Cambria Math" panose="02040503050406030204" pitchFamily="18" charset="0"/>
                              <a:cs typeface="Times New Roman" panose="02020603050405020304" pitchFamily="18" charset="0"/>
                            </a:rPr>
                            <m:t>2</m:t>
                          </m:r>
                        </m:sup>
                      </m:sSup>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18</m:t>
                      </m:r>
                      <m:r>
                        <a:rPr lang="en-US" sz="2400" b="0" i="1" smtClean="0">
                          <a:solidFill>
                            <a:srgbClr val="FFFFFF"/>
                          </a:solidFill>
                          <a:latin typeface="Cambria Math" panose="02040503050406030204" pitchFamily="18" charset="0"/>
                          <a:cs typeface="Times New Roman" panose="02020603050405020304" pitchFamily="18" charset="0"/>
                        </a:rPr>
                        <m:t>𝑡</m:t>
                      </m:r>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15</m:t>
                      </m:r>
                    </m:oMath>
                  </m:oMathPara>
                </a14:m>
                <a:endParaRPr lang="vi-VN" sz="2400" dirty="0"/>
              </a:p>
            </p:txBody>
          </p:sp>
        </mc:Choice>
        <mc:Fallback xmlns="">
          <p:sp>
            <p:nvSpPr>
              <p:cNvPr id="34" name="TextBox 33">
                <a:extLst>
                  <a:ext uri="{FF2B5EF4-FFF2-40B4-BE49-F238E27FC236}">
                    <a16:creationId xmlns:a16="http://schemas.microsoft.com/office/drawing/2014/main" id="{E862AC24-3463-CD3D-9B01-28AEE9C60A25}"/>
                  </a:ext>
                </a:extLst>
              </p:cNvPr>
              <p:cNvSpPr txBox="1">
                <a:spLocks noRot="1" noChangeAspect="1" noMove="1" noResize="1" noEditPoints="1" noAdjustHandles="1" noChangeArrowheads="1" noChangeShapeType="1" noTextEdit="1"/>
              </p:cNvSpPr>
              <p:nvPr/>
            </p:nvSpPr>
            <p:spPr>
              <a:xfrm>
                <a:off x="1904825" y="2923899"/>
                <a:ext cx="273258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DE52C46-60CE-DD38-5726-B1B2CE189A17}"/>
                  </a:ext>
                </a:extLst>
              </p:cNvPr>
              <p:cNvSpPr txBox="1"/>
              <p:nvPr/>
            </p:nvSpPr>
            <p:spPr>
              <a:xfrm>
                <a:off x="122313" y="3309732"/>
                <a:ext cx="1782512" cy="461665"/>
              </a:xfrm>
              <a:prstGeom prst="rect">
                <a:avLst/>
              </a:prstGeom>
              <a:noFill/>
            </p:spPr>
            <p:txBody>
              <a:bodyPr wrap="square">
                <a:spAutoFit/>
              </a:bodyPr>
              <a:lstStyle/>
              <a:p>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4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𝑣</m:t>
                    </m:r>
                    <m:d>
                      <m:d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0</m:t>
                    </m:r>
                  </m:oMath>
                </a14:m>
                <a:endParaRPr lang="vi-VN" sz="2400" dirty="0"/>
              </a:p>
            </p:txBody>
          </p:sp>
        </mc:Choice>
        <mc:Fallback xmlns="">
          <p:sp>
            <p:nvSpPr>
              <p:cNvPr id="35" name="TextBox 34">
                <a:extLst>
                  <a:ext uri="{FF2B5EF4-FFF2-40B4-BE49-F238E27FC236}">
                    <a16:creationId xmlns:a16="http://schemas.microsoft.com/office/drawing/2014/main" id="{9DE52C46-60CE-DD38-5726-B1B2CE189A17}"/>
                  </a:ext>
                </a:extLst>
              </p:cNvPr>
              <p:cNvSpPr txBox="1">
                <a:spLocks noRot="1" noChangeAspect="1" noMove="1" noResize="1" noEditPoints="1" noAdjustHandles="1" noChangeArrowheads="1" noChangeShapeType="1" noTextEdit="1"/>
              </p:cNvSpPr>
              <p:nvPr/>
            </p:nvSpPr>
            <p:spPr>
              <a:xfrm>
                <a:off x="122313" y="3309732"/>
                <a:ext cx="1782512" cy="461665"/>
              </a:xfrm>
              <a:prstGeom prst="rect">
                <a:avLst/>
              </a:prstGeom>
              <a:blipFill>
                <a:blip r:embed="rId6"/>
                <a:stretch>
                  <a:fillRect l="-513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BAC4C2E-8397-4368-0A4F-4C8B55BE8F4E}"/>
                  </a:ext>
                </a:extLst>
              </p:cNvPr>
              <p:cNvSpPr txBox="1"/>
              <p:nvPr/>
            </p:nvSpPr>
            <p:spPr>
              <a:xfrm>
                <a:off x="1602153" y="3309731"/>
                <a:ext cx="34171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cs typeface="Times New Roman" panose="02020603050405020304" pitchFamily="18" charset="0"/>
                            </a:rPr>
                          </m:ctrlPr>
                        </m:sSupPr>
                        <m:e>
                          <m:r>
                            <a:rPr lang="en-US" sz="2400" b="0" i="1" smtClean="0">
                              <a:solidFill>
                                <a:srgbClr val="FFFFFF"/>
                              </a:solidFill>
                              <a:latin typeface="Cambria Math" panose="02040503050406030204" pitchFamily="18" charset="0"/>
                              <a:cs typeface="Times New Roman" panose="02020603050405020304" pitchFamily="18" charset="0"/>
                            </a:rPr>
                            <m:t>3</m:t>
                          </m:r>
                          <m:r>
                            <a:rPr lang="en-US" sz="2400" b="0" i="1" smtClean="0">
                              <a:solidFill>
                                <a:srgbClr val="FFFFFF"/>
                              </a:solidFill>
                              <a:latin typeface="Cambria Math" panose="02040503050406030204" pitchFamily="18" charset="0"/>
                              <a:cs typeface="Times New Roman" panose="02020603050405020304" pitchFamily="18" charset="0"/>
                            </a:rPr>
                            <m:t>𝑡</m:t>
                          </m:r>
                        </m:e>
                        <m:sup>
                          <m:r>
                            <a:rPr lang="en-US" sz="2400" b="0" i="1" smtClean="0">
                              <a:solidFill>
                                <a:srgbClr val="FFFFFF"/>
                              </a:solidFill>
                              <a:latin typeface="Cambria Math" panose="02040503050406030204" pitchFamily="18" charset="0"/>
                              <a:cs typeface="Times New Roman" panose="02020603050405020304" pitchFamily="18" charset="0"/>
                            </a:rPr>
                            <m:t>2</m:t>
                          </m:r>
                        </m:sup>
                      </m:sSup>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18</m:t>
                      </m:r>
                      <m:r>
                        <a:rPr lang="en-US" sz="2400" b="0" i="1" smtClean="0">
                          <a:solidFill>
                            <a:srgbClr val="FFFFFF"/>
                          </a:solidFill>
                          <a:latin typeface="Cambria Math" panose="02040503050406030204" pitchFamily="18" charset="0"/>
                          <a:cs typeface="Times New Roman" panose="02020603050405020304" pitchFamily="18" charset="0"/>
                        </a:rPr>
                        <m:t>𝑡</m:t>
                      </m:r>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15</m:t>
                      </m:r>
                      <m:r>
                        <a:rPr lang="en-US" sz="2400" b="0" i="1" smtClean="0">
                          <a:solidFill>
                            <a:srgbClr val="FFFFFF"/>
                          </a:solidFill>
                          <a:latin typeface="Cambria Math" panose="02040503050406030204" pitchFamily="18" charset="0"/>
                          <a:cs typeface="Times New Roman" panose="02020603050405020304" pitchFamily="18" charset="0"/>
                        </a:rPr>
                        <m:t>=</m:t>
                      </m:r>
                      <m:r>
                        <a:rPr lang="en-US" sz="2400" b="0" i="1" smtClean="0">
                          <a:solidFill>
                            <a:srgbClr val="FFFFFF"/>
                          </a:solidFill>
                          <a:latin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6" name="TextBox 35">
                <a:extLst>
                  <a:ext uri="{FF2B5EF4-FFF2-40B4-BE49-F238E27FC236}">
                    <a16:creationId xmlns:a16="http://schemas.microsoft.com/office/drawing/2014/main" id="{5BAC4C2E-8397-4368-0A4F-4C8B55BE8F4E}"/>
                  </a:ext>
                </a:extLst>
              </p:cNvPr>
              <p:cNvSpPr txBox="1">
                <a:spLocks noRot="1" noChangeAspect="1" noMove="1" noResize="1" noEditPoints="1" noAdjustHandles="1" noChangeArrowheads="1" noChangeShapeType="1" noTextEdit="1"/>
              </p:cNvSpPr>
              <p:nvPr/>
            </p:nvSpPr>
            <p:spPr>
              <a:xfrm>
                <a:off x="1602153" y="3309731"/>
                <a:ext cx="3417147"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EFB9E1B-82F5-40EB-9E44-8576041C9F78}"/>
                  </a:ext>
                </a:extLst>
              </p:cNvPr>
              <p:cNvSpPr txBox="1"/>
              <p:nvPr/>
            </p:nvSpPr>
            <p:spPr>
              <a:xfrm>
                <a:off x="1725036" y="3674577"/>
                <a:ext cx="1513093"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4EFB9E1B-82F5-40EB-9E44-8576041C9F78}"/>
                  </a:ext>
                </a:extLst>
              </p:cNvPr>
              <p:cNvSpPr txBox="1">
                <a:spLocks noRot="1" noChangeAspect="1" noMove="1" noResize="1" noEditPoints="1" noAdjustHandles="1" noChangeArrowheads="1" noChangeShapeType="1" noTextEdit="1"/>
              </p:cNvSpPr>
              <p:nvPr/>
            </p:nvSpPr>
            <p:spPr>
              <a:xfrm>
                <a:off x="1725036" y="3674577"/>
                <a:ext cx="1513093" cy="749629"/>
              </a:xfrm>
              <a:prstGeom prst="rect">
                <a:avLst/>
              </a:prstGeom>
              <a:blipFill>
                <a:blip r:embed="rId8"/>
                <a:stretch>
                  <a:fillRect/>
                </a:stretch>
              </a:blipFill>
            </p:spPr>
            <p:txBody>
              <a:bodyPr/>
              <a:lstStyle/>
              <a:p>
                <a:r>
                  <a:rPr lang="vi-VN">
                    <a:noFill/>
                  </a:rPr>
                  <a:t> </a:t>
                </a:r>
              </a:p>
            </p:txBody>
          </p:sp>
        </mc:Fallback>
      </mc:AlternateContent>
      <p:cxnSp>
        <p:nvCxnSpPr>
          <p:cNvPr id="47" name="Straight Connector 46">
            <a:extLst>
              <a:ext uri="{FF2B5EF4-FFF2-40B4-BE49-F238E27FC236}">
                <a16:creationId xmlns:a16="http://schemas.microsoft.com/office/drawing/2014/main" id="{F12D6F70-F35A-712F-3002-06CDE9EEB9EE}"/>
              </a:ext>
            </a:extLst>
          </p:cNvPr>
          <p:cNvCxnSpPr>
            <a:cxnSpLocks/>
          </p:cNvCxnSpPr>
          <p:nvPr/>
        </p:nvCxnSpPr>
        <p:spPr>
          <a:xfrm>
            <a:off x="197634" y="4914724"/>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835EB7-6909-EF30-7455-F149AADBBD4C}"/>
                  </a:ext>
                </a:extLst>
              </p:cNvPr>
              <p:cNvSpPr txBox="1"/>
              <p:nvPr/>
            </p:nvSpPr>
            <p:spPr>
              <a:xfrm>
                <a:off x="122313" y="486810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𝑣</m:t>
                      </m:r>
                      <m:d>
                        <m:d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vi-VN" sz="2400" dirty="0"/>
              </a:p>
            </p:txBody>
          </p:sp>
        </mc:Choice>
        <mc:Fallback xmlns="">
          <p:sp>
            <p:nvSpPr>
              <p:cNvPr id="49" name="TextBox 48">
                <a:extLst>
                  <a:ext uri="{FF2B5EF4-FFF2-40B4-BE49-F238E27FC236}">
                    <a16:creationId xmlns:a16="http://schemas.microsoft.com/office/drawing/2014/main" id="{3C835EB7-6909-EF30-7455-F149AADBBD4C}"/>
                  </a:ext>
                </a:extLst>
              </p:cNvPr>
              <p:cNvSpPr txBox="1">
                <a:spLocks noRot="1" noChangeAspect="1" noMove="1" noResize="1" noEditPoints="1" noAdjustHandles="1" noChangeArrowheads="1" noChangeShapeType="1" noTextEdit="1"/>
              </p:cNvSpPr>
              <p:nvPr/>
            </p:nvSpPr>
            <p:spPr>
              <a:xfrm>
                <a:off x="122313" y="4868103"/>
                <a:ext cx="736534"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90EF850-1A9B-4B03-58ED-D67A323FAFC6}"/>
                  </a:ext>
                </a:extLst>
              </p:cNvPr>
              <p:cNvSpPr txBox="1"/>
              <p:nvPr/>
            </p:nvSpPr>
            <p:spPr>
              <a:xfrm>
                <a:off x="412982" y="4406437"/>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0" name="TextBox 49">
                <a:extLst>
                  <a:ext uri="{FF2B5EF4-FFF2-40B4-BE49-F238E27FC236}">
                    <a16:creationId xmlns:a16="http://schemas.microsoft.com/office/drawing/2014/main" id="{C90EF850-1A9B-4B03-58ED-D67A323FAFC6}"/>
                  </a:ext>
                </a:extLst>
              </p:cNvPr>
              <p:cNvSpPr txBox="1">
                <a:spLocks noRot="1" noChangeAspect="1" noMove="1" noResize="1" noEditPoints="1" noAdjustHandles="1" noChangeArrowheads="1" noChangeShapeType="1" noTextEdit="1"/>
              </p:cNvSpPr>
              <p:nvPr/>
            </p:nvSpPr>
            <p:spPr>
              <a:xfrm>
                <a:off x="412982" y="4406437"/>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6BE0AA6-6C51-7819-A506-3E968C5DF4CB}"/>
                  </a:ext>
                </a:extLst>
              </p:cNvPr>
              <p:cNvSpPr txBox="1"/>
              <p:nvPr/>
            </p:nvSpPr>
            <p:spPr>
              <a:xfrm>
                <a:off x="998222" y="4384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1" name="TextBox 50">
                <a:extLst>
                  <a:ext uri="{FF2B5EF4-FFF2-40B4-BE49-F238E27FC236}">
                    <a16:creationId xmlns:a16="http://schemas.microsoft.com/office/drawing/2014/main" id="{66BE0AA6-6C51-7819-A506-3E968C5DF4CB}"/>
                  </a:ext>
                </a:extLst>
              </p:cNvPr>
              <p:cNvSpPr txBox="1">
                <a:spLocks noRot="1" noChangeAspect="1" noMove="1" noResize="1" noEditPoints="1" noAdjustHandles="1" noChangeArrowheads="1" noChangeShapeType="1" noTextEdit="1"/>
              </p:cNvSpPr>
              <p:nvPr/>
            </p:nvSpPr>
            <p:spPr>
              <a:xfrm>
                <a:off x="998222" y="438496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8AF823B-2EDD-C1CD-18A7-AF1FF927A8E6}"/>
                  </a:ext>
                </a:extLst>
              </p:cNvPr>
              <p:cNvSpPr txBox="1"/>
              <p:nvPr/>
            </p:nvSpPr>
            <p:spPr>
              <a:xfrm>
                <a:off x="4596517" y="44297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2" name="TextBox 51">
                <a:extLst>
                  <a:ext uri="{FF2B5EF4-FFF2-40B4-BE49-F238E27FC236}">
                    <a16:creationId xmlns:a16="http://schemas.microsoft.com/office/drawing/2014/main" id="{B8AF823B-2EDD-C1CD-18A7-AF1FF927A8E6}"/>
                  </a:ext>
                </a:extLst>
              </p:cNvPr>
              <p:cNvSpPr txBox="1">
                <a:spLocks noRot="1" noChangeAspect="1" noMove="1" noResize="1" noEditPoints="1" noAdjustHandles="1" noChangeArrowheads="1" noChangeShapeType="1" noTextEdit="1"/>
              </p:cNvSpPr>
              <p:nvPr/>
            </p:nvSpPr>
            <p:spPr>
              <a:xfrm>
                <a:off x="4596517" y="4429749"/>
                <a:ext cx="658291" cy="461665"/>
              </a:xfrm>
              <a:prstGeom prst="rect">
                <a:avLst/>
              </a:prstGeom>
              <a:blipFill>
                <a:blip r:embed="rId1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4F95212-C376-40F1-13B1-C9A672966E88}"/>
                  </a:ext>
                </a:extLst>
              </p:cNvPr>
              <p:cNvSpPr txBox="1"/>
              <p:nvPr/>
            </p:nvSpPr>
            <p:spPr>
              <a:xfrm>
                <a:off x="2207143" y="44621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3" name="TextBox 52">
                <a:extLst>
                  <a:ext uri="{FF2B5EF4-FFF2-40B4-BE49-F238E27FC236}">
                    <a16:creationId xmlns:a16="http://schemas.microsoft.com/office/drawing/2014/main" id="{F4F95212-C376-40F1-13B1-C9A672966E88}"/>
                  </a:ext>
                </a:extLst>
              </p:cNvPr>
              <p:cNvSpPr txBox="1">
                <a:spLocks noRot="1" noChangeAspect="1" noMove="1" noResize="1" noEditPoints="1" noAdjustHandles="1" noChangeArrowheads="1" noChangeShapeType="1" noTextEdit="1"/>
              </p:cNvSpPr>
              <p:nvPr/>
            </p:nvSpPr>
            <p:spPr>
              <a:xfrm>
                <a:off x="2207143" y="4462173"/>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3FEBEFD-DB1D-1DB2-57EA-0D66C998BA62}"/>
                  </a:ext>
                </a:extLst>
              </p:cNvPr>
              <p:cNvSpPr txBox="1"/>
              <p:nvPr/>
            </p:nvSpPr>
            <p:spPr>
              <a:xfrm>
                <a:off x="3392102" y="44595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54" name="TextBox 53">
                <a:extLst>
                  <a:ext uri="{FF2B5EF4-FFF2-40B4-BE49-F238E27FC236}">
                    <a16:creationId xmlns:a16="http://schemas.microsoft.com/office/drawing/2014/main" id="{53FEBEFD-DB1D-1DB2-57EA-0D66C998BA62}"/>
                  </a:ext>
                </a:extLst>
              </p:cNvPr>
              <p:cNvSpPr txBox="1">
                <a:spLocks noRot="1" noChangeAspect="1" noMove="1" noResize="1" noEditPoints="1" noAdjustHandles="1" noChangeArrowheads="1" noChangeShapeType="1" noTextEdit="1"/>
              </p:cNvSpPr>
              <p:nvPr/>
            </p:nvSpPr>
            <p:spPr>
              <a:xfrm>
                <a:off x="3392102" y="445958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70930F3-E716-3388-0CBA-FC19A1C6C19A}"/>
                  </a:ext>
                </a:extLst>
              </p:cNvPr>
              <p:cNvSpPr txBox="1"/>
              <p:nvPr/>
            </p:nvSpPr>
            <p:spPr>
              <a:xfrm>
                <a:off x="2221745" y="491472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5" name="TextBox 54">
                <a:extLst>
                  <a:ext uri="{FF2B5EF4-FFF2-40B4-BE49-F238E27FC236}">
                    <a16:creationId xmlns:a16="http://schemas.microsoft.com/office/drawing/2014/main" id="{F70930F3-E716-3388-0CBA-FC19A1C6C19A}"/>
                  </a:ext>
                </a:extLst>
              </p:cNvPr>
              <p:cNvSpPr txBox="1">
                <a:spLocks noRot="1" noChangeAspect="1" noMove="1" noResize="1" noEditPoints="1" noAdjustHandles="1" noChangeArrowheads="1" noChangeShapeType="1" noTextEdit="1"/>
              </p:cNvSpPr>
              <p:nvPr/>
            </p:nvSpPr>
            <p:spPr>
              <a:xfrm>
                <a:off x="2221745" y="491472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1BE48EE-0BE8-B6CF-924E-EB8D108DCF3C}"/>
                  </a:ext>
                </a:extLst>
              </p:cNvPr>
              <p:cNvSpPr txBox="1"/>
              <p:nvPr/>
            </p:nvSpPr>
            <p:spPr>
              <a:xfrm>
                <a:off x="3400349" y="4884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6" name="TextBox 55">
                <a:extLst>
                  <a:ext uri="{FF2B5EF4-FFF2-40B4-BE49-F238E27FC236}">
                    <a16:creationId xmlns:a16="http://schemas.microsoft.com/office/drawing/2014/main" id="{B1BE48EE-0BE8-B6CF-924E-EB8D108DCF3C}"/>
                  </a:ext>
                </a:extLst>
              </p:cNvPr>
              <p:cNvSpPr txBox="1">
                <a:spLocks noRot="1" noChangeAspect="1" noMove="1" noResize="1" noEditPoints="1" noAdjustHandles="1" noChangeArrowheads="1" noChangeShapeType="1" noTextEdit="1"/>
              </p:cNvSpPr>
              <p:nvPr/>
            </p:nvSpPr>
            <p:spPr>
              <a:xfrm>
                <a:off x="3400349" y="4884531"/>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F3AA501-AC02-5361-20E6-622E55BF3E3A}"/>
                  </a:ext>
                </a:extLst>
              </p:cNvPr>
              <p:cNvSpPr txBox="1"/>
              <p:nvPr/>
            </p:nvSpPr>
            <p:spPr>
              <a:xfrm>
                <a:off x="2846697" y="48782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8F3AA501-AC02-5361-20E6-622E55BF3E3A}"/>
                  </a:ext>
                </a:extLst>
              </p:cNvPr>
              <p:cNvSpPr txBox="1">
                <a:spLocks noRot="1" noChangeAspect="1" noMove="1" noResize="1" noEditPoints="1" noAdjustHandles="1" noChangeArrowheads="1" noChangeShapeType="1" noTextEdit="1"/>
              </p:cNvSpPr>
              <p:nvPr/>
            </p:nvSpPr>
            <p:spPr>
              <a:xfrm>
                <a:off x="2846697" y="4878258"/>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DD94D09-9B72-252F-A149-145CB19CC6AF}"/>
                  </a:ext>
                </a:extLst>
              </p:cNvPr>
              <p:cNvSpPr txBox="1"/>
              <p:nvPr/>
            </p:nvSpPr>
            <p:spPr>
              <a:xfrm>
                <a:off x="3978862" y="48621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5DD94D09-9B72-252F-A149-145CB19CC6AF}"/>
                  </a:ext>
                </a:extLst>
              </p:cNvPr>
              <p:cNvSpPr txBox="1">
                <a:spLocks noRot="1" noChangeAspect="1" noMove="1" noResize="1" noEditPoints="1" noAdjustHandles="1" noChangeArrowheads="1" noChangeShapeType="1" noTextEdit="1"/>
              </p:cNvSpPr>
              <p:nvPr/>
            </p:nvSpPr>
            <p:spPr>
              <a:xfrm>
                <a:off x="3978862" y="486215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79D56C5-416A-9C70-D9E5-486135EBA5E6}"/>
                  </a:ext>
                </a:extLst>
              </p:cNvPr>
              <p:cNvSpPr txBox="1"/>
              <p:nvPr/>
            </p:nvSpPr>
            <p:spPr>
              <a:xfrm>
                <a:off x="1541551" y="4863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9" name="TextBox 58">
                <a:extLst>
                  <a:ext uri="{FF2B5EF4-FFF2-40B4-BE49-F238E27FC236}">
                    <a16:creationId xmlns:a16="http://schemas.microsoft.com/office/drawing/2014/main" id="{F79D56C5-416A-9C70-D9E5-486135EBA5E6}"/>
                  </a:ext>
                </a:extLst>
              </p:cNvPr>
              <p:cNvSpPr txBox="1">
                <a:spLocks noRot="1" noChangeAspect="1" noMove="1" noResize="1" noEditPoints="1" noAdjustHandles="1" noChangeArrowheads="1" noChangeShapeType="1" noTextEdit="1"/>
              </p:cNvSpPr>
              <p:nvPr/>
            </p:nvSpPr>
            <p:spPr>
              <a:xfrm>
                <a:off x="1541551" y="4863385"/>
                <a:ext cx="658291" cy="461665"/>
              </a:xfrm>
              <a:prstGeom prst="rect">
                <a:avLst/>
              </a:prstGeom>
              <a:blipFill>
                <a:blip r:embed="rId19"/>
                <a:stretch>
                  <a:fillRect/>
                </a:stretch>
              </a:blipFill>
            </p:spPr>
            <p:txBody>
              <a:bodyPr/>
              <a:lstStyle/>
              <a:p>
                <a:r>
                  <a:rPr lang="vi-VN">
                    <a:noFill/>
                  </a:rPr>
                  <a:t> </a:t>
                </a:r>
              </a:p>
            </p:txBody>
          </p:sp>
        </mc:Fallback>
      </mc:AlternateContent>
      <p:cxnSp>
        <p:nvCxnSpPr>
          <p:cNvPr id="61" name="Straight Connector 60">
            <a:extLst>
              <a:ext uri="{FF2B5EF4-FFF2-40B4-BE49-F238E27FC236}">
                <a16:creationId xmlns:a16="http://schemas.microsoft.com/office/drawing/2014/main" id="{0286BA49-6609-B6DA-28E0-ED60E8013E2B}"/>
              </a:ext>
            </a:extLst>
          </p:cNvPr>
          <p:cNvCxnSpPr>
            <a:cxnSpLocks/>
          </p:cNvCxnSpPr>
          <p:nvPr/>
        </p:nvCxnSpPr>
        <p:spPr>
          <a:xfrm flipV="1">
            <a:off x="858564" y="4533397"/>
            <a:ext cx="9131" cy="7984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5D8771E-494F-988E-B810-04016C344125}"/>
                  </a:ext>
                </a:extLst>
              </p:cNvPr>
              <p:cNvSpPr txBox="1"/>
              <p:nvPr/>
            </p:nvSpPr>
            <p:spPr>
              <a:xfrm>
                <a:off x="50183" y="5751338"/>
                <a:ext cx="11521293"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Trong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gian</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400">
                        <a:solidFill>
                          <a:schemeClr val="bg1"/>
                        </a:solidFill>
                        <a:latin typeface="Cambria Math" panose="02040503050406030204" pitchFamily="18" charset="0"/>
                        <a:ea typeface="Calibri" panose="020F0502020204030204" pitchFamily="34" charset="0"/>
                        <a:cs typeface="Symbol" panose="05050102010706020507" pitchFamily="18" charset="2"/>
                      </a:rPr>
                      <m:t>t</m:t>
                    </m:r>
                    <m:r>
                      <a:rPr lang="en-US" sz="2400" i="1">
                        <a:solidFill>
                          <a:schemeClr val="bg1"/>
                        </a:solidFill>
                        <a:latin typeface="Cambria Math" panose="02040503050406030204" pitchFamily="18" charset="0"/>
                        <a:ea typeface="Cambria Math" panose="02040503050406030204" pitchFamily="18" charset="0"/>
                        <a:cs typeface="Symbol" panose="05050102010706020507" pitchFamily="18" charset="2"/>
                      </a:rPr>
                      <m:t>∈</m:t>
                    </m:r>
                    <m:d>
                      <m:dPr>
                        <m:ctrlP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chemeClr val="bg1"/>
                            </a:solidFill>
                            <a:latin typeface="Cambria Math" panose="02040503050406030204" pitchFamily="18" charset="0"/>
                            <a:ea typeface="Cambria Math" panose="02040503050406030204" pitchFamily="18" charset="0"/>
                            <a:cs typeface="Symbol" panose="05050102010706020507" pitchFamily="18" charset="2"/>
                          </a:rPr>
                          <m:t>∞</m:t>
                        </m:r>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m:t>
                        </m:r>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1</m:t>
                        </m:r>
                      </m:e>
                    </m:d>
                    <m:r>
                      <a:rPr lang="en-US" sz="2400" kern="100" dirty="0">
                        <a:solidFill>
                          <a:schemeClr val="bg1"/>
                        </a:solidFill>
                        <a:latin typeface="Cambria Math" panose="02040503050406030204" pitchFamily="18" charset="0"/>
                        <a:ea typeface="Calibri" panose="020F0502020204030204" pitchFamily="34" charset="0"/>
                        <a:cs typeface="Symbol" panose="05050102010706020507" pitchFamily="18" charset="2"/>
                      </a:rPr>
                      <m:t>∪</m:t>
                    </m:r>
                    <m:d>
                      <m:dPr>
                        <m:ctrlP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3</m:t>
                        </m:r>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 +</m:t>
                        </m:r>
                        <m:r>
                          <a:rPr lang="en-US" sz="2400" i="1">
                            <a:solidFill>
                              <a:schemeClr val="bg1"/>
                            </a:solidFill>
                            <a:latin typeface="Cambria Math" panose="02040503050406030204" pitchFamily="18" charset="0"/>
                            <a:ea typeface="Cambria Math" panose="02040503050406030204" pitchFamily="18" charset="0"/>
                            <a:cs typeface="Symbol" panose="05050102010706020507" pitchFamily="18" charset="2"/>
                          </a:rPr>
                          <m:t>∞</m:t>
                        </m:r>
                      </m:e>
                    </m:d>
                  </m:oMath>
                </a14:m>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chất</a:t>
                </a:r>
                <a:r>
                  <a:rPr lang="en-US" sz="2400" dirty="0">
                    <a:solidFill>
                      <a:schemeClr val="bg1"/>
                    </a:solidFill>
                    <a:latin typeface="Times New Roman" panose="02020603050405020304" pitchFamily="18" charset="0"/>
                    <a:cs typeface="Times New Roman" panose="02020603050405020304" pitchFamily="18" charset="0"/>
                  </a:rPr>
                  <a:t> điểm </a:t>
                </a:r>
                <a:r>
                  <a:rPr lang="en-US" sz="2400" dirty="0" err="1">
                    <a:solidFill>
                      <a:schemeClr val="bg1"/>
                    </a:solidFill>
                    <a:latin typeface="Times New Roman" panose="02020603050405020304" pitchFamily="18" charset="0"/>
                    <a:cs typeface="Times New Roman" panose="02020603050405020304" pitchFamily="18" charset="0"/>
                  </a:rPr>
                  <a:t>chuyển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sang </a:t>
                </a:r>
                <a:r>
                  <a:rPr lang="en-US" sz="2400" dirty="0" err="1">
                    <a:solidFill>
                      <a:schemeClr val="bg1"/>
                    </a:solidFill>
                    <a:latin typeface="Times New Roman" panose="02020603050405020304" pitchFamily="18" charset="0"/>
                    <a:cs typeface="Times New Roman" panose="02020603050405020304" pitchFamily="18" charset="0"/>
                  </a:rPr>
                  <a:t>phải</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E5D8771E-494F-988E-B810-04016C344125}"/>
                  </a:ext>
                </a:extLst>
              </p:cNvPr>
              <p:cNvSpPr txBox="1">
                <a:spLocks noRot="1" noChangeAspect="1" noMove="1" noResize="1" noEditPoints="1" noAdjustHandles="1" noChangeArrowheads="1" noChangeShapeType="1" noTextEdit="1"/>
              </p:cNvSpPr>
              <p:nvPr/>
            </p:nvSpPr>
            <p:spPr>
              <a:xfrm>
                <a:off x="50183" y="5751338"/>
                <a:ext cx="11521293" cy="461665"/>
              </a:xfrm>
              <a:prstGeom prst="rect">
                <a:avLst/>
              </a:prstGeom>
              <a:blipFill>
                <a:blip r:embed="rId20"/>
                <a:stretch>
                  <a:fillRect l="-79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29D0B41-4F15-9765-6B39-D7BE65DAEAAB}"/>
                  </a:ext>
                </a:extLst>
              </p:cNvPr>
              <p:cNvSpPr txBox="1"/>
              <p:nvPr/>
            </p:nvSpPr>
            <p:spPr>
              <a:xfrm>
                <a:off x="50183" y="6259511"/>
                <a:ext cx="9688685"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Trong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ptos" panose="020B0004020202020204" pitchFamily="34" charset="0"/>
                    <a:cs typeface="Times New Roman" panose="02020603050405020304" pitchFamily="18" charset="0"/>
                  </a:rPr>
                  <a:t>gian</a:t>
                </a:r>
                <a:r>
                  <a:rPr lang="en-US" sz="24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400">
                        <a:solidFill>
                          <a:schemeClr val="bg1"/>
                        </a:solidFill>
                        <a:latin typeface="Cambria Math" panose="02040503050406030204" pitchFamily="18" charset="0"/>
                        <a:ea typeface="Calibri" panose="020F0502020204030204" pitchFamily="34" charset="0"/>
                        <a:cs typeface="Symbol" panose="05050102010706020507" pitchFamily="18" charset="2"/>
                      </a:rPr>
                      <m:t>t</m:t>
                    </m:r>
                    <m:r>
                      <a:rPr lang="en-US" sz="2400" i="1">
                        <a:solidFill>
                          <a:schemeClr val="bg1"/>
                        </a:solidFill>
                        <a:latin typeface="Cambria Math" panose="02040503050406030204" pitchFamily="18" charset="0"/>
                        <a:ea typeface="Cambria Math" panose="02040503050406030204" pitchFamily="18" charset="0"/>
                        <a:cs typeface="Symbol" panose="05050102010706020507" pitchFamily="18" charset="2"/>
                      </a:rPr>
                      <m:t>∈</m:t>
                    </m:r>
                    <m:d>
                      <m:dPr>
                        <m:ctrlP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ctrlPr>
                      </m:dPr>
                      <m:e>
                        <m:r>
                          <a:rPr lang="en-US" sz="2400" i="1">
                            <a:solidFill>
                              <a:schemeClr val="bg1"/>
                            </a:solidFill>
                            <a:latin typeface="Cambria Math" panose="02040503050406030204" pitchFamily="18" charset="0"/>
                            <a:ea typeface="Calibri" panose="020F0502020204030204" pitchFamily="34" charset="0"/>
                            <a:cs typeface="Symbol" panose="05050102010706020507" pitchFamily="18" charset="2"/>
                          </a:rPr>
                          <m:t>1</m:t>
                        </m:r>
                        <m:r>
                          <a:rPr lang="en-US" sz="2400" b="0" i="1" smtClean="0">
                            <a:solidFill>
                              <a:schemeClr val="bg1"/>
                            </a:solidFill>
                            <a:latin typeface="Cambria Math" panose="02040503050406030204" pitchFamily="18" charset="0"/>
                            <a:ea typeface="Calibri" panose="020F0502020204030204" pitchFamily="34" charset="0"/>
                            <a:cs typeface="Symbol" panose="05050102010706020507" pitchFamily="18" charset="2"/>
                          </a:rPr>
                          <m:t>;</m:t>
                        </m:r>
                        <m:r>
                          <a:rPr lang="en-US" sz="2400" b="0" i="1" smtClean="0">
                            <a:solidFill>
                              <a:schemeClr val="bg1"/>
                            </a:solidFill>
                            <a:latin typeface="Cambria Math" panose="02040503050406030204" pitchFamily="18" charset="0"/>
                            <a:ea typeface="Calibri" panose="020F0502020204030204" pitchFamily="34" charset="0"/>
                            <a:cs typeface="Symbol" panose="05050102010706020507" pitchFamily="18" charset="2"/>
                          </a:rPr>
                          <m:t>3</m:t>
                        </m:r>
                      </m:e>
                    </m:d>
                  </m:oMath>
                </a14:m>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chất</a:t>
                </a:r>
                <a:r>
                  <a:rPr lang="en-US" sz="2400" dirty="0">
                    <a:solidFill>
                      <a:schemeClr val="bg1"/>
                    </a:solidFill>
                    <a:latin typeface="Times New Roman" panose="02020603050405020304" pitchFamily="18" charset="0"/>
                    <a:cs typeface="Times New Roman" panose="02020603050405020304" pitchFamily="18" charset="0"/>
                  </a:rPr>
                  <a:t> điểm </a:t>
                </a:r>
                <a:r>
                  <a:rPr lang="en-US" sz="2400" dirty="0" err="1">
                    <a:solidFill>
                      <a:schemeClr val="bg1"/>
                    </a:solidFill>
                    <a:latin typeface="Times New Roman" panose="02020603050405020304" pitchFamily="18" charset="0"/>
                    <a:cs typeface="Times New Roman" panose="02020603050405020304" pitchFamily="18" charset="0"/>
                  </a:rPr>
                  <a:t>chuyển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sang </a:t>
                </a:r>
                <a:r>
                  <a:rPr lang="en-US" sz="2400" dirty="0" err="1">
                    <a:solidFill>
                      <a:schemeClr val="bg1"/>
                    </a:solidFill>
                    <a:latin typeface="Times New Roman" panose="02020603050405020304" pitchFamily="18" charset="0"/>
                    <a:cs typeface="Times New Roman" panose="02020603050405020304" pitchFamily="18" charset="0"/>
                  </a:rPr>
                  <a:t>trái</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729D0B41-4F15-9765-6B39-D7BE65DAEAAB}"/>
                  </a:ext>
                </a:extLst>
              </p:cNvPr>
              <p:cNvSpPr txBox="1">
                <a:spLocks noRot="1" noChangeAspect="1" noMove="1" noResize="1" noEditPoints="1" noAdjustHandles="1" noChangeArrowheads="1" noChangeShapeType="1" noTextEdit="1"/>
              </p:cNvSpPr>
              <p:nvPr/>
            </p:nvSpPr>
            <p:spPr>
              <a:xfrm>
                <a:off x="50183" y="6259511"/>
                <a:ext cx="9688685" cy="461665"/>
              </a:xfrm>
              <a:prstGeom prst="rect">
                <a:avLst/>
              </a:prstGeom>
              <a:blipFill>
                <a:blip r:embed="rId21"/>
                <a:stretch>
                  <a:fillRect l="-943" t="-10526" b="-28947"/>
                </a:stretch>
              </a:blipFill>
            </p:spPr>
            <p:txBody>
              <a:bodyPr/>
              <a:lstStyle/>
              <a:p>
                <a:r>
                  <a:rPr lang="vi-VN">
                    <a:noFill/>
                  </a:rPr>
                  <a:t> </a:t>
                </a:r>
              </a:p>
            </p:txBody>
          </p:sp>
        </mc:Fallback>
      </mc:AlternateContent>
      <p:pic>
        <p:nvPicPr>
          <p:cNvPr id="66" name="Picture 65">
            <a:extLst>
              <a:ext uri="{FF2B5EF4-FFF2-40B4-BE49-F238E27FC236}">
                <a16:creationId xmlns:a16="http://schemas.microsoft.com/office/drawing/2014/main" id="{63464E7B-C362-CE2C-B87C-F1F3917F30B5}"/>
              </a:ext>
            </a:extLst>
          </p:cNvPr>
          <p:cNvPicPr>
            <a:picLocks noChangeAspect="1"/>
          </p:cNvPicPr>
          <p:nvPr/>
        </p:nvPicPr>
        <p:blipFill>
          <a:blip r:embed="rId22"/>
          <a:stretch>
            <a:fillRect/>
          </a:stretch>
        </p:blipFill>
        <p:spPr>
          <a:xfrm>
            <a:off x="7374367" y="4577547"/>
            <a:ext cx="3075441" cy="856115"/>
          </a:xfrm>
          <a:prstGeom prst="rect">
            <a:avLst/>
          </a:prstGeom>
        </p:spPr>
      </p:pic>
      <p:cxnSp>
        <p:nvCxnSpPr>
          <p:cNvPr id="67" name="Straight Connector 66">
            <a:extLst>
              <a:ext uri="{FF2B5EF4-FFF2-40B4-BE49-F238E27FC236}">
                <a16:creationId xmlns:a16="http://schemas.microsoft.com/office/drawing/2014/main" id="{62F50A6A-BEBF-6953-0F2F-BE3F85A91EAA}"/>
              </a:ext>
            </a:extLst>
          </p:cNvPr>
          <p:cNvCxnSpPr>
            <a:cxnSpLocks/>
          </p:cNvCxnSpPr>
          <p:nvPr/>
        </p:nvCxnSpPr>
        <p:spPr>
          <a:xfrm flipH="1">
            <a:off x="5453215" y="5486099"/>
            <a:ext cx="668234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3B005CC-5F6E-425A-2107-503358230E99}"/>
              </a:ext>
            </a:extLst>
          </p:cNvPr>
          <p:cNvCxnSpPr>
            <a:cxnSpLocks/>
          </p:cNvCxnSpPr>
          <p:nvPr/>
        </p:nvCxnSpPr>
        <p:spPr>
          <a:xfrm>
            <a:off x="5469352" y="2617563"/>
            <a:ext cx="0" cy="286365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41D19D50-616D-1F82-C922-D083097E7C1C}"/>
              </a:ext>
            </a:extLst>
          </p:cNvPr>
          <p:cNvSpPr txBox="1"/>
          <p:nvPr/>
        </p:nvSpPr>
        <p:spPr>
          <a:xfrm>
            <a:off x="3845700" y="365080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13231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ppt_x"/>
                                          </p:val>
                                        </p:tav>
                                        <p:tav tm="100000">
                                          <p:val>
                                            <p:strVal val="#ppt_x"/>
                                          </p:val>
                                        </p:tav>
                                      </p:tavLst>
                                    </p:anim>
                                    <p:anim calcmode="lin" valueType="num">
                                      <p:cBhvr additive="base">
                                        <p:cTn id="16" dur="500" fill="hold"/>
                                        <p:tgtEl>
                                          <p:spTgt spid="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ipe(left)">
                                      <p:cBhvr>
                                        <p:cTn id="100" dur="500"/>
                                        <p:tgtEl>
                                          <p:spTgt spid="6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wipe(left)">
                                      <p:cBhvr>
                                        <p:cTn id="10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4" grpId="0"/>
      <p:bldP spid="35" grpId="0"/>
      <p:bldP spid="36" grpId="0"/>
      <p:bldP spid="37" grpId="0"/>
      <p:bldP spid="49" grpId="0"/>
      <p:bldP spid="50" grpId="0"/>
      <p:bldP spid="51" grpId="0"/>
      <p:bldP spid="52" grpId="0"/>
      <p:bldP spid="53" grpId="0"/>
      <p:bldP spid="54" grpId="0"/>
      <p:bldP spid="55" grpId="0"/>
      <p:bldP spid="56" grpId="0"/>
      <p:bldP spid="57" grpId="0"/>
      <p:bldP spid="58" grpId="0"/>
      <p:bldP spid="59"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3FF4-513C-B3A9-E0B4-5B1049A23B30}"/>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C44EB871-C385-9775-AE48-4F8A01846F1B}"/>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9C613C7-DD8B-91B4-E21C-8F518A1EA4A6}"/>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59148F4-FCE2-29F9-5FDD-414C1FD5E3B4}"/>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A29F370-7075-D0B1-1682-19CA31451895}"/>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A094372-BD13-03C5-DC1B-81B3F27F6261}"/>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2C63527-52FE-E6B0-1A9C-A10F56C0686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5941B4-8141-2C55-EC25-6A9E21C44EAE}"/>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CC4A72-DCBF-957A-15FD-7FD442FC1E11}"/>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688F987-14E1-CF99-12F4-9DE8192B433C}"/>
                  </a:ext>
                </a:extLst>
              </p:cNvPr>
              <p:cNvSpPr txBox="1"/>
              <p:nvPr/>
            </p:nvSpPr>
            <p:spPr>
              <a:xfrm>
                <a:off x="797668" y="1501644"/>
                <a:ext cx="10097311" cy="2641942"/>
              </a:xfrm>
              <a:prstGeom prst="rect">
                <a:avLst/>
              </a:prstGeom>
              <a:noFill/>
            </p:spPr>
            <p:txBody>
              <a:bodyPr wrap="square">
                <a:spAutoFit/>
              </a:bodyPr>
              <a:lstStyle/>
              <a:p>
                <a:pPr>
                  <a:lnSpc>
                    <a:spcPct val="107000"/>
                  </a:lnSpc>
                  <a:spcAft>
                    <a:spcPts val="800"/>
                  </a:spcAft>
                </a:pP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Xét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nằm</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ngang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chiều</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dương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(H.1.1).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Giả</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sử</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𝑠</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mét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đã</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tại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oMath>
                </a14:m>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giây</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được</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bởi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công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thức</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400" b="0" i="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s</m:t>
                    </m:r>
                    <m:d>
                      <m:d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b="0" i="1" smtClean="0">
                            <a:solidFill>
                              <a:srgbClr val="FFFFFF"/>
                            </a:solidFill>
                            <a:latin typeface="Cambria Math" panose="02040503050406030204" pitchFamily="18" charset="0"/>
                            <a:cs typeface="Times New Roman" panose="02020603050405020304" pitchFamily="18" charset="0"/>
                          </a:rPr>
                        </m:ctrlPr>
                      </m:sSupPr>
                      <m:e>
                        <m:r>
                          <a:rPr lang="en-US" sz="2400" b="0" i="1" smtClean="0">
                            <a:solidFill>
                              <a:srgbClr val="FFFFFF"/>
                            </a:solidFill>
                            <a:latin typeface="Cambria Math" panose="02040503050406030204" pitchFamily="18" charset="0"/>
                            <a:cs typeface="Times New Roman" panose="02020603050405020304" pitchFamily="18" charset="0"/>
                          </a:rPr>
                          <m:t>𝑡</m:t>
                        </m:r>
                      </m:e>
                      <m:sup>
                        <m:r>
                          <a:rPr lang="en-US" sz="2400" b="0" i="1" smtClean="0">
                            <a:solidFill>
                              <a:srgbClr val="FFFFFF"/>
                            </a:solidFill>
                            <a:latin typeface="Cambria Math" panose="02040503050406030204" pitchFamily="18" charset="0"/>
                            <a:cs typeface="Times New Roman" panose="02020603050405020304" pitchFamily="18" charset="0"/>
                          </a:rPr>
                          <m:t>3</m:t>
                        </m:r>
                      </m:sup>
                    </m:sSup>
                    <m:r>
                      <a:rPr lang="en-US" sz="2400" b="0" i="1" smtClean="0">
                        <a:solidFill>
                          <a:srgbClr val="FFFFFF"/>
                        </a:solidFill>
                        <a:latin typeface="Cambria Math" panose="02040503050406030204" pitchFamily="18" charset="0"/>
                        <a:cs typeface="Times New Roman" panose="02020603050405020304" pitchFamily="18" charset="0"/>
                      </a:rPr>
                      <m:t>−9</m:t>
                    </m:r>
                    <m:sSup>
                      <m:sSupPr>
                        <m:ctrlPr>
                          <a:rPr lang="en-US" sz="2400" i="1" smtClean="0">
                            <a:solidFill>
                              <a:srgbClr val="FFFFFF"/>
                            </a:solidFill>
                            <a:latin typeface="Cambria Math" panose="02040503050406030204" pitchFamily="18" charset="0"/>
                            <a:cs typeface="Times New Roman" panose="02020603050405020304" pitchFamily="18" charset="0"/>
                          </a:rPr>
                        </m:ctrlPr>
                      </m:sSupPr>
                      <m:e>
                        <m:r>
                          <a:rPr lang="en-US" sz="2400" i="1">
                            <a:solidFill>
                              <a:srgbClr val="FFFFFF"/>
                            </a:solidFill>
                            <a:latin typeface="Cambria Math" panose="02040503050406030204" pitchFamily="18" charset="0"/>
                            <a:cs typeface="Times New Roman" panose="02020603050405020304" pitchFamily="18" charset="0"/>
                          </a:rPr>
                          <m:t>𝑡</m:t>
                        </m:r>
                      </m:e>
                      <m:sup>
                        <m:r>
                          <a:rPr lang="en-US" sz="2400" b="0" i="1" smtClean="0">
                            <a:solidFill>
                              <a:srgbClr val="FFFFFF"/>
                            </a:solidFill>
                            <a:latin typeface="Cambria Math" panose="02040503050406030204" pitchFamily="18" charset="0"/>
                            <a:cs typeface="Times New Roman" panose="02020603050405020304" pitchFamily="18" charset="0"/>
                          </a:rPr>
                          <m:t>2</m:t>
                        </m:r>
                      </m:sup>
                    </m:sSup>
                    <m:r>
                      <a:rPr lang="en-US" sz="2400" b="0" i="1" smtClean="0">
                        <a:solidFill>
                          <a:srgbClr val="FFFFFF"/>
                        </a:solidFill>
                        <a:latin typeface="Cambria Math" panose="02040503050406030204" pitchFamily="18" charset="0"/>
                        <a:cs typeface="Times New Roman" panose="02020603050405020304" pitchFamily="18" charset="0"/>
                      </a:rPr>
                      <m:t>+15</m:t>
                    </m:r>
                    <m:r>
                      <a:rPr lang="en-US" sz="2400" b="0" i="1" smtClean="0">
                        <a:solidFill>
                          <a:srgbClr val="FFFFFF"/>
                        </a:solidFill>
                        <a:latin typeface="Cambria Math" panose="02040503050406030204" pitchFamily="18" charset="0"/>
                        <a:cs typeface="Times New Roman" panose="02020603050405020304" pitchFamily="18" charset="0"/>
                      </a:rPr>
                      <m:t>𝑡</m:t>
                    </m:r>
                    <m:r>
                      <a:rPr lang="en-US" sz="2400" b="0" i="1" smtClean="0">
                        <a:solidFill>
                          <a:srgbClr val="FFFFFF"/>
                        </a:solidFill>
                        <a:latin typeface="Cambria Math" panose="02040503050406030204" pitchFamily="18" charset="0"/>
                        <a:cs typeface="Times New Roman" panose="02020603050405020304" pitchFamily="18" charset="0"/>
                      </a:rPr>
                      <m:t>, </m:t>
                    </m:r>
                    <m:r>
                      <a:rPr lang="en-US" sz="2400" b="0" i="1" smtClean="0">
                        <a:solidFill>
                          <a:srgbClr val="FFFFFF"/>
                        </a:solidFill>
                        <a:latin typeface="Cambria Math" panose="02040503050406030204" pitchFamily="18" charset="0"/>
                        <a:cs typeface="Times New Roman" panose="02020603050405020304" pitchFamily="18" charset="0"/>
                      </a:rPr>
                      <m:t>𝑡</m:t>
                    </m:r>
                    <m:r>
                      <a:rPr lang="en-US" sz="2400" b="0" i="1" smtClean="0">
                        <a:solidFill>
                          <a:srgbClr val="FFFFFF"/>
                        </a:solidFill>
                        <a:latin typeface="Cambria Math" panose="02040503050406030204" pitchFamily="18" charset="0"/>
                        <a:cs typeface="Times New Roman" panose="02020603050405020304" pitchFamily="18" charset="0"/>
                      </a:rPr>
                      <m:t>&gt;0.</m:t>
                    </m:r>
                  </m:oMath>
                </a14:m>
                <a:endParaRPr lang="vi-VN"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Hỏi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4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en-US"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vi-VN" sz="24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1688F987-14E1-CF99-12F4-9DE8192B433C}"/>
                  </a:ext>
                </a:extLst>
              </p:cNvPr>
              <p:cNvSpPr txBox="1">
                <a:spLocks noRot="1" noChangeAspect="1" noMove="1" noResize="1" noEditPoints="1" noAdjustHandles="1" noChangeArrowheads="1" noChangeShapeType="1" noTextEdit="1"/>
              </p:cNvSpPr>
              <p:nvPr/>
            </p:nvSpPr>
            <p:spPr>
              <a:xfrm>
                <a:off x="797668" y="1501644"/>
                <a:ext cx="10097311" cy="2641942"/>
              </a:xfrm>
              <a:prstGeom prst="rect">
                <a:avLst/>
              </a:prstGeom>
              <a:blipFill>
                <a:blip r:embed="rId2"/>
                <a:stretch>
                  <a:fillRect l="-966" t="-1843"/>
                </a:stretch>
              </a:blipFill>
            </p:spPr>
            <p:txBody>
              <a:bodyPr/>
              <a:lstStyle/>
              <a:p>
                <a:r>
                  <a:rPr lang="vi-VN">
                    <a:noFill/>
                  </a:rPr>
                  <a:t> </a:t>
                </a:r>
              </a:p>
            </p:txBody>
          </p:sp>
        </mc:Fallback>
      </mc:AlternateContent>
      <p:cxnSp>
        <p:nvCxnSpPr>
          <p:cNvPr id="28" name="Straight Arrow Connector 27">
            <a:extLst>
              <a:ext uri="{FF2B5EF4-FFF2-40B4-BE49-F238E27FC236}">
                <a16:creationId xmlns:a16="http://schemas.microsoft.com/office/drawing/2014/main" id="{5E78CED9-8511-DB05-5C7B-01919A996149}"/>
              </a:ext>
            </a:extLst>
          </p:cNvPr>
          <p:cNvCxnSpPr>
            <a:cxnSpLocks/>
          </p:cNvCxnSpPr>
          <p:nvPr/>
        </p:nvCxnSpPr>
        <p:spPr>
          <a:xfrm>
            <a:off x="3216497" y="4293379"/>
            <a:ext cx="542166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41E3A6-F22C-C886-DEE0-26C959939231}"/>
              </a:ext>
            </a:extLst>
          </p:cNvPr>
          <p:cNvCxnSpPr>
            <a:cxnSpLocks/>
          </p:cNvCxnSpPr>
          <p:nvPr/>
        </p:nvCxnSpPr>
        <p:spPr>
          <a:xfrm flipV="1">
            <a:off x="6994831" y="4222023"/>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A6E507-F1E8-FF8A-A772-D0E98D4DB728}"/>
              </a:ext>
            </a:extLst>
          </p:cNvPr>
          <p:cNvCxnSpPr>
            <a:cxnSpLocks/>
          </p:cNvCxnSpPr>
          <p:nvPr/>
        </p:nvCxnSpPr>
        <p:spPr>
          <a:xfrm flipV="1">
            <a:off x="4524425" y="422414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EF201E1-0488-383C-38FD-8AD568A3C2CE}"/>
              </a:ext>
            </a:extLst>
          </p:cNvPr>
          <p:cNvSpPr txBox="1"/>
          <p:nvPr/>
        </p:nvSpPr>
        <p:spPr>
          <a:xfrm>
            <a:off x="4354346" y="4393745"/>
            <a:ext cx="340158" cy="461665"/>
          </a:xfrm>
          <a:prstGeom prst="rect">
            <a:avLst/>
          </a:prstGeom>
          <a:noFill/>
        </p:spPr>
        <p:txBody>
          <a:bodyPr wrap="none" rtlCol="0">
            <a:spAutoFit/>
          </a:bodyPr>
          <a:lstStyle/>
          <a:p>
            <a:r>
              <a:rPr lang="en-US" sz="2400" dirty="0">
                <a:solidFill>
                  <a:schemeClr val="bg1"/>
                </a:solidFill>
              </a:rPr>
              <a:t>0</a:t>
            </a:r>
            <a:endParaRPr lang="vi-VN" sz="2400"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C1D175-5678-F82D-1A80-E5AAA2FAA773}"/>
                  </a:ext>
                </a:extLst>
              </p:cNvPr>
              <p:cNvSpPr txBox="1"/>
              <p:nvPr/>
            </p:nvSpPr>
            <p:spPr>
              <a:xfrm>
                <a:off x="6750991" y="4385572"/>
                <a:ext cx="4876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s</m:t>
                      </m:r>
                      <m:d>
                        <m:dPr>
                          <m:ctrlP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vi-VN" sz="2400" dirty="0"/>
              </a:p>
            </p:txBody>
          </p:sp>
        </mc:Choice>
        <mc:Fallback xmlns="">
          <p:sp>
            <p:nvSpPr>
              <p:cNvPr id="40" name="TextBox 39">
                <a:extLst>
                  <a:ext uri="{FF2B5EF4-FFF2-40B4-BE49-F238E27FC236}">
                    <a16:creationId xmlns:a16="http://schemas.microsoft.com/office/drawing/2014/main" id="{86C1D175-5678-F82D-1A80-E5AAA2FAA773}"/>
                  </a:ext>
                </a:extLst>
              </p:cNvPr>
              <p:cNvSpPr txBox="1">
                <a:spLocks noRot="1" noChangeAspect="1" noMove="1" noResize="1" noEditPoints="1" noAdjustHandles="1" noChangeArrowheads="1" noChangeShapeType="1" noTextEdit="1"/>
              </p:cNvSpPr>
              <p:nvPr/>
            </p:nvSpPr>
            <p:spPr>
              <a:xfrm>
                <a:off x="6750991" y="4385572"/>
                <a:ext cx="487680" cy="461665"/>
              </a:xfrm>
              <a:prstGeom prst="rect">
                <a:avLst/>
              </a:prstGeom>
              <a:blipFill>
                <a:blip r:embed="rId3"/>
                <a:stretch>
                  <a:fillRect r="-20000"/>
                </a:stretch>
              </a:blipFill>
            </p:spPr>
            <p:txBody>
              <a:bodyPr/>
              <a:lstStyle/>
              <a:p>
                <a:r>
                  <a:rPr lang="vi-VN">
                    <a:noFill/>
                  </a:rPr>
                  <a:t> </a:t>
                </a:r>
              </a:p>
            </p:txBody>
          </p:sp>
        </mc:Fallback>
      </mc:AlternateContent>
      <p:sp>
        <p:nvSpPr>
          <p:cNvPr id="41" name="TextBox 40">
            <a:extLst>
              <a:ext uri="{FF2B5EF4-FFF2-40B4-BE49-F238E27FC236}">
                <a16:creationId xmlns:a16="http://schemas.microsoft.com/office/drawing/2014/main" id="{B4320DB3-B34D-DCE0-FE9F-BBC30A597F2A}"/>
              </a:ext>
            </a:extLst>
          </p:cNvPr>
          <p:cNvSpPr txBox="1"/>
          <p:nvPr/>
        </p:nvSpPr>
        <p:spPr>
          <a:xfrm>
            <a:off x="5186640" y="4894691"/>
            <a:ext cx="1228221" cy="461665"/>
          </a:xfrm>
          <a:prstGeom prst="rect">
            <a:avLst/>
          </a:prstGeom>
          <a:noFill/>
        </p:spPr>
        <p:txBody>
          <a:bodyPr wrap="none" rtlCol="0">
            <a:spAutoFit/>
          </a:bodyPr>
          <a:lstStyle/>
          <a:p>
            <a:r>
              <a:rPr lang="en-US" sz="2400" dirty="0" err="1">
                <a:solidFill>
                  <a:srgbClr val="FFC000"/>
                </a:solidFill>
              </a:rPr>
              <a:t>Hình</a:t>
            </a:r>
            <a:r>
              <a:rPr lang="en-US" sz="2400" dirty="0">
                <a:solidFill>
                  <a:srgbClr val="FFC000"/>
                </a:solidFill>
              </a:rPr>
              <a:t> 1.1</a:t>
            </a:r>
            <a:endParaRPr lang="vi-VN" sz="2400" dirty="0">
              <a:solidFill>
                <a:srgbClr val="FFC000"/>
              </a:solidFill>
            </a:endParaRPr>
          </a:p>
        </p:txBody>
      </p:sp>
      <p:sp>
        <p:nvSpPr>
          <p:cNvPr id="10" name="TextBox 2">
            <a:extLst>
              <a:ext uri="{FF2B5EF4-FFF2-40B4-BE49-F238E27FC236}">
                <a16:creationId xmlns:a16="http://schemas.microsoft.com/office/drawing/2014/main" id="{38C197BB-6058-FEE2-645A-280E9180F246}"/>
              </a:ext>
            </a:extLst>
          </p:cNvPr>
          <p:cNvSpPr txBox="1"/>
          <p:nvPr/>
        </p:nvSpPr>
        <p:spPr>
          <a:xfrm>
            <a:off x="5527280" y="392192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7039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DC3AC-8BC3-BEC6-2818-28EF7254B638}"/>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096B37B-9B9B-8A53-DC6A-42ECBBEE6DE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A9D2810-DF85-90A7-4047-3B30C84586FD}"/>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96BD51D-3C31-6643-E87D-F0746977831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255D8E83-28F5-DECA-1B72-8A71F943761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3575CC1-674E-349F-A264-F6A5B8588FC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2183E0-FD86-8590-9B38-7F10022445A4}"/>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B579B8-65BF-AF04-D334-4C4820E9B10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21D14C-4787-FAA7-9C1B-537DBA55BAB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27618AEF-E0E8-2EFF-8B2C-906FE91834C7}"/>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152C1DAB-B195-4A4A-E039-499AE680A2C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F9624F1-5251-80D3-3C09-2A289DA6BD8D}"/>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9D4D5F84-8755-D4EA-D664-F07C0641E616}"/>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695506F2-45C3-2729-285E-73BB65AC998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62E3829-7198-F837-CB65-2D8AF4258ACE}"/>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C522CEF-0913-2D15-FC0F-13B11218EE4E}"/>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3181D7D6-5865-7AC2-7C29-993509BAEBDA}"/>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42B001B-99AD-AF45-1827-D2CAEC6B3116}"/>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DD044CEA-6182-BAAE-2407-AC07C56F62D2}"/>
              </a:ext>
            </a:extLst>
          </p:cNvPr>
          <p:cNvSpPr/>
          <p:nvPr/>
        </p:nvSpPr>
        <p:spPr>
          <a:xfrm>
            <a:off x="105784" y="1415255"/>
            <a:ext cx="12028842" cy="120032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B0880E0-49A9-BA1F-86F3-09D49932D4C5}"/>
              </a:ext>
            </a:extLst>
          </p:cNvPr>
          <p:cNvSpPr txBox="1"/>
          <p:nvPr/>
        </p:nvSpPr>
        <p:spPr>
          <a:xfrm>
            <a:off x="101656" y="257090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C279B1-ABD6-8362-7819-7C92DE6C4EBD}"/>
                  </a:ext>
                </a:extLst>
              </p:cNvPr>
              <p:cNvSpPr txBox="1"/>
              <p:nvPr/>
            </p:nvSpPr>
            <p:spPr>
              <a:xfrm>
                <a:off x="100797" y="1371602"/>
                <a:ext cx="12186641"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trong tình huống mở đầu bằng cách thực hiện lần lượt các yêu cầu sau:</a:t>
                </a:r>
              </a:p>
              <a:p>
                <a:r>
                  <a:rPr lang="vi-VN" sz="2400" kern="100" dirty="0">
                    <a:solidFill>
                      <a:schemeClr val="bg1"/>
                    </a:solidFill>
                    <a:effectLst/>
                    <a:latin typeface="+mj-lt"/>
                    <a:ea typeface="Arial" panose="020B0604020202020204" pitchFamily="34" charset="0"/>
                    <a:cs typeface="Times New Roman" panose="02020603050405020304" pitchFamily="18" charset="0"/>
                  </a:rPr>
                  <a:t>a) Theo ý nghĩa cơ học của đạo hàm, vận tốc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đạo hàm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tìm vận tốc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b) Xét dấu của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từ đó suy ra câu trả lời.</a:t>
                </a:r>
              </a:p>
            </p:txBody>
          </p:sp>
        </mc:Choice>
        <mc:Fallback xmlns="">
          <p:sp>
            <p:nvSpPr>
              <p:cNvPr id="22" name="TextBox 21">
                <a:extLst>
                  <a:ext uri="{FF2B5EF4-FFF2-40B4-BE49-F238E27FC236}">
                    <a16:creationId xmlns:a16="http://schemas.microsoft.com/office/drawing/2014/main" id="{F1C279B1-ABD6-8362-7819-7C92DE6C4EBD}"/>
                  </a:ext>
                </a:extLst>
              </p:cNvPr>
              <p:cNvSpPr txBox="1">
                <a:spLocks noRot="1" noChangeAspect="1" noMove="1" noResize="1" noEditPoints="1" noAdjustHandles="1" noChangeArrowheads="1" noChangeShapeType="1" noTextEdit="1"/>
              </p:cNvSpPr>
              <p:nvPr/>
            </p:nvSpPr>
            <p:spPr>
              <a:xfrm>
                <a:off x="100797" y="1371602"/>
                <a:ext cx="12186641" cy="1200329"/>
              </a:xfrm>
              <a:prstGeom prst="rect">
                <a:avLst/>
              </a:prstGeom>
              <a:blipFill>
                <a:blip r:embed="rId2"/>
                <a:stretch>
                  <a:fillRect l="-800" t="-4061" r="-100"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325DDA-9A4B-832B-F5B7-B66E55FAAE0A}"/>
                  </a:ext>
                </a:extLst>
              </p:cNvPr>
              <p:cNvSpPr txBox="1"/>
              <p:nvPr/>
            </p:nvSpPr>
            <p:spPr>
              <a:xfrm>
                <a:off x="5515969" y="2656680"/>
                <a:ext cx="6676031" cy="2246769"/>
              </a:xfrm>
              <a:prstGeom prst="rect">
                <a:avLst/>
              </a:prstGeom>
              <a:noFill/>
            </p:spPr>
            <p:txBody>
              <a:bodyPr wrap="square">
                <a:spAutoFit/>
              </a:bodyPr>
              <a:lstStyle/>
              <a:p>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Xét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nằm</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ngang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chiều</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dương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(H.1.1).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Giả</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sử</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vị</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trí</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𝑠</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mét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trục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đã</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chọn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14:m>
                  <m:oMath xmlns:m="http://schemas.openxmlformats.org/officeDocument/2006/math">
                    <m:r>
                      <a:rPr lang="en-US" sz="20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oMath>
                </a14:m>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giây</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cho</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bởi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công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thức</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b="0" i="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s</m:t>
                    </m:r>
                    <m:d>
                      <m:dPr>
                        <m:ctrlP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20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srgbClr val="FFFFFF"/>
                            </a:solidFill>
                            <a:latin typeface="Cambria Math" panose="02040503050406030204" pitchFamily="18" charset="0"/>
                            <a:cs typeface="Times New Roman" panose="02020603050405020304" pitchFamily="18" charset="0"/>
                          </a:rPr>
                        </m:ctrlPr>
                      </m:sSupPr>
                      <m:e>
                        <m:r>
                          <a:rPr lang="en-US" sz="2000" b="0" i="1" smtClean="0">
                            <a:solidFill>
                              <a:srgbClr val="FFFFFF"/>
                            </a:solidFill>
                            <a:latin typeface="Cambria Math" panose="02040503050406030204" pitchFamily="18" charset="0"/>
                            <a:cs typeface="Times New Roman" panose="02020603050405020304" pitchFamily="18" charset="0"/>
                          </a:rPr>
                          <m:t>𝑡</m:t>
                        </m:r>
                      </m:e>
                      <m:sup>
                        <m:r>
                          <a:rPr lang="en-US" sz="2000" b="0" i="1" smtClean="0">
                            <a:solidFill>
                              <a:srgbClr val="FFFFFF"/>
                            </a:solidFill>
                            <a:latin typeface="Cambria Math" panose="02040503050406030204" pitchFamily="18" charset="0"/>
                            <a:cs typeface="Times New Roman" panose="02020603050405020304" pitchFamily="18" charset="0"/>
                          </a:rPr>
                          <m:t>3</m:t>
                        </m:r>
                      </m:sup>
                    </m:sSup>
                    <m:r>
                      <a:rPr lang="en-US" sz="2000" b="0" i="1" smtClean="0">
                        <a:solidFill>
                          <a:srgbClr val="FFFFFF"/>
                        </a:solidFill>
                        <a:latin typeface="Cambria Math" panose="02040503050406030204" pitchFamily="18" charset="0"/>
                        <a:cs typeface="Times New Roman" panose="02020603050405020304" pitchFamily="18" charset="0"/>
                      </a:rPr>
                      <m:t>−9</m:t>
                    </m:r>
                    <m:sSup>
                      <m:sSupPr>
                        <m:ctrlPr>
                          <a:rPr lang="en-US" sz="2000" i="1" smtClean="0">
                            <a:solidFill>
                              <a:srgbClr val="FFFFFF"/>
                            </a:solidFill>
                            <a:latin typeface="Cambria Math" panose="02040503050406030204" pitchFamily="18" charset="0"/>
                            <a:cs typeface="Times New Roman" panose="02020603050405020304" pitchFamily="18" charset="0"/>
                          </a:rPr>
                        </m:ctrlPr>
                      </m:sSupPr>
                      <m:e>
                        <m:r>
                          <a:rPr lang="en-US" sz="2000" i="1">
                            <a:solidFill>
                              <a:srgbClr val="FFFFFF"/>
                            </a:solidFill>
                            <a:latin typeface="Cambria Math" panose="02040503050406030204" pitchFamily="18" charset="0"/>
                            <a:cs typeface="Times New Roman" panose="02020603050405020304" pitchFamily="18" charset="0"/>
                          </a:rPr>
                          <m:t>𝑡</m:t>
                        </m:r>
                      </m:e>
                      <m:sup>
                        <m:r>
                          <a:rPr lang="en-US" sz="2000" b="0" i="1" smtClean="0">
                            <a:solidFill>
                              <a:srgbClr val="FFFFFF"/>
                            </a:solidFill>
                            <a:latin typeface="Cambria Math" panose="02040503050406030204" pitchFamily="18" charset="0"/>
                            <a:cs typeface="Times New Roman" panose="02020603050405020304" pitchFamily="18" charset="0"/>
                          </a:rPr>
                          <m:t>2</m:t>
                        </m:r>
                      </m:sup>
                    </m:sSup>
                    <m:r>
                      <a:rPr lang="en-US" sz="2000" b="0" i="1" smtClean="0">
                        <a:solidFill>
                          <a:srgbClr val="FFFFFF"/>
                        </a:solidFill>
                        <a:latin typeface="Cambria Math" panose="02040503050406030204" pitchFamily="18" charset="0"/>
                        <a:cs typeface="Times New Roman" panose="02020603050405020304" pitchFamily="18" charset="0"/>
                      </a:rPr>
                      <m:t>+15</m:t>
                    </m:r>
                    <m:r>
                      <a:rPr lang="en-US" sz="2000" b="0" i="1" smtClean="0">
                        <a:solidFill>
                          <a:srgbClr val="FFFFFF"/>
                        </a:solidFill>
                        <a:latin typeface="Cambria Math" panose="02040503050406030204" pitchFamily="18" charset="0"/>
                        <a:cs typeface="Times New Roman" panose="02020603050405020304" pitchFamily="18" charset="0"/>
                      </a:rPr>
                      <m:t>𝑡</m:t>
                    </m:r>
                    <m:r>
                      <a:rPr lang="en-US" sz="2000" b="0" i="1" smtClean="0">
                        <a:solidFill>
                          <a:srgbClr val="FFFFFF"/>
                        </a:solidFill>
                        <a:latin typeface="Cambria Math" panose="02040503050406030204" pitchFamily="18" charset="0"/>
                        <a:cs typeface="Times New Roman" panose="02020603050405020304" pitchFamily="18" charset="0"/>
                      </a:rPr>
                      <m:t>, </m:t>
                    </m:r>
                    <m:r>
                      <a:rPr lang="en-US" sz="2000" b="0" i="1" smtClean="0">
                        <a:solidFill>
                          <a:srgbClr val="FFFFFF"/>
                        </a:solidFill>
                        <a:latin typeface="Cambria Math" panose="02040503050406030204" pitchFamily="18" charset="0"/>
                        <a:cs typeface="Times New Roman" panose="02020603050405020304" pitchFamily="18" charset="0"/>
                      </a:rPr>
                      <m:t>𝑡</m:t>
                    </m:r>
                    <m:r>
                      <a:rPr lang="en-US" sz="2000" b="0" i="1" smtClean="0">
                        <a:solidFill>
                          <a:srgbClr val="FFFFFF"/>
                        </a:solidFill>
                        <a:latin typeface="Cambria Math" panose="02040503050406030204" pitchFamily="18" charset="0"/>
                        <a:cs typeface="Times New Roman" panose="02020603050405020304" pitchFamily="18" charset="0"/>
                      </a:rPr>
                      <m:t>&gt;0.</m:t>
                    </m:r>
                  </m:oMath>
                </a14:m>
                <a:endParaRPr lang="vi-VN"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Hỏi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phải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khoảng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nào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thì</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điểm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động</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sang </a:t>
                </a:r>
                <a:r>
                  <a:rPr lang="en-US" sz="20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trái</a:t>
                </a:r>
                <a:r>
                  <a:rPr lang="en-US"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0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34325DDA-9A4B-832B-F5B7-B66E55FAAE0A}"/>
                  </a:ext>
                </a:extLst>
              </p:cNvPr>
              <p:cNvSpPr txBox="1">
                <a:spLocks noRot="1" noChangeAspect="1" noMove="1" noResize="1" noEditPoints="1" noAdjustHandles="1" noChangeArrowheads="1" noChangeShapeType="1" noTextEdit="1"/>
              </p:cNvSpPr>
              <p:nvPr/>
            </p:nvSpPr>
            <p:spPr>
              <a:xfrm>
                <a:off x="5515969" y="2656680"/>
                <a:ext cx="6676031" cy="2246769"/>
              </a:xfrm>
              <a:prstGeom prst="rect">
                <a:avLst/>
              </a:prstGeom>
              <a:blipFill>
                <a:blip r:embed="rId3"/>
                <a:stretch>
                  <a:fillRect l="-1005" t="-1630" r="-1553" b="-4076"/>
                </a:stretch>
              </a:blipFill>
            </p:spPr>
            <p:txBody>
              <a:bodyPr/>
              <a:lstStyle/>
              <a:p>
                <a:r>
                  <a:rPr lang="vi-VN">
                    <a:noFill/>
                  </a:rPr>
                  <a:t> </a:t>
                </a:r>
              </a:p>
            </p:txBody>
          </p:sp>
        </mc:Fallback>
      </mc:AlternateContent>
      <p:pic>
        <p:nvPicPr>
          <p:cNvPr id="66" name="Picture 65">
            <a:extLst>
              <a:ext uri="{FF2B5EF4-FFF2-40B4-BE49-F238E27FC236}">
                <a16:creationId xmlns:a16="http://schemas.microsoft.com/office/drawing/2014/main" id="{63464E7B-C362-CE2C-B87C-F1F3917F30B5}"/>
              </a:ext>
            </a:extLst>
          </p:cNvPr>
          <p:cNvPicPr>
            <a:picLocks noChangeAspect="1"/>
          </p:cNvPicPr>
          <p:nvPr/>
        </p:nvPicPr>
        <p:blipFill>
          <a:blip r:embed="rId4"/>
          <a:stretch>
            <a:fillRect/>
          </a:stretch>
        </p:blipFill>
        <p:spPr>
          <a:xfrm>
            <a:off x="7374367" y="4577547"/>
            <a:ext cx="3075441" cy="856115"/>
          </a:xfrm>
          <a:prstGeom prst="rect">
            <a:avLst/>
          </a:prstGeom>
        </p:spPr>
      </p:pic>
      <p:cxnSp>
        <p:nvCxnSpPr>
          <p:cNvPr id="67" name="Straight Connector 66">
            <a:extLst>
              <a:ext uri="{FF2B5EF4-FFF2-40B4-BE49-F238E27FC236}">
                <a16:creationId xmlns:a16="http://schemas.microsoft.com/office/drawing/2014/main" id="{62F50A6A-BEBF-6953-0F2F-BE3F85A91EAA}"/>
              </a:ext>
            </a:extLst>
          </p:cNvPr>
          <p:cNvCxnSpPr>
            <a:cxnSpLocks/>
          </p:cNvCxnSpPr>
          <p:nvPr/>
        </p:nvCxnSpPr>
        <p:spPr>
          <a:xfrm flipH="1">
            <a:off x="5453215" y="5486099"/>
            <a:ext cx="668234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3B005CC-5F6E-425A-2107-503358230E99}"/>
              </a:ext>
            </a:extLst>
          </p:cNvPr>
          <p:cNvCxnSpPr>
            <a:cxnSpLocks/>
          </p:cNvCxnSpPr>
          <p:nvPr/>
        </p:nvCxnSpPr>
        <p:spPr>
          <a:xfrm>
            <a:off x="5469352" y="2617563"/>
            <a:ext cx="0" cy="286365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2311023D-5717-2D64-7D17-20B71E9D53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554" b="94701" l="6154" r="90000">
                        <a14:foregroundMark x1="6410" y1="7779" x2="8077" y2="31905"/>
                        <a14:foregroundMark x1="72692" y1="40812" x2="72692" y2="41714"/>
                        <a14:foregroundMark x1="72051" y1="42165" x2="70513" y2="42841"/>
                        <a14:foregroundMark x1="47564" y1="46787" x2="51795" y2="85006"/>
                        <a14:foregroundMark x1="57564" y1="51635" x2="61923" y2="53890"/>
                        <a14:foregroundMark x1="56795" y1="50169" x2="56667" y2="56370"/>
                        <a14:foregroundMark x1="51282" y1="61669" x2="51282" y2="62796"/>
                        <a14:foregroundMark x1="44103" y1="51184" x2="44231" y2="56032"/>
                        <a14:foregroundMark x1="53462" y1="43630" x2="49103" y2="43630"/>
                        <a14:foregroundMark x1="71923" y1="51747" x2="71667" y2="56032"/>
                        <a14:foregroundMark x1="32949" y1="52762" x2="32949" y2="52762"/>
                        <a14:foregroundMark x1="28846" y1="51184" x2="29872" y2="54791"/>
                        <a14:foregroundMark x1="51026" y1="48365" x2="51282" y2="56708"/>
                        <a14:foregroundMark x1="60000" y1="75197" x2="59872" y2="83089"/>
                        <a14:foregroundMark x1="43974" y1="75085" x2="44359" y2="83427"/>
                        <a14:foregroundMark x1="49231" y1="87824" x2="51538" y2="92897"/>
                        <a14:foregroundMark x1="61795" y1="91432" x2="61667" y2="94701"/>
                        <a14:foregroundMark x1="41923" y1="93123" x2="56667" y2="93236"/>
                        <a14:foregroundMark x1="61026" y1="72379" x2="66282" y2="80158"/>
                        <a14:foregroundMark x1="68846" y1="83315" x2="71923" y2="94363"/>
                        <a14:foregroundMark x1="40513" y1="75761" x2="30128" y2="77227"/>
                        <a14:foregroundMark x1="24359" y1="64262" x2="24359" y2="65953"/>
                        <a14:foregroundMark x1="19872" y1="64487" x2="19872" y2="65727"/>
                      </a14:backgroundRemoval>
                    </a14:imgEffect>
                  </a14:imgLayer>
                </a14:imgProps>
              </a:ext>
              <a:ext uri="{28A0092B-C50C-407E-A947-70E740481C1C}">
                <a14:useLocalDpi xmlns:a14="http://schemas.microsoft.com/office/drawing/2010/main" val="0"/>
              </a:ext>
            </a:extLst>
          </a:blip>
          <a:stretch>
            <a:fillRect/>
          </a:stretch>
        </p:blipFill>
        <p:spPr>
          <a:xfrm>
            <a:off x="1086523" y="2570906"/>
            <a:ext cx="3905895" cy="4441703"/>
          </a:xfrm>
          <a:prstGeom prst="rect">
            <a:avLst/>
          </a:prstGeom>
        </p:spPr>
      </p:pic>
    </p:spTree>
    <p:extLst>
      <p:ext uri="{BB962C8B-B14F-4D97-AF65-F5344CB8AC3E}">
        <p14:creationId xmlns:p14="http://schemas.microsoft.com/office/powerpoint/2010/main" val="353455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57B9-EF52-D30B-0462-232733615B69}"/>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90A52762-B22E-2627-C4FE-5A06C6E70E95}"/>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0BD4A0C-39CC-1C83-901D-46B03F73823D}"/>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9BBF191F-419A-D212-C070-35251ED63B5A}"/>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FF88788B-E87F-ED03-DBE6-93A537DFE3B0}"/>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AB43499-6F34-288A-BE51-7362A61D302A}"/>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C48866-FD71-F3BF-B75D-CC43BF548055}"/>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0C2CCA-84BA-CFD6-B203-F99416A346C4}"/>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1D5B26D-B14C-748B-41E1-3B92CE478CF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3C46BF8F-F140-4BCE-4C3B-AE41F070D1AB}"/>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EC057AE7-D635-80EA-B21A-91B5FC4CE054}"/>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A7DC54B-F5F4-183B-CE00-A449080CD38B}"/>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AC7E9307-CB08-E274-52D1-BE59F92E2BC2}"/>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DF397765-4FE5-7D08-D7BB-DE725B880583}"/>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00EC9A4B-2B2B-76BD-8EEA-BBBACE8285BC}"/>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D62BEEC-4093-B52D-5185-FEC708064F4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F8C300C-4E50-984D-AEEE-CBB65C6784BC}"/>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5E9AA2FB-C976-2061-9BFD-B4DC0D22809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A0183746-89FD-58BC-B373-D287EF619382}"/>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59B1AB83-BC60-F741-9580-58B10426E7BC}"/>
              </a:ext>
            </a:extLst>
          </p:cNvPr>
          <p:cNvSpPr/>
          <p:nvPr/>
        </p:nvSpPr>
        <p:spPr>
          <a:xfrm>
            <a:off x="170698" y="1651105"/>
            <a:ext cx="11052999" cy="277566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5D6D05EB-A0B9-00D9-5B84-C5B1B824EAF9}"/>
              </a:ext>
            </a:extLst>
          </p:cNvPr>
          <p:cNvSpPr txBox="1"/>
          <p:nvPr/>
        </p:nvSpPr>
        <p:spPr>
          <a:xfrm>
            <a:off x="70648" y="438666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TextBox 21">
            <a:extLst>
              <a:ext uri="{FF2B5EF4-FFF2-40B4-BE49-F238E27FC236}">
                <a16:creationId xmlns:a16="http://schemas.microsoft.com/office/drawing/2014/main" id="{9177FCCA-A49B-55DF-32E6-F5148428716D}"/>
              </a:ext>
            </a:extLst>
          </p:cNvPr>
          <p:cNvSpPr txBox="1"/>
          <p:nvPr/>
        </p:nvSpPr>
        <p:spPr>
          <a:xfrm>
            <a:off x="366297" y="1796316"/>
            <a:ext cx="7082611"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HĐ4.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Nhận biết khái niệm cực đại, cực tiểu của hàm số</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0550AA3-591F-8923-50A5-71C9C6E200FD}"/>
                  </a:ext>
                </a:extLst>
              </p:cNvPr>
              <p:cNvSpPr txBox="1"/>
              <p:nvPr/>
            </p:nvSpPr>
            <p:spPr>
              <a:xfrm>
                <a:off x="1086636" y="2186891"/>
                <a:ext cx="6107654" cy="124912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Quan sát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(H.1.7). Xét d</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 đạo hàm của hàm số đã cho và hoàn thành các bảng sau vào vở:</a:t>
                </a:r>
              </a:p>
            </p:txBody>
          </p:sp>
        </mc:Choice>
        <mc:Fallback xmlns="">
          <p:sp>
            <p:nvSpPr>
              <p:cNvPr id="25" name="TextBox 24">
                <a:extLst>
                  <a:ext uri="{FF2B5EF4-FFF2-40B4-BE49-F238E27FC236}">
                    <a16:creationId xmlns:a16="http://schemas.microsoft.com/office/drawing/2014/main" id="{90550AA3-591F-8923-50A5-71C9C6E200FD}"/>
                  </a:ext>
                </a:extLst>
              </p:cNvPr>
              <p:cNvSpPr txBox="1">
                <a:spLocks noRot="1" noChangeAspect="1" noMove="1" noResize="1" noEditPoints="1" noAdjustHandles="1" noChangeArrowheads="1" noChangeShapeType="1" noTextEdit="1"/>
              </p:cNvSpPr>
              <p:nvPr/>
            </p:nvSpPr>
            <p:spPr>
              <a:xfrm>
                <a:off x="1086636" y="2186891"/>
                <a:ext cx="6107654" cy="1249125"/>
              </a:xfrm>
              <a:prstGeom prst="rect">
                <a:avLst/>
              </a:prstGeom>
              <a:blipFill>
                <a:blip r:embed="rId2"/>
                <a:stretch>
                  <a:fillRect l="-1497" t="-3902" r="-1597" b="-10732"/>
                </a:stretch>
              </a:blipFill>
            </p:spPr>
            <p:txBody>
              <a:bodyPr/>
              <a:lstStyle/>
              <a:p>
                <a:r>
                  <a:rPr lang="vi-VN">
                    <a:noFill/>
                  </a:rPr>
                  <a:t> </a:t>
                </a:r>
              </a:p>
            </p:txBody>
          </p:sp>
        </mc:Fallback>
      </mc:AlternateContent>
      <p:cxnSp>
        <p:nvCxnSpPr>
          <p:cNvPr id="58" name="Straight Arrow Connector 57">
            <a:extLst>
              <a:ext uri="{FF2B5EF4-FFF2-40B4-BE49-F238E27FC236}">
                <a16:creationId xmlns:a16="http://schemas.microsoft.com/office/drawing/2014/main" id="{B0E69BEB-AFDB-6C1C-003C-27A4518FEE5D}"/>
              </a:ext>
            </a:extLst>
          </p:cNvPr>
          <p:cNvCxnSpPr>
            <a:cxnSpLocks/>
          </p:cNvCxnSpPr>
          <p:nvPr/>
        </p:nvCxnSpPr>
        <p:spPr>
          <a:xfrm flipH="1" flipV="1">
            <a:off x="9649224" y="1734308"/>
            <a:ext cx="48727" cy="23489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D224655-B8EA-BFEF-0558-E5FF264EC818}"/>
              </a:ext>
            </a:extLst>
          </p:cNvPr>
          <p:cNvSpPr txBox="1"/>
          <p:nvPr/>
        </p:nvSpPr>
        <p:spPr>
          <a:xfrm>
            <a:off x="10945201" y="2234550"/>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60" name="Straight Arrow Connector 59">
            <a:extLst>
              <a:ext uri="{FF2B5EF4-FFF2-40B4-BE49-F238E27FC236}">
                <a16:creationId xmlns:a16="http://schemas.microsoft.com/office/drawing/2014/main" id="{D97336F1-152C-6884-57B5-F747F6965AA2}"/>
              </a:ext>
            </a:extLst>
          </p:cNvPr>
          <p:cNvCxnSpPr>
            <a:cxnSpLocks/>
          </p:cNvCxnSpPr>
          <p:nvPr/>
        </p:nvCxnSpPr>
        <p:spPr>
          <a:xfrm>
            <a:off x="8289348" y="2266531"/>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025270C-8DF5-5E91-EA66-D83E3815BC74}"/>
              </a:ext>
            </a:extLst>
          </p:cNvPr>
          <p:cNvSpPr txBox="1"/>
          <p:nvPr/>
        </p:nvSpPr>
        <p:spPr>
          <a:xfrm>
            <a:off x="9590515" y="1861814"/>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63" name="Straight Connector 62">
            <a:extLst>
              <a:ext uri="{FF2B5EF4-FFF2-40B4-BE49-F238E27FC236}">
                <a16:creationId xmlns:a16="http://schemas.microsoft.com/office/drawing/2014/main" id="{BFEBB9FD-91B4-AFBF-4BBC-0B7CC036EC52}"/>
              </a:ext>
            </a:extLst>
          </p:cNvPr>
          <p:cNvCxnSpPr>
            <a:cxnSpLocks/>
          </p:cNvCxnSpPr>
          <p:nvPr/>
        </p:nvCxnSpPr>
        <p:spPr>
          <a:xfrm>
            <a:off x="9623823" y="3918997"/>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501C48-E636-E1B9-0D30-FD52F1774400}"/>
              </a:ext>
            </a:extLst>
          </p:cNvPr>
          <p:cNvCxnSpPr>
            <a:cxnSpLocks/>
          </p:cNvCxnSpPr>
          <p:nvPr/>
        </p:nvCxnSpPr>
        <p:spPr>
          <a:xfrm>
            <a:off x="9617477" y="3536219"/>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EB61D5-6621-9046-AEEC-1997C6262865}"/>
              </a:ext>
            </a:extLst>
          </p:cNvPr>
          <p:cNvCxnSpPr>
            <a:cxnSpLocks/>
          </p:cNvCxnSpPr>
          <p:nvPr/>
        </p:nvCxnSpPr>
        <p:spPr>
          <a:xfrm>
            <a:off x="9343474" y="3138963"/>
            <a:ext cx="41090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8CC4D8C-D68E-FA05-823D-6E895BB3679C}"/>
              </a:ext>
            </a:extLst>
          </p:cNvPr>
          <p:cNvCxnSpPr>
            <a:cxnSpLocks/>
          </p:cNvCxnSpPr>
          <p:nvPr/>
        </p:nvCxnSpPr>
        <p:spPr>
          <a:xfrm>
            <a:off x="9590515" y="2678265"/>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F385C0B-02A8-5119-D820-B60DDB7358C3}"/>
              </a:ext>
            </a:extLst>
          </p:cNvPr>
          <p:cNvCxnSpPr>
            <a:cxnSpLocks/>
          </p:cNvCxnSpPr>
          <p:nvPr/>
        </p:nvCxnSpPr>
        <p:spPr>
          <a:xfrm flipV="1">
            <a:off x="8967118" y="2195175"/>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954F8F6-4EC5-4A33-CBFD-AB83A2205F45}"/>
              </a:ext>
            </a:extLst>
          </p:cNvPr>
          <p:cNvCxnSpPr>
            <a:cxnSpLocks/>
          </p:cNvCxnSpPr>
          <p:nvPr/>
        </p:nvCxnSpPr>
        <p:spPr>
          <a:xfrm flipV="1">
            <a:off x="8595804" y="220057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FDCC156-8BBB-2ADD-E793-280474A95DAA}"/>
              </a:ext>
            </a:extLst>
          </p:cNvPr>
          <p:cNvCxnSpPr>
            <a:cxnSpLocks/>
          </p:cNvCxnSpPr>
          <p:nvPr/>
        </p:nvCxnSpPr>
        <p:spPr>
          <a:xfrm flipH="1" flipV="1">
            <a:off x="9332404" y="2197293"/>
            <a:ext cx="30922" cy="95432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514A36A-FFEC-F11A-3055-982321E5BBC5}"/>
              </a:ext>
            </a:extLst>
          </p:cNvPr>
          <p:cNvSpPr txBox="1"/>
          <p:nvPr/>
        </p:nvSpPr>
        <p:spPr>
          <a:xfrm>
            <a:off x="9997999" y="2237339"/>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4" name="TextBox 73">
            <a:extLst>
              <a:ext uri="{FF2B5EF4-FFF2-40B4-BE49-F238E27FC236}">
                <a16:creationId xmlns:a16="http://schemas.microsoft.com/office/drawing/2014/main" id="{C34AE5BD-2AB1-72D1-A75F-C1D6F7BCFEC2}"/>
              </a:ext>
            </a:extLst>
          </p:cNvPr>
          <p:cNvSpPr txBox="1"/>
          <p:nvPr/>
        </p:nvSpPr>
        <p:spPr>
          <a:xfrm>
            <a:off x="9658282" y="247061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5" name="TextBox 74">
            <a:extLst>
              <a:ext uri="{FF2B5EF4-FFF2-40B4-BE49-F238E27FC236}">
                <a16:creationId xmlns:a16="http://schemas.microsoft.com/office/drawing/2014/main" id="{AF9509A0-ADB5-8AAA-046F-037D7EF61497}"/>
              </a:ext>
            </a:extLst>
          </p:cNvPr>
          <p:cNvSpPr txBox="1"/>
          <p:nvPr/>
        </p:nvSpPr>
        <p:spPr>
          <a:xfrm>
            <a:off x="9076869" y="231079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7" name="TextBox 76">
            <a:extLst>
              <a:ext uri="{FF2B5EF4-FFF2-40B4-BE49-F238E27FC236}">
                <a16:creationId xmlns:a16="http://schemas.microsoft.com/office/drawing/2014/main" id="{2857280A-945F-4366-5750-0ABEE458E3D8}"/>
              </a:ext>
            </a:extLst>
          </p:cNvPr>
          <p:cNvSpPr txBox="1"/>
          <p:nvPr/>
        </p:nvSpPr>
        <p:spPr>
          <a:xfrm>
            <a:off x="9691956" y="294601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8" name="TextBox 77">
            <a:extLst>
              <a:ext uri="{FF2B5EF4-FFF2-40B4-BE49-F238E27FC236}">
                <a16:creationId xmlns:a16="http://schemas.microsoft.com/office/drawing/2014/main" id="{19516CEB-9AFF-83D4-905E-56133BC3A11F}"/>
              </a:ext>
            </a:extLst>
          </p:cNvPr>
          <p:cNvSpPr txBox="1"/>
          <p:nvPr/>
        </p:nvSpPr>
        <p:spPr>
          <a:xfrm>
            <a:off x="8687388" y="231315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0" name="TextBox 79">
            <a:extLst>
              <a:ext uri="{FF2B5EF4-FFF2-40B4-BE49-F238E27FC236}">
                <a16:creationId xmlns:a16="http://schemas.microsoft.com/office/drawing/2014/main" id="{5DCBCC4B-C3C7-CE9D-EAC8-01FF0907422C}"/>
              </a:ext>
            </a:extLst>
          </p:cNvPr>
          <p:cNvSpPr txBox="1"/>
          <p:nvPr/>
        </p:nvSpPr>
        <p:spPr>
          <a:xfrm>
            <a:off x="9626337" y="3250648"/>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81" name="TextBox 80">
            <a:extLst>
              <a:ext uri="{FF2B5EF4-FFF2-40B4-BE49-F238E27FC236}">
                <a16:creationId xmlns:a16="http://schemas.microsoft.com/office/drawing/2014/main" id="{6722A1A8-BC53-6E2F-3DCC-1F415193F637}"/>
              </a:ext>
            </a:extLst>
          </p:cNvPr>
          <p:cNvSpPr txBox="1"/>
          <p:nvPr/>
        </p:nvSpPr>
        <p:spPr>
          <a:xfrm>
            <a:off x="8311483" y="232347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82" name="TextBox 81">
            <a:extLst>
              <a:ext uri="{FF2B5EF4-FFF2-40B4-BE49-F238E27FC236}">
                <a16:creationId xmlns:a16="http://schemas.microsoft.com/office/drawing/2014/main" id="{3885A02C-4DC2-0BA2-B7DD-00160158B89C}"/>
              </a:ext>
            </a:extLst>
          </p:cNvPr>
          <p:cNvSpPr txBox="1"/>
          <p:nvPr/>
        </p:nvSpPr>
        <p:spPr>
          <a:xfrm>
            <a:off x="9658282" y="3769782"/>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p:sp>
        <p:nvSpPr>
          <p:cNvPr id="84" name="TextBox 83">
            <a:extLst>
              <a:ext uri="{FF2B5EF4-FFF2-40B4-BE49-F238E27FC236}">
                <a16:creationId xmlns:a16="http://schemas.microsoft.com/office/drawing/2014/main" id="{DCE60A06-4859-DC0E-9199-C5DD200BB905}"/>
              </a:ext>
            </a:extLst>
          </p:cNvPr>
          <p:cNvSpPr txBox="1"/>
          <p:nvPr/>
        </p:nvSpPr>
        <p:spPr>
          <a:xfrm>
            <a:off x="9273568" y="4047852"/>
            <a:ext cx="1523479" cy="369332"/>
          </a:xfrm>
          <a:prstGeom prst="rect">
            <a:avLst/>
          </a:prstGeom>
          <a:noFill/>
        </p:spPr>
        <p:txBody>
          <a:bodyPr wrap="square">
            <a:spAutoFit/>
          </a:bodyPr>
          <a:lstStyle/>
          <a:p>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1.7</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85" name="Flowchart: Connector 84">
            <a:extLst>
              <a:ext uri="{FF2B5EF4-FFF2-40B4-BE49-F238E27FC236}">
                <a16:creationId xmlns:a16="http://schemas.microsoft.com/office/drawing/2014/main" id="{BBCD308D-FD8D-E47C-3BD9-0E2689D464E8}"/>
              </a:ext>
            </a:extLst>
          </p:cNvPr>
          <p:cNvSpPr/>
          <p:nvPr/>
        </p:nvSpPr>
        <p:spPr>
          <a:xfrm>
            <a:off x="9617477" y="2226930"/>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CA8022CA-B79F-3402-F304-423665DFF886}"/>
              </a:ext>
            </a:extLst>
          </p:cNvPr>
          <p:cNvSpPr/>
          <p:nvPr/>
        </p:nvSpPr>
        <p:spPr>
          <a:xfrm>
            <a:off x="8580120" y="1720327"/>
            <a:ext cx="1554480" cy="2334178"/>
          </a:xfrm>
          <a:custGeom>
            <a:avLst/>
            <a:gdLst>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6580 h 2159000"/>
              <a:gd name="connsiteX5" fmla="*/ 386080 w 1554480"/>
              <a:gd name="connsiteY5" fmla="*/ 556260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6580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0865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673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292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3530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4745 w 1554480"/>
              <a:gd name="connsiteY11" fmla="*/ 2016443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3148 w 1554480"/>
              <a:gd name="connsiteY10" fmla="*/ 1976120 h 2159000"/>
              <a:gd name="connsiteX11" fmla="*/ 1134745 w 1554480"/>
              <a:gd name="connsiteY11" fmla="*/ 2016443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7836 w 1554480"/>
              <a:gd name="connsiteY6" fmla="*/ 573722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71171 w 1554480"/>
              <a:gd name="connsiteY6" fmla="*/ 583247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480" h="2159000">
                <a:moveTo>
                  <a:pt x="0" y="2159000"/>
                </a:moveTo>
                <a:cubicBezTo>
                  <a:pt x="28151" y="1908175"/>
                  <a:pt x="56303" y="1657350"/>
                  <a:pt x="83820" y="1468120"/>
                </a:cubicBezTo>
                <a:cubicBezTo>
                  <a:pt x="111337" y="1278890"/>
                  <a:pt x="133350" y="1155700"/>
                  <a:pt x="165100" y="1023620"/>
                </a:cubicBezTo>
                <a:cubicBezTo>
                  <a:pt x="196850" y="891540"/>
                  <a:pt x="245480" y="751893"/>
                  <a:pt x="274320" y="675640"/>
                </a:cubicBezTo>
                <a:cubicBezTo>
                  <a:pt x="303160" y="599387"/>
                  <a:pt x="317924" y="589492"/>
                  <a:pt x="338138" y="566103"/>
                </a:cubicBezTo>
                <a:cubicBezTo>
                  <a:pt x="358352" y="542714"/>
                  <a:pt x="373433" y="532448"/>
                  <a:pt x="395605" y="535305"/>
                </a:cubicBezTo>
                <a:cubicBezTo>
                  <a:pt x="417777" y="538162"/>
                  <a:pt x="441855" y="544618"/>
                  <a:pt x="471171" y="583247"/>
                </a:cubicBezTo>
                <a:cubicBezTo>
                  <a:pt x="500487" y="621876"/>
                  <a:pt x="524298" y="650504"/>
                  <a:pt x="571500" y="767080"/>
                </a:cubicBezTo>
                <a:cubicBezTo>
                  <a:pt x="618702" y="883656"/>
                  <a:pt x="690351" y="1108075"/>
                  <a:pt x="754380" y="1282700"/>
                </a:cubicBezTo>
                <a:cubicBezTo>
                  <a:pt x="818409" y="1457325"/>
                  <a:pt x="905880" y="1699260"/>
                  <a:pt x="955675" y="1814830"/>
                </a:cubicBezTo>
                <a:cubicBezTo>
                  <a:pt x="1005470" y="1930400"/>
                  <a:pt x="1023303" y="1942518"/>
                  <a:pt x="1053148" y="1976120"/>
                </a:cubicBezTo>
                <a:cubicBezTo>
                  <a:pt x="1082993" y="2009722"/>
                  <a:pt x="1107017" y="2020253"/>
                  <a:pt x="1134745" y="2016443"/>
                </a:cubicBezTo>
                <a:cubicBezTo>
                  <a:pt x="1162473" y="2012633"/>
                  <a:pt x="1191896" y="1993000"/>
                  <a:pt x="1219518" y="1953260"/>
                </a:cubicBezTo>
                <a:cubicBezTo>
                  <a:pt x="1247140" y="1913520"/>
                  <a:pt x="1269630" y="1878753"/>
                  <a:pt x="1300480" y="1778000"/>
                </a:cubicBezTo>
                <a:cubicBezTo>
                  <a:pt x="1331330" y="1677247"/>
                  <a:pt x="1369060" y="1567180"/>
                  <a:pt x="1404620" y="1348740"/>
                </a:cubicBezTo>
                <a:cubicBezTo>
                  <a:pt x="1440180" y="1130300"/>
                  <a:pt x="1488863" y="692150"/>
                  <a:pt x="1513840" y="467360"/>
                </a:cubicBezTo>
                <a:cubicBezTo>
                  <a:pt x="1538817" y="242570"/>
                  <a:pt x="1546648" y="121285"/>
                  <a:pt x="1554480" y="0"/>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a:extLst>
              <a:ext uri="{FF2B5EF4-FFF2-40B4-BE49-F238E27FC236}">
                <a16:creationId xmlns:a16="http://schemas.microsoft.com/office/drawing/2014/main" id="{FE89D564-2D73-1D5A-2A6D-C9118DEC37A9}"/>
              </a:ext>
            </a:extLst>
          </p:cNvPr>
          <p:cNvSpPr/>
          <p:nvPr/>
        </p:nvSpPr>
        <p:spPr>
          <a:xfrm>
            <a:off x="9312361" y="310142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FBF098A3-9D89-9ADD-DA91-02BC77B8E425}"/>
              </a:ext>
            </a:extLst>
          </p:cNvPr>
          <p:cNvCxnSpPr>
            <a:cxnSpLocks/>
          </p:cNvCxnSpPr>
          <p:nvPr/>
        </p:nvCxnSpPr>
        <p:spPr>
          <a:xfrm>
            <a:off x="1176637" y="4961645"/>
            <a:ext cx="4094278" cy="68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D73AA3A-1078-1B65-F9B9-4EEF4F1BBFE1}"/>
              </a:ext>
            </a:extLst>
          </p:cNvPr>
          <p:cNvCxnSpPr>
            <a:cxnSpLocks/>
          </p:cNvCxnSpPr>
          <p:nvPr/>
        </p:nvCxnSpPr>
        <p:spPr>
          <a:xfrm flipV="1">
            <a:off x="1176637" y="5371971"/>
            <a:ext cx="4094278" cy="47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F9C9D4D-0390-BCA5-082B-088405274797}"/>
              </a:ext>
            </a:extLst>
          </p:cNvPr>
          <p:cNvCxnSpPr>
            <a:cxnSpLocks/>
          </p:cNvCxnSpPr>
          <p:nvPr/>
        </p:nvCxnSpPr>
        <p:spPr>
          <a:xfrm>
            <a:off x="1915940" y="457740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96CE0AF-E93B-67A6-4A4B-809595B94D61}"/>
                  </a:ext>
                </a:extLst>
              </p:cNvPr>
              <p:cNvSpPr txBox="1"/>
              <p:nvPr/>
            </p:nvSpPr>
            <p:spPr>
              <a:xfrm>
                <a:off x="1101316" y="49150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94" name="TextBox 93">
                <a:extLst>
                  <a:ext uri="{FF2B5EF4-FFF2-40B4-BE49-F238E27FC236}">
                    <a16:creationId xmlns:a16="http://schemas.microsoft.com/office/drawing/2014/main" id="{A96CE0AF-E93B-67A6-4A4B-809595B94D61}"/>
                  </a:ext>
                </a:extLst>
              </p:cNvPr>
              <p:cNvSpPr txBox="1">
                <a:spLocks noRot="1" noChangeAspect="1" noMove="1" noResize="1" noEditPoints="1" noAdjustHandles="1" noChangeArrowheads="1" noChangeShapeType="1" noTextEdit="1"/>
              </p:cNvSpPr>
              <p:nvPr/>
            </p:nvSpPr>
            <p:spPr>
              <a:xfrm>
                <a:off x="1101316" y="4915024"/>
                <a:ext cx="736534" cy="461665"/>
              </a:xfrm>
              <a:prstGeom prst="rect">
                <a:avLst/>
              </a:prstGeom>
              <a:blipFill>
                <a:blip r:embed="rId4"/>
                <a:stretch>
                  <a:fillRect l="-7500" r="-6667"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E6763F1F-3CB4-B787-BABE-EBFA53FA3EF2}"/>
                  </a:ext>
                </a:extLst>
              </p:cNvPr>
              <p:cNvSpPr txBox="1"/>
              <p:nvPr/>
            </p:nvSpPr>
            <p:spPr>
              <a:xfrm>
                <a:off x="1391985" y="445335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5" name="TextBox 94">
                <a:extLst>
                  <a:ext uri="{FF2B5EF4-FFF2-40B4-BE49-F238E27FC236}">
                    <a16:creationId xmlns:a16="http://schemas.microsoft.com/office/drawing/2014/main" id="{E6763F1F-3CB4-B787-BABE-EBFA53FA3EF2}"/>
                  </a:ext>
                </a:extLst>
              </p:cNvPr>
              <p:cNvSpPr txBox="1">
                <a:spLocks noRot="1" noChangeAspect="1" noMove="1" noResize="1" noEditPoints="1" noAdjustHandles="1" noChangeArrowheads="1" noChangeShapeType="1" noTextEdit="1"/>
              </p:cNvSpPr>
              <p:nvPr/>
            </p:nvSpPr>
            <p:spPr>
              <a:xfrm>
                <a:off x="1391985" y="4453358"/>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9B0353B2-A42B-0CE9-EED8-E27BDAB5AC4F}"/>
                  </a:ext>
                </a:extLst>
              </p:cNvPr>
              <p:cNvSpPr txBox="1"/>
              <p:nvPr/>
            </p:nvSpPr>
            <p:spPr>
              <a:xfrm>
                <a:off x="1110565" y="573628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96" name="TextBox 95">
                <a:extLst>
                  <a:ext uri="{FF2B5EF4-FFF2-40B4-BE49-F238E27FC236}">
                    <a16:creationId xmlns:a16="http://schemas.microsoft.com/office/drawing/2014/main" id="{9B0353B2-A42B-0CE9-EED8-E27BDAB5AC4F}"/>
                  </a:ext>
                </a:extLst>
              </p:cNvPr>
              <p:cNvSpPr txBox="1">
                <a:spLocks noRot="1" noChangeAspect="1" noMove="1" noResize="1" noEditPoints="1" noAdjustHandles="1" noChangeArrowheads="1" noChangeShapeType="1" noTextEdit="1"/>
              </p:cNvSpPr>
              <p:nvPr/>
            </p:nvSpPr>
            <p:spPr>
              <a:xfrm>
                <a:off x="1110565" y="5736286"/>
                <a:ext cx="736534" cy="461665"/>
              </a:xfrm>
              <a:prstGeom prst="rect">
                <a:avLst/>
              </a:prstGeom>
              <a:blipFill>
                <a:blip r:embed="rId6"/>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C0EC30F1-F041-C557-D91D-9782A8D87D74}"/>
                  </a:ext>
                </a:extLst>
              </p:cNvPr>
              <p:cNvSpPr txBox="1"/>
              <p:nvPr/>
            </p:nvSpPr>
            <p:spPr>
              <a:xfrm>
                <a:off x="1977225" y="44318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vi-VN" sz="2400" dirty="0"/>
              </a:p>
            </p:txBody>
          </p:sp>
        </mc:Choice>
        <mc:Fallback xmlns="">
          <p:sp>
            <p:nvSpPr>
              <p:cNvPr id="97" name="TextBox 96">
                <a:extLst>
                  <a:ext uri="{FF2B5EF4-FFF2-40B4-BE49-F238E27FC236}">
                    <a16:creationId xmlns:a16="http://schemas.microsoft.com/office/drawing/2014/main" id="{C0EC30F1-F041-C557-D91D-9782A8D87D74}"/>
                  </a:ext>
                </a:extLst>
              </p:cNvPr>
              <p:cNvSpPr txBox="1">
                <a:spLocks noRot="1" noChangeAspect="1" noMove="1" noResize="1" noEditPoints="1" noAdjustHandles="1" noChangeArrowheads="1" noChangeShapeType="1" noTextEdit="1"/>
              </p:cNvSpPr>
              <p:nvPr/>
            </p:nvSpPr>
            <p:spPr>
              <a:xfrm>
                <a:off x="1977225" y="4431884"/>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79BF9BE-3989-E539-1DE4-6263D3BDF9E3}"/>
                  </a:ext>
                </a:extLst>
              </p:cNvPr>
              <p:cNvSpPr txBox="1"/>
              <p:nvPr/>
            </p:nvSpPr>
            <p:spPr>
              <a:xfrm>
                <a:off x="3093774" y="44566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99" name="TextBox 98">
                <a:extLst>
                  <a:ext uri="{FF2B5EF4-FFF2-40B4-BE49-F238E27FC236}">
                    <a16:creationId xmlns:a16="http://schemas.microsoft.com/office/drawing/2014/main" id="{279BF9BE-3989-E539-1DE4-6263D3BDF9E3}"/>
                  </a:ext>
                </a:extLst>
              </p:cNvPr>
              <p:cNvSpPr txBox="1">
                <a:spLocks noRot="1" noChangeAspect="1" noMove="1" noResize="1" noEditPoints="1" noAdjustHandles="1" noChangeArrowheads="1" noChangeShapeType="1" noTextEdit="1"/>
              </p:cNvSpPr>
              <p:nvPr/>
            </p:nvSpPr>
            <p:spPr>
              <a:xfrm>
                <a:off x="3093774" y="445663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37D4A67-305E-09E1-DE2F-9ECBFDA410E2}"/>
                  </a:ext>
                </a:extLst>
              </p:cNvPr>
              <p:cNvSpPr txBox="1"/>
              <p:nvPr/>
            </p:nvSpPr>
            <p:spPr>
              <a:xfrm>
                <a:off x="3200748" y="4961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01" name="TextBox 100">
                <a:extLst>
                  <a:ext uri="{FF2B5EF4-FFF2-40B4-BE49-F238E27FC236}">
                    <a16:creationId xmlns:a16="http://schemas.microsoft.com/office/drawing/2014/main" id="{837D4A67-305E-09E1-DE2F-9ECBFDA410E2}"/>
                  </a:ext>
                </a:extLst>
              </p:cNvPr>
              <p:cNvSpPr txBox="1">
                <a:spLocks noRot="1" noChangeAspect="1" noMove="1" noResize="1" noEditPoints="1" noAdjustHandles="1" noChangeArrowheads="1" noChangeShapeType="1" noTextEdit="1"/>
              </p:cNvSpPr>
              <p:nvPr/>
            </p:nvSpPr>
            <p:spPr>
              <a:xfrm>
                <a:off x="3200748" y="4961645"/>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F9CCB98F-A87A-49CF-3C91-AB5A9B7A7035}"/>
                  </a:ext>
                </a:extLst>
              </p:cNvPr>
              <p:cNvSpPr txBox="1"/>
              <p:nvPr/>
            </p:nvSpPr>
            <p:spPr>
              <a:xfrm>
                <a:off x="3825700" y="492517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3" name="TextBox 102">
                <a:extLst>
                  <a:ext uri="{FF2B5EF4-FFF2-40B4-BE49-F238E27FC236}">
                    <a16:creationId xmlns:a16="http://schemas.microsoft.com/office/drawing/2014/main" id="{F9CCB98F-A87A-49CF-3C91-AB5A9B7A7035}"/>
                  </a:ext>
                </a:extLst>
              </p:cNvPr>
              <p:cNvSpPr txBox="1">
                <a:spLocks noRot="1" noChangeAspect="1" noMove="1" noResize="1" noEditPoints="1" noAdjustHandles="1" noChangeArrowheads="1" noChangeShapeType="1" noTextEdit="1"/>
              </p:cNvSpPr>
              <p:nvPr/>
            </p:nvSpPr>
            <p:spPr>
              <a:xfrm>
                <a:off x="3825700" y="492517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267E121D-C707-BD47-71A9-EAE5D1CDD147}"/>
                  </a:ext>
                </a:extLst>
              </p:cNvPr>
              <p:cNvSpPr txBox="1"/>
              <p:nvPr/>
            </p:nvSpPr>
            <p:spPr>
              <a:xfrm>
                <a:off x="2520554" y="49103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5" name="TextBox 104">
                <a:extLst>
                  <a:ext uri="{FF2B5EF4-FFF2-40B4-BE49-F238E27FC236}">
                    <a16:creationId xmlns:a16="http://schemas.microsoft.com/office/drawing/2014/main" id="{267E121D-C707-BD47-71A9-EAE5D1CDD147}"/>
                  </a:ext>
                </a:extLst>
              </p:cNvPr>
              <p:cNvSpPr txBox="1">
                <a:spLocks noRot="1" noChangeAspect="1" noMove="1" noResize="1" noEditPoints="1" noAdjustHandles="1" noChangeArrowheads="1" noChangeShapeType="1" noTextEdit="1"/>
              </p:cNvSpPr>
              <p:nvPr/>
            </p:nvSpPr>
            <p:spPr>
              <a:xfrm>
                <a:off x="2520554" y="4910306"/>
                <a:ext cx="658291" cy="461665"/>
              </a:xfrm>
              <a:prstGeom prst="rect">
                <a:avLst/>
              </a:prstGeom>
              <a:blipFill>
                <a:blip r:embed="rId11"/>
                <a:stretch>
                  <a:fillRect/>
                </a:stretch>
              </a:blipFill>
            </p:spPr>
            <p:txBody>
              <a:bodyPr/>
              <a:lstStyle/>
              <a:p>
                <a:r>
                  <a:rPr lang="vi-VN">
                    <a:noFill/>
                  </a:rPr>
                  <a:t> </a:t>
                </a:r>
              </a:p>
            </p:txBody>
          </p:sp>
        </mc:Fallback>
      </mc:AlternateContent>
      <p:cxnSp>
        <p:nvCxnSpPr>
          <p:cNvPr id="106" name="Straight Arrow Connector 105">
            <a:extLst>
              <a:ext uri="{FF2B5EF4-FFF2-40B4-BE49-F238E27FC236}">
                <a16:creationId xmlns:a16="http://schemas.microsoft.com/office/drawing/2014/main" id="{29EDDD42-4CFB-570B-D1DB-DF05E9901780}"/>
              </a:ext>
            </a:extLst>
          </p:cNvPr>
          <p:cNvCxnSpPr>
            <a:cxnSpLocks/>
          </p:cNvCxnSpPr>
          <p:nvPr/>
        </p:nvCxnSpPr>
        <p:spPr>
          <a:xfrm flipV="1">
            <a:off x="2453220" y="5716339"/>
            <a:ext cx="969699" cy="7799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B934314-4099-E597-E709-E2EEB242DA6D}"/>
              </a:ext>
            </a:extLst>
          </p:cNvPr>
          <p:cNvCxnSpPr>
            <a:cxnSpLocks/>
          </p:cNvCxnSpPr>
          <p:nvPr/>
        </p:nvCxnSpPr>
        <p:spPr>
          <a:xfrm>
            <a:off x="3644380" y="5761038"/>
            <a:ext cx="949595" cy="7027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4FCD7202-ECDD-92B3-C3EB-EC2AEB3B4D42}"/>
                  </a:ext>
                </a:extLst>
              </p:cNvPr>
              <p:cNvSpPr txBox="1"/>
              <p:nvPr/>
            </p:nvSpPr>
            <p:spPr>
              <a:xfrm>
                <a:off x="1964271" y="637320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oMath>
                  </m:oMathPara>
                </a14:m>
                <a:endParaRPr lang="vi-VN" sz="2400" dirty="0"/>
              </a:p>
            </p:txBody>
          </p:sp>
        </mc:Choice>
        <mc:Fallback xmlns="">
          <p:sp>
            <p:nvSpPr>
              <p:cNvPr id="109" name="TextBox 108">
                <a:extLst>
                  <a:ext uri="{FF2B5EF4-FFF2-40B4-BE49-F238E27FC236}">
                    <a16:creationId xmlns:a16="http://schemas.microsoft.com/office/drawing/2014/main" id="{4FCD7202-ECDD-92B3-C3EB-EC2AEB3B4D42}"/>
                  </a:ext>
                </a:extLst>
              </p:cNvPr>
              <p:cNvSpPr txBox="1">
                <a:spLocks noRot="1" noChangeAspect="1" noMove="1" noResize="1" noEditPoints="1" noAdjustHandles="1" noChangeArrowheads="1" noChangeShapeType="1" noTextEdit="1"/>
              </p:cNvSpPr>
              <p:nvPr/>
            </p:nvSpPr>
            <p:spPr>
              <a:xfrm>
                <a:off x="1964271" y="6373205"/>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C4B2529-6807-C4B6-2C8A-FD0F6E8308DB}"/>
                  </a:ext>
                </a:extLst>
              </p:cNvPr>
              <p:cNvSpPr txBox="1"/>
              <p:nvPr/>
            </p:nvSpPr>
            <p:spPr>
              <a:xfrm>
                <a:off x="3236429" y="53312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11" name="TextBox 110">
                <a:extLst>
                  <a:ext uri="{FF2B5EF4-FFF2-40B4-BE49-F238E27FC236}">
                    <a16:creationId xmlns:a16="http://schemas.microsoft.com/office/drawing/2014/main" id="{9C4B2529-6807-C4B6-2C8A-FD0F6E8308DB}"/>
                  </a:ext>
                </a:extLst>
              </p:cNvPr>
              <p:cNvSpPr txBox="1">
                <a:spLocks noRot="1" noChangeAspect="1" noMove="1" noResize="1" noEditPoints="1" noAdjustHandles="1" noChangeArrowheads="1" noChangeShapeType="1" noTextEdit="1"/>
              </p:cNvSpPr>
              <p:nvPr/>
            </p:nvSpPr>
            <p:spPr>
              <a:xfrm>
                <a:off x="3236429" y="5331263"/>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014B6ED2-23D6-F4DB-5E3F-624F3253F056}"/>
                  </a:ext>
                </a:extLst>
              </p:cNvPr>
              <p:cNvSpPr txBox="1"/>
              <p:nvPr/>
            </p:nvSpPr>
            <p:spPr>
              <a:xfrm>
                <a:off x="4524955" y="63839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112" name="TextBox 111">
                <a:extLst>
                  <a:ext uri="{FF2B5EF4-FFF2-40B4-BE49-F238E27FC236}">
                    <a16:creationId xmlns:a16="http://schemas.microsoft.com/office/drawing/2014/main" id="{014B6ED2-23D6-F4DB-5E3F-624F3253F056}"/>
                  </a:ext>
                </a:extLst>
              </p:cNvPr>
              <p:cNvSpPr txBox="1">
                <a:spLocks noRot="1" noChangeAspect="1" noMove="1" noResize="1" noEditPoints="1" noAdjustHandles="1" noChangeArrowheads="1" noChangeShapeType="1" noTextEdit="1"/>
              </p:cNvSpPr>
              <p:nvPr/>
            </p:nvSpPr>
            <p:spPr>
              <a:xfrm>
                <a:off x="4524955" y="6383989"/>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54B9ABFB-159A-0EF1-536B-8129A6CEB41E}"/>
                  </a:ext>
                </a:extLst>
              </p:cNvPr>
              <p:cNvSpPr txBox="1"/>
              <p:nvPr/>
            </p:nvSpPr>
            <p:spPr>
              <a:xfrm>
                <a:off x="6537950" y="62843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119" name="TextBox 118">
                <a:extLst>
                  <a:ext uri="{FF2B5EF4-FFF2-40B4-BE49-F238E27FC236}">
                    <a16:creationId xmlns:a16="http://schemas.microsoft.com/office/drawing/2014/main" id="{54B9ABFB-159A-0EF1-536B-8129A6CEB41E}"/>
                  </a:ext>
                </a:extLst>
              </p:cNvPr>
              <p:cNvSpPr txBox="1">
                <a:spLocks noRot="1" noChangeAspect="1" noMove="1" noResize="1" noEditPoints="1" noAdjustHandles="1" noChangeArrowheads="1" noChangeShapeType="1" noTextEdit="1"/>
              </p:cNvSpPr>
              <p:nvPr/>
            </p:nvSpPr>
            <p:spPr>
              <a:xfrm>
                <a:off x="6537950" y="628434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095CB54C-1185-0BCE-3FA4-D5FCFD8D4F34}"/>
                  </a:ext>
                </a:extLst>
              </p:cNvPr>
              <p:cNvSpPr txBox="1"/>
              <p:nvPr/>
            </p:nvSpPr>
            <p:spPr>
              <a:xfrm>
                <a:off x="4450652" y="446351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23" name="TextBox 122">
                <a:extLst>
                  <a:ext uri="{FF2B5EF4-FFF2-40B4-BE49-F238E27FC236}">
                    <a16:creationId xmlns:a16="http://schemas.microsoft.com/office/drawing/2014/main" id="{095CB54C-1185-0BCE-3FA4-D5FCFD8D4F34}"/>
                  </a:ext>
                </a:extLst>
              </p:cNvPr>
              <p:cNvSpPr txBox="1">
                <a:spLocks noRot="1" noChangeAspect="1" noMove="1" noResize="1" noEditPoints="1" noAdjustHandles="1" noChangeArrowheads="1" noChangeShapeType="1" noTextEdit="1"/>
              </p:cNvSpPr>
              <p:nvPr/>
            </p:nvSpPr>
            <p:spPr>
              <a:xfrm>
                <a:off x="4450652" y="4463514"/>
                <a:ext cx="658291" cy="461665"/>
              </a:xfrm>
              <a:prstGeom prst="rect">
                <a:avLst/>
              </a:prstGeom>
              <a:blipFill>
                <a:blip r:embed="rId16"/>
                <a:stretch>
                  <a:fillRect/>
                </a:stretch>
              </a:blipFill>
            </p:spPr>
            <p:txBody>
              <a:bodyPr/>
              <a:lstStyle/>
              <a:p>
                <a:r>
                  <a:rPr lang="vi-VN">
                    <a:noFill/>
                  </a:rPr>
                  <a:t> </a:t>
                </a:r>
              </a:p>
            </p:txBody>
          </p:sp>
        </mc:Fallback>
      </mc:AlternateContent>
      <p:cxnSp>
        <p:nvCxnSpPr>
          <p:cNvPr id="130" name="Straight Connector 129">
            <a:extLst>
              <a:ext uri="{FF2B5EF4-FFF2-40B4-BE49-F238E27FC236}">
                <a16:creationId xmlns:a16="http://schemas.microsoft.com/office/drawing/2014/main" id="{A25B9992-A7AB-BA9B-0D13-C070FE8B456C}"/>
              </a:ext>
            </a:extLst>
          </p:cNvPr>
          <p:cNvCxnSpPr>
            <a:cxnSpLocks/>
          </p:cNvCxnSpPr>
          <p:nvPr/>
        </p:nvCxnSpPr>
        <p:spPr>
          <a:xfrm>
            <a:off x="6586369" y="4966857"/>
            <a:ext cx="4094278" cy="68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C2B7170-B74F-4D62-2720-149FF1E431FC}"/>
              </a:ext>
            </a:extLst>
          </p:cNvPr>
          <p:cNvCxnSpPr>
            <a:cxnSpLocks/>
          </p:cNvCxnSpPr>
          <p:nvPr/>
        </p:nvCxnSpPr>
        <p:spPr>
          <a:xfrm flipV="1">
            <a:off x="6586369" y="5377183"/>
            <a:ext cx="4094278" cy="47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B1AD13A-305B-17DF-8B1A-041781F4CE9A}"/>
              </a:ext>
            </a:extLst>
          </p:cNvPr>
          <p:cNvCxnSpPr>
            <a:cxnSpLocks/>
          </p:cNvCxnSpPr>
          <p:nvPr/>
        </p:nvCxnSpPr>
        <p:spPr>
          <a:xfrm>
            <a:off x="7325672" y="458261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8CA3703F-056C-AD23-0D16-CADF16B97078}"/>
                  </a:ext>
                </a:extLst>
              </p:cNvPr>
              <p:cNvSpPr txBox="1"/>
              <p:nvPr/>
            </p:nvSpPr>
            <p:spPr>
              <a:xfrm>
                <a:off x="6511048" y="492023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33" name="TextBox 132">
                <a:extLst>
                  <a:ext uri="{FF2B5EF4-FFF2-40B4-BE49-F238E27FC236}">
                    <a16:creationId xmlns:a16="http://schemas.microsoft.com/office/drawing/2014/main" id="{8CA3703F-056C-AD23-0D16-CADF16B97078}"/>
                  </a:ext>
                </a:extLst>
              </p:cNvPr>
              <p:cNvSpPr txBox="1">
                <a:spLocks noRot="1" noChangeAspect="1" noMove="1" noResize="1" noEditPoints="1" noAdjustHandles="1" noChangeArrowheads="1" noChangeShapeType="1" noTextEdit="1"/>
              </p:cNvSpPr>
              <p:nvPr/>
            </p:nvSpPr>
            <p:spPr>
              <a:xfrm>
                <a:off x="6511048" y="4920236"/>
                <a:ext cx="736534" cy="461665"/>
              </a:xfrm>
              <a:prstGeom prst="rect">
                <a:avLst/>
              </a:prstGeom>
              <a:blipFill>
                <a:blip r:embed="rId17"/>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B51D0069-D16E-A770-808D-88694F6AF731}"/>
                  </a:ext>
                </a:extLst>
              </p:cNvPr>
              <p:cNvSpPr txBox="1"/>
              <p:nvPr/>
            </p:nvSpPr>
            <p:spPr>
              <a:xfrm>
                <a:off x="6801717" y="445857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134" name="TextBox 133">
                <a:extLst>
                  <a:ext uri="{FF2B5EF4-FFF2-40B4-BE49-F238E27FC236}">
                    <a16:creationId xmlns:a16="http://schemas.microsoft.com/office/drawing/2014/main" id="{B51D0069-D16E-A770-808D-88694F6AF731}"/>
                  </a:ext>
                </a:extLst>
              </p:cNvPr>
              <p:cNvSpPr txBox="1">
                <a:spLocks noRot="1" noChangeAspect="1" noMove="1" noResize="1" noEditPoints="1" noAdjustHandles="1" noChangeArrowheads="1" noChangeShapeType="1" noTextEdit="1"/>
              </p:cNvSpPr>
              <p:nvPr/>
            </p:nvSpPr>
            <p:spPr>
              <a:xfrm>
                <a:off x="6801717" y="4458570"/>
                <a:ext cx="362440"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BB593F5A-83E6-799F-BED1-3D8170F933DE}"/>
                  </a:ext>
                </a:extLst>
              </p:cNvPr>
              <p:cNvSpPr txBox="1"/>
              <p:nvPr/>
            </p:nvSpPr>
            <p:spPr>
              <a:xfrm>
                <a:off x="6520297" y="57414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35" name="TextBox 134">
                <a:extLst>
                  <a:ext uri="{FF2B5EF4-FFF2-40B4-BE49-F238E27FC236}">
                    <a16:creationId xmlns:a16="http://schemas.microsoft.com/office/drawing/2014/main" id="{BB593F5A-83E6-799F-BED1-3D8170F933DE}"/>
                  </a:ext>
                </a:extLst>
              </p:cNvPr>
              <p:cNvSpPr txBox="1">
                <a:spLocks noRot="1" noChangeAspect="1" noMove="1" noResize="1" noEditPoints="1" noAdjustHandles="1" noChangeArrowheads="1" noChangeShapeType="1" noTextEdit="1"/>
              </p:cNvSpPr>
              <p:nvPr/>
            </p:nvSpPr>
            <p:spPr>
              <a:xfrm>
                <a:off x="6520297" y="5741498"/>
                <a:ext cx="736534" cy="461665"/>
              </a:xfrm>
              <a:prstGeom prst="rect">
                <a:avLst/>
              </a:prstGeom>
              <a:blipFill>
                <a:blip r:embed="rId19"/>
                <a:stretch>
                  <a:fillRect l="-7500"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AB2F8D46-D052-7848-BE8B-24E8E9BD3AC3}"/>
                  </a:ext>
                </a:extLst>
              </p:cNvPr>
              <p:cNvSpPr txBox="1"/>
              <p:nvPr/>
            </p:nvSpPr>
            <p:spPr>
              <a:xfrm>
                <a:off x="7386957" y="443709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136" name="TextBox 135">
                <a:extLst>
                  <a:ext uri="{FF2B5EF4-FFF2-40B4-BE49-F238E27FC236}">
                    <a16:creationId xmlns:a16="http://schemas.microsoft.com/office/drawing/2014/main" id="{AB2F8D46-D052-7848-BE8B-24E8E9BD3AC3}"/>
                  </a:ext>
                </a:extLst>
              </p:cNvPr>
              <p:cNvSpPr txBox="1">
                <a:spLocks noRot="1" noChangeAspect="1" noMove="1" noResize="1" noEditPoints="1" noAdjustHandles="1" noChangeArrowheads="1" noChangeShapeType="1" noTextEdit="1"/>
              </p:cNvSpPr>
              <p:nvPr/>
            </p:nvSpPr>
            <p:spPr>
              <a:xfrm>
                <a:off x="7386957" y="4437096"/>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52739E1C-7D5B-5924-4320-1DBCE6014F43}"/>
                  </a:ext>
                </a:extLst>
              </p:cNvPr>
              <p:cNvSpPr txBox="1"/>
              <p:nvPr/>
            </p:nvSpPr>
            <p:spPr>
              <a:xfrm>
                <a:off x="8600628" y="44632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37" name="TextBox 136">
                <a:extLst>
                  <a:ext uri="{FF2B5EF4-FFF2-40B4-BE49-F238E27FC236}">
                    <a16:creationId xmlns:a16="http://schemas.microsoft.com/office/drawing/2014/main" id="{52739E1C-7D5B-5924-4320-1DBCE6014F43}"/>
                  </a:ext>
                </a:extLst>
              </p:cNvPr>
              <p:cNvSpPr txBox="1">
                <a:spLocks noRot="1" noChangeAspect="1" noMove="1" noResize="1" noEditPoints="1" noAdjustHandles="1" noChangeArrowheads="1" noChangeShapeType="1" noTextEdit="1"/>
              </p:cNvSpPr>
              <p:nvPr/>
            </p:nvSpPr>
            <p:spPr>
              <a:xfrm>
                <a:off x="8600628" y="4463237"/>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A8BC7986-9969-4440-50DA-CD6428626638}"/>
                  </a:ext>
                </a:extLst>
              </p:cNvPr>
              <p:cNvSpPr txBox="1"/>
              <p:nvPr/>
            </p:nvSpPr>
            <p:spPr>
              <a:xfrm>
                <a:off x="8610480" y="49668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38" name="TextBox 137">
                <a:extLst>
                  <a:ext uri="{FF2B5EF4-FFF2-40B4-BE49-F238E27FC236}">
                    <a16:creationId xmlns:a16="http://schemas.microsoft.com/office/drawing/2014/main" id="{A8BC7986-9969-4440-50DA-CD6428626638}"/>
                  </a:ext>
                </a:extLst>
              </p:cNvPr>
              <p:cNvSpPr txBox="1">
                <a:spLocks noRot="1" noChangeAspect="1" noMove="1" noResize="1" noEditPoints="1" noAdjustHandles="1" noChangeArrowheads="1" noChangeShapeType="1" noTextEdit="1"/>
              </p:cNvSpPr>
              <p:nvPr/>
            </p:nvSpPr>
            <p:spPr>
              <a:xfrm>
                <a:off x="8610480" y="4966857"/>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97E16BF4-6F4C-16BA-1ECA-A3DB07722C47}"/>
                  </a:ext>
                </a:extLst>
              </p:cNvPr>
              <p:cNvSpPr txBox="1"/>
              <p:nvPr/>
            </p:nvSpPr>
            <p:spPr>
              <a:xfrm>
                <a:off x="7921829" y="494129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39" name="TextBox 138">
                <a:extLst>
                  <a:ext uri="{FF2B5EF4-FFF2-40B4-BE49-F238E27FC236}">
                    <a16:creationId xmlns:a16="http://schemas.microsoft.com/office/drawing/2014/main" id="{97E16BF4-6F4C-16BA-1ECA-A3DB07722C47}"/>
                  </a:ext>
                </a:extLst>
              </p:cNvPr>
              <p:cNvSpPr txBox="1">
                <a:spLocks noRot="1" noChangeAspect="1" noMove="1" noResize="1" noEditPoints="1" noAdjustHandles="1" noChangeArrowheads="1" noChangeShapeType="1" noTextEdit="1"/>
              </p:cNvSpPr>
              <p:nvPr/>
            </p:nvSpPr>
            <p:spPr>
              <a:xfrm>
                <a:off x="7921829" y="4941298"/>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7EE0B04A-1E28-F797-8560-63993001C107}"/>
                  </a:ext>
                </a:extLst>
              </p:cNvPr>
              <p:cNvSpPr txBox="1"/>
              <p:nvPr/>
            </p:nvSpPr>
            <p:spPr>
              <a:xfrm>
                <a:off x="9410261" y="49202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40" name="TextBox 139">
                <a:extLst>
                  <a:ext uri="{FF2B5EF4-FFF2-40B4-BE49-F238E27FC236}">
                    <a16:creationId xmlns:a16="http://schemas.microsoft.com/office/drawing/2014/main" id="{7EE0B04A-1E28-F797-8560-63993001C107}"/>
                  </a:ext>
                </a:extLst>
              </p:cNvPr>
              <p:cNvSpPr txBox="1">
                <a:spLocks noRot="1" noChangeAspect="1" noMove="1" noResize="1" noEditPoints="1" noAdjustHandles="1" noChangeArrowheads="1" noChangeShapeType="1" noTextEdit="1"/>
              </p:cNvSpPr>
              <p:nvPr/>
            </p:nvSpPr>
            <p:spPr>
              <a:xfrm>
                <a:off x="9410261" y="4920236"/>
                <a:ext cx="658291" cy="461665"/>
              </a:xfrm>
              <a:prstGeom prst="rect">
                <a:avLst/>
              </a:prstGeom>
              <a:blipFill>
                <a:blip r:embed="rId24"/>
                <a:stretch>
                  <a:fillRect/>
                </a:stretch>
              </a:blipFill>
            </p:spPr>
            <p:txBody>
              <a:bodyPr/>
              <a:lstStyle/>
              <a:p>
                <a:r>
                  <a:rPr lang="vi-VN">
                    <a:noFill/>
                  </a:rPr>
                  <a:t> </a:t>
                </a:r>
              </a:p>
            </p:txBody>
          </p:sp>
        </mc:Fallback>
      </mc:AlternateContent>
      <p:cxnSp>
        <p:nvCxnSpPr>
          <p:cNvPr id="141" name="Straight Arrow Connector 140">
            <a:extLst>
              <a:ext uri="{FF2B5EF4-FFF2-40B4-BE49-F238E27FC236}">
                <a16:creationId xmlns:a16="http://schemas.microsoft.com/office/drawing/2014/main" id="{C1B43D36-1FDB-AB4E-24EA-EA1FB8B88088}"/>
              </a:ext>
            </a:extLst>
          </p:cNvPr>
          <p:cNvCxnSpPr>
            <a:cxnSpLocks/>
          </p:cNvCxnSpPr>
          <p:nvPr/>
        </p:nvCxnSpPr>
        <p:spPr>
          <a:xfrm>
            <a:off x="7839561" y="5716339"/>
            <a:ext cx="893044" cy="64875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401AFDD6-ACC6-3F03-7017-CCD0C925E274}"/>
              </a:ext>
            </a:extLst>
          </p:cNvPr>
          <p:cNvCxnSpPr>
            <a:cxnSpLocks/>
          </p:cNvCxnSpPr>
          <p:nvPr/>
        </p:nvCxnSpPr>
        <p:spPr>
          <a:xfrm flipV="1">
            <a:off x="9298023" y="5746853"/>
            <a:ext cx="1000058" cy="63713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D1ED055F-1F69-AA5A-2687-1958AFE36CDB}"/>
                  </a:ext>
                </a:extLst>
              </p:cNvPr>
              <p:cNvSpPr txBox="1"/>
              <p:nvPr/>
            </p:nvSpPr>
            <p:spPr>
              <a:xfrm>
                <a:off x="7333755" y="53602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dirty="0"/>
              </a:p>
            </p:txBody>
          </p:sp>
        </mc:Choice>
        <mc:Fallback xmlns="">
          <p:sp>
            <p:nvSpPr>
              <p:cNvPr id="143" name="TextBox 142">
                <a:extLst>
                  <a:ext uri="{FF2B5EF4-FFF2-40B4-BE49-F238E27FC236}">
                    <a16:creationId xmlns:a16="http://schemas.microsoft.com/office/drawing/2014/main" id="{D1ED055F-1F69-AA5A-2687-1958AFE36CDB}"/>
                  </a:ext>
                </a:extLst>
              </p:cNvPr>
              <p:cNvSpPr txBox="1">
                <a:spLocks noRot="1" noChangeAspect="1" noMove="1" noResize="1" noEditPoints="1" noAdjustHandles="1" noChangeArrowheads="1" noChangeShapeType="1" noTextEdit="1"/>
              </p:cNvSpPr>
              <p:nvPr/>
            </p:nvSpPr>
            <p:spPr>
              <a:xfrm>
                <a:off x="7333755" y="5360242"/>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89AC3B16-70A1-1D3B-D76D-C7F495E53103}"/>
                  </a:ext>
                </a:extLst>
              </p:cNvPr>
              <p:cNvSpPr txBox="1"/>
              <p:nvPr/>
            </p:nvSpPr>
            <p:spPr>
              <a:xfrm>
                <a:off x="8650441" y="63217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144" name="TextBox 143">
                <a:extLst>
                  <a:ext uri="{FF2B5EF4-FFF2-40B4-BE49-F238E27FC236}">
                    <a16:creationId xmlns:a16="http://schemas.microsoft.com/office/drawing/2014/main" id="{89AC3B16-70A1-1D3B-D76D-C7F495E53103}"/>
                  </a:ext>
                </a:extLst>
              </p:cNvPr>
              <p:cNvSpPr txBox="1">
                <a:spLocks noRot="1" noChangeAspect="1" noMove="1" noResize="1" noEditPoints="1" noAdjustHandles="1" noChangeArrowheads="1" noChangeShapeType="1" noTextEdit="1"/>
              </p:cNvSpPr>
              <p:nvPr/>
            </p:nvSpPr>
            <p:spPr>
              <a:xfrm>
                <a:off x="8650441" y="6321760"/>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ABCAD45C-9734-423D-AE4F-40FAB895F773}"/>
                  </a:ext>
                </a:extLst>
              </p:cNvPr>
              <p:cNvSpPr txBox="1"/>
              <p:nvPr/>
            </p:nvSpPr>
            <p:spPr>
              <a:xfrm>
                <a:off x="10098512" y="539670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145" name="TextBox 144">
                <a:extLst>
                  <a:ext uri="{FF2B5EF4-FFF2-40B4-BE49-F238E27FC236}">
                    <a16:creationId xmlns:a16="http://schemas.microsoft.com/office/drawing/2014/main" id="{ABCAD45C-9734-423D-AE4F-40FAB895F773}"/>
                  </a:ext>
                </a:extLst>
              </p:cNvPr>
              <p:cNvSpPr txBox="1">
                <a:spLocks noRot="1" noChangeAspect="1" noMove="1" noResize="1" noEditPoints="1" noAdjustHandles="1" noChangeArrowheads="1" noChangeShapeType="1" noTextEdit="1"/>
              </p:cNvSpPr>
              <p:nvPr/>
            </p:nvSpPr>
            <p:spPr>
              <a:xfrm>
                <a:off x="10098512" y="5396700"/>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7C07B416-D29B-E448-CCC6-99CB50868CC2}"/>
                  </a:ext>
                </a:extLst>
              </p:cNvPr>
              <p:cNvSpPr txBox="1"/>
              <p:nvPr/>
            </p:nvSpPr>
            <p:spPr>
              <a:xfrm>
                <a:off x="10089263" y="44473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46" name="TextBox 145">
                <a:extLst>
                  <a:ext uri="{FF2B5EF4-FFF2-40B4-BE49-F238E27FC236}">
                    <a16:creationId xmlns:a16="http://schemas.microsoft.com/office/drawing/2014/main" id="{7C07B416-D29B-E448-CCC6-99CB50868CC2}"/>
                  </a:ext>
                </a:extLst>
              </p:cNvPr>
              <p:cNvSpPr txBox="1">
                <a:spLocks noRot="1" noChangeAspect="1" noMove="1" noResize="1" noEditPoints="1" noAdjustHandles="1" noChangeArrowheads="1" noChangeShapeType="1" noTextEdit="1"/>
              </p:cNvSpPr>
              <p:nvPr/>
            </p:nvSpPr>
            <p:spPr>
              <a:xfrm>
                <a:off x="10089263" y="4447377"/>
                <a:ext cx="658291" cy="461665"/>
              </a:xfrm>
              <a:prstGeom prst="rect">
                <a:avLst/>
              </a:prstGeom>
              <a:blipFill>
                <a:blip r:embed="rId28"/>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3482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1" grpId="0"/>
      <p:bldP spid="139" grpId="0"/>
      <p:bldP spid="140" grpId="0"/>
      <p:bldP spid="1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73A9-BA3A-A353-DAF5-429954DA1C94}"/>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0DCE367C-E493-A535-3F8B-D4E93B61CF89}"/>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229E46-52AA-A16E-B463-DB2072465A9E}"/>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91F8559-F85B-EEA4-B443-D325FAD6CECD}"/>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0569014-D227-DCB3-6A1F-57C51B9D0181}"/>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06D40E6-1818-137E-6F53-9412E2CE0DB8}"/>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03EE28-AE28-6C0A-D326-50EE84DA9BCA}"/>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96A665-7052-46BC-73B9-622CDB9FEAF0}"/>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BCA0A2-A576-E0BA-6C6C-F88E91289E36}"/>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1E928EBD-E518-7409-DDA7-5EBD91B83A93}"/>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A3095C-8288-E118-7900-C947B0DFD38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454C3F0-1AD0-65F5-E7CE-8A77E4A74FD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E1895802-8AD7-DB29-09E3-DDB340146D7F}"/>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EC30DD99-A3B2-09B0-E8E7-7B6C1FCABAB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D7914E06-B6B0-F20C-8035-54A190B13539}"/>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DD58531C-86DA-F5AA-DA1E-EF80ADF223D2}"/>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B5CC7C7-F293-A282-8F25-CF5616D2C61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678CE84-D370-2322-3E9C-FFE0DD60E120}"/>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B7084F2A-5C06-73BA-7BA1-0E75CC33D2E8}"/>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0812161E-B914-2082-7F3A-912BD28A3982}"/>
              </a:ext>
            </a:extLst>
          </p:cNvPr>
          <p:cNvSpPr/>
          <p:nvPr/>
        </p:nvSpPr>
        <p:spPr>
          <a:xfrm>
            <a:off x="179282" y="1668519"/>
            <a:ext cx="8261062" cy="3969981"/>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FA5EB54-843D-EC79-FE41-22ADB1B457B7}"/>
              </a:ext>
            </a:extLst>
          </p:cNvPr>
          <p:cNvSpPr txBox="1"/>
          <p:nvPr/>
        </p:nvSpPr>
        <p:spPr>
          <a:xfrm>
            <a:off x="505989" y="1648576"/>
            <a:ext cx="6108970"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Tổng quát, ta có định nghĩa sau:</a:t>
            </a:r>
          </a:p>
        </p:txBody>
      </p:sp>
      <p:cxnSp>
        <p:nvCxnSpPr>
          <p:cNvPr id="25" name="Straight Arrow Connector 24">
            <a:extLst>
              <a:ext uri="{FF2B5EF4-FFF2-40B4-BE49-F238E27FC236}">
                <a16:creationId xmlns:a16="http://schemas.microsoft.com/office/drawing/2014/main" id="{366D3F19-5B33-A4A8-14EF-73388A43D10F}"/>
              </a:ext>
            </a:extLst>
          </p:cNvPr>
          <p:cNvCxnSpPr>
            <a:cxnSpLocks/>
          </p:cNvCxnSpPr>
          <p:nvPr/>
        </p:nvCxnSpPr>
        <p:spPr>
          <a:xfrm flipH="1" flipV="1">
            <a:off x="10078829" y="1520300"/>
            <a:ext cx="48727" cy="23489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50B331A-2D21-5688-EC2C-A02E08E31FD9}"/>
              </a:ext>
            </a:extLst>
          </p:cNvPr>
          <p:cNvSpPr txBox="1"/>
          <p:nvPr/>
        </p:nvSpPr>
        <p:spPr>
          <a:xfrm>
            <a:off x="11374806" y="2020542"/>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27" name="Straight Arrow Connector 26">
            <a:extLst>
              <a:ext uri="{FF2B5EF4-FFF2-40B4-BE49-F238E27FC236}">
                <a16:creationId xmlns:a16="http://schemas.microsoft.com/office/drawing/2014/main" id="{E61F8C37-6769-7D74-3161-3493ED4E3A42}"/>
              </a:ext>
            </a:extLst>
          </p:cNvPr>
          <p:cNvCxnSpPr>
            <a:cxnSpLocks/>
          </p:cNvCxnSpPr>
          <p:nvPr/>
        </p:nvCxnSpPr>
        <p:spPr>
          <a:xfrm>
            <a:off x="8718953" y="2052523"/>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C73EAFB-BAF9-70EC-8BB3-CF1EB0AAB009}"/>
              </a:ext>
            </a:extLst>
          </p:cNvPr>
          <p:cNvSpPr txBox="1"/>
          <p:nvPr/>
        </p:nvSpPr>
        <p:spPr>
          <a:xfrm>
            <a:off x="10020120" y="1647806"/>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29" name="Straight Connector 28">
            <a:extLst>
              <a:ext uri="{FF2B5EF4-FFF2-40B4-BE49-F238E27FC236}">
                <a16:creationId xmlns:a16="http://schemas.microsoft.com/office/drawing/2014/main" id="{63E1FD93-2718-A243-DD1E-39DC2A19B74B}"/>
              </a:ext>
            </a:extLst>
          </p:cNvPr>
          <p:cNvCxnSpPr>
            <a:cxnSpLocks/>
          </p:cNvCxnSpPr>
          <p:nvPr/>
        </p:nvCxnSpPr>
        <p:spPr>
          <a:xfrm>
            <a:off x="10053428" y="3704989"/>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664FE9-73E3-48BD-116B-21E568A294BC}"/>
              </a:ext>
            </a:extLst>
          </p:cNvPr>
          <p:cNvCxnSpPr>
            <a:cxnSpLocks/>
          </p:cNvCxnSpPr>
          <p:nvPr/>
        </p:nvCxnSpPr>
        <p:spPr>
          <a:xfrm>
            <a:off x="10047082" y="3322211"/>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612909-784F-BEB4-A104-B839DD18B2DB}"/>
              </a:ext>
            </a:extLst>
          </p:cNvPr>
          <p:cNvCxnSpPr>
            <a:cxnSpLocks/>
          </p:cNvCxnSpPr>
          <p:nvPr/>
        </p:nvCxnSpPr>
        <p:spPr>
          <a:xfrm>
            <a:off x="9773079" y="2924955"/>
            <a:ext cx="41090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6D71F1-92C6-7370-1C31-C4D0C7C975F4}"/>
              </a:ext>
            </a:extLst>
          </p:cNvPr>
          <p:cNvCxnSpPr>
            <a:cxnSpLocks/>
          </p:cNvCxnSpPr>
          <p:nvPr/>
        </p:nvCxnSpPr>
        <p:spPr>
          <a:xfrm>
            <a:off x="10020120" y="2464257"/>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C4EB6A-2F2D-437C-912D-304D4E2456A1}"/>
              </a:ext>
            </a:extLst>
          </p:cNvPr>
          <p:cNvCxnSpPr>
            <a:cxnSpLocks/>
          </p:cNvCxnSpPr>
          <p:nvPr/>
        </p:nvCxnSpPr>
        <p:spPr>
          <a:xfrm flipV="1">
            <a:off x="9396723" y="198116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0CBF7E-EEF0-6333-76C8-E083356C3683}"/>
              </a:ext>
            </a:extLst>
          </p:cNvPr>
          <p:cNvCxnSpPr>
            <a:cxnSpLocks/>
          </p:cNvCxnSpPr>
          <p:nvPr/>
        </p:nvCxnSpPr>
        <p:spPr>
          <a:xfrm flipV="1">
            <a:off x="9025409" y="198656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00DEAD-2B0C-4168-1491-AF10E758B0F6}"/>
              </a:ext>
            </a:extLst>
          </p:cNvPr>
          <p:cNvCxnSpPr>
            <a:cxnSpLocks/>
          </p:cNvCxnSpPr>
          <p:nvPr/>
        </p:nvCxnSpPr>
        <p:spPr>
          <a:xfrm flipH="1" flipV="1">
            <a:off x="9762009" y="1983285"/>
            <a:ext cx="30922" cy="95432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11A03D8-5A96-211A-4651-2B9B82E86FBF}"/>
              </a:ext>
            </a:extLst>
          </p:cNvPr>
          <p:cNvSpPr txBox="1"/>
          <p:nvPr/>
        </p:nvSpPr>
        <p:spPr>
          <a:xfrm>
            <a:off x="10427604" y="202333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ABD7B559-A897-8ECF-F2EF-5AF6902CE135}"/>
              </a:ext>
            </a:extLst>
          </p:cNvPr>
          <p:cNvSpPr txBox="1"/>
          <p:nvPr/>
        </p:nvSpPr>
        <p:spPr>
          <a:xfrm>
            <a:off x="10087887" y="225660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8" name="TextBox 37">
            <a:extLst>
              <a:ext uri="{FF2B5EF4-FFF2-40B4-BE49-F238E27FC236}">
                <a16:creationId xmlns:a16="http://schemas.microsoft.com/office/drawing/2014/main" id="{ADADF0A5-9218-0834-E68B-87AB3BD6FA87}"/>
              </a:ext>
            </a:extLst>
          </p:cNvPr>
          <p:cNvSpPr txBox="1"/>
          <p:nvPr/>
        </p:nvSpPr>
        <p:spPr>
          <a:xfrm>
            <a:off x="9506474" y="209678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9" name="TextBox 38">
            <a:extLst>
              <a:ext uri="{FF2B5EF4-FFF2-40B4-BE49-F238E27FC236}">
                <a16:creationId xmlns:a16="http://schemas.microsoft.com/office/drawing/2014/main" id="{44EC03E7-20A6-9114-EA8F-3FB87E4ABFB8}"/>
              </a:ext>
            </a:extLst>
          </p:cNvPr>
          <p:cNvSpPr txBox="1"/>
          <p:nvPr/>
        </p:nvSpPr>
        <p:spPr>
          <a:xfrm>
            <a:off x="10121561" y="273201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0" name="TextBox 39">
            <a:extLst>
              <a:ext uri="{FF2B5EF4-FFF2-40B4-BE49-F238E27FC236}">
                <a16:creationId xmlns:a16="http://schemas.microsoft.com/office/drawing/2014/main" id="{F5060804-DDA7-0AAA-798E-C36B2D6F3CEB}"/>
              </a:ext>
            </a:extLst>
          </p:cNvPr>
          <p:cNvSpPr txBox="1"/>
          <p:nvPr/>
        </p:nvSpPr>
        <p:spPr>
          <a:xfrm>
            <a:off x="9116993" y="209914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2" name="TextBox 41">
            <a:extLst>
              <a:ext uri="{FF2B5EF4-FFF2-40B4-BE49-F238E27FC236}">
                <a16:creationId xmlns:a16="http://schemas.microsoft.com/office/drawing/2014/main" id="{529BA937-D2BB-A5E8-4ECD-73A2F933E8B6}"/>
              </a:ext>
            </a:extLst>
          </p:cNvPr>
          <p:cNvSpPr txBox="1"/>
          <p:nvPr/>
        </p:nvSpPr>
        <p:spPr>
          <a:xfrm>
            <a:off x="10055942" y="303664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3" name="TextBox 42">
            <a:extLst>
              <a:ext uri="{FF2B5EF4-FFF2-40B4-BE49-F238E27FC236}">
                <a16:creationId xmlns:a16="http://schemas.microsoft.com/office/drawing/2014/main" id="{7730D6D4-2674-1E53-26C7-16C8863C9D72}"/>
              </a:ext>
            </a:extLst>
          </p:cNvPr>
          <p:cNvSpPr txBox="1"/>
          <p:nvPr/>
        </p:nvSpPr>
        <p:spPr>
          <a:xfrm>
            <a:off x="8741088" y="210947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5" name="TextBox 44">
            <a:extLst>
              <a:ext uri="{FF2B5EF4-FFF2-40B4-BE49-F238E27FC236}">
                <a16:creationId xmlns:a16="http://schemas.microsoft.com/office/drawing/2014/main" id="{CF0DC648-05E2-4E2A-2E56-BC96941AF6A1}"/>
              </a:ext>
            </a:extLst>
          </p:cNvPr>
          <p:cNvSpPr txBox="1"/>
          <p:nvPr/>
        </p:nvSpPr>
        <p:spPr>
          <a:xfrm>
            <a:off x="10087887" y="355577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p:sp>
        <p:nvSpPr>
          <p:cNvPr id="46" name="TextBox 45">
            <a:extLst>
              <a:ext uri="{FF2B5EF4-FFF2-40B4-BE49-F238E27FC236}">
                <a16:creationId xmlns:a16="http://schemas.microsoft.com/office/drawing/2014/main" id="{6256985E-F8A1-11C9-81E6-98792C9C1169}"/>
              </a:ext>
            </a:extLst>
          </p:cNvPr>
          <p:cNvSpPr txBox="1"/>
          <p:nvPr/>
        </p:nvSpPr>
        <p:spPr>
          <a:xfrm>
            <a:off x="9703173" y="3833844"/>
            <a:ext cx="1523479" cy="369332"/>
          </a:xfrm>
          <a:prstGeom prst="rect">
            <a:avLst/>
          </a:prstGeom>
          <a:noFill/>
        </p:spPr>
        <p:txBody>
          <a:bodyPr wrap="square">
            <a:spAutoFit/>
          </a:bodyPr>
          <a:lstStyle/>
          <a:p>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1.7</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48" name="Flowchart: Connector 47">
            <a:extLst>
              <a:ext uri="{FF2B5EF4-FFF2-40B4-BE49-F238E27FC236}">
                <a16:creationId xmlns:a16="http://schemas.microsoft.com/office/drawing/2014/main" id="{F083C18F-6305-F0A4-98EC-5C7F5134DA77}"/>
              </a:ext>
            </a:extLst>
          </p:cNvPr>
          <p:cNvSpPr/>
          <p:nvPr/>
        </p:nvSpPr>
        <p:spPr>
          <a:xfrm>
            <a:off x="10047082" y="201292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F2B9A73-8741-B6CE-EFDE-5D681505A155}"/>
              </a:ext>
            </a:extLst>
          </p:cNvPr>
          <p:cNvSpPr/>
          <p:nvPr/>
        </p:nvSpPr>
        <p:spPr>
          <a:xfrm>
            <a:off x="9009725" y="1506319"/>
            <a:ext cx="1554480" cy="2334178"/>
          </a:xfrm>
          <a:custGeom>
            <a:avLst/>
            <a:gdLst>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6580 h 2159000"/>
              <a:gd name="connsiteX5" fmla="*/ 386080 w 1554480"/>
              <a:gd name="connsiteY5" fmla="*/ 556260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6580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50520 w 1554480"/>
              <a:gd name="connsiteY4" fmla="*/ 570865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6735 h 2159000"/>
              <a:gd name="connsiteX6" fmla="*/ 444500 w 1554480"/>
              <a:gd name="connsiteY6" fmla="*/ 576580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673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4292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35305 h 2159000"/>
              <a:gd name="connsiteX6" fmla="*/ 449263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42900 w 1554480"/>
              <a:gd name="connsiteY4" fmla="*/ 56991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2840 w 1554480"/>
              <a:gd name="connsiteY11" fmla="*/ 2042160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4100 w 1554480"/>
              <a:gd name="connsiteY10" fmla="*/ 1991360 h 2159000"/>
              <a:gd name="connsiteX11" fmla="*/ 1134745 w 1554480"/>
              <a:gd name="connsiteY11" fmla="*/ 2016443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3148 w 1554480"/>
              <a:gd name="connsiteY10" fmla="*/ 1976120 h 2159000"/>
              <a:gd name="connsiteX11" fmla="*/ 1134745 w 1554480"/>
              <a:gd name="connsiteY11" fmla="*/ 2016443 h 2159000"/>
              <a:gd name="connsiteX12" fmla="*/ 1209040 w 1554480"/>
              <a:gd name="connsiteY12" fmla="*/ 198374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65200 w 1554480"/>
              <a:gd name="connsiteY9" fmla="*/ 186436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4978 w 1554480"/>
              <a:gd name="connsiteY6" fmla="*/ 573722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57836 w 1554480"/>
              <a:gd name="connsiteY6" fmla="*/ 573722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 name="connsiteX0" fmla="*/ 0 w 1554480"/>
              <a:gd name="connsiteY0" fmla="*/ 2159000 h 2159000"/>
              <a:gd name="connsiteX1" fmla="*/ 83820 w 1554480"/>
              <a:gd name="connsiteY1" fmla="*/ 1468120 h 2159000"/>
              <a:gd name="connsiteX2" fmla="*/ 165100 w 1554480"/>
              <a:gd name="connsiteY2" fmla="*/ 1023620 h 2159000"/>
              <a:gd name="connsiteX3" fmla="*/ 274320 w 1554480"/>
              <a:gd name="connsiteY3" fmla="*/ 675640 h 2159000"/>
              <a:gd name="connsiteX4" fmla="*/ 338138 w 1554480"/>
              <a:gd name="connsiteY4" fmla="*/ 566103 h 2159000"/>
              <a:gd name="connsiteX5" fmla="*/ 395605 w 1554480"/>
              <a:gd name="connsiteY5" fmla="*/ 535305 h 2159000"/>
              <a:gd name="connsiteX6" fmla="*/ 471171 w 1554480"/>
              <a:gd name="connsiteY6" fmla="*/ 583247 h 2159000"/>
              <a:gd name="connsiteX7" fmla="*/ 571500 w 1554480"/>
              <a:gd name="connsiteY7" fmla="*/ 767080 h 2159000"/>
              <a:gd name="connsiteX8" fmla="*/ 754380 w 1554480"/>
              <a:gd name="connsiteY8" fmla="*/ 1282700 h 2159000"/>
              <a:gd name="connsiteX9" fmla="*/ 955675 w 1554480"/>
              <a:gd name="connsiteY9" fmla="*/ 1814830 h 2159000"/>
              <a:gd name="connsiteX10" fmla="*/ 1053148 w 1554480"/>
              <a:gd name="connsiteY10" fmla="*/ 1976120 h 2159000"/>
              <a:gd name="connsiteX11" fmla="*/ 1134745 w 1554480"/>
              <a:gd name="connsiteY11" fmla="*/ 2016443 h 2159000"/>
              <a:gd name="connsiteX12" fmla="*/ 1219518 w 1554480"/>
              <a:gd name="connsiteY12" fmla="*/ 1953260 h 2159000"/>
              <a:gd name="connsiteX13" fmla="*/ 1300480 w 1554480"/>
              <a:gd name="connsiteY13" fmla="*/ 1778000 h 2159000"/>
              <a:gd name="connsiteX14" fmla="*/ 1404620 w 1554480"/>
              <a:gd name="connsiteY14" fmla="*/ 1348740 h 2159000"/>
              <a:gd name="connsiteX15" fmla="*/ 1513840 w 1554480"/>
              <a:gd name="connsiteY15" fmla="*/ 467360 h 2159000"/>
              <a:gd name="connsiteX16" fmla="*/ 1554480 w 1554480"/>
              <a:gd name="connsiteY16"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480" h="2159000">
                <a:moveTo>
                  <a:pt x="0" y="2159000"/>
                </a:moveTo>
                <a:cubicBezTo>
                  <a:pt x="28151" y="1908175"/>
                  <a:pt x="56303" y="1657350"/>
                  <a:pt x="83820" y="1468120"/>
                </a:cubicBezTo>
                <a:cubicBezTo>
                  <a:pt x="111337" y="1278890"/>
                  <a:pt x="133350" y="1155700"/>
                  <a:pt x="165100" y="1023620"/>
                </a:cubicBezTo>
                <a:cubicBezTo>
                  <a:pt x="196850" y="891540"/>
                  <a:pt x="245480" y="751893"/>
                  <a:pt x="274320" y="675640"/>
                </a:cubicBezTo>
                <a:cubicBezTo>
                  <a:pt x="303160" y="599387"/>
                  <a:pt x="317924" y="589492"/>
                  <a:pt x="338138" y="566103"/>
                </a:cubicBezTo>
                <a:cubicBezTo>
                  <a:pt x="358352" y="542714"/>
                  <a:pt x="373433" y="532448"/>
                  <a:pt x="395605" y="535305"/>
                </a:cubicBezTo>
                <a:cubicBezTo>
                  <a:pt x="417777" y="538162"/>
                  <a:pt x="441855" y="544618"/>
                  <a:pt x="471171" y="583247"/>
                </a:cubicBezTo>
                <a:cubicBezTo>
                  <a:pt x="500487" y="621876"/>
                  <a:pt x="524298" y="650504"/>
                  <a:pt x="571500" y="767080"/>
                </a:cubicBezTo>
                <a:cubicBezTo>
                  <a:pt x="618702" y="883656"/>
                  <a:pt x="690351" y="1108075"/>
                  <a:pt x="754380" y="1282700"/>
                </a:cubicBezTo>
                <a:cubicBezTo>
                  <a:pt x="818409" y="1457325"/>
                  <a:pt x="905880" y="1699260"/>
                  <a:pt x="955675" y="1814830"/>
                </a:cubicBezTo>
                <a:cubicBezTo>
                  <a:pt x="1005470" y="1930400"/>
                  <a:pt x="1023303" y="1942518"/>
                  <a:pt x="1053148" y="1976120"/>
                </a:cubicBezTo>
                <a:cubicBezTo>
                  <a:pt x="1082993" y="2009722"/>
                  <a:pt x="1107017" y="2020253"/>
                  <a:pt x="1134745" y="2016443"/>
                </a:cubicBezTo>
                <a:cubicBezTo>
                  <a:pt x="1162473" y="2012633"/>
                  <a:pt x="1191896" y="1993000"/>
                  <a:pt x="1219518" y="1953260"/>
                </a:cubicBezTo>
                <a:cubicBezTo>
                  <a:pt x="1247140" y="1913520"/>
                  <a:pt x="1269630" y="1878753"/>
                  <a:pt x="1300480" y="1778000"/>
                </a:cubicBezTo>
                <a:cubicBezTo>
                  <a:pt x="1331330" y="1677247"/>
                  <a:pt x="1369060" y="1567180"/>
                  <a:pt x="1404620" y="1348740"/>
                </a:cubicBezTo>
                <a:cubicBezTo>
                  <a:pt x="1440180" y="1130300"/>
                  <a:pt x="1488863" y="692150"/>
                  <a:pt x="1513840" y="467360"/>
                </a:cubicBezTo>
                <a:cubicBezTo>
                  <a:pt x="1538817" y="242570"/>
                  <a:pt x="1546648" y="121285"/>
                  <a:pt x="1554480" y="0"/>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Flowchart: Connector 50">
            <a:extLst>
              <a:ext uri="{FF2B5EF4-FFF2-40B4-BE49-F238E27FC236}">
                <a16:creationId xmlns:a16="http://schemas.microsoft.com/office/drawing/2014/main" id="{EAB01D5F-1B42-168E-B7DB-43201030AE81}"/>
              </a:ext>
            </a:extLst>
          </p:cNvPr>
          <p:cNvSpPr/>
          <p:nvPr/>
        </p:nvSpPr>
        <p:spPr>
          <a:xfrm>
            <a:off x="9741966" y="2887416"/>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E1D74EE-0DDC-C662-90E4-FFC6512484E3}"/>
                  </a:ext>
                </a:extLst>
              </p:cNvPr>
              <p:cNvSpPr txBox="1"/>
              <p:nvPr/>
            </p:nvSpPr>
            <p:spPr>
              <a:xfrm>
                <a:off x="398864" y="1985385"/>
                <a:ext cx="7718827"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xác định và liên tục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thể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thể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và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FE1D74EE-0DDC-C662-90E4-FFC6512484E3}"/>
                  </a:ext>
                </a:extLst>
              </p:cNvPr>
              <p:cNvSpPr txBox="1">
                <a:spLocks noRot="1" noChangeAspect="1" noMove="1" noResize="1" noEditPoints="1" noAdjustHandles="1" noChangeArrowheads="1" noChangeShapeType="1" noTextEdit="1"/>
              </p:cNvSpPr>
              <p:nvPr/>
            </p:nvSpPr>
            <p:spPr>
              <a:xfrm>
                <a:off x="398864" y="1985385"/>
                <a:ext cx="7718827" cy="856068"/>
              </a:xfrm>
              <a:prstGeom prst="rect">
                <a:avLst/>
              </a:prstGeom>
              <a:blipFill>
                <a:blip r:embed="rId2"/>
                <a:stretch>
                  <a:fillRect l="-1184" t="-5714" r="-631"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9E556A8-42DB-96FA-2014-E45205B996B5}"/>
                  </a:ext>
                </a:extLst>
              </p:cNvPr>
              <p:cNvSpPr txBox="1"/>
              <p:nvPr/>
            </p:nvSpPr>
            <p:spPr>
              <a:xfrm>
                <a:off x="429992" y="2903682"/>
                <a:ext cx="7099217"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tồn tại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ta nói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cực đại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8" name="TextBox 57">
                <a:extLst>
                  <a:ext uri="{FF2B5EF4-FFF2-40B4-BE49-F238E27FC236}">
                    <a16:creationId xmlns:a16="http://schemas.microsoft.com/office/drawing/2014/main" id="{29E556A8-42DB-96FA-2014-E45205B996B5}"/>
                  </a:ext>
                </a:extLst>
              </p:cNvPr>
              <p:cNvSpPr txBox="1">
                <a:spLocks noRot="1" noChangeAspect="1" noMove="1" noResize="1" noEditPoints="1" noAdjustHandles="1" noChangeArrowheads="1" noChangeShapeType="1" noTextEdit="1"/>
              </p:cNvSpPr>
              <p:nvPr/>
            </p:nvSpPr>
            <p:spPr>
              <a:xfrm>
                <a:off x="429992" y="2903682"/>
                <a:ext cx="7099217" cy="1251240"/>
              </a:xfrm>
              <a:prstGeom prst="rect">
                <a:avLst/>
              </a:prstGeom>
              <a:blipFill>
                <a:blip r:embed="rId3"/>
                <a:stretch>
                  <a:fillRect l="-1375" t="-3883" r="-1289"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F2E6BFB-70DE-D405-76B9-9337D64ACB84}"/>
                  </a:ext>
                </a:extLst>
              </p:cNvPr>
              <p:cNvSpPr txBox="1"/>
              <p:nvPr/>
            </p:nvSpPr>
            <p:spPr>
              <a:xfrm>
                <a:off x="429991" y="4213290"/>
                <a:ext cx="7099217"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tồn tại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ta nói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cực tiểu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1" name="TextBox 60">
                <a:extLst>
                  <a:ext uri="{FF2B5EF4-FFF2-40B4-BE49-F238E27FC236}">
                    <a16:creationId xmlns:a16="http://schemas.microsoft.com/office/drawing/2014/main" id="{1F2E6BFB-70DE-D405-76B9-9337D64ACB84}"/>
                  </a:ext>
                </a:extLst>
              </p:cNvPr>
              <p:cNvSpPr txBox="1">
                <a:spLocks noRot="1" noChangeAspect="1" noMove="1" noResize="1" noEditPoints="1" noAdjustHandles="1" noChangeArrowheads="1" noChangeShapeType="1" noTextEdit="1"/>
              </p:cNvSpPr>
              <p:nvPr/>
            </p:nvSpPr>
            <p:spPr>
              <a:xfrm>
                <a:off x="429991" y="4213290"/>
                <a:ext cx="7099217" cy="1251240"/>
              </a:xfrm>
              <a:prstGeom prst="rect">
                <a:avLst/>
              </a:prstGeom>
              <a:blipFill>
                <a:blip r:embed="rId4"/>
                <a:stretch>
                  <a:fillRect l="-1375" t="-3902" r="-2491" b="-10732"/>
                </a:stretch>
              </a:blipFill>
            </p:spPr>
            <p:txBody>
              <a:bodyPr/>
              <a:lstStyle/>
              <a:p>
                <a:r>
                  <a:rPr lang="vi-VN">
                    <a:noFill/>
                  </a:rPr>
                  <a:t> </a:t>
                </a:r>
              </a:p>
            </p:txBody>
          </p:sp>
        </mc:Fallback>
      </mc:AlternateContent>
    </p:spTree>
    <p:extLst>
      <p:ext uri="{BB962C8B-B14F-4D97-AF65-F5344CB8AC3E}">
        <p14:creationId xmlns:p14="http://schemas.microsoft.com/office/powerpoint/2010/main" val="27286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73A9-BA3A-A353-DAF5-429954DA1C94}"/>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0DCE367C-E493-A535-3F8B-D4E93B61CF89}"/>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229E46-52AA-A16E-B463-DB2072465A9E}"/>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91F8559-F85B-EEA4-B443-D325FAD6CECD}"/>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0569014-D227-DCB3-6A1F-57C51B9D0181}"/>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06D40E6-1818-137E-6F53-9412E2CE0DB8}"/>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03EE28-AE28-6C0A-D326-50EE84DA9BCA}"/>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96A665-7052-46BC-73B9-622CDB9FEAF0}"/>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BCA0A2-A576-E0BA-6C6C-F88E91289E36}"/>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1E928EBD-E518-7409-DDA7-5EBD91B83A93}"/>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A3095C-8288-E118-7900-C947B0DFD38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454C3F0-1AD0-65F5-E7CE-8A77E4A74FD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E1895802-8AD7-DB29-09E3-DDB340146D7F}"/>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EC30DD99-A3B2-09B0-E8E7-7B6C1FCABAB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D7914E06-B6B0-F20C-8035-54A190B13539}"/>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DD58531C-86DA-F5AA-DA1E-EF80ADF223D2}"/>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B5CC7C7-F293-A282-8F25-CF5616D2C61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678CE84-D370-2322-3E9C-FFE0DD60E120}"/>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B7084F2A-5C06-73BA-7BA1-0E75CC33D2E8}"/>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4BC1AC91-D2D4-69C4-EB40-C8791305AE78}"/>
              </a:ext>
            </a:extLst>
          </p:cNvPr>
          <p:cNvSpPr txBox="1"/>
          <p:nvPr/>
        </p:nvSpPr>
        <p:spPr>
          <a:xfrm>
            <a:off x="70648" y="1540523"/>
            <a:ext cx="1024097" cy="458780"/>
          </a:xfrm>
          <a:prstGeom prst="rect">
            <a:avLst/>
          </a:prstGeom>
          <a:noFill/>
        </p:spPr>
        <p:txBody>
          <a:bodyPr wrap="square">
            <a:spAutoFit/>
          </a:bodyPr>
          <a:lstStyle/>
          <a:p>
            <a:pPr>
              <a:lnSpc>
                <a:spcPct val="107000"/>
              </a:lnSpc>
              <a:spcAft>
                <a:spcPts val="800"/>
              </a:spcAft>
            </a:pPr>
            <a:r>
              <a:rPr lang="vi-VN" sz="2400" b="1" i="1" kern="100" dirty="0">
                <a:solidFill>
                  <a:srgbClr val="12E0F6"/>
                </a:solidFill>
                <a:effectLst/>
                <a:latin typeface="+mj-lt"/>
                <a:ea typeface="Arial" panose="020B0604020202020204" pitchFamily="34" charset="0"/>
                <a:cs typeface="Times New Roman" panose="02020603050405020304" pitchFamily="18" charset="0"/>
              </a:rPr>
              <a:t>Chú ý</a:t>
            </a:r>
            <a:endParaRPr lang="vi-VN" sz="2400" i="1" kern="100" dirty="0">
              <a:solidFill>
                <a:srgbClr val="12E0F6"/>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88CBFCE-78E1-81A2-B5E3-06FBC8720942}"/>
                  </a:ext>
                </a:extLst>
              </p:cNvPr>
              <p:cNvSpPr txBox="1"/>
              <p:nvPr/>
            </p:nvSpPr>
            <p:spPr>
              <a:xfrm>
                <a:off x="191850" y="2124057"/>
                <a:ext cx="11360042" cy="1247842"/>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 Nếu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cực đại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điểm cực đại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cực đại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kí hiệu là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điểm cực đại của đồ thị hàm số.</a:t>
                </a:r>
              </a:p>
            </p:txBody>
          </p:sp>
        </mc:Choice>
        <mc:Fallback xmlns="">
          <p:sp>
            <p:nvSpPr>
              <p:cNvPr id="44" name="TextBox 43">
                <a:extLst>
                  <a:ext uri="{FF2B5EF4-FFF2-40B4-BE49-F238E27FC236}">
                    <a16:creationId xmlns:a16="http://schemas.microsoft.com/office/drawing/2014/main" id="{588CBFCE-78E1-81A2-B5E3-06FBC8720942}"/>
                  </a:ext>
                </a:extLst>
              </p:cNvPr>
              <p:cNvSpPr txBox="1">
                <a:spLocks noRot="1" noChangeAspect="1" noMove="1" noResize="1" noEditPoints="1" noAdjustHandles="1" noChangeArrowheads="1" noChangeShapeType="1" noTextEdit="1"/>
              </p:cNvSpPr>
              <p:nvPr/>
            </p:nvSpPr>
            <p:spPr>
              <a:xfrm>
                <a:off x="191850" y="2124057"/>
                <a:ext cx="11360042" cy="1247842"/>
              </a:xfrm>
              <a:prstGeom prst="rect">
                <a:avLst/>
              </a:prstGeom>
              <a:blipFill>
                <a:blip r:embed="rId2"/>
                <a:stretch>
                  <a:fillRect l="-805" t="-3902" r="-966" b="-82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C657EA6-231E-0B8C-AC72-DFCBB8155D4F}"/>
                  </a:ext>
                </a:extLst>
              </p:cNvPr>
              <p:cNvSpPr txBox="1"/>
              <p:nvPr/>
            </p:nvSpPr>
            <p:spPr>
              <a:xfrm>
                <a:off x="191850" y="3577929"/>
                <a:ext cx="11695350" cy="13151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cực tiểu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điểm cực tiểu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cực tiểu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kí hiệu là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điểm cực tiểu của đồ thị hàm số.</a:t>
                </a:r>
              </a:p>
            </p:txBody>
          </p:sp>
        </mc:Choice>
        <mc:Fallback xmlns="">
          <p:sp>
            <p:nvSpPr>
              <p:cNvPr id="47" name="TextBox 46">
                <a:extLst>
                  <a:ext uri="{FF2B5EF4-FFF2-40B4-BE49-F238E27FC236}">
                    <a16:creationId xmlns:a16="http://schemas.microsoft.com/office/drawing/2014/main" id="{5C657EA6-231E-0B8C-AC72-DFCBB8155D4F}"/>
                  </a:ext>
                </a:extLst>
              </p:cNvPr>
              <p:cNvSpPr txBox="1">
                <a:spLocks noRot="1" noChangeAspect="1" noMove="1" noResize="1" noEditPoints="1" noAdjustHandles="1" noChangeArrowheads="1" noChangeShapeType="1" noTextEdit="1"/>
              </p:cNvSpPr>
              <p:nvPr/>
            </p:nvSpPr>
            <p:spPr>
              <a:xfrm>
                <a:off x="191850" y="3577929"/>
                <a:ext cx="11695350" cy="1315168"/>
              </a:xfrm>
              <a:prstGeom prst="rect">
                <a:avLst/>
              </a:prstGeom>
              <a:blipFill>
                <a:blip r:embed="rId3"/>
                <a:stretch>
                  <a:fillRect l="-782" t="-3704" b="-78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356C4E52-0934-DFDB-E55E-4EB3771B4ED0}"/>
              </a:ext>
            </a:extLst>
          </p:cNvPr>
          <p:cNvSpPr txBox="1"/>
          <p:nvPr/>
        </p:nvSpPr>
        <p:spPr>
          <a:xfrm>
            <a:off x="191850" y="5126983"/>
            <a:ext cx="11437167"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Các điểm cực đại và điểm cực tiểu được gọi chung là điểm cực trị. Giá trị cực đại và giá trị cực tiểu được gọi chung là giá trị cực trị (hay cực trị) của hàm số.</a:t>
            </a:r>
          </a:p>
        </p:txBody>
      </p:sp>
    </p:spTree>
    <p:extLst>
      <p:ext uri="{BB962C8B-B14F-4D97-AF65-F5344CB8AC3E}">
        <p14:creationId xmlns:p14="http://schemas.microsoft.com/office/powerpoint/2010/main" val="67195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556DB-EBD2-A47C-480B-3FA1F8EE9F87}"/>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7E1E877A-8F63-2A99-5795-E9E921CF49F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8A95867-D1A0-816D-A549-EBD29190873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CDD71C67-1CED-8871-E1FB-8078194359C1}"/>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CC098957-159B-B8B8-FFA6-3C5A8F49D2D8}"/>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1BA8623-F8D5-CC64-A28B-A102AE34B16F}"/>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ABC627-862B-323E-BF02-34166920882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67ABC3-D76C-3B67-963B-CA4DD26AE9ED}"/>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A0AF96-0955-55DD-A6ED-336C5574AA74}"/>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1191F0D-EEE0-ED9D-0235-17938F7B733C}"/>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FCFF9A95-BA2C-30C3-AA71-41F2A630C144}"/>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70280D6-F5FE-ADB2-859E-1D2940FC5F7C}"/>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3F281AD3-7A34-01BE-688A-DF7DBCABCA28}"/>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F8F3967E-8E72-C8D2-F4F3-95C30950F68F}"/>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AA74CEEE-2A1F-F5A1-6CDC-D918A7AA244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C3F497D3-C273-7326-87BA-7D22E732659C}"/>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F13295B2-10D6-062C-BF87-320EACAB01DC}"/>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A677976-8E99-07C2-C0A2-FFA3612F640C}"/>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3160297-72CB-426E-02A9-413E9309DC97}"/>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52DC5EAD-A255-2099-3B12-EE0120DE6B74}"/>
              </a:ext>
            </a:extLst>
          </p:cNvPr>
          <p:cNvSpPr/>
          <p:nvPr/>
        </p:nvSpPr>
        <p:spPr>
          <a:xfrm>
            <a:off x="197593" y="1742218"/>
            <a:ext cx="6071127" cy="497475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26906D8-EBF8-604B-BD2C-4BE7F5B25BF0}"/>
                  </a:ext>
                </a:extLst>
              </p:cNvPr>
              <p:cNvSpPr txBox="1"/>
              <p:nvPr/>
            </p:nvSpPr>
            <p:spPr>
              <a:xfrm>
                <a:off x="479896" y="1899945"/>
                <a:ext cx="5404760" cy="853952"/>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Hình 1.8 là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tìm các cực trị của hàm số.</a:t>
                </a:r>
              </a:p>
            </p:txBody>
          </p:sp>
        </mc:Choice>
        <mc:Fallback xmlns="">
          <p:sp>
            <p:nvSpPr>
              <p:cNvPr id="25" name="TextBox 24">
                <a:extLst>
                  <a:ext uri="{FF2B5EF4-FFF2-40B4-BE49-F238E27FC236}">
                    <a16:creationId xmlns:a16="http://schemas.microsoft.com/office/drawing/2014/main" id="{726906D8-EBF8-604B-BD2C-4BE7F5B25BF0}"/>
                  </a:ext>
                </a:extLst>
              </p:cNvPr>
              <p:cNvSpPr txBox="1">
                <a:spLocks noRot="1" noChangeAspect="1" noMove="1" noResize="1" noEditPoints="1" noAdjustHandles="1" noChangeArrowheads="1" noChangeShapeType="1" noTextEdit="1"/>
              </p:cNvSpPr>
              <p:nvPr/>
            </p:nvSpPr>
            <p:spPr>
              <a:xfrm>
                <a:off x="479896" y="1899945"/>
                <a:ext cx="5404760" cy="853952"/>
              </a:xfrm>
              <a:prstGeom prst="rect">
                <a:avLst/>
              </a:prstGeom>
              <a:blipFill>
                <a:blip r:embed="rId2"/>
                <a:stretch>
                  <a:fillRect l="-1806" t="-5714" r="-1806" b="-15714"/>
                </a:stretch>
              </a:blipFill>
            </p:spPr>
            <p:txBody>
              <a:bodyPr/>
              <a:lstStyle/>
              <a:p>
                <a:r>
                  <a:rPr lang="vi-VN">
                    <a:noFill/>
                  </a:rPr>
                  <a:t> </a:t>
                </a:r>
              </a:p>
            </p:txBody>
          </p:sp>
        </mc:Fallback>
      </mc:AlternateContent>
      <p:cxnSp>
        <p:nvCxnSpPr>
          <p:cNvPr id="28" name="Straight Arrow Connector 27">
            <a:extLst>
              <a:ext uri="{FF2B5EF4-FFF2-40B4-BE49-F238E27FC236}">
                <a16:creationId xmlns:a16="http://schemas.microsoft.com/office/drawing/2014/main" id="{B635B7F4-6F77-9735-4CE4-A506505D3116}"/>
              </a:ext>
            </a:extLst>
          </p:cNvPr>
          <p:cNvCxnSpPr>
            <a:cxnSpLocks/>
          </p:cNvCxnSpPr>
          <p:nvPr/>
        </p:nvCxnSpPr>
        <p:spPr>
          <a:xfrm flipH="1" flipV="1">
            <a:off x="2971096" y="2817247"/>
            <a:ext cx="61443" cy="34660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0C16E5-2230-6B71-4017-BEB530C6E523}"/>
              </a:ext>
            </a:extLst>
          </p:cNvPr>
          <p:cNvSpPr txBox="1"/>
          <p:nvPr/>
        </p:nvSpPr>
        <p:spPr>
          <a:xfrm>
            <a:off x="4568631" y="5953537"/>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30" name="Straight Arrow Connector 29">
            <a:extLst>
              <a:ext uri="{FF2B5EF4-FFF2-40B4-BE49-F238E27FC236}">
                <a16:creationId xmlns:a16="http://schemas.microsoft.com/office/drawing/2014/main" id="{AD097793-9C03-5845-84BD-7ADFDA248E5A}"/>
              </a:ext>
            </a:extLst>
          </p:cNvPr>
          <p:cNvCxnSpPr>
            <a:cxnSpLocks/>
          </p:cNvCxnSpPr>
          <p:nvPr/>
        </p:nvCxnSpPr>
        <p:spPr>
          <a:xfrm>
            <a:off x="1817799" y="6001783"/>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6BC62C4-68C3-7D9A-102E-868640C446AE}"/>
              </a:ext>
            </a:extLst>
          </p:cNvPr>
          <p:cNvSpPr txBox="1"/>
          <p:nvPr/>
        </p:nvSpPr>
        <p:spPr>
          <a:xfrm>
            <a:off x="2646787" y="5953538"/>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33" name="Straight Connector 32">
            <a:extLst>
              <a:ext uri="{FF2B5EF4-FFF2-40B4-BE49-F238E27FC236}">
                <a16:creationId xmlns:a16="http://schemas.microsoft.com/office/drawing/2014/main" id="{31D02DFB-65A3-056E-25F1-72972570A2E3}"/>
              </a:ext>
            </a:extLst>
          </p:cNvPr>
          <p:cNvCxnSpPr>
            <a:cxnSpLocks/>
          </p:cNvCxnSpPr>
          <p:nvPr/>
        </p:nvCxnSpPr>
        <p:spPr>
          <a:xfrm>
            <a:off x="2935689" y="4763256"/>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9F54DA-3232-89EA-1FE6-806E55D8B912}"/>
              </a:ext>
            </a:extLst>
          </p:cNvPr>
          <p:cNvCxnSpPr>
            <a:cxnSpLocks/>
          </p:cNvCxnSpPr>
          <p:nvPr/>
        </p:nvCxnSpPr>
        <p:spPr>
          <a:xfrm>
            <a:off x="2923967" y="3905302"/>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A4032A-0966-9DF0-EF2A-7728DD7B0922}"/>
              </a:ext>
            </a:extLst>
          </p:cNvPr>
          <p:cNvCxnSpPr>
            <a:cxnSpLocks/>
          </p:cNvCxnSpPr>
          <p:nvPr/>
        </p:nvCxnSpPr>
        <p:spPr>
          <a:xfrm flipV="1">
            <a:off x="2649188" y="5138542"/>
            <a:ext cx="0" cy="86071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AE57D86-A1E5-67E3-43EF-17A6017FF81C}"/>
              </a:ext>
            </a:extLst>
          </p:cNvPr>
          <p:cNvSpPr txBox="1"/>
          <p:nvPr/>
        </p:nvSpPr>
        <p:spPr>
          <a:xfrm>
            <a:off x="3019807" y="373887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5</a:t>
            </a:r>
          </a:p>
        </p:txBody>
      </p:sp>
      <p:sp>
        <p:nvSpPr>
          <p:cNvPr id="40" name="TextBox 39">
            <a:extLst>
              <a:ext uri="{FF2B5EF4-FFF2-40B4-BE49-F238E27FC236}">
                <a16:creationId xmlns:a16="http://schemas.microsoft.com/office/drawing/2014/main" id="{FDF38B9F-E6E4-85E8-C1C5-0333EBEC50D4}"/>
              </a:ext>
            </a:extLst>
          </p:cNvPr>
          <p:cNvSpPr txBox="1"/>
          <p:nvPr/>
        </p:nvSpPr>
        <p:spPr>
          <a:xfrm>
            <a:off x="3060794" y="539139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41" name="TextBox 40">
            <a:extLst>
              <a:ext uri="{FF2B5EF4-FFF2-40B4-BE49-F238E27FC236}">
                <a16:creationId xmlns:a16="http://schemas.microsoft.com/office/drawing/2014/main" id="{42141BF7-6CB9-1D74-48F3-3FF6A311D77F}"/>
              </a:ext>
            </a:extLst>
          </p:cNvPr>
          <p:cNvSpPr txBox="1"/>
          <p:nvPr/>
        </p:nvSpPr>
        <p:spPr>
          <a:xfrm>
            <a:off x="3033190" y="332412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6</a:t>
            </a:r>
          </a:p>
        </p:txBody>
      </p:sp>
      <p:sp>
        <p:nvSpPr>
          <p:cNvPr id="42" name="TextBox 41">
            <a:extLst>
              <a:ext uri="{FF2B5EF4-FFF2-40B4-BE49-F238E27FC236}">
                <a16:creationId xmlns:a16="http://schemas.microsoft.com/office/drawing/2014/main" id="{6E7112A1-FC0C-93DF-4369-1CA416FE2B3B}"/>
              </a:ext>
            </a:extLst>
          </p:cNvPr>
          <p:cNvSpPr txBox="1"/>
          <p:nvPr/>
        </p:nvSpPr>
        <p:spPr>
          <a:xfrm>
            <a:off x="2994955" y="493569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3" name="TextBox 42">
            <a:extLst>
              <a:ext uri="{FF2B5EF4-FFF2-40B4-BE49-F238E27FC236}">
                <a16:creationId xmlns:a16="http://schemas.microsoft.com/office/drawing/2014/main" id="{C64C93FE-593F-B7C0-919D-400D8C6EBAF9}"/>
              </a:ext>
            </a:extLst>
          </p:cNvPr>
          <p:cNvSpPr txBox="1"/>
          <p:nvPr/>
        </p:nvSpPr>
        <p:spPr>
          <a:xfrm>
            <a:off x="3004950" y="291564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7</a:t>
            </a:r>
          </a:p>
        </p:txBody>
      </p:sp>
      <p:sp>
        <p:nvSpPr>
          <p:cNvPr id="44" name="TextBox 43">
            <a:extLst>
              <a:ext uri="{FF2B5EF4-FFF2-40B4-BE49-F238E27FC236}">
                <a16:creationId xmlns:a16="http://schemas.microsoft.com/office/drawing/2014/main" id="{BB1682D7-E9AF-0C91-F02B-7FDF46CEC900}"/>
              </a:ext>
            </a:extLst>
          </p:cNvPr>
          <p:cNvSpPr txBox="1"/>
          <p:nvPr/>
        </p:nvSpPr>
        <p:spPr>
          <a:xfrm>
            <a:off x="3017298" y="449150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6" name="TextBox 45">
            <a:extLst>
              <a:ext uri="{FF2B5EF4-FFF2-40B4-BE49-F238E27FC236}">
                <a16:creationId xmlns:a16="http://schemas.microsoft.com/office/drawing/2014/main" id="{1EE8D37A-1926-1CB1-DEED-4E98A387234D}"/>
              </a:ext>
            </a:extLst>
          </p:cNvPr>
          <p:cNvSpPr txBox="1"/>
          <p:nvPr/>
        </p:nvSpPr>
        <p:spPr>
          <a:xfrm>
            <a:off x="3034141" y="415602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p:sp>
        <p:nvSpPr>
          <p:cNvPr id="51" name="Freeform: Shape 50">
            <a:extLst>
              <a:ext uri="{FF2B5EF4-FFF2-40B4-BE49-F238E27FC236}">
                <a16:creationId xmlns:a16="http://schemas.microsoft.com/office/drawing/2014/main" id="{836F727F-F999-D382-2806-660096E798EE}"/>
              </a:ext>
            </a:extLst>
          </p:cNvPr>
          <p:cNvSpPr/>
          <p:nvPr/>
        </p:nvSpPr>
        <p:spPr>
          <a:xfrm>
            <a:off x="2357120" y="3059430"/>
            <a:ext cx="1303020" cy="2063515"/>
          </a:xfrm>
          <a:custGeom>
            <a:avLst/>
            <a:gdLst>
              <a:gd name="connsiteX0" fmla="*/ 0 w 1303020"/>
              <a:gd name="connsiteY0" fmla="*/ 0 h 2061534"/>
              <a:gd name="connsiteX1" fmla="*/ 49530 w 1303020"/>
              <a:gd name="connsiteY1" fmla="*/ 746760 h 2061534"/>
              <a:gd name="connsiteX2" fmla="*/ 114300 w 1303020"/>
              <a:gd name="connsiteY2" fmla="*/ 1428750 h 2061534"/>
              <a:gd name="connsiteX3" fmla="*/ 171450 w 1303020"/>
              <a:gd name="connsiteY3" fmla="*/ 1760220 h 2061534"/>
              <a:gd name="connsiteX4" fmla="*/ 240030 w 1303020"/>
              <a:gd name="connsiteY4" fmla="*/ 1981200 h 2061534"/>
              <a:gd name="connsiteX5" fmla="*/ 308610 w 1303020"/>
              <a:gd name="connsiteY5" fmla="*/ 2061210 h 2061534"/>
              <a:gd name="connsiteX6" fmla="*/ 396240 w 1303020"/>
              <a:gd name="connsiteY6" fmla="*/ 1996440 h 2061534"/>
              <a:gd name="connsiteX7" fmla="*/ 483870 w 1303020"/>
              <a:gd name="connsiteY7" fmla="*/ 1863090 h 2061534"/>
              <a:gd name="connsiteX8" fmla="*/ 590550 w 1303020"/>
              <a:gd name="connsiteY8" fmla="*/ 1722120 h 2061534"/>
              <a:gd name="connsiteX9" fmla="*/ 712470 w 1303020"/>
              <a:gd name="connsiteY9" fmla="*/ 1710690 h 2061534"/>
              <a:gd name="connsiteX10" fmla="*/ 811530 w 1303020"/>
              <a:gd name="connsiteY10" fmla="*/ 1824990 h 2061534"/>
              <a:gd name="connsiteX11" fmla="*/ 937260 w 1303020"/>
              <a:gd name="connsiteY11" fmla="*/ 1992630 h 2061534"/>
              <a:gd name="connsiteX12" fmla="*/ 975360 w 1303020"/>
              <a:gd name="connsiteY12" fmla="*/ 2049780 h 2061534"/>
              <a:gd name="connsiteX13" fmla="*/ 1047750 w 1303020"/>
              <a:gd name="connsiteY13" fmla="*/ 2034540 h 2061534"/>
              <a:gd name="connsiteX14" fmla="*/ 1135380 w 1303020"/>
              <a:gd name="connsiteY14" fmla="*/ 1783080 h 2061534"/>
              <a:gd name="connsiteX15" fmla="*/ 1234440 w 1303020"/>
              <a:gd name="connsiteY15" fmla="*/ 1120140 h 2061534"/>
              <a:gd name="connsiteX16" fmla="*/ 1287780 w 1303020"/>
              <a:gd name="connsiteY16" fmla="*/ 392430 h 2061534"/>
              <a:gd name="connsiteX17" fmla="*/ 1303020 w 1303020"/>
              <a:gd name="connsiteY17" fmla="*/ 3810 h 2061534"/>
              <a:gd name="connsiteX0" fmla="*/ 0 w 1303020"/>
              <a:gd name="connsiteY0" fmla="*/ 0 h 2061534"/>
              <a:gd name="connsiteX1" fmla="*/ 49530 w 1303020"/>
              <a:gd name="connsiteY1" fmla="*/ 746760 h 2061534"/>
              <a:gd name="connsiteX2" fmla="*/ 114300 w 1303020"/>
              <a:gd name="connsiteY2" fmla="*/ 1428750 h 2061534"/>
              <a:gd name="connsiteX3" fmla="*/ 171450 w 1303020"/>
              <a:gd name="connsiteY3" fmla="*/ 1760220 h 2061534"/>
              <a:gd name="connsiteX4" fmla="*/ 240030 w 1303020"/>
              <a:gd name="connsiteY4" fmla="*/ 1981200 h 2061534"/>
              <a:gd name="connsiteX5" fmla="*/ 308610 w 1303020"/>
              <a:gd name="connsiteY5" fmla="*/ 2061210 h 2061534"/>
              <a:gd name="connsiteX6" fmla="*/ 396240 w 1303020"/>
              <a:gd name="connsiteY6" fmla="*/ 1996440 h 2061534"/>
              <a:gd name="connsiteX7" fmla="*/ 483870 w 1303020"/>
              <a:gd name="connsiteY7" fmla="*/ 1863090 h 2061534"/>
              <a:gd name="connsiteX8" fmla="*/ 590550 w 1303020"/>
              <a:gd name="connsiteY8" fmla="*/ 1722120 h 2061534"/>
              <a:gd name="connsiteX9" fmla="*/ 712470 w 1303020"/>
              <a:gd name="connsiteY9" fmla="*/ 1710690 h 2061534"/>
              <a:gd name="connsiteX10" fmla="*/ 811530 w 1303020"/>
              <a:gd name="connsiteY10" fmla="*/ 1824990 h 2061534"/>
              <a:gd name="connsiteX11" fmla="*/ 937260 w 1303020"/>
              <a:gd name="connsiteY11" fmla="*/ 1992630 h 2061534"/>
              <a:gd name="connsiteX12" fmla="*/ 985520 w 1303020"/>
              <a:gd name="connsiteY12" fmla="*/ 2049780 h 2061534"/>
              <a:gd name="connsiteX13" fmla="*/ 1047750 w 1303020"/>
              <a:gd name="connsiteY13" fmla="*/ 2034540 h 2061534"/>
              <a:gd name="connsiteX14" fmla="*/ 1135380 w 1303020"/>
              <a:gd name="connsiteY14" fmla="*/ 1783080 h 2061534"/>
              <a:gd name="connsiteX15" fmla="*/ 1234440 w 1303020"/>
              <a:gd name="connsiteY15" fmla="*/ 1120140 h 2061534"/>
              <a:gd name="connsiteX16" fmla="*/ 1287780 w 1303020"/>
              <a:gd name="connsiteY16" fmla="*/ 392430 h 2061534"/>
              <a:gd name="connsiteX17" fmla="*/ 1303020 w 1303020"/>
              <a:gd name="connsiteY17" fmla="*/ 3810 h 2061534"/>
              <a:gd name="connsiteX0" fmla="*/ 0 w 1303020"/>
              <a:gd name="connsiteY0" fmla="*/ 0 h 2063515"/>
              <a:gd name="connsiteX1" fmla="*/ 49530 w 1303020"/>
              <a:gd name="connsiteY1" fmla="*/ 746760 h 2063515"/>
              <a:gd name="connsiteX2" fmla="*/ 114300 w 1303020"/>
              <a:gd name="connsiteY2" fmla="*/ 1428750 h 2063515"/>
              <a:gd name="connsiteX3" fmla="*/ 171450 w 1303020"/>
              <a:gd name="connsiteY3" fmla="*/ 1760220 h 2063515"/>
              <a:gd name="connsiteX4" fmla="*/ 240030 w 1303020"/>
              <a:gd name="connsiteY4" fmla="*/ 1981200 h 2063515"/>
              <a:gd name="connsiteX5" fmla="*/ 308610 w 1303020"/>
              <a:gd name="connsiteY5" fmla="*/ 2061210 h 2063515"/>
              <a:gd name="connsiteX6" fmla="*/ 396240 w 1303020"/>
              <a:gd name="connsiteY6" fmla="*/ 1996440 h 2063515"/>
              <a:gd name="connsiteX7" fmla="*/ 483870 w 1303020"/>
              <a:gd name="connsiteY7" fmla="*/ 1863090 h 2063515"/>
              <a:gd name="connsiteX8" fmla="*/ 590550 w 1303020"/>
              <a:gd name="connsiteY8" fmla="*/ 1722120 h 2063515"/>
              <a:gd name="connsiteX9" fmla="*/ 712470 w 1303020"/>
              <a:gd name="connsiteY9" fmla="*/ 1710690 h 2063515"/>
              <a:gd name="connsiteX10" fmla="*/ 811530 w 1303020"/>
              <a:gd name="connsiteY10" fmla="*/ 1824990 h 2063515"/>
              <a:gd name="connsiteX11" fmla="*/ 901700 w 1303020"/>
              <a:gd name="connsiteY11" fmla="*/ 1959610 h 2063515"/>
              <a:gd name="connsiteX12" fmla="*/ 985520 w 1303020"/>
              <a:gd name="connsiteY12" fmla="*/ 2049780 h 2063515"/>
              <a:gd name="connsiteX13" fmla="*/ 1047750 w 1303020"/>
              <a:gd name="connsiteY13" fmla="*/ 2034540 h 2063515"/>
              <a:gd name="connsiteX14" fmla="*/ 1135380 w 1303020"/>
              <a:gd name="connsiteY14" fmla="*/ 1783080 h 2063515"/>
              <a:gd name="connsiteX15" fmla="*/ 1234440 w 1303020"/>
              <a:gd name="connsiteY15" fmla="*/ 1120140 h 2063515"/>
              <a:gd name="connsiteX16" fmla="*/ 1287780 w 1303020"/>
              <a:gd name="connsiteY16" fmla="*/ 392430 h 2063515"/>
              <a:gd name="connsiteX17" fmla="*/ 1303020 w 1303020"/>
              <a:gd name="connsiteY17" fmla="*/ 3810 h 2063515"/>
              <a:gd name="connsiteX0" fmla="*/ 0 w 1303020"/>
              <a:gd name="connsiteY0" fmla="*/ 0 h 2063515"/>
              <a:gd name="connsiteX1" fmla="*/ 49530 w 1303020"/>
              <a:gd name="connsiteY1" fmla="*/ 746760 h 2063515"/>
              <a:gd name="connsiteX2" fmla="*/ 114300 w 1303020"/>
              <a:gd name="connsiteY2" fmla="*/ 1428750 h 2063515"/>
              <a:gd name="connsiteX3" fmla="*/ 171450 w 1303020"/>
              <a:gd name="connsiteY3" fmla="*/ 1760220 h 2063515"/>
              <a:gd name="connsiteX4" fmla="*/ 240030 w 1303020"/>
              <a:gd name="connsiteY4" fmla="*/ 1981200 h 2063515"/>
              <a:gd name="connsiteX5" fmla="*/ 308610 w 1303020"/>
              <a:gd name="connsiteY5" fmla="*/ 2061210 h 2063515"/>
              <a:gd name="connsiteX6" fmla="*/ 396240 w 1303020"/>
              <a:gd name="connsiteY6" fmla="*/ 1996440 h 2063515"/>
              <a:gd name="connsiteX7" fmla="*/ 483870 w 1303020"/>
              <a:gd name="connsiteY7" fmla="*/ 1863090 h 2063515"/>
              <a:gd name="connsiteX8" fmla="*/ 590550 w 1303020"/>
              <a:gd name="connsiteY8" fmla="*/ 1722120 h 2063515"/>
              <a:gd name="connsiteX9" fmla="*/ 712470 w 1303020"/>
              <a:gd name="connsiteY9" fmla="*/ 1710690 h 2063515"/>
              <a:gd name="connsiteX10" fmla="*/ 811530 w 1303020"/>
              <a:gd name="connsiteY10" fmla="*/ 1824990 h 2063515"/>
              <a:gd name="connsiteX11" fmla="*/ 901700 w 1303020"/>
              <a:gd name="connsiteY11" fmla="*/ 1959610 h 2063515"/>
              <a:gd name="connsiteX12" fmla="*/ 985520 w 1303020"/>
              <a:gd name="connsiteY12" fmla="*/ 2049780 h 2063515"/>
              <a:gd name="connsiteX13" fmla="*/ 1055370 w 1303020"/>
              <a:gd name="connsiteY13" fmla="*/ 2034540 h 2063515"/>
              <a:gd name="connsiteX14" fmla="*/ 1135380 w 1303020"/>
              <a:gd name="connsiteY14" fmla="*/ 1783080 h 2063515"/>
              <a:gd name="connsiteX15" fmla="*/ 1234440 w 1303020"/>
              <a:gd name="connsiteY15" fmla="*/ 1120140 h 2063515"/>
              <a:gd name="connsiteX16" fmla="*/ 1287780 w 1303020"/>
              <a:gd name="connsiteY16" fmla="*/ 392430 h 2063515"/>
              <a:gd name="connsiteX17" fmla="*/ 1303020 w 1303020"/>
              <a:gd name="connsiteY17" fmla="*/ 3810 h 20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3020" h="2063515">
                <a:moveTo>
                  <a:pt x="0" y="0"/>
                </a:moveTo>
                <a:cubicBezTo>
                  <a:pt x="15240" y="254317"/>
                  <a:pt x="30480" y="508635"/>
                  <a:pt x="49530" y="746760"/>
                </a:cubicBezTo>
                <a:cubicBezTo>
                  <a:pt x="68580" y="984885"/>
                  <a:pt x="93980" y="1259840"/>
                  <a:pt x="114300" y="1428750"/>
                </a:cubicBezTo>
                <a:cubicBezTo>
                  <a:pt x="134620" y="1597660"/>
                  <a:pt x="150495" y="1668145"/>
                  <a:pt x="171450" y="1760220"/>
                </a:cubicBezTo>
                <a:cubicBezTo>
                  <a:pt x="192405" y="1852295"/>
                  <a:pt x="217170" y="1931035"/>
                  <a:pt x="240030" y="1981200"/>
                </a:cubicBezTo>
                <a:cubicBezTo>
                  <a:pt x="262890" y="2031365"/>
                  <a:pt x="282575" y="2058670"/>
                  <a:pt x="308610" y="2061210"/>
                </a:cubicBezTo>
                <a:cubicBezTo>
                  <a:pt x="334645" y="2063750"/>
                  <a:pt x="367030" y="2029460"/>
                  <a:pt x="396240" y="1996440"/>
                </a:cubicBezTo>
                <a:cubicBezTo>
                  <a:pt x="425450" y="1963420"/>
                  <a:pt x="451485" y="1908810"/>
                  <a:pt x="483870" y="1863090"/>
                </a:cubicBezTo>
                <a:cubicBezTo>
                  <a:pt x="516255" y="1817370"/>
                  <a:pt x="552450" y="1747520"/>
                  <a:pt x="590550" y="1722120"/>
                </a:cubicBezTo>
                <a:cubicBezTo>
                  <a:pt x="628650" y="1696720"/>
                  <a:pt x="675640" y="1693545"/>
                  <a:pt x="712470" y="1710690"/>
                </a:cubicBezTo>
                <a:cubicBezTo>
                  <a:pt x="749300" y="1727835"/>
                  <a:pt x="779992" y="1783503"/>
                  <a:pt x="811530" y="1824990"/>
                </a:cubicBezTo>
                <a:cubicBezTo>
                  <a:pt x="843068" y="1866477"/>
                  <a:pt x="872702" y="1922145"/>
                  <a:pt x="901700" y="1959610"/>
                </a:cubicBezTo>
                <a:cubicBezTo>
                  <a:pt x="930698" y="1997075"/>
                  <a:pt x="959908" y="2037292"/>
                  <a:pt x="985520" y="2049780"/>
                </a:cubicBezTo>
                <a:cubicBezTo>
                  <a:pt x="1011132" y="2062268"/>
                  <a:pt x="1030393" y="2078990"/>
                  <a:pt x="1055370" y="2034540"/>
                </a:cubicBezTo>
                <a:cubicBezTo>
                  <a:pt x="1080347" y="1990090"/>
                  <a:pt x="1105535" y="1935480"/>
                  <a:pt x="1135380" y="1783080"/>
                </a:cubicBezTo>
                <a:cubicBezTo>
                  <a:pt x="1165225" y="1630680"/>
                  <a:pt x="1209040" y="1351915"/>
                  <a:pt x="1234440" y="1120140"/>
                </a:cubicBezTo>
                <a:cubicBezTo>
                  <a:pt x="1259840" y="888365"/>
                  <a:pt x="1276350" y="578485"/>
                  <a:pt x="1287780" y="392430"/>
                </a:cubicBezTo>
                <a:cubicBezTo>
                  <a:pt x="1299210" y="206375"/>
                  <a:pt x="1301115" y="105092"/>
                  <a:pt x="1303020" y="381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2" name="Straight Connector 51">
            <a:extLst>
              <a:ext uri="{FF2B5EF4-FFF2-40B4-BE49-F238E27FC236}">
                <a16:creationId xmlns:a16="http://schemas.microsoft.com/office/drawing/2014/main" id="{B7EA07C5-ACEE-EE7B-84C5-A0FBBC4668AA}"/>
              </a:ext>
            </a:extLst>
          </p:cNvPr>
          <p:cNvCxnSpPr>
            <a:cxnSpLocks/>
          </p:cNvCxnSpPr>
          <p:nvPr/>
        </p:nvCxnSpPr>
        <p:spPr>
          <a:xfrm>
            <a:off x="2943935" y="5587994"/>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C3984D6-452A-CD3B-7201-5FEFE2BCF75B}"/>
              </a:ext>
            </a:extLst>
          </p:cNvPr>
          <p:cNvCxnSpPr>
            <a:cxnSpLocks/>
          </p:cNvCxnSpPr>
          <p:nvPr/>
        </p:nvCxnSpPr>
        <p:spPr>
          <a:xfrm flipH="1" flipV="1">
            <a:off x="3367096" y="5126072"/>
            <a:ext cx="24232" cy="87221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554AB4-0099-F3FE-EAA6-C010D7A2D0DC}"/>
              </a:ext>
            </a:extLst>
          </p:cNvPr>
          <p:cNvCxnSpPr>
            <a:cxnSpLocks/>
          </p:cNvCxnSpPr>
          <p:nvPr/>
        </p:nvCxnSpPr>
        <p:spPr>
          <a:xfrm flipH="1">
            <a:off x="2669287" y="5138542"/>
            <a:ext cx="679904"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Flowchart: Connector 57">
            <a:extLst>
              <a:ext uri="{FF2B5EF4-FFF2-40B4-BE49-F238E27FC236}">
                <a16:creationId xmlns:a16="http://schemas.microsoft.com/office/drawing/2014/main" id="{17B8AFD1-2C39-09C9-3D17-FB88243B2A8D}"/>
              </a:ext>
            </a:extLst>
          </p:cNvPr>
          <p:cNvSpPr/>
          <p:nvPr/>
        </p:nvSpPr>
        <p:spPr>
          <a:xfrm>
            <a:off x="2605161" y="508678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2CA71C0F-1DC4-1699-A037-1F8042553D3C}"/>
              </a:ext>
            </a:extLst>
          </p:cNvPr>
          <p:cNvSpPr/>
          <p:nvPr/>
        </p:nvSpPr>
        <p:spPr>
          <a:xfrm>
            <a:off x="3331750" y="509206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A35A3E45-3F54-0C7F-AA2F-A6052AF4832A}"/>
              </a:ext>
            </a:extLst>
          </p:cNvPr>
          <p:cNvCxnSpPr>
            <a:cxnSpLocks/>
          </p:cNvCxnSpPr>
          <p:nvPr/>
        </p:nvCxnSpPr>
        <p:spPr>
          <a:xfrm>
            <a:off x="2931587" y="4340691"/>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69252D0-CD8B-6E38-AEA3-650D8AC7AD6F}"/>
              </a:ext>
            </a:extLst>
          </p:cNvPr>
          <p:cNvCxnSpPr>
            <a:cxnSpLocks/>
          </p:cNvCxnSpPr>
          <p:nvPr/>
        </p:nvCxnSpPr>
        <p:spPr>
          <a:xfrm>
            <a:off x="2916932" y="3526453"/>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AC42C3D-1F76-38CF-E2B9-5E24AF0E3F7D}"/>
              </a:ext>
            </a:extLst>
          </p:cNvPr>
          <p:cNvCxnSpPr>
            <a:cxnSpLocks/>
          </p:cNvCxnSpPr>
          <p:nvPr/>
        </p:nvCxnSpPr>
        <p:spPr>
          <a:xfrm>
            <a:off x="2916931" y="3100333"/>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6E0DAA0-2649-AC53-CADD-8B01A1BA9EA1}"/>
              </a:ext>
            </a:extLst>
          </p:cNvPr>
          <p:cNvSpPr txBox="1"/>
          <p:nvPr/>
        </p:nvSpPr>
        <p:spPr>
          <a:xfrm>
            <a:off x="2647914" y="2623172"/>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65" name="TextBox 64">
            <a:extLst>
              <a:ext uri="{FF2B5EF4-FFF2-40B4-BE49-F238E27FC236}">
                <a16:creationId xmlns:a16="http://schemas.microsoft.com/office/drawing/2014/main" id="{196B2DB5-59C2-3C3A-B739-04A23B83A678}"/>
              </a:ext>
            </a:extLst>
          </p:cNvPr>
          <p:cNvSpPr txBox="1"/>
          <p:nvPr/>
        </p:nvSpPr>
        <p:spPr>
          <a:xfrm>
            <a:off x="2440646" y="6076352"/>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cxnSp>
        <p:nvCxnSpPr>
          <p:cNvPr id="68" name="Straight Connector 67">
            <a:extLst>
              <a:ext uri="{FF2B5EF4-FFF2-40B4-BE49-F238E27FC236}">
                <a16:creationId xmlns:a16="http://schemas.microsoft.com/office/drawing/2014/main" id="{0C5F2C4F-CE4A-A7B0-001D-9685C5F79F8D}"/>
              </a:ext>
            </a:extLst>
          </p:cNvPr>
          <p:cNvCxnSpPr>
            <a:cxnSpLocks/>
          </p:cNvCxnSpPr>
          <p:nvPr/>
        </p:nvCxnSpPr>
        <p:spPr>
          <a:xfrm>
            <a:off x="2650999" y="5923057"/>
            <a:ext cx="0" cy="1857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9BD5F95-37FD-D036-30CC-6ABDCCDDB633}"/>
              </a:ext>
            </a:extLst>
          </p:cNvPr>
          <p:cNvCxnSpPr>
            <a:cxnSpLocks/>
          </p:cNvCxnSpPr>
          <p:nvPr/>
        </p:nvCxnSpPr>
        <p:spPr>
          <a:xfrm>
            <a:off x="2281095" y="5917871"/>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8281F9A-927D-A7C5-5E51-911FA526721D}"/>
              </a:ext>
            </a:extLst>
          </p:cNvPr>
          <p:cNvCxnSpPr>
            <a:cxnSpLocks/>
          </p:cNvCxnSpPr>
          <p:nvPr/>
        </p:nvCxnSpPr>
        <p:spPr>
          <a:xfrm>
            <a:off x="1945815" y="5929066"/>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8B38A4A-6E4E-9D72-7BE6-C7FF1C485545}"/>
              </a:ext>
            </a:extLst>
          </p:cNvPr>
          <p:cNvCxnSpPr>
            <a:cxnSpLocks/>
          </p:cNvCxnSpPr>
          <p:nvPr/>
        </p:nvCxnSpPr>
        <p:spPr>
          <a:xfrm>
            <a:off x="3756327" y="5929066"/>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A6DF71E-D0B8-E540-287F-424D3102C106}"/>
              </a:ext>
            </a:extLst>
          </p:cNvPr>
          <p:cNvCxnSpPr>
            <a:cxnSpLocks/>
          </p:cNvCxnSpPr>
          <p:nvPr/>
        </p:nvCxnSpPr>
        <p:spPr>
          <a:xfrm>
            <a:off x="4153537" y="5938946"/>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8DB94C3-931B-704C-52DA-736DBF72113C}"/>
              </a:ext>
            </a:extLst>
          </p:cNvPr>
          <p:cNvCxnSpPr>
            <a:cxnSpLocks/>
          </p:cNvCxnSpPr>
          <p:nvPr/>
        </p:nvCxnSpPr>
        <p:spPr>
          <a:xfrm>
            <a:off x="3394485" y="5927412"/>
            <a:ext cx="0" cy="1737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555D018-BA99-CA0E-09D7-89FF80864770}"/>
              </a:ext>
            </a:extLst>
          </p:cNvPr>
          <p:cNvSpPr txBox="1"/>
          <p:nvPr/>
        </p:nvSpPr>
        <p:spPr>
          <a:xfrm>
            <a:off x="2041888" y="6076352"/>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7" name="TextBox 76">
            <a:extLst>
              <a:ext uri="{FF2B5EF4-FFF2-40B4-BE49-F238E27FC236}">
                <a16:creationId xmlns:a16="http://schemas.microsoft.com/office/drawing/2014/main" id="{15CB5E42-D599-9799-8ACF-9A816E80DCCB}"/>
              </a:ext>
            </a:extLst>
          </p:cNvPr>
          <p:cNvSpPr txBox="1"/>
          <p:nvPr/>
        </p:nvSpPr>
        <p:spPr>
          <a:xfrm>
            <a:off x="1709459" y="6070558"/>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8" name="TextBox 77">
            <a:extLst>
              <a:ext uri="{FF2B5EF4-FFF2-40B4-BE49-F238E27FC236}">
                <a16:creationId xmlns:a16="http://schemas.microsoft.com/office/drawing/2014/main" id="{6AE22E21-BC1F-C78E-EF95-DA963A906F7B}"/>
              </a:ext>
            </a:extLst>
          </p:cNvPr>
          <p:cNvSpPr txBox="1"/>
          <p:nvPr/>
        </p:nvSpPr>
        <p:spPr>
          <a:xfrm>
            <a:off x="3993254" y="611714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9" name="TextBox 78">
            <a:extLst>
              <a:ext uri="{FF2B5EF4-FFF2-40B4-BE49-F238E27FC236}">
                <a16:creationId xmlns:a16="http://schemas.microsoft.com/office/drawing/2014/main" id="{2B2CE8B5-EE5F-6FAF-533D-27F303F45B6F}"/>
              </a:ext>
            </a:extLst>
          </p:cNvPr>
          <p:cNvSpPr txBox="1"/>
          <p:nvPr/>
        </p:nvSpPr>
        <p:spPr>
          <a:xfrm>
            <a:off x="3594496" y="611714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0" name="TextBox 79">
            <a:extLst>
              <a:ext uri="{FF2B5EF4-FFF2-40B4-BE49-F238E27FC236}">
                <a16:creationId xmlns:a16="http://schemas.microsoft.com/office/drawing/2014/main" id="{D15D2653-B2CA-2FC7-8E9D-D044B158C2D5}"/>
              </a:ext>
            </a:extLst>
          </p:cNvPr>
          <p:cNvSpPr txBox="1"/>
          <p:nvPr/>
        </p:nvSpPr>
        <p:spPr>
          <a:xfrm>
            <a:off x="3262067" y="6111352"/>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2" name="TextBox 81">
            <a:extLst>
              <a:ext uri="{FF2B5EF4-FFF2-40B4-BE49-F238E27FC236}">
                <a16:creationId xmlns:a16="http://schemas.microsoft.com/office/drawing/2014/main" id="{F37FA637-A499-2157-D6C7-22606B873787}"/>
              </a:ext>
            </a:extLst>
          </p:cNvPr>
          <p:cNvSpPr txBox="1"/>
          <p:nvPr/>
        </p:nvSpPr>
        <p:spPr>
          <a:xfrm>
            <a:off x="2527122" y="6363834"/>
            <a:ext cx="1091374" cy="369332"/>
          </a:xfrm>
          <a:prstGeom prst="rect">
            <a:avLst/>
          </a:prstGeom>
          <a:noFill/>
        </p:spPr>
        <p:txBody>
          <a:bodyPr wrap="square">
            <a:spAutoFit/>
          </a:bodyPr>
          <a:lstStyle/>
          <a:p>
            <a:r>
              <a:rPr lang="vi-VN" sz="1800" kern="100" dirty="0">
                <a:solidFill>
                  <a:srgbClr val="FFC000"/>
                </a:solidFill>
                <a:effectLst/>
                <a:latin typeface="+mj-lt"/>
                <a:ea typeface="Arial" panose="020B0604020202020204" pitchFamily="34" charset="0"/>
                <a:cs typeface="Times New Roman" panose="02020603050405020304" pitchFamily="18" charset="0"/>
              </a:rPr>
              <a:t>Hình 1.8 </a:t>
            </a:r>
            <a:endParaRPr lang="vi-VN" dirty="0">
              <a:solidFill>
                <a:srgbClr val="FFC000"/>
              </a:solidFill>
            </a:endParaRPr>
          </a:p>
        </p:txBody>
      </p:sp>
      <p:sp>
        <p:nvSpPr>
          <p:cNvPr id="84" name="TextBox 83">
            <a:extLst>
              <a:ext uri="{FF2B5EF4-FFF2-40B4-BE49-F238E27FC236}">
                <a16:creationId xmlns:a16="http://schemas.microsoft.com/office/drawing/2014/main" id="{F0B1BA4C-3D8C-B894-7BD0-C4F93726C347}"/>
              </a:ext>
            </a:extLst>
          </p:cNvPr>
          <p:cNvSpPr txBox="1"/>
          <p:nvPr/>
        </p:nvSpPr>
        <p:spPr>
          <a:xfrm>
            <a:off x="6369465" y="143828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D06922A9-4233-D708-A6FD-EAA305896A1B}"/>
                  </a:ext>
                </a:extLst>
              </p:cNvPr>
              <p:cNvSpPr txBox="1"/>
              <p:nvPr/>
            </p:nvSpPr>
            <p:spPr>
              <a:xfrm>
                <a:off x="6422144" y="2192490"/>
                <a:ext cx="498807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D06922A9-4233-D708-A6FD-EAA305896A1B}"/>
                  </a:ext>
                </a:extLst>
              </p:cNvPr>
              <p:cNvSpPr txBox="1">
                <a:spLocks noRot="1" noChangeAspect="1" noMove="1" noResize="1" noEditPoints="1" noAdjustHandles="1" noChangeArrowheads="1" noChangeShapeType="1" noTextEdit="1"/>
              </p:cNvSpPr>
              <p:nvPr/>
            </p:nvSpPr>
            <p:spPr>
              <a:xfrm>
                <a:off x="6422144" y="2192490"/>
                <a:ext cx="4988074" cy="460895"/>
              </a:xfrm>
              <a:prstGeom prst="rect">
                <a:avLst/>
              </a:prstGeom>
              <a:blipFill>
                <a:blip r:embed="rId3"/>
                <a:stretch>
                  <a:fillRect l="-195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C7E5B2B5-DCC4-B24B-2303-15AA3CAD663F}"/>
                  </a:ext>
                </a:extLst>
              </p:cNvPr>
              <p:cNvSpPr txBox="1"/>
              <p:nvPr/>
            </p:nvSpPr>
            <p:spPr>
              <a:xfrm>
                <a:off x="6407872" y="3324121"/>
                <a:ext cx="476401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0" name="TextBox 89">
                <a:extLst>
                  <a:ext uri="{FF2B5EF4-FFF2-40B4-BE49-F238E27FC236}">
                    <a16:creationId xmlns:a16="http://schemas.microsoft.com/office/drawing/2014/main" id="{C7E5B2B5-DCC4-B24B-2303-15AA3CAD663F}"/>
                  </a:ext>
                </a:extLst>
              </p:cNvPr>
              <p:cNvSpPr txBox="1">
                <a:spLocks noRot="1" noChangeAspect="1" noMove="1" noResize="1" noEditPoints="1" noAdjustHandles="1" noChangeArrowheads="1" noChangeShapeType="1" noTextEdit="1"/>
              </p:cNvSpPr>
              <p:nvPr/>
            </p:nvSpPr>
            <p:spPr>
              <a:xfrm>
                <a:off x="6407872" y="3324121"/>
                <a:ext cx="4764016" cy="460895"/>
              </a:xfrm>
              <a:prstGeom prst="rect">
                <a:avLst/>
              </a:prstGeom>
              <a:blipFill>
                <a:blip r:embed="rId4"/>
                <a:stretch>
                  <a:fillRect l="-191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DD06137B-755F-26BF-5020-B10698703659}"/>
                  </a:ext>
                </a:extLst>
              </p:cNvPr>
              <p:cNvSpPr txBox="1"/>
              <p:nvPr/>
            </p:nvSpPr>
            <p:spPr>
              <a:xfrm>
                <a:off x="6702545" y="2586799"/>
                <a:ext cx="420321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2" name="TextBox 91">
                <a:extLst>
                  <a:ext uri="{FF2B5EF4-FFF2-40B4-BE49-F238E27FC236}">
                    <a16:creationId xmlns:a16="http://schemas.microsoft.com/office/drawing/2014/main" id="{DD06137B-755F-26BF-5020-B10698703659}"/>
                  </a:ext>
                </a:extLst>
              </p:cNvPr>
              <p:cNvSpPr txBox="1">
                <a:spLocks noRot="1" noChangeAspect="1" noMove="1" noResize="1" noEditPoints="1" noAdjustHandles="1" noChangeArrowheads="1" noChangeShapeType="1" noTextEdit="1"/>
              </p:cNvSpPr>
              <p:nvPr/>
            </p:nvSpPr>
            <p:spPr>
              <a:xfrm>
                <a:off x="6702545" y="2586799"/>
                <a:ext cx="4203213" cy="460895"/>
              </a:xfrm>
              <a:prstGeom prst="rect">
                <a:avLst/>
              </a:prstGeom>
              <a:blipFill>
                <a:blip r:embed="rId5"/>
                <a:stretch>
                  <a:fillRect l="-217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4A48A82B-E24F-C043-2ECC-EE7162B4753F}"/>
                  </a:ext>
                </a:extLst>
              </p:cNvPr>
              <p:cNvSpPr txBox="1"/>
              <p:nvPr/>
            </p:nvSpPr>
            <p:spPr>
              <a:xfrm>
                <a:off x="6655007" y="3738878"/>
                <a:ext cx="32095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𝐶𝐸</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3" name="TextBox 92">
                <a:extLst>
                  <a:ext uri="{FF2B5EF4-FFF2-40B4-BE49-F238E27FC236}">
                    <a16:creationId xmlns:a16="http://schemas.microsoft.com/office/drawing/2014/main" id="{4A48A82B-E24F-C043-2ECC-EE7162B4753F}"/>
                  </a:ext>
                </a:extLst>
              </p:cNvPr>
              <p:cNvSpPr txBox="1">
                <a:spLocks noRot="1" noChangeAspect="1" noMove="1" noResize="1" noEditPoints="1" noAdjustHandles="1" noChangeArrowheads="1" noChangeShapeType="1" noTextEdit="1"/>
              </p:cNvSpPr>
              <p:nvPr/>
            </p:nvSpPr>
            <p:spPr>
              <a:xfrm>
                <a:off x="6655007" y="3738878"/>
                <a:ext cx="3209536" cy="460895"/>
              </a:xfrm>
              <a:prstGeom prst="rect">
                <a:avLst/>
              </a:prstGeom>
              <a:blipFill>
                <a:blip r:embed="rId6"/>
                <a:stretch>
                  <a:fillRect l="-304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BA00F4FE-E95A-75CB-A8EE-C580D4E37262}"/>
                  </a:ext>
                </a:extLst>
              </p:cNvPr>
              <p:cNvSpPr txBox="1"/>
              <p:nvPr/>
            </p:nvSpPr>
            <p:spPr>
              <a:xfrm>
                <a:off x="6422144" y="4494496"/>
                <a:ext cx="42543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6" name="TextBox 95">
                <a:extLst>
                  <a:ext uri="{FF2B5EF4-FFF2-40B4-BE49-F238E27FC236}">
                    <a16:creationId xmlns:a16="http://schemas.microsoft.com/office/drawing/2014/main" id="{BA00F4FE-E95A-75CB-A8EE-C580D4E37262}"/>
                  </a:ext>
                </a:extLst>
              </p:cNvPr>
              <p:cNvSpPr txBox="1">
                <a:spLocks noRot="1" noChangeAspect="1" noMove="1" noResize="1" noEditPoints="1" noAdjustHandles="1" noChangeArrowheads="1" noChangeShapeType="1" noTextEdit="1"/>
              </p:cNvSpPr>
              <p:nvPr/>
            </p:nvSpPr>
            <p:spPr>
              <a:xfrm>
                <a:off x="6422144" y="4494496"/>
                <a:ext cx="4254319" cy="460895"/>
              </a:xfrm>
              <a:prstGeom prst="rect">
                <a:avLst/>
              </a:prstGeom>
              <a:blipFill>
                <a:blip r:embed="rId7"/>
                <a:stretch>
                  <a:fillRect l="-229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94F90D9-179E-772A-E16F-78C4CA6D10A9}"/>
                  </a:ext>
                </a:extLst>
              </p:cNvPr>
              <p:cNvSpPr txBox="1"/>
              <p:nvPr/>
            </p:nvSpPr>
            <p:spPr>
              <a:xfrm>
                <a:off x="6702545" y="4908094"/>
                <a:ext cx="35431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7" name="TextBox 96">
                <a:extLst>
                  <a:ext uri="{FF2B5EF4-FFF2-40B4-BE49-F238E27FC236}">
                    <a16:creationId xmlns:a16="http://schemas.microsoft.com/office/drawing/2014/main" id="{F94F90D9-179E-772A-E16F-78C4CA6D10A9}"/>
                  </a:ext>
                </a:extLst>
              </p:cNvPr>
              <p:cNvSpPr txBox="1">
                <a:spLocks noRot="1" noChangeAspect="1" noMove="1" noResize="1" noEditPoints="1" noAdjustHandles="1" noChangeArrowheads="1" noChangeShapeType="1" noTextEdit="1"/>
              </p:cNvSpPr>
              <p:nvPr/>
            </p:nvSpPr>
            <p:spPr>
              <a:xfrm>
                <a:off x="6702545" y="4908094"/>
                <a:ext cx="3543119" cy="460895"/>
              </a:xfrm>
              <a:prstGeom prst="rect">
                <a:avLst/>
              </a:prstGeom>
              <a:blipFill>
                <a:blip r:embed="rId8"/>
                <a:stretch>
                  <a:fillRect l="-2577" t="-10526" b="-28947"/>
                </a:stretch>
              </a:blipFill>
            </p:spPr>
            <p:txBody>
              <a:bodyPr/>
              <a:lstStyle/>
              <a:p>
                <a:r>
                  <a:rPr lang="vi-VN">
                    <a:noFill/>
                  </a:rPr>
                  <a:t> </a:t>
                </a:r>
              </a:p>
            </p:txBody>
          </p:sp>
        </mc:Fallback>
      </mc:AlternateContent>
    </p:spTree>
    <p:extLst>
      <p:ext uri="{BB962C8B-B14F-4D97-AF65-F5344CB8AC3E}">
        <p14:creationId xmlns:p14="http://schemas.microsoft.com/office/powerpoint/2010/main" val="3050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P spid="92" grpId="0"/>
      <p:bldP spid="93" grpId="0"/>
      <p:bldP spid="96" grpId="0"/>
      <p:bldP spid="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CD21-B207-36D9-9FAF-6A49F67C81FE}"/>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5EA652A-06D5-C392-BC51-694DB524AB98}"/>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883A648-3E59-6A77-8FBE-5DB4ED3E734A}"/>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80F9BE7A-6125-69D5-73A9-8634F0ADA03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D1E5E0DD-DE0C-17E5-BBFE-9528B15F8BCB}"/>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A0B442D-ABC4-40A3-8726-03839CCADC7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0E99BC-D6E9-F313-E11D-084E9DD749F0}"/>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194952-2D18-C281-F318-634710ACF823}"/>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A6B451-D127-A5BF-EC4D-195642AE5B64}"/>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78622719-3D85-3FB7-CCA2-AAC59E9AA94E}"/>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9FD383BB-5971-79AE-D10E-A376CF35A59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1E69490-F067-3382-5074-24A6DB503134}"/>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FA974A37-B19F-CEA9-B34E-1368497DDDB7}"/>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21A573D2-8444-F82B-8EDD-5B9E1965C17E}"/>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80222B13-C3A6-49D8-12EB-0FCA4BDF21BE}"/>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44889916-5D9D-2AE0-17D7-DFE5F17C2E70}"/>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09667B40-17F6-DA71-9660-F54ADDC7E8BB}"/>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2FF08FF3-8C4E-3FE5-730C-DDE00B4A1048}"/>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1A80123C-13FC-6030-D2F9-9982D6D5B7FF}"/>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65F9FC6-0078-F1D7-1756-3661644E3C90}"/>
              </a:ext>
            </a:extLst>
          </p:cNvPr>
          <p:cNvSpPr/>
          <p:nvPr/>
        </p:nvSpPr>
        <p:spPr>
          <a:xfrm>
            <a:off x="197593" y="1742218"/>
            <a:ext cx="6162567" cy="497475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6A100EF-1BCD-5AC9-F469-9A2B70CF5A17}"/>
                  </a:ext>
                </a:extLst>
              </p:cNvPr>
              <p:cNvSpPr txBox="1"/>
              <p:nvPr/>
            </p:nvSpPr>
            <p:spPr>
              <a:xfrm>
                <a:off x="426559" y="1830284"/>
                <a:ext cx="5613193" cy="853952"/>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Hình 1.9 là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tìm các cực trị của hàm số.</a:t>
                </a:r>
              </a:p>
            </p:txBody>
          </p:sp>
        </mc:Choice>
        <mc:Fallback xmlns="">
          <p:sp>
            <p:nvSpPr>
              <p:cNvPr id="22" name="TextBox 21">
                <a:extLst>
                  <a:ext uri="{FF2B5EF4-FFF2-40B4-BE49-F238E27FC236}">
                    <a16:creationId xmlns:a16="http://schemas.microsoft.com/office/drawing/2014/main" id="{16A100EF-1BCD-5AC9-F469-9A2B70CF5A17}"/>
                  </a:ext>
                </a:extLst>
              </p:cNvPr>
              <p:cNvSpPr txBox="1">
                <a:spLocks noRot="1" noChangeAspect="1" noMove="1" noResize="1" noEditPoints="1" noAdjustHandles="1" noChangeArrowheads="1" noChangeShapeType="1" noTextEdit="1"/>
              </p:cNvSpPr>
              <p:nvPr/>
            </p:nvSpPr>
            <p:spPr>
              <a:xfrm>
                <a:off x="426559" y="1830284"/>
                <a:ext cx="5613193" cy="853952"/>
              </a:xfrm>
              <a:prstGeom prst="rect">
                <a:avLst/>
              </a:prstGeom>
              <a:blipFill>
                <a:blip r:embed="rId2"/>
                <a:stretch>
                  <a:fillRect l="-1737" t="-5714" r="-1629" b="-15714"/>
                </a:stretch>
              </a:blipFill>
            </p:spPr>
            <p:txBody>
              <a:bodyPr/>
              <a:lstStyle/>
              <a:p>
                <a:r>
                  <a:rPr lang="vi-VN">
                    <a:noFill/>
                  </a:rPr>
                  <a:t> </a:t>
                </a:r>
              </a:p>
            </p:txBody>
          </p:sp>
        </mc:Fallback>
      </mc:AlternateContent>
      <p:cxnSp>
        <p:nvCxnSpPr>
          <p:cNvPr id="25" name="Straight Arrow Connector 24">
            <a:extLst>
              <a:ext uri="{FF2B5EF4-FFF2-40B4-BE49-F238E27FC236}">
                <a16:creationId xmlns:a16="http://schemas.microsoft.com/office/drawing/2014/main" id="{94CC17D9-7BC4-AEDB-115A-7291245034DC}"/>
              </a:ext>
            </a:extLst>
          </p:cNvPr>
          <p:cNvCxnSpPr>
            <a:cxnSpLocks/>
          </p:cNvCxnSpPr>
          <p:nvPr/>
        </p:nvCxnSpPr>
        <p:spPr>
          <a:xfrm flipH="1" flipV="1">
            <a:off x="2889586" y="2804160"/>
            <a:ext cx="48214" cy="330203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0460D18-F598-89BB-6CF6-21714D9F1C7C}"/>
              </a:ext>
            </a:extLst>
          </p:cNvPr>
          <p:cNvSpPr txBox="1"/>
          <p:nvPr/>
        </p:nvSpPr>
        <p:spPr>
          <a:xfrm>
            <a:off x="4395829" y="5594781"/>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27" name="Straight Arrow Connector 26">
            <a:extLst>
              <a:ext uri="{FF2B5EF4-FFF2-40B4-BE49-F238E27FC236}">
                <a16:creationId xmlns:a16="http://schemas.microsoft.com/office/drawing/2014/main" id="{6C2D10DE-DF99-A2C5-F125-96009B55D459}"/>
              </a:ext>
            </a:extLst>
          </p:cNvPr>
          <p:cNvCxnSpPr>
            <a:cxnSpLocks/>
          </p:cNvCxnSpPr>
          <p:nvPr/>
        </p:nvCxnSpPr>
        <p:spPr>
          <a:xfrm>
            <a:off x="1627667" y="5549846"/>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E204CFC-8B17-01B7-CF55-BFF8CEB9A561}"/>
              </a:ext>
            </a:extLst>
          </p:cNvPr>
          <p:cNvSpPr txBox="1"/>
          <p:nvPr/>
        </p:nvSpPr>
        <p:spPr>
          <a:xfrm>
            <a:off x="2830595" y="3492663"/>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30" name="Straight Connector 29">
            <a:extLst>
              <a:ext uri="{FF2B5EF4-FFF2-40B4-BE49-F238E27FC236}">
                <a16:creationId xmlns:a16="http://schemas.microsoft.com/office/drawing/2014/main" id="{3791CAD4-A971-F575-5249-54B725E0F23C}"/>
              </a:ext>
            </a:extLst>
          </p:cNvPr>
          <p:cNvCxnSpPr>
            <a:cxnSpLocks/>
          </p:cNvCxnSpPr>
          <p:nvPr/>
        </p:nvCxnSpPr>
        <p:spPr>
          <a:xfrm>
            <a:off x="2867285" y="5165543"/>
            <a:ext cx="457953"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9FE781-8BF8-60F9-BBF7-FCED0CA7C740}"/>
              </a:ext>
            </a:extLst>
          </p:cNvPr>
          <p:cNvCxnSpPr>
            <a:cxnSpLocks/>
          </p:cNvCxnSpPr>
          <p:nvPr/>
        </p:nvCxnSpPr>
        <p:spPr>
          <a:xfrm>
            <a:off x="2502784" y="3565682"/>
            <a:ext cx="41090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89E8B0-EACF-CDD7-41BB-FB9FCCD45BD4}"/>
              </a:ext>
            </a:extLst>
          </p:cNvPr>
          <p:cNvCxnSpPr>
            <a:cxnSpLocks/>
          </p:cNvCxnSpPr>
          <p:nvPr/>
        </p:nvCxnSpPr>
        <p:spPr>
          <a:xfrm>
            <a:off x="2830595" y="4309114"/>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A1E6A7-6140-E67D-922D-D1B62AF16442}"/>
              </a:ext>
            </a:extLst>
          </p:cNvPr>
          <p:cNvCxnSpPr>
            <a:cxnSpLocks/>
          </p:cNvCxnSpPr>
          <p:nvPr/>
        </p:nvCxnSpPr>
        <p:spPr>
          <a:xfrm flipV="1">
            <a:off x="2158430" y="548564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7567C0-B67C-797E-01F6-BA6294D1BE15}"/>
              </a:ext>
            </a:extLst>
          </p:cNvPr>
          <p:cNvCxnSpPr>
            <a:cxnSpLocks/>
          </p:cNvCxnSpPr>
          <p:nvPr/>
        </p:nvCxnSpPr>
        <p:spPr>
          <a:xfrm flipV="1">
            <a:off x="1766458" y="548564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C99198-9DCD-67D9-EF5E-1ABF84E3D7E1}"/>
              </a:ext>
            </a:extLst>
          </p:cNvPr>
          <p:cNvCxnSpPr>
            <a:cxnSpLocks/>
          </p:cNvCxnSpPr>
          <p:nvPr/>
        </p:nvCxnSpPr>
        <p:spPr>
          <a:xfrm flipH="1" flipV="1">
            <a:off x="2517478" y="3562942"/>
            <a:ext cx="30326" cy="206118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5D3B21F-DB9B-5A82-7108-2D01D6E026A0}"/>
              </a:ext>
            </a:extLst>
          </p:cNvPr>
          <p:cNvSpPr txBox="1"/>
          <p:nvPr/>
        </p:nvSpPr>
        <p:spPr>
          <a:xfrm>
            <a:off x="3152980" y="564094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40469179-6AB0-C3DC-61F3-FCEA63AEB290}"/>
              </a:ext>
            </a:extLst>
          </p:cNvPr>
          <p:cNvSpPr txBox="1"/>
          <p:nvPr/>
        </p:nvSpPr>
        <p:spPr>
          <a:xfrm>
            <a:off x="2639737" y="4942812"/>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8" name="TextBox 37">
            <a:extLst>
              <a:ext uri="{FF2B5EF4-FFF2-40B4-BE49-F238E27FC236}">
                <a16:creationId xmlns:a16="http://schemas.microsoft.com/office/drawing/2014/main" id="{AE6C8E28-BDF0-2F27-8DF9-F15B655208FF}"/>
              </a:ext>
            </a:extLst>
          </p:cNvPr>
          <p:cNvSpPr txBox="1"/>
          <p:nvPr/>
        </p:nvSpPr>
        <p:spPr>
          <a:xfrm>
            <a:off x="2354218" y="5587684"/>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39" name="TextBox 38">
            <a:extLst>
              <a:ext uri="{FF2B5EF4-FFF2-40B4-BE49-F238E27FC236}">
                <a16:creationId xmlns:a16="http://schemas.microsoft.com/office/drawing/2014/main" id="{40A23C54-0C4A-264B-2D3B-8A6E23C25AC5}"/>
              </a:ext>
            </a:extLst>
          </p:cNvPr>
          <p:cNvSpPr txBox="1"/>
          <p:nvPr/>
        </p:nvSpPr>
        <p:spPr>
          <a:xfrm>
            <a:off x="2597855" y="454621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0" name="TextBox 39">
            <a:extLst>
              <a:ext uri="{FF2B5EF4-FFF2-40B4-BE49-F238E27FC236}">
                <a16:creationId xmlns:a16="http://schemas.microsoft.com/office/drawing/2014/main" id="{19C55942-8C7A-4C2B-CB82-224B209CBB30}"/>
              </a:ext>
            </a:extLst>
          </p:cNvPr>
          <p:cNvSpPr txBox="1"/>
          <p:nvPr/>
        </p:nvSpPr>
        <p:spPr>
          <a:xfrm>
            <a:off x="2005008" y="558915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1" name="TextBox 40">
            <a:extLst>
              <a:ext uri="{FF2B5EF4-FFF2-40B4-BE49-F238E27FC236}">
                <a16:creationId xmlns:a16="http://schemas.microsoft.com/office/drawing/2014/main" id="{EA0C50BD-AFCC-0E80-1292-1FCA6D5CD3F0}"/>
              </a:ext>
            </a:extLst>
          </p:cNvPr>
          <p:cNvSpPr txBox="1"/>
          <p:nvPr/>
        </p:nvSpPr>
        <p:spPr>
          <a:xfrm>
            <a:off x="3928497" y="561169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2" name="TextBox 41">
            <a:extLst>
              <a:ext uri="{FF2B5EF4-FFF2-40B4-BE49-F238E27FC236}">
                <a16:creationId xmlns:a16="http://schemas.microsoft.com/office/drawing/2014/main" id="{D9974C55-7AA0-3426-B56A-6CB486320092}"/>
              </a:ext>
            </a:extLst>
          </p:cNvPr>
          <p:cNvSpPr txBox="1"/>
          <p:nvPr/>
        </p:nvSpPr>
        <p:spPr>
          <a:xfrm>
            <a:off x="1538817" y="5602967"/>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43" name="TextBox 42">
            <a:extLst>
              <a:ext uri="{FF2B5EF4-FFF2-40B4-BE49-F238E27FC236}">
                <a16:creationId xmlns:a16="http://schemas.microsoft.com/office/drawing/2014/main" id="{9F3F917E-E58D-27B4-5F6A-2184ED2ED91A}"/>
              </a:ext>
            </a:extLst>
          </p:cNvPr>
          <p:cNvSpPr txBox="1"/>
          <p:nvPr/>
        </p:nvSpPr>
        <p:spPr>
          <a:xfrm>
            <a:off x="3549339" y="5645714"/>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44" name="TextBox 43">
            <a:extLst>
              <a:ext uri="{FF2B5EF4-FFF2-40B4-BE49-F238E27FC236}">
                <a16:creationId xmlns:a16="http://schemas.microsoft.com/office/drawing/2014/main" id="{D394C59A-3D5C-51C0-22BD-0FD1BC8B36BD}"/>
              </a:ext>
            </a:extLst>
          </p:cNvPr>
          <p:cNvSpPr txBox="1"/>
          <p:nvPr/>
        </p:nvSpPr>
        <p:spPr>
          <a:xfrm>
            <a:off x="2272597" y="6212269"/>
            <a:ext cx="1523479" cy="369332"/>
          </a:xfrm>
          <a:prstGeom prst="rect">
            <a:avLst/>
          </a:prstGeom>
          <a:noFill/>
        </p:spPr>
        <p:txBody>
          <a:bodyPr wrap="square">
            <a:spAutoFit/>
          </a:bodyPr>
          <a:lstStyle/>
          <a:p>
            <a:r>
              <a:rPr lang="en-US" b="1"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b="1"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1.9</a:t>
            </a:r>
            <a:endParaRPr lang="vi-VN" b="1" dirty="0">
              <a:solidFill>
                <a:srgbClr val="FFC000"/>
              </a:solidFill>
              <a:latin typeface="Times New Roman" panose="02020603050405020304" pitchFamily="18"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F09F87AD-CFCB-90F8-B14A-333FB8ABD370}"/>
              </a:ext>
            </a:extLst>
          </p:cNvPr>
          <p:cNvCxnSpPr>
            <a:cxnSpLocks/>
          </p:cNvCxnSpPr>
          <p:nvPr/>
        </p:nvCxnSpPr>
        <p:spPr>
          <a:xfrm>
            <a:off x="3315510" y="5154110"/>
            <a:ext cx="0" cy="40929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08E10BC-08FF-BDD1-9498-3C3B8599BD2B}"/>
              </a:ext>
            </a:extLst>
          </p:cNvPr>
          <p:cNvCxnSpPr>
            <a:cxnSpLocks/>
          </p:cNvCxnSpPr>
          <p:nvPr/>
        </p:nvCxnSpPr>
        <p:spPr>
          <a:xfrm flipV="1">
            <a:off x="3708046" y="548060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BBFFE5A-4C6D-8F98-4677-4D6DF4A3847D}"/>
              </a:ext>
            </a:extLst>
          </p:cNvPr>
          <p:cNvCxnSpPr>
            <a:cxnSpLocks/>
          </p:cNvCxnSpPr>
          <p:nvPr/>
        </p:nvCxnSpPr>
        <p:spPr>
          <a:xfrm flipV="1">
            <a:off x="4085794" y="547594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9421AA-F153-F154-4650-C9BD8E9C11F9}"/>
              </a:ext>
            </a:extLst>
          </p:cNvPr>
          <p:cNvCxnSpPr>
            <a:cxnSpLocks/>
          </p:cNvCxnSpPr>
          <p:nvPr/>
        </p:nvCxnSpPr>
        <p:spPr>
          <a:xfrm flipV="1">
            <a:off x="3314128" y="549559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C384890-ADAB-22CA-AE0D-371B8AC65536}"/>
              </a:ext>
            </a:extLst>
          </p:cNvPr>
          <p:cNvCxnSpPr>
            <a:cxnSpLocks/>
          </p:cNvCxnSpPr>
          <p:nvPr/>
        </p:nvCxnSpPr>
        <p:spPr>
          <a:xfrm>
            <a:off x="2840329" y="4761534"/>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3A22CED-467D-C673-FAF3-813870FCFF38}"/>
              </a:ext>
            </a:extLst>
          </p:cNvPr>
          <p:cNvCxnSpPr>
            <a:cxnSpLocks/>
          </p:cNvCxnSpPr>
          <p:nvPr/>
        </p:nvCxnSpPr>
        <p:spPr>
          <a:xfrm>
            <a:off x="2834510" y="3948232"/>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92F163E-2E8B-4260-4CA1-43A9BFC54C32}"/>
              </a:ext>
            </a:extLst>
          </p:cNvPr>
          <p:cNvCxnSpPr>
            <a:cxnSpLocks/>
          </p:cNvCxnSpPr>
          <p:nvPr/>
        </p:nvCxnSpPr>
        <p:spPr>
          <a:xfrm>
            <a:off x="2839806" y="3569038"/>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63C421B-5D74-DEBC-F7CD-F1EDF4EE2EDD}"/>
              </a:ext>
            </a:extLst>
          </p:cNvPr>
          <p:cNvSpPr txBox="1"/>
          <p:nvPr/>
        </p:nvSpPr>
        <p:spPr>
          <a:xfrm>
            <a:off x="2556162" y="412097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6" name="TextBox 75">
            <a:extLst>
              <a:ext uri="{FF2B5EF4-FFF2-40B4-BE49-F238E27FC236}">
                <a16:creationId xmlns:a16="http://schemas.microsoft.com/office/drawing/2014/main" id="{D46B03E7-2600-E8FB-6C1B-84991CF429F0}"/>
              </a:ext>
            </a:extLst>
          </p:cNvPr>
          <p:cNvSpPr txBox="1"/>
          <p:nvPr/>
        </p:nvSpPr>
        <p:spPr>
          <a:xfrm>
            <a:off x="2599789" y="377964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p:sp>
        <p:nvSpPr>
          <p:cNvPr id="77" name="TextBox 76">
            <a:extLst>
              <a:ext uri="{FF2B5EF4-FFF2-40B4-BE49-F238E27FC236}">
                <a16:creationId xmlns:a16="http://schemas.microsoft.com/office/drawing/2014/main" id="{5260BF63-65F6-9004-7A60-0F0BF4BBC095}"/>
              </a:ext>
            </a:extLst>
          </p:cNvPr>
          <p:cNvSpPr txBox="1"/>
          <p:nvPr/>
        </p:nvSpPr>
        <p:spPr>
          <a:xfrm>
            <a:off x="2640907" y="322467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5</a:t>
            </a:r>
          </a:p>
        </p:txBody>
      </p:sp>
      <p:sp>
        <p:nvSpPr>
          <p:cNvPr id="78" name="Freeform: Shape 77">
            <a:extLst>
              <a:ext uri="{FF2B5EF4-FFF2-40B4-BE49-F238E27FC236}">
                <a16:creationId xmlns:a16="http://schemas.microsoft.com/office/drawing/2014/main" id="{F7BC5376-3143-8B35-ED09-F1B144121BF5}"/>
              </a:ext>
            </a:extLst>
          </p:cNvPr>
          <p:cNvSpPr/>
          <p:nvPr/>
        </p:nvSpPr>
        <p:spPr>
          <a:xfrm>
            <a:off x="2032304" y="2765248"/>
            <a:ext cx="1743456" cy="3182112"/>
          </a:xfrm>
          <a:custGeom>
            <a:avLst/>
            <a:gdLst>
              <a:gd name="connsiteX0" fmla="*/ 0 w 1743456"/>
              <a:gd name="connsiteY0" fmla="*/ 3182112 h 3182112"/>
              <a:gd name="connsiteX1" fmla="*/ 54864 w 1743456"/>
              <a:gd name="connsiteY1" fmla="*/ 2505456 h 3182112"/>
              <a:gd name="connsiteX2" fmla="*/ 164592 w 1743456"/>
              <a:gd name="connsiteY2" fmla="*/ 1682496 h 3182112"/>
              <a:gd name="connsiteX3" fmla="*/ 310896 w 1743456"/>
              <a:gd name="connsiteY3" fmla="*/ 1048512 h 3182112"/>
              <a:gd name="connsiteX4" fmla="*/ 420624 w 1743456"/>
              <a:gd name="connsiteY4" fmla="*/ 816864 h 3182112"/>
              <a:gd name="connsiteX5" fmla="*/ 560832 w 1743456"/>
              <a:gd name="connsiteY5" fmla="*/ 835152 h 3182112"/>
              <a:gd name="connsiteX6" fmla="*/ 694944 w 1743456"/>
              <a:gd name="connsiteY6" fmla="*/ 1085088 h 3182112"/>
              <a:gd name="connsiteX7" fmla="*/ 890016 w 1743456"/>
              <a:gd name="connsiteY7" fmla="*/ 1603248 h 3182112"/>
              <a:gd name="connsiteX8" fmla="*/ 1091184 w 1743456"/>
              <a:gd name="connsiteY8" fmla="*/ 2170176 h 3182112"/>
              <a:gd name="connsiteX9" fmla="*/ 1207008 w 1743456"/>
              <a:gd name="connsiteY9" fmla="*/ 2353056 h 3182112"/>
              <a:gd name="connsiteX10" fmla="*/ 1341120 w 1743456"/>
              <a:gd name="connsiteY10" fmla="*/ 2340864 h 3182112"/>
              <a:gd name="connsiteX11" fmla="*/ 1481328 w 1743456"/>
              <a:gd name="connsiteY11" fmla="*/ 1944624 h 3182112"/>
              <a:gd name="connsiteX12" fmla="*/ 1639824 w 1743456"/>
              <a:gd name="connsiteY12" fmla="*/ 1030224 h 3182112"/>
              <a:gd name="connsiteX13" fmla="*/ 1743456 w 1743456"/>
              <a:gd name="connsiteY13" fmla="*/ 0 h 3182112"/>
              <a:gd name="connsiteX0" fmla="*/ 0 w 1743456"/>
              <a:gd name="connsiteY0" fmla="*/ 3182112 h 3182112"/>
              <a:gd name="connsiteX1" fmla="*/ 54864 w 1743456"/>
              <a:gd name="connsiteY1" fmla="*/ 2505456 h 3182112"/>
              <a:gd name="connsiteX2" fmla="*/ 164592 w 1743456"/>
              <a:gd name="connsiteY2" fmla="*/ 1682496 h 3182112"/>
              <a:gd name="connsiteX3" fmla="*/ 310896 w 1743456"/>
              <a:gd name="connsiteY3" fmla="*/ 1048512 h 3182112"/>
              <a:gd name="connsiteX4" fmla="*/ 420624 w 1743456"/>
              <a:gd name="connsiteY4" fmla="*/ 816864 h 3182112"/>
              <a:gd name="connsiteX5" fmla="*/ 560832 w 1743456"/>
              <a:gd name="connsiteY5" fmla="*/ 835152 h 3182112"/>
              <a:gd name="connsiteX6" fmla="*/ 694944 w 1743456"/>
              <a:gd name="connsiteY6" fmla="*/ 1085088 h 3182112"/>
              <a:gd name="connsiteX7" fmla="*/ 890016 w 1743456"/>
              <a:gd name="connsiteY7" fmla="*/ 1615440 h 3182112"/>
              <a:gd name="connsiteX8" fmla="*/ 1091184 w 1743456"/>
              <a:gd name="connsiteY8" fmla="*/ 2170176 h 3182112"/>
              <a:gd name="connsiteX9" fmla="*/ 1207008 w 1743456"/>
              <a:gd name="connsiteY9" fmla="*/ 2353056 h 3182112"/>
              <a:gd name="connsiteX10" fmla="*/ 1341120 w 1743456"/>
              <a:gd name="connsiteY10" fmla="*/ 2340864 h 3182112"/>
              <a:gd name="connsiteX11" fmla="*/ 1481328 w 1743456"/>
              <a:gd name="connsiteY11" fmla="*/ 1944624 h 3182112"/>
              <a:gd name="connsiteX12" fmla="*/ 1639824 w 1743456"/>
              <a:gd name="connsiteY12" fmla="*/ 1030224 h 3182112"/>
              <a:gd name="connsiteX13" fmla="*/ 1743456 w 1743456"/>
              <a:gd name="connsiteY13"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456" h="3182112">
                <a:moveTo>
                  <a:pt x="0" y="3182112"/>
                </a:moveTo>
                <a:cubicBezTo>
                  <a:pt x="13716" y="2968752"/>
                  <a:pt x="27432" y="2755392"/>
                  <a:pt x="54864" y="2505456"/>
                </a:cubicBezTo>
                <a:cubicBezTo>
                  <a:pt x="82296" y="2255520"/>
                  <a:pt x="121920" y="1925320"/>
                  <a:pt x="164592" y="1682496"/>
                </a:cubicBezTo>
                <a:cubicBezTo>
                  <a:pt x="207264" y="1439672"/>
                  <a:pt x="268224" y="1192784"/>
                  <a:pt x="310896" y="1048512"/>
                </a:cubicBezTo>
                <a:cubicBezTo>
                  <a:pt x="353568" y="904240"/>
                  <a:pt x="378968" y="852424"/>
                  <a:pt x="420624" y="816864"/>
                </a:cubicBezTo>
                <a:cubicBezTo>
                  <a:pt x="462280" y="781304"/>
                  <a:pt x="515112" y="790448"/>
                  <a:pt x="560832" y="835152"/>
                </a:cubicBezTo>
                <a:cubicBezTo>
                  <a:pt x="606552" y="879856"/>
                  <a:pt x="640080" y="955040"/>
                  <a:pt x="694944" y="1085088"/>
                </a:cubicBezTo>
                <a:cubicBezTo>
                  <a:pt x="749808" y="1215136"/>
                  <a:pt x="823976" y="1434592"/>
                  <a:pt x="890016" y="1615440"/>
                </a:cubicBezTo>
                <a:cubicBezTo>
                  <a:pt x="956056" y="1796288"/>
                  <a:pt x="1038352" y="2047240"/>
                  <a:pt x="1091184" y="2170176"/>
                </a:cubicBezTo>
                <a:cubicBezTo>
                  <a:pt x="1144016" y="2293112"/>
                  <a:pt x="1165352" y="2324608"/>
                  <a:pt x="1207008" y="2353056"/>
                </a:cubicBezTo>
                <a:cubicBezTo>
                  <a:pt x="1248664" y="2381504"/>
                  <a:pt x="1295400" y="2408936"/>
                  <a:pt x="1341120" y="2340864"/>
                </a:cubicBezTo>
                <a:cubicBezTo>
                  <a:pt x="1386840" y="2272792"/>
                  <a:pt x="1431544" y="2163064"/>
                  <a:pt x="1481328" y="1944624"/>
                </a:cubicBezTo>
                <a:cubicBezTo>
                  <a:pt x="1531112" y="1726184"/>
                  <a:pt x="1596136" y="1354328"/>
                  <a:pt x="1639824" y="1030224"/>
                </a:cubicBezTo>
                <a:cubicBezTo>
                  <a:pt x="1683512" y="706120"/>
                  <a:pt x="1713484" y="353060"/>
                  <a:pt x="1743456"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Flowchart: Connector 78">
            <a:extLst>
              <a:ext uri="{FF2B5EF4-FFF2-40B4-BE49-F238E27FC236}">
                <a16:creationId xmlns:a16="http://schemas.microsoft.com/office/drawing/2014/main" id="{C5EF288D-2ED9-F2E1-C20E-DFC4F1DE9617}"/>
              </a:ext>
            </a:extLst>
          </p:cNvPr>
          <p:cNvSpPr/>
          <p:nvPr/>
        </p:nvSpPr>
        <p:spPr>
          <a:xfrm>
            <a:off x="3278876" y="511101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F29CB12A-244E-4CE8-6711-378764E711B9}"/>
              </a:ext>
            </a:extLst>
          </p:cNvPr>
          <p:cNvSpPr/>
          <p:nvPr/>
        </p:nvSpPr>
        <p:spPr>
          <a:xfrm>
            <a:off x="2474552" y="353126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7CC62A22-A251-C73F-CDEC-D61AC04E0835}"/>
              </a:ext>
            </a:extLst>
          </p:cNvPr>
          <p:cNvSpPr txBox="1"/>
          <p:nvPr/>
        </p:nvSpPr>
        <p:spPr>
          <a:xfrm>
            <a:off x="6369465" y="143828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BD46C59C-D7E1-B592-96C6-52A08D68509C}"/>
                  </a:ext>
                </a:extLst>
              </p:cNvPr>
              <p:cNvSpPr txBox="1"/>
              <p:nvPr/>
            </p:nvSpPr>
            <p:spPr>
              <a:xfrm>
                <a:off x="6422144" y="2192490"/>
                <a:ext cx="498807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BD46C59C-D7E1-B592-96C6-52A08D68509C}"/>
                  </a:ext>
                </a:extLst>
              </p:cNvPr>
              <p:cNvSpPr txBox="1">
                <a:spLocks noRot="1" noChangeAspect="1" noMove="1" noResize="1" noEditPoints="1" noAdjustHandles="1" noChangeArrowheads="1" noChangeShapeType="1" noTextEdit="1"/>
              </p:cNvSpPr>
              <p:nvPr/>
            </p:nvSpPr>
            <p:spPr>
              <a:xfrm>
                <a:off x="6422144" y="2192490"/>
                <a:ext cx="4988074" cy="460895"/>
              </a:xfrm>
              <a:prstGeom prst="rect">
                <a:avLst/>
              </a:prstGeom>
              <a:blipFill>
                <a:blip r:embed="rId3"/>
                <a:stretch>
                  <a:fillRect l="-195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ED5C118-EC82-1BD2-49FC-7210E3723066}"/>
                  </a:ext>
                </a:extLst>
              </p:cNvPr>
              <p:cNvSpPr txBox="1"/>
              <p:nvPr/>
            </p:nvSpPr>
            <p:spPr>
              <a:xfrm>
                <a:off x="6407872" y="3324121"/>
                <a:ext cx="476401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5ED5C118-EC82-1BD2-49FC-7210E3723066}"/>
                  </a:ext>
                </a:extLst>
              </p:cNvPr>
              <p:cNvSpPr txBox="1">
                <a:spLocks noRot="1" noChangeAspect="1" noMove="1" noResize="1" noEditPoints="1" noAdjustHandles="1" noChangeArrowheads="1" noChangeShapeType="1" noTextEdit="1"/>
              </p:cNvSpPr>
              <p:nvPr/>
            </p:nvSpPr>
            <p:spPr>
              <a:xfrm>
                <a:off x="6407872" y="3324121"/>
                <a:ext cx="4764016" cy="460895"/>
              </a:xfrm>
              <a:prstGeom prst="rect">
                <a:avLst/>
              </a:prstGeom>
              <a:blipFill>
                <a:blip r:embed="rId4"/>
                <a:stretch>
                  <a:fillRect l="-191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6D279BD-FD49-5DDF-00B6-E1F8994C94E4}"/>
                  </a:ext>
                </a:extLst>
              </p:cNvPr>
              <p:cNvSpPr txBox="1"/>
              <p:nvPr/>
            </p:nvSpPr>
            <p:spPr>
              <a:xfrm>
                <a:off x="6702545" y="2586799"/>
                <a:ext cx="420321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5" name="TextBox 84">
                <a:extLst>
                  <a:ext uri="{FF2B5EF4-FFF2-40B4-BE49-F238E27FC236}">
                    <a16:creationId xmlns:a16="http://schemas.microsoft.com/office/drawing/2014/main" id="{06D279BD-FD49-5DDF-00B6-E1F8994C94E4}"/>
                  </a:ext>
                </a:extLst>
              </p:cNvPr>
              <p:cNvSpPr txBox="1">
                <a:spLocks noRot="1" noChangeAspect="1" noMove="1" noResize="1" noEditPoints="1" noAdjustHandles="1" noChangeArrowheads="1" noChangeShapeType="1" noTextEdit="1"/>
              </p:cNvSpPr>
              <p:nvPr/>
            </p:nvSpPr>
            <p:spPr>
              <a:xfrm>
                <a:off x="6702545" y="2586799"/>
                <a:ext cx="4203213" cy="460895"/>
              </a:xfrm>
              <a:prstGeom prst="rect">
                <a:avLst/>
              </a:prstGeom>
              <a:blipFill>
                <a:blip r:embed="rId5"/>
                <a:stretch>
                  <a:fillRect l="-217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6DE7E89-7835-448E-7F27-D1929154797A}"/>
                  </a:ext>
                </a:extLst>
              </p:cNvPr>
              <p:cNvSpPr txBox="1"/>
              <p:nvPr/>
            </p:nvSpPr>
            <p:spPr>
              <a:xfrm>
                <a:off x="6655007" y="3738878"/>
                <a:ext cx="32095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𝐶𝐸</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6" name="TextBox 85">
                <a:extLst>
                  <a:ext uri="{FF2B5EF4-FFF2-40B4-BE49-F238E27FC236}">
                    <a16:creationId xmlns:a16="http://schemas.microsoft.com/office/drawing/2014/main" id="{B6DE7E89-7835-448E-7F27-D1929154797A}"/>
                  </a:ext>
                </a:extLst>
              </p:cNvPr>
              <p:cNvSpPr txBox="1">
                <a:spLocks noRot="1" noChangeAspect="1" noMove="1" noResize="1" noEditPoints="1" noAdjustHandles="1" noChangeArrowheads="1" noChangeShapeType="1" noTextEdit="1"/>
              </p:cNvSpPr>
              <p:nvPr/>
            </p:nvSpPr>
            <p:spPr>
              <a:xfrm>
                <a:off x="6655007" y="3738878"/>
                <a:ext cx="3209536" cy="460895"/>
              </a:xfrm>
              <a:prstGeom prst="rect">
                <a:avLst/>
              </a:prstGeom>
              <a:blipFill>
                <a:blip r:embed="rId6"/>
                <a:stretch>
                  <a:fillRect l="-3042" t="-10526" b="-28947"/>
                </a:stretch>
              </a:blipFill>
            </p:spPr>
            <p:txBody>
              <a:bodyPr/>
              <a:lstStyle/>
              <a:p>
                <a:r>
                  <a:rPr lang="vi-VN">
                    <a:noFill/>
                  </a:rPr>
                  <a:t> </a:t>
                </a:r>
              </a:p>
            </p:txBody>
          </p:sp>
        </mc:Fallback>
      </mc:AlternateContent>
    </p:spTree>
    <p:extLst>
      <p:ext uri="{BB962C8B-B14F-4D97-AF65-F5344CB8AC3E}">
        <p14:creationId xmlns:p14="http://schemas.microsoft.com/office/powerpoint/2010/main" val="19820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p:bldP spid="85"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344A-5339-E096-7AD7-49D73D673DE6}"/>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832A661B-472E-FBA2-CD5D-335FBA4D66CC}"/>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4788A52-F425-2AD3-00D6-201310EF161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A67ADD1C-245D-818D-4763-4866EAC98E6B}"/>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C3FDC7D-C788-4497-9D81-F5EEB2D25436}"/>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D5CCFCF-97CF-6BDA-5CDE-098612D66D6B}"/>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B30958-93D3-DD4C-ED6A-B72136872438}"/>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B19D4F-6F56-5BD8-5F6F-3A7615C5D58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B5CAF7-B04E-88C7-2BC4-41AEE567CFB2}"/>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FB68C8C-3115-CB24-2E2C-8223316C2CC2}"/>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4D452396-379A-DCFA-382C-37B780516ED1}"/>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0959901-2DEA-78D8-5907-B0D3540CBA90}"/>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5A191788-6B25-291E-50AA-B4BF0D07DB6E}"/>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9DEEF469-5DBF-FC69-43F6-2E7C63EA7548}"/>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49B8D75F-04D5-35F1-F0F5-31AF7713033C}"/>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9AC18EBA-3D20-FA6D-7868-D31802CCE7A9}"/>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11BF2AF2-F3CF-F991-764C-85885561ED4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2D779D3-4481-ECB8-272C-2CC327EE8AA3}"/>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07F807D9-1DAD-DD64-88C8-315813B6C3BC}"/>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8209D3FC-0417-801A-E6DD-D87C14875B3C}"/>
              </a:ext>
            </a:extLst>
          </p:cNvPr>
          <p:cNvSpPr/>
          <p:nvPr/>
        </p:nvSpPr>
        <p:spPr>
          <a:xfrm>
            <a:off x="197593" y="1742219"/>
            <a:ext cx="6071127" cy="2899511"/>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BA4811-4E25-B496-A681-B13DBBA29C73}"/>
                  </a:ext>
                </a:extLst>
              </p:cNvPr>
              <p:cNvSpPr txBox="1"/>
              <p:nvPr/>
            </p:nvSpPr>
            <p:spPr>
              <a:xfrm>
                <a:off x="312190" y="1742219"/>
                <a:ext cx="5956530" cy="289951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HĐ5. </a:t>
                </a:r>
                <a:r>
                  <a:rPr lang="vi-VN" sz="2400" kern="100" dirty="0">
                    <a:solidFill>
                      <a:schemeClr val="bg1"/>
                    </a:solidFill>
                    <a:effectLst/>
                    <a:latin typeface="+mj-lt"/>
                    <a:ea typeface="Arial" panose="020B0604020202020204" pitchFamily="34" charset="0"/>
                    <a:cs typeface="Times New Roman" panose="02020603050405020304" pitchFamily="18" charset="0"/>
                  </a:rPr>
                  <a:t>Nhận biết cách tìm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mà tại đó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Từ bảng biến thiên suy ra các điểm cực trị của hàm số.</a:t>
                </a:r>
              </a:p>
            </p:txBody>
          </p:sp>
        </mc:Choice>
        <mc:Fallback xmlns="">
          <p:sp>
            <p:nvSpPr>
              <p:cNvPr id="23" name="TextBox 22">
                <a:extLst>
                  <a:ext uri="{FF2B5EF4-FFF2-40B4-BE49-F238E27FC236}">
                    <a16:creationId xmlns:a16="http://schemas.microsoft.com/office/drawing/2014/main" id="{71BA4811-4E25-B496-A681-B13DBBA29C73}"/>
                  </a:ext>
                </a:extLst>
              </p:cNvPr>
              <p:cNvSpPr txBox="1">
                <a:spLocks noRot="1" noChangeAspect="1" noMove="1" noResize="1" noEditPoints="1" noAdjustHandles="1" noChangeArrowheads="1" noChangeShapeType="1" noTextEdit="1"/>
              </p:cNvSpPr>
              <p:nvPr/>
            </p:nvSpPr>
            <p:spPr>
              <a:xfrm>
                <a:off x="312190" y="1742219"/>
                <a:ext cx="5956530" cy="2899512"/>
              </a:xfrm>
              <a:prstGeom prst="rect">
                <a:avLst/>
              </a:prstGeom>
              <a:blipFill>
                <a:blip r:embed="rId2"/>
                <a:stretch>
                  <a:fillRect l="-1535" t="-1684" r="-1638" b="-4000"/>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7F3629B-B59D-F41F-AA54-A03DD6780521}"/>
              </a:ext>
            </a:extLst>
          </p:cNvPr>
          <p:cNvSpPr txBox="1"/>
          <p:nvPr/>
        </p:nvSpPr>
        <p:spPr>
          <a:xfrm>
            <a:off x="100797" y="456756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288202F-79D4-9271-3F9B-55FC92157E5E}"/>
                  </a:ext>
                </a:extLst>
              </p:cNvPr>
              <p:cNvSpPr txBox="1"/>
              <p:nvPr/>
            </p:nvSpPr>
            <p:spPr>
              <a:xfrm>
                <a:off x="-149783" y="5109980"/>
                <a:ext cx="36174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oMath>
                  </m:oMathPara>
                </a14:m>
                <a:endParaRPr lang="vi-VN" sz="2400" dirty="0"/>
              </a:p>
            </p:txBody>
          </p:sp>
        </mc:Choice>
        <mc:Fallback xmlns="">
          <p:sp>
            <p:nvSpPr>
              <p:cNvPr id="26" name="TextBox 25">
                <a:extLst>
                  <a:ext uri="{FF2B5EF4-FFF2-40B4-BE49-F238E27FC236}">
                    <a16:creationId xmlns:a16="http://schemas.microsoft.com/office/drawing/2014/main" id="{C288202F-79D4-9271-3F9B-55FC92157E5E}"/>
                  </a:ext>
                </a:extLst>
              </p:cNvPr>
              <p:cNvSpPr txBox="1">
                <a:spLocks noRot="1" noChangeAspect="1" noMove="1" noResize="1" noEditPoints="1" noAdjustHandles="1" noChangeArrowheads="1" noChangeShapeType="1" noTextEdit="1"/>
              </p:cNvSpPr>
              <p:nvPr/>
            </p:nvSpPr>
            <p:spPr>
              <a:xfrm>
                <a:off x="-149783" y="5109980"/>
                <a:ext cx="3617411" cy="461665"/>
              </a:xfrm>
              <a:prstGeom prst="rect">
                <a:avLst/>
              </a:prstGeom>
              <a:blipFill>
                <a:blip r:embed="rId3"/>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875F3A-0E0F-FAE5-1E29-14838CE5E76C}"/>
                  </a:ext>
                </a:extLst>
              </p:cNvPr>
              <p:cNvSpPr txBox="1"/>
              <p:nvPr/>
            </p:nvSpPr>
            <p:spPr>
              <a:xfrm>
                <a:off x="3063302" y="5126739"/>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71875F3A-0E0F-FAE5-1E29-14838CE5E76C}"/>
                  </a:ext>
                </a:extLst>
              </p:cNvPr>
              <p:cNvSpPr txBox="1">
                <a:spLocks noRot="1" noChangeAspect="1" noMove="1" noResize="1" noEditPoints="1" noAdjustHandles="1" noChangeArrowheads="1" noChangeShapeType="1" noTextEdit="1"/>
              </p:cNvSpPr>
              <p:nvPr/>
            </p:nvSpPr>
            <p:spPr>
              <a:xfrm>
                <a:off x="3063302" y="5126739"/>
                <a:ext cx="858973" cy="59009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E749EE5-AABF-0CF9-CF6E-4123FF7A0800}"/>
                  </a:ext>
                </a:extLst>
              </p:cNvPr>
              <p:cNvSpPr txBox="1"/>
              <p:nvPr/>
            </p:nvSpPr>
            <p:spPr>
              <a:xfrm>
                <a:off x="3699643" y="4883699"/>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5E749EE5-AABF-0CF9-CF6E-4123FF7A0800}"/>
                  </a:ext>
                </a:extLst>
              </p:cNvPr>
              <p:cNvSpPr txBox="1">
                <a:spLocks noRot="1" noChangeAspect="1" noMove="1" noResize="1" noEditPoints="1" noAdjustHandles="1" noChangeArrowheads="1" noChangeShapeType="1" noTextEdit="1"/>
              </p:cNvSpPr>
              <p:nvPr/>
            </p:nvSpPr>
            <p:spPr>
              <a:xfrm>
                <a:off x="3699643" y="4883699"/>
                <a:ext cx="1513093" cy="914225"/>
              </a:xfrm>
              <a:prstGeom prst="rect">
                <a:avLst/>
              </a:prstGeom>
              <a:blipFill>
                <a:blip r:embed="rId5"/>
                <a:stretch>
                  <a:fillRect/>
                </a:stretch>
              </a:blipFill>
            </p:spPr>
            <p:txBody>
              <a:bodyPr/>
              <a:lstStyle/>
              <a:p>
                <a:r>
                  <a:rPr lang="vi-VN">
                    <a:noFill/>
                  </a:rPr>
                  <a:t> </a:t>
                </a:r>
              </a:p>
            </p:txBody>
          </p:sp>
        </mc:Fallback>
      </mc:AlternateContent>
      <p:cxnSp>
        <p:nvCxnSpPr>
          <p:cNvPr id="30" name="Straight Connector 29">
            <a:extLst>
              <a:ext uri="{FF2B5EF4-FFF2-40B4-BE49-F238E27FC236}">
                <a16:creationId xmlns:a16="http://schemas.microsoft.com/office/drawing/2014/main" id="{37E753B9-A700-780F-1B46-160CEC5750E2}"/>
              </a:ext>
            </a:extLst>
          </p:cNvPr>
          <p:cNvCxnSpPr>
            <a:cxnSpLocks/>
          </p:cNvCxnSpPr>
          <p:nvPr/>
        </p:nvCxnSpPr>
        <p:spPr>
          <a:xfrm>
            <a:off x="6747767" y="2188038"/>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3C842C-CEA9-A693-3C43-FEF2ADE12FD9}"/>
              </a:ext>
            </a:extLst>
          </p:cNvPr>
          <p:cNvCxnSpPr>
            <a:cxnSpLocks/>
          </p:cNvCxnSpPr>
          <p:nvPr/>
        </p:nvCxnSpPr>
        <p:spPr>
          <a:xfrm>
            <a:off x="6747767" y="2603082"/>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B598C8-5357-8A63-E245-6382A40FAE48}"/>
              </a:ext>
            </a:extLst>
          </p:cNvPr>
          <p:cNvCxnSpPr>
            <a:cxnSpLocks/>
          </p:cNvCxnSpPr>
          <p:nvPr/>
        </p:nvCxnSpPr>
        <p:spPr>
          <a:xfrm>
            <a:off x="7545438" y="1803795"/>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9F76759-E6EE-63C5-C638-FEFE22ACA5F4}"/>
                  </a:ext>
                </a:extLst>
              </p:cNvPr>
              <p:cNvSpPr txBox="1"/>
              <p:nvPr/>
            </p:nvSpPr>
            <p:spPr>
              <a:xfrm>
                <a:off x="6672446" y="214141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3" name="TextBox 32">
                <a:extLst>
                  <a:ext uri="{FF2B5EF4-FFF2-40B4-BE49-F238E27FC236}">
                    <a16:creationId xmlns:a16="http://schemas.microsoft.com/office/drawing/2014/main" id="{59F76759-E6EE-63C5-C638-FEFE22ACA5F4}"/>
                  </a:ext>
                </a:extLst>
              </p:cNvPr>
              <p:cNvSpPr txBox="1">
                <a:spLocks noRot="1" noChangeAspect="1" noMove="1" noResize="1" noEditPoints="1" noAdjustHandles="1" noChangeArrowheads="1" noChangeShapeType="1" noTextEdit="1"/>
              </p:cNvSpPr>
              <p:nvPr/>
            </p:nvSpPr>
            <p:spPr>
              <a:xfrm>
                <a:off x="6672446" y="2141417"/>
                <a:ext cx="736534" cy="461665"/>
              </a:xfrm>
              <a:prstGeom prst="rect">
                <a:avLst/>
              </a:prstGeom>
              <a:blipFill>
                <a:blip r:embed="rId6"/>
                <a:stretch>
                  <a:fillRect l="-7500" r="-5833"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79C25C2-3A85-AB7F-1DA2-1376453F7582}"/>
                  </a:ext>
                </a:extLst>
              </p:cNvPr>
              <p:cNvSpPr txBox="1"/>
              <p:nvPr/>
            </p:nvSpPr>
            <p:spPr>
              <a:xfrm>
                <a:off x="6963115" y="1679751"/>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4" name="TextBox 33">
                <a:extLst>
                  <a:ext uri="{FF2B5EF4-FFF2-40B4-BE49-F238E27FC236}">
                    <a16:creationId xmlns:a16="http://schemas.microsoft.com/office/drawing/2014/main" id="{779C25C2-3A85-AB7F-1DA2-1376453F7582}"/>
                  </a:ext>
                </a:extLst>
              </p:cNvPr>
              <p:cNvSpPr txBox="1">
                <a:spLocks noRot="1" noChangeAspect="1" noMove="1" noResize="1" noEditPoints="1" noAdjustHandles="1" noChangeArrowheads="1" noChangeShapeType="1" noTextEdit="1"/>
              </p:cNvSpPr>
              <p:nvPr/>
            </p:nvSpPr>
            <p:spPr>
              <a:xfrm>
                <a:off x="6963115" y="1679751"/>
                <a:ext cx="362440"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AE7EF0A-F32B-6F74-4C6C-C0CB3ABABD8A}"/>
                  </a:ext>
                </a:extLst>
              </p:cNvPr>
              <p:cNvSpPr txBox="1"/>
              <p:nvPr/>
            </p:nvSpPr>
            <p:spPr>
              <a:xfrm>
                <a:off x="6681695" y="296267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5" name="TextBox 34">
                <a:extLst>
                  <a:ext uri="{FF2B5EF4-FFF2-40B4-BE49-F238E27FC236}">
                    <a16:creationId xmlns:a16="http://schemas.microsoft.com/office/drawing/2014/main" id="{3AE7EF0A-F32B-6F74-4C6C-C0CB3ABABD8A}"/>
                  </a:ext>
                </a:extLst>
              </p:cNvPr>
              <p:cNvSpPr txBox="1">
                <a:spLocks noRot="1" noChangeAspect="1" noMove="1" noResize="1" noEditPoints="1" noAdjustHandles="1" noChangeArrowheads="1" noChangeShapeType="1" noTextEdit="1"/>
              </p:cNvSpPr>
              <p:nvPr/>
            </p:nvSpPr>
            <p:spPr>
              <a:xfrm>
                <a:off x="6681695" y="2962679"/>
                <a:ext cx="736534" cy="461665"/>
              </a:xfrm>
              <a:prstGeom prst="rect">
                <a:avLst/>
              </a:prstGeom>
              <a:blipFill>
                <a:blip r:embed="rId8"/>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A6889D6-6608-6236-60C7-5395DE387CCB}"/>
                  </a:ext>
                </a:extLst>
              </p:cNvPr>
              <p:cNvSpPr txBox="1"/>
              <p:nvPr/>
            </p:nvSpPr>
            <p:spPr>
              <a:xfrm>
                <a:off x="7548355" y="16582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6" name="TextBox 35">
                <a:extLst>
                  <a:ext uri="{FF2B5EF4-FFF2-40B4-BE49-F238E27FC236}">
                    <a16:creationId xmlns:a16="http://schemas.microsoft.com/office/drawing/2014/main" id="{4A6889D6-6608-6236-60C7-5395DE387CCB}"/>
                  </a:ext>
                </a:extLst>
              </p:cNvPr>
              <p:cNvSpPr txBox="1">
                <a:spLocks noRot="1" noChangeAspect="1" noMove="1" noResize="1" noEditPoints="1" noAdjustHandles="1" noChangeArrowheads="1" noChangeShapeType="1" noTextEdit="1"/>
              </p:cNvSpPr>
              <p:nvPr/>
            </p:nvSpPr>
            <p:spPr>
              <a:xfrm>
                <a:off x="7548355" y="1658277"/>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4414AD9-A032-6FF8-69FD-65BFE6C48BF7}"/>
                  </a:ext>
                </a:extLst>
              </p:cNvPr>
              <p:cNvSpPr txBox="1"/>
              <p:nvPr/>
            </p:nvSpPr>
            <p:spPr>
              <a:xfrm>
                <a:off x="11146650" y="17030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7" name="TextBox 36">
                <a:extLst>
                  <a:ext uri="{FF2B5EF4-FFF2-40B4-BE49-F238E27FC236}">
                    <a16:creationId xmlns:a16="http://schemas.microsoft.com/office/drawing/2014/main" id="{74414AD9-A032-6FF8-69FD-65BFE6C48BF7}"/>
                  </a:ext>
                </a:extLst>
              </p:cNvPr>
              <p:cNvSpPr txBox="1">
                <a:spLocks noRot="1" noChangeAspect="1" noMove="1" noResize="1" noEditPoints="1" noAdjustHandles="1" noChangeArrowheads="1" noChangeShapeType="1" noTextEdit="1"/>
              </p:cNvSpPr>
              <p:nvPr/>
            </p:nvSpPr>
            <p:spPr>
              <a:xfrm>
                <a:off x="11146650" y="1703063"/>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A091AC4-F4CF-2B10-D9E9-74E3BC168663}"/>
                  </a:ext>
                </a:extLst>
              </p:cNvPr>
              <p:cNvSpPr txBox="1"/>
              <p:nvPr/>
            </p:nvSpPr>
            <p:spPr>
              <a:xfrm>
                <a:off x="8751984" y="17328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2</m:t>
                      </m:r>
                    </m:oMath>
                  </m:oMathPara>
                </a14:m>
                <a:endParaRPr lang="vi-VN" sz="2400" dirty="0">
                  <a:solidFill>
                    <a:schemeClr val="bg1"/>
                  </a:solidFill>
                </a:endParaRPr>
              </a:p>
            </p:txBody>
          </p:sp>
        </mc:Choice>
        <mc:Fallback xmlns="">
          <p:sp>
            <p:nvSpPr>
              <p:cNvPr id="38" name="TextBox 37">
                <a:extLst>
                  <a:ext uri="{FF2B5EF4-FFF2-40B4-BE49-F238E27FC236}">
                    <a16:creationId xmlns:a16="http://schemas.microsoft.com/office/drawing/2014/main" id="{2A091AC4-F4CF-2B10-D9E9-74E3BC168663}"/>
                  </a:ext>
                </a:extLst>
              </p:cNvPr>
              <p:cNvSpPr txBox="1">
                <a:spLocks noRot="1" noChangeAspect="1" noMove="1" noResize="1" noEditPoints="1" noAdjustHandles="1" noChangeArrowheads="1" noChangeShapeType="1" noTextEdit="1"/>
              </p:cNvSpPr>
              <p:nvPr/>
            </p:nvSpPr>
            <p:spPr>
              <a:xfrm>
                <a:off x="8751984" y="1732897"/>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EFEDB4-7BF5-12A3-7720-F672471ADB90}"/>
                  </a:ext>
                </a:extLst>
              </p:cNvPr>
              <p:cNvSpPr txBox="1"/>
              <p:nvPr/>
            </p:nvSpPr>
            <p:spPr>
              <a:xfrm>
                <a:off x="9927944" y="17328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39" name="TextBox 38">
                <a:extLst>
                  <a:ext uri="{FF2B5EF4-FFF2-40B4-BE49-F238E27FC236}">
                    <a16:creationId xmlns:a16="http://schemas.microsoft.com/office/drawing/2014/main" id="{B6EFEDB4-7BF5-12A3-7720-F672471ADB90}"/>
                  </a:ext>
                </a:extLst>
              </p:cNvPr>
              <p:cNvSpPr txBox="1">
                <a:spLocks noRot="1" noChangeAspect="1" noMove="1" noResize="1" noEditPoints="1" noAdjustHandles="1" noChangeArrowheads="1" noChangeShapeType="1" noTextEdit="1"/>
              </p:cNvSpPr>
              <p:nvPr/>
            </p:nvSpPr>
            <p:spPr>
              <a:xfrm>
                <a:off x="9927944" y="173289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86C457D-D684-82E7-D410-4D13ADEC59BB}"/>
                  </a:ext>
                </a:extLst>
              </p:cNvPr>
              <p:cNvSpPr txBox="1"/>
              <p:nvPr/>
            </p:nvSpPr>
            <p:spPr>
              <a:xfrm>
                <a:off x="8771878" y="21880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0" name="TextBox 39">
                <a:extLst>
                  <a:ext uri="{FF2B5EF4-FFF2-40B4-BE49-F238E27FC236}">
                    <a16:creationId xmlns:a16="http://schemas.microsoft.com/office/drawing/2014/main" id="{D86C457D-D684-82E7-D410-4D13ADEC59BB}"/>
                  </a:ext>
                </a:extLst>
              </p:cNvPr>
              <p:cNvSpPr txBox="1">
                <a:spLocks noRot="1" noChangeAspect="1" noMove="1" noResize="1" noEditPoints="1" noAdjustHandles="1" noChangeArrowheads="1" noChangeShapeType="1" noTextEdit="1"/>
              </p:cNvSpPr>
              <p:nvPr/>
            </p:nvSpPr>
            <p:spPr>
              <a:xfrm>
                <a:off x="8771878" y="2188038"/>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28F6AA1-F6A0-311E-EFC9-E5912AF65018}"/>
                  </a:ext>
                </a:extLst>
              </p:cNvPr>
              <p:cNvSpPr txBox="1"/>
              <p:nvPr/>
            </p:nvSpPr>
            <p:spPr>
              <a:xfrm>
                <a:off x="9950482" y="21578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128F6AA1-F6A0-311E-EFC9-E5912AF65018}"/>
                  </a:ext>
                </a:extLst>
              </p:cNvPr>
              <p:cNvSpPr txBox="1">
                <a:spLocks noRot="1" noChangeAspect="1" noMove="1" noResize="1" noEditPoints="1" noAdjustHandles="1" noChangeArrowheads="1" noChangeShapeType="1" noTextEdit="1"/>
              </p:cNvSpPr>
              <p:nvPr/>
            </p:nvSpPr>
            <p:spPr>
              <a:xfrm>
                <a:off x="9950482" y="2157845"/>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9CA1E6E-63F2-A77F-34AD-658A3C471839}"/>
                  </a:ext>
                </a:extLst>
              </p:cNvPr>
              <p:cNvSpPr txBox="1"/>
              <p:nvPr/>
            </p:nvSpPr>
            <p:spPr>
              <a:xfrm>
                <a:off x="9396830" y="215157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2" name="TextBox 41">
                <a:extLst>
                  <a:ext uri="{FF2B5EF4-FFF2-40B4-BE49-F238E27FC236}">
                    <a16:creationId xmlns:a16="http://schemas.microsoft.com/office/drawing/2014/main" id="{A9CA1E6E-63F2-A77F-34AD-658A3C471839}"/>
                  </a:ext>
                </a:extLst>
              </p:cNvPr>
              <p:cNvSpPr txBox="1">
                <a:spLocks noRot="1" noChangeAspect="1" noMove="1" noResize="1" noEditPoints="1" noAdjustHandles="1" noChangeArrowheads="1" noChangeShapeType="1" noTextEdit="1"/>
              </p:cNvSpPr>
              <p:nvPr/>
            </p:nvSpPr>
            <p:spPr>
              <a:xfrm>
                <a:off x="9396830" y="215157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4C2F4C4-695E-ACDD-84F0-60A8A1F87009}"/>
                  </a:ext>
                </a:extLst>
              </p:cNvPr>
              <p:cNvSpPr txBox="1"/>
              <p:nvPr/>
            </p:nvSpPr>
            <p:spPr>
              <a:xfrm>
                <a:off x="10528995" y="213546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E4C2F4C4-695E-ACDD-84F0-60A8A1F87009}"/>
                  </a:ext>
                </a:extLst>
              </p:cNvPr>
              <p:cNvSpPr txBox="1">
                <a:spLocks noRot="1" noChangeAspect="1" noMove="1" noResize="1" noEditPoints="1" noAdjustHandles="1" noChangeArrowheads="1" noChangeShapeType="1" noTextEdit="1"/>
              </p:cNvSpPr>
              <p:nvPr/>
            </p:nvSpPr>
            <p:spPr>
              <a:xfrm>
                <a:off x="10528995" y="2135467"/>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3D69FEB-1741-B064-FD25-B4D6643320A8}"/>
                  </a:ext>
                </a:extLst>
              </p:cNvPr>
              <p:cNvSpPr txBox="1"/>
              <p:nvPr/>
            </p:nvSpPr>
            <p:spPr>
              <a:xfrm>
                <a:off x="8091684" y="21366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83D69FEB-1741-B064-FD25-B4D6643320A8}"/>
                  </a:ext>
                </a:extLst>
              </p:cNvPr>
              <p:cNvSpPr txBox="1">
                <a:spLocks noRot="1" noChangeAspect="1" noMove="1" noResize="1" noEditPoints="1" noAdjustHandles="1" noChangeArrowheads="1" noChangeShapeType="1" noTextEdit="1"/>
              </p:cNvSpPr>
              <p:nvPr/>
            </p:nvSpPr>
            <p:spPr>
              <a:xfrm>
                <a:off x="8091684" y="2136699"/>
                <a:ext cx="658291" cy="461665"/>
              </a:xfrm>
              <a:prstGeom prst="rect">
                <a:avLst/>
              </a:prstGeom>
              <a:blipFill>
                <a:blip r:embed="rId17"/>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id="{31166DD7-C034-82E6-CF00-37FF429722ED}"/>
              </a:ext>
            </a:extLst>
          </p:cNvPr>
          <p:cNvCxnSpPr>
            <a:cxnSpLocks/>
          </p:cNvCxnSpPr>
          <p:nvPr/>
        </p:nvCxnSpPr>
        <p:spPr>
          <a:xfrm flipV="1">
            <a:off x="8030975" y="3136021"/>
            <a:ext cx="801751" cy="50052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0634FDB-5379-BA0C-849F-1E83C4052565}"/>
              </a:ext>
            </a:extLst>
          </p:cNvPr>
          <p:cNvCxnSpPr>
            <a:cxnSpLocks/>
            <a:stCxn id="50" idx="3"/>
          </p:cNvCxnSpPr>
          <p:nvPr/>
        </p:nvCxnSpPr>
        <p:spPr>
          <a:xfrm flipV="1">
            <a:off x="10465115" y="2941416"/>
            <a:ext cx="934069" cy="5683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FE2D87A-5B8B-F359-D58F-BBC27970D851}"/>
              </a:ext>
            </a:extLst>
          </p:cNvPr>
          <p:cNvCxnSpPr>
            <a:cxnSpLocks/>
          </p:cNvCxnSpPr>
          <p:nvPr/>
        </p:nvCxnSpPr>
        <p:spPr>
          <a:xfrm>
            <a:off x="9358475" y="3111603"/>
            <a:ext cx="528778" cy="2993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5267D04-5ED4-F9CD-3FA9-4AFB90940F31}"/>
                  </a:ext>
                </a:extLst>
              </p:cNvPr>
              <p:cNvSpPr txBox="1"/>
              <p:nvPr/>
            </p:nvSpPr>
            <p:spPr>
              <a:xfrm>
                <a:off x="11221519" y="25323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65267D04-5ED4-F9CD-3FA9-4AFB90940F31}"/>
                  </a:ext>
                </a:extLst>
              </p:cNvPr>
              <p:cNvSpPr txBox="1">
                <a:spLocks noRot="1" noChangeAspect="1" noMove="1" noResize="1" noEditPoints="1" noAdjustHandles="1" noChangeArrowheads="1" noChangeShapeType="1" noTextEdit="1"/>
              </p:cNvSpPr>
              <p:nvPr/>
            </p:nvSpPr>
            <p:spPr>
              <a:xfrm>
                <a:off x="11221519" y="2532323"/>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9D7A540-A77A-89B5-B347-824BB81C1E0C}"/>
                  </a:ext>
                </a:extLst>
              </p:cNvPr>
              <p:cNvSpPr txBox="1"/>
              <p:nvPr/>
            </p:nvSpPr>
            <p:spPr>
              <a:xfrm>
                <a:off x="8759763" y="2615101"/>
                <a:ext cx="658291"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23</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vi-VN" sz="2400" dirty="0"/>
              </a:p>
            </p:txBody>
          </p:sp>
        </mc:Choice>
        <mc:Fallback xmlns="">
          <p:sp>
            <p:nvSpPr>
              <p:cNvPr id="49" name="TextBox 48">
                <a:extLst>
                  <a:ext uri="{FF2B5EF4-FFF2-40B4-BE49-F238E27FC236}">
                    <a16:creationId xmlns:a16="http://schemas.microsoft.com/office/drawing/2014/main" id="{59D7A540-A77A-89B5-B347-824BB81C1E0C}"/>
                  </a:ext>
                </a:extLst>
              </p:cNvPr>
              <p:cNvSpPr txBox="1">
                <a:spLocks noRot="1" noChangeAspect="1" noMove="1" noResize="1" noEditPoints="1" noAdjustHandles="1" noChangeArrowheads="1" noChangeShapeType="1" noTextEdit="1"/>
              </p:cNvSpPr>
              <p:nvPr/>
            </p:nvSpPr>
            <p:spPr>
              <a:xfrm>
                <a:off x="8759763" y="2615101"/>
                <a:ext cx="658291" cy="786177"/>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94C4DE7-6976-7E4F-8526-0FCCA90DE418}"/>
                  </a:ext>
                </a:extLst>
              </p:cNvPr>
              <p:cNvSpPr txBox="1"/>
              <p:nvPr/>
            </p:nvSpPr>
            <p:spPr>
              <a:xfrm>
                <a:off x="9806824" y="3117876"/>
                <a:ext cx="658291"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19</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m:oMathPara>
                </a14:m>
                <a:endParaRPr lang="vi-VN" sz="2400" dirty="0"/>
              </a:p>
            </p:txBody>
          </p:sp>
        </mc:Choice>
        <mc:Fallback xmlns="">
          <p:sp>
            <p:nvSpPr>
              <p:cNvPr id="50" name="TextBox 49">
                <a:extLst>
                  <a:ext uri="{FF2B5EF4-FFF2-40B4-BE49-F238E27FC236}">
                    <a16:creationId xmlns:a16="http://schemas.microsoft.com/office/drawing/2014/main" id="{594C4DE7-6976-7E4F-8526-0FCCA90DE418}"/>
                  </a:ext>
                </a:extLst>
              </p:cNvPr>
              <p:cNvSpPr txBox="1">
                <a:spLocks noRot="1" noChangeAspect="1" noMove="1" noResize="1" noEditPoints="1" noAdjustHandles="1" noChangeArrowheads="1" noChangeShapeType="1" noTextEdit="1"/>
              </p:cNvSpPr>
              <p:nvPr/>
            </p:nvSpPr>
            <p:spPr>
              <a:xfrm>
                <a:off x="9806824" y="3117876"/>
                <a:ext cx="658291" cy="783804"/>
              </a:xfrm>
              <a:prstGeom prst="rect">
                <a:avLst/>
              </a:prstGeom>
              <a:blipFill>
                <a:blip r:embed="rId20"/>
                <a:stretch>
                  <a:fillRect/>
                </a:stretch>
              </a:blipFill>
            </p:spPr>
            <p:txBody>
              <a:bodyPr/>
              <a:lstStyle/>
              <a:p>
                <a:r>
                  <a:rPr lang="vi-VN">
                    <a:noFill/>
                  </a:rPr>
                  <a:t> </a:t>
                </a:r>
              </a:p>
            </p:txBody>
          </p:sp>
        </mc:Fallback>
      </mc:AlternateContent>
      <p:sp>
        <p:nvSpPr>
          <p:cNvPr id="52" name="TextBox 51">
            <a:extLst>
              <a:ext uri="{FF2B5EF4-FFF2-40B4-BE49-F238E27FC236}">
                <a16:creationId xmlns:a16="http://schemas.microsoft.com/office/drawing/2014/main" id="{41D937B9-C627-0384-C4B0-9FD6D39C9AC4}"/>
              </a:ext>
            </a:extLst>
          </p:cNvPr>
          <p:cNvSpPr txBox="1"/>
          <p:nvPr/>
        </p:nvSpPr>
        <p:spPr>
          <a:xfrm>
            <a:off x="6495054" y="1081041"/>
            <a:ext cx="4553647"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Lập bảng biến thiên của hàm số.</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C4B7229-0D35-437F-F768-31A58695AEAD}"/>
                  </a:ext>
                </a:extLst>
              </p:cNvPr>
              <p:cNvSpPr txBox="1"/>
              <p:nvPr/>
            </p:nvSpPr>
            <p:spPr>
              <a:xfrm>
                <a:off x="7553398" y="35868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3" name="TextBox 52">
                <a:extLst>
                  <a:ext uri="{FF2B5EF4-FFF2-40B4-BE49-F238E27FC236}">
                    <a16:creationId xmlns:a16="http://schemas.microsoft.com/office/drawing/2014/main" id="{6C4B7229-0D35-437F-F768-31A58695AEAD}"/>
                  </a:ext>
                </a:extLst>
              </p:cNvPr>
              <p:cNvSpPr txBox="1">
                <a:spLocks noRot="1" noChangeAspect="1" noMove="1" noResize="1" noEditPoints="1" noAdjustHandles="1" noChangeArrowheads="1" noChangeShapeType="1" noTextEdit="1"/>
              </p:cNvSpPr>
              <p:nvPr/>
            </p:nvSpPr>
            <p:spPr>
              <a:xfrm>
                <a:off x="7553398" y="3586804"/>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B8BB1C0-6DCF-814A-DA3B-00D34674809D}"/>
                  </a:ext>
                </a:extLst>
              </p:cNvPr>
              <p:cNvSpPr txBox="1"/>
              <p:nvPr/>
            </p:nvSpPr>
            <p:spPr>
              <a:xfrm>
                <a:off x="6594547" y="4505363"/>
                <a:ext cx="476401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4B8BB1C0-6DCF-814A-DA3B-00D34674809D}"/>
                  </a:ext>
                </a:extLst>
              </p:cNvPr>
              <p:cNvSpPr txBox="1">
                <a:spLocks noRot="1" noChangeAspect="1" noMove="1" noResize="1" noEditPoints="1" noAdjustHandles="1" noChangeArrowheads="1" noChangeShapeType="1" noTextEdit="1"/>
              </p:cNvSpPr>
              <p:nvPr/>
            </p:nvSpPr>
            <p:spPr>
              <a:xfrm>
                <a:off x="6594547" y="4505363"/>
                <a:ext cx="4764016" cy="460895"/>
              </a:xfrm>
              <a:prstGeom prst="rect">
                <a:avLst/>
              </a:prstGeom>
              <a:blipFill>
                <a:blip r:embed="rId22"/>
                <a:stretch>
                  <a:fillRect l="-204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3A89EF3-C8AF-9AEB-616A-6E417C271E22}"/>
                  </a:ext>
                </a:extLst>
              </p:cNvPr>
              <p:cNvSpPr txBox="1"/>
              <p:nvPr/>
            </p:nvSpPr>
            <p:spPr>
              <a:xfrm>
                <a:off x="6845585" y="4929738"/>
                <a:ext cx="3209536" cy="65319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23</m:t>
                        </m:r>
                      </m:num>
                      <m:den>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13A89EF3-C8AF-9AEB-616A-6E417C271E22}"/>
                  </a:ext>
                </a:extLst>
              </p:cNvPr>
              <p:cNvSpPr txBox="1">
                <a:spLocks noRot="1" noChangeAspect="1" noMove="1" noResize="1" noEditPoints="1" noAdjustHandles="1" noChangeArrowheads="1" noChangeShapeType="1" noTextEdit="1"/>
              </p:cNvSpPr>
              <p:nvPr/>
            </p:nvSpPr>
            <p:spPr>
              <a:xfrm>
                <a:off x="6845585" y="4929738"/>
                <a:ext cx="3209536" cy="653192"/>
              </a:xfrm>
              <a:prstGeom prst="rect">
                <a:avLst/>
              </a:prstGeom>
              <a:blipFill>
                <a:blip r:embed="rId23"/>
                <a:stretch>
                  <a:fillRect l="-3042" b="-84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49855F6-0AEC-1087-0524-75AF5266FADD}"/>
                  </a:ext>
                </a:extLst>
              </p:cNvPr>
              <p:cNvSpPr txBox="1"/>
              <p:nvPr/>
            </p:nvSpPr>
            <p:spPr>
              <a:xfrm>
                <a:off x="6620516" y="5545828"/>
                <a:ext cx="42543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849855F6-0AEC-1087-0524-75AF5266FADD}"/>
                  </a:ext>
                </a:extLst>
              </p:cNvPr>
              <p:cNvSpPr txBox="1">
                <a:spLocks noRot="1" noChangeAspect="1" noMove="1" noResize="1" noEditPoints="1" noAdjustHandles="1" noChangeArrowheads="1" noChangeShapeType="1" noTextEdit="1"/>
              </p:cNvSpPr>
              <p:nvPr/>
            </p:nvSpPr>
            <p:spPr>
              <a:xfrm>
                <a:off x="6620516" y="5545828"/>
                <a:ext cx="4254319" cy="460895"/>
              </a:xfrm>
              <a:prstGeom prst="rect">
                <a:avLst/>
              </a:prstGeom>
              <a:blipFill>
                <a:blip r:embed="rId24"/>
                <a:stretch>
                  <a:fillRect l="-214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406ACB2-D51F-5A28-2E7C-EAE25700E214}"/>
                  </a:ext>
                </a:extLst>
              </p:cNvPr>
              <p:cNvSpPr txBox="1"/>
              <p:nvPr/>
            </p:nvSpPr>
            <p:spPr>
              <a:xfrm>
                <a:off x="6845585" y="5967273"/>
                <a:ext cx="3543119" cy="65319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19</m:t>
                        </m:r>
                      </m:num>
                      <m:den>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n>
                    </m:f>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3406ACB2-D51F-5A28-2E7C-EAE25700E214}"/>
                  </a:ext>
                </a:extLst>
              </p:cNvPr>
              <p:cNvSpPr txBox="1">
                <a:spLocks noRot="1" noChangeAspect="1" noMove="1" noResize="1" noEditPoints="1" noAdjustHandles="1" noChangeArrowheads="1" noChangeShapeType="1" noTextEdit="1"/>
              </p:cNvSpPr>
              <p:nvPr/>
            </p:nvSpPr>
            <p:spPr>
              <a:xfrm>
                <a:off x="6845585" y="5967273"/>
                <a:ext cx="3543119" cy="653192"/>
              </a:xfrm>
              <a:prstGeom prst="rect">
                <a:avLst/>
              </a:prstGeom>
              <a:blipFill>
                <a:blip r:embed="rId25"/>
                <a:stretch>
                  <a:fillRect l="-2754" b="-8411"/>
                </a:stretch>
              </a:blipFill>
            </p:spPr>
            <p:txBody>
              <a:bodyPr/>
              <a:lstStyle/>
              <a:p>
                <a:r>
                  <a:rPr lang="vi-VN">
                    <a:noFill/>
                  </a:rPr>
                  <a:t> </a:t>
                </a:r>
              </a:p>
            </p:txBody>
          </p:sp>
        </mc:Fallback>
      </mc:AlternateContent>
      <p:sp>
        <p:nvSpPr>
          <p:cNvPr id="59" name="TextBox 58">
            <a:extLst>
              <a:ext uri="{FF2B5EF4-FFF2-40B4-BE49-F238E27FC236}">
                <a16:creationId xmlns:a16="http://schemas.microsoft.com/office/drawing/2014/main" id="{853CDC19-ACE4-0D57-29A1-DE1D5804CF46}"/>
              </a:ext>
            </a:extLst>
          </p:cNvPr>
          <p:cNvSpPr txBox="1"/>
          <p:nvPr/>
        </p:nvSpPr>
        <p:spPr>
          <a:xfrm>
            <a:off x="6494626" y="4005426"/>
            <a:ext cx="3831985"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c) Từ bảng biến thiên suy ra</a:t>
            </a:r>
            <a:endParaRPr lang="vi-VN" sz="2400" dirty="0"/>
          </a:p>
        </p:txBody>
      </p:sp>
    </p:spTree>
    <p:extLst>
      <p:ext uri="{BB962C8B-B14F-4D97-AF65-F5344CB8AC3E}">
        <p14:creationId xmlns:p14="http://schemas.microsoft.com/office/powerpoint/2010/main" val="65093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3" grpId="0"/>
      <p:bldP spid="34" grpId="0"/>
      <p:bldP spid="35" grpId="0"/>
      <p:bldP spid="36" grpId="0"/>
      <p:bldP spid="37" grpId="0"/>
      <p:bldP spid="38" grpId="0"/>
      <p:bldP spid="39" grpId="0"/>
      <p:bldP spid="40" grpId="0"/>
      <p:bldP spid="41" grpId="0"/>
      <p:bldP spid="42" grpId="0"/>
      <p:bldP spid="43" grpId="0"/>
      <p:bldP spid="44" grpId="0"/>
      <p:bldP spid="48" grpId="0"/>
      <p:bldP spid="49" grpId="0"/>
      <p:bldP spid="50" grpId="0"/>
      <p:bldP spid="53" grpId="0"/>
      <p:bldP spid="54" grpId="0"/>
      <p:bldP spid="55" grpId="0"/>
      <p:bldP spid="56" grpId="0"/>
      <p:bldP spid="57"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5D109-FFFD-3FB6-D632-031F8790BF00}"/>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D35EC39D-58C3-8B2B-E522-17A29809A17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A218941-C4E9-8275-641C-C80FC6A197C8}"/>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023AD24E-9464-FF1B-CBB9-E08A8B2214EA}"/>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74D50C5-8BAF-C048-3550-FAF8063149D2}"/>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43A50F6-26F2-422D-6595-E8C05457ABE3}"/>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ADD56E-1570-487C-8E9F-108EDB392A87}"/>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1673E4-5344-9855-1694-9F1AF4DE8A33}"/>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7CD1F8-8308-7D75-74C8-365940B5E7B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54C4EA16-1B58-2873-0EBB-3B979B0576EF}"/>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1538B3DB-679B-4A00-D837-902DD39776AA}"/>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64B0707-AF5A-C9AF-3137-29CBE7017C06}"/>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3B0C0FB8-397A-C744-73F5-47C87EFEED7B}"/>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7171A79A-4BAE-0D15-055A-C142B3131413}"/>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5457D690-64FD-2ABE-0CED-52E57C106357}"/>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36494BCE-BD0B-425E-7726-96AEDEAE6FE0}"/>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D097314B-F468-DBC7-06B6-5A46E676C7CB}"/>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8C877FD-0DF0-091F-1BCD-43F33420852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08403E46-B349-23D3-0366-F1D0FF8688FF}"/>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6555269-37C0-E07A-6F6A-B837C451F38F}"/>
              </a:ext>
            </a:extLst>
          </p:cNvPr>
          <p:cNvSpPr/>
          <p:nvPr/>
        </p:nvSpPr>
        <p:spPr>
          <a:xfrm>
            <a:off x="197593" y="1707936"/>
            <a:ext cx="5434859" cy="493681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B30819B-C9C5-75D6-376D-6E8565E3F772}"/>
              </a:ext>
            </a:extLst>
          </p:cNvPr>
          <p:cNvSpPr txBox="1"/>
          <p:nvPr/>
        </p:nvSpPr>
        <p:spPr>
          <a:xfrm>
            <a:off x="407137" y="1821395"/>
            <a:ext cx="1711614"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ĐỊNH LÍ</a:t>
            </a:r>
            <a:endParaRPr lang="vi-VN" sz="2400" kern="100" dirty="0">
              <a:solidFill>
                <a:schemeClr val="accent2"/>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527A370-FDEB-4875-08CC-FBB81B94EC5F}"/>
                  </a:ext>
                </a:extLst>
              </p:cNvPr>
              <p:cNvSpPr txBox="1"/>
              <p:nvPr/>
            </p:nvSpPr>
            <p:spPr>
              <a:xfrm>
                <a:off x="335035" y="2269757"/>
                <a:ext cx="5241523"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Giả sử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liên tục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chứa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có đạo hàm trên các khoảng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a:t>
                </a:r>
              </a:p>
            </p:txBody>
          </p:sp>
        </mc:Choice>
        <mc:Fallback xmlns="">
          <p:sp>
            <p:nvSpPr>
              <p:cNvPr id="29" name="TextBox 28">
                <a:extLst>
                  <a:ext uri="{FF2B5EF4-FFF2-40B4-BE49-F238E27FC236}">
                    <a16:creationId xmlns:a16="http://schemas.microsoft.com/office/drawing/2014/main" id="{2527A370-FDEB-4875-08CC-FBB81B94EC5F}"/>
                  </a:ext>
                </a:extLst>
              </p:cNvPr>
              <p:cNvSpPr txBox="1">
                <a:spLocks noRot="1" noChangeAspect="1" noMove="1" noResize="1" noEditPoints="1" noAdjustHandles="1" noChangeArrowheads="1" noChangeShapeType="1" noTextEdit="1"/>
              </p:cNvSpPr>
              <p:nvPr/>
            </p:nvSpPr>
            <p:spPr>
              <a:xfrm>
                <a:off x="335035" y="2269757"/>
                <a:ext cx="5241523" cy="1569660"/>
              </a:xfrm>
              <a:prstGeom prst="rect">
                <a:avLst/>
              </a:prstGeom>
              <a:blipFill>
                <a:blip r:embed="rId2"/>
                <a:stretch>
                  <a:fillRect l="-1860" t="-3101" r="-174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6D66B8F-0D26-40C3-204D-555ED7C0802F}"/>
                  </a:ext>
                </a:extLst>
              </p:cNvPr>
              <p:cNvSpPr txBox="1"/>
              <p:nvPr/>
            </p:nvSpPr>
            <p:spPr>
              <a:xfrm>
                <a:off x="312189" y="3889094"/>
                <a:ext cx="5264369" cy="1200329"/>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điểm cực tiểu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A6D66B8F-0D26-40C3-204D-555ED7C0802F}"/>
                  </a:ext>
                </a:extLst>
              </p:cNvPr>
              <p:cNvSpPr txBox="1">
                <a:spLocks noRot="1" noChangeAspect="1" noMove="1" noResize="1" noEditPoints="1" noAdjustHandles="1" noChangeArrowheads="1" noChangeShapeType="1" noTextEdit="1"/>
              </p:cNvSpPr>
              <p:nvPr/>
            </p:nvSpPr>
            <p:spPr>
              <a:xfrm>
                <a:off x="312189" y="3889094"/>
                <a:ext cx="5264369" cy="1200329"/>
              </a:xfrm>
              <a:prstGeom prst="rect">
                <a:avLst/>
              </a:prstGeom>
              <a:blipFill>
                <a:blip r:embed="rId3"/>
                <a:stretch>
                  <a:fillRect l="-1736" t="-4061" r="-1736"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BD3890E-07E2-3190-3890-C75A54B5C5C7}"/>
                  </a:ext>
                </a:extLst>
              </p:cNvPr>
              <p:cNvSpPr txBox="1"/>
              <p:nvPr/>
            </p:nvSpPr>
            <p:spPr>
              <a:xfrm>
                <a:off x="285921" y="5128840"/>
                <a:ext cx="5346531" cy="1200329"/>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điểm cực đại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6" name="TextBox 35">
                <a:extLst>
                  <a:ext uri="{FF2B5EF4-FFF2-40B4-BE49-F238E27FC236}">
                    <a16:creationId xmlns:a16="http://schemas.microsoft.com/office/drawing/2014/main" id="{8BD3890E-07E2-3190-3890-C75A54B5C5C7}"/>
                  </a:ext>
                </a:extLst>
              </p:cNvPr>
              <p:cNvSpPr txBox="1">
                <a:spLocks noRot="1" noChangeAspect="1" noMove="1" noResize="1" noEditPoints="1" noAdjustHandles="1" noChangeArrowheads="1" noChangeShapeType="1" noTextEdit="1"/>
              </p:cNvSpPr>
              <p:nvPr/>
            </p:nvSpPr>
            <p:spPr>
              <a:xfrm>
                <a:off x="285921" y="5128840"/>
                <a:ext cx="5346531" cy="1200329"/>
              </a:xfrm>
              <a:prstGeom prst="rect">
                <a:avLst/>
              </a:prstGeom>
              <a:blipFill>
                <a:blip r:embed="rId4"/>
                <a:stretch>
                  <a:fillRect l="-1824" t="-4061" r="-1710"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359A66A-E9D1-8656-E09F-CB284649AC70}"/>
                  </a:ext>
                </a:extLst>
              </p:cNvPr>
              <p:cNvSpPr txBox="1"/>
              <p:nvPr/>
            </p:nvSpPr>
            <p:spPr>
              <a:xfrm>
                <a:off x="5885437" y="1668519"/>
                <a:ext cx="6108970" cy="1282146"/>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Giải thích vì sao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đổi dấu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qua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phải là điểm cực trị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1" name="TextBox 40">
                <a:extLst>
                  <a:ext uri="{FF2B5EF4-FFF2-40B4-BE49-F238E27FC236}">
                    <a16:creationId xmlns:a16="http://schemas.microsoft.com/office/drawing/2014/main" id="{A359A66A-E9D1-8656-E09F-CB284649AC70}"/>
                  </a:ext>
                </a:extLst>
              </p:cNvPr>
              <p:cNvSpPr txBox="1">
                <a:spLocks noRot="1" noChangeAspect="1" noMove="1" noResize="1" noEditPoints="1" noAdjustHandles="1" noChangeArrowheads="1" noChangeShapeType="1" noTextEdit="1"/>
              </p:cNvSpPr>
              <p:nvPr/>
            </p:nvSpPr>
            <p:spPr>
              <a:xfrm>
                <a:off x="5885437" y="1668519"/>
                <a:ext cx="6108970" cy="1282146"/>
              </a:xfrm>
              <a:prstGeom prst="rect">
                <a:avLst/>
              </a:prstGeom>
              <a:blipFill>
                <a:blip r:embed="rId5"/>
                <a:stretch>
                  <a:fillRect l="-1496" t="-1905" b="-10476"/>
                </a:stretch>
              </a:blipFill>
            </p:spPr>
            <p:txBody>
              <a:bodyPr/>
              <a:lstStyle/>
              <a:p>
                <a:r>
                  <a:rPr lang="vi-VN">
                    <a:noFill/>
                  </a:rPr>
                  <a:t> </a:t>
                </a:r>
              </a:p>
            </p:txBody>
          </p:sp>
        </mc:Fallback>
      </mc:AlternateContent>
    </p:spTree>
    <p:extLst>
      <p:ext uri="{BB962C8B-B14F-4D97-AF65-F5344CB8AC3E}">
        <p14:creationId xmlns:p14="http://schemas.microsoft.com/office/powerpoint/2010/main" val="288584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B58A5-F5F9-23AC-6897-664BA503312B}"/>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5D65A900-9E4D-5D2F-4219-42E4018B0B52}"/>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8B20A55-8C5B-0A0E-8C88-83EEA682EAE4}"/>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88DCE5A-00C5-9BC6-AF39-BE24FFE7F4C9}"/>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610D7085-D5F9-1E72-C94C-00F2C40A8010}"/>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39922BE-DB6D-DF0D-1900-8671007D496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D6DC3E-874D-A1F3-7E14-AF517C61C7C6}"/>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5E5673-0A2C-DD54-2A0F-14397ABF2A3D}"/>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02237A-7D2D-3D91-DC69-E19E5C4D0AE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540E0D7F-9CFF-5F10-95A2-63F02F92F64D}"/>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D325D58-5833-DFA4-DC09-4DAF6019EAEB}"/>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2322778-4267-925C-B02F-77DF57D2BA38}"/>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BB5EE768-6313-014D-1C37-7B3F92CA65C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9A2BB91D-2666-B35F-0EA0-AF7F5D3EA888}"/>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8DF054CA-C458-F859-7AE3-20F97D76BFF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4F6EB873-3F80-5C4E-24E8-016E8005EE0A}"/>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1671D64A-2562-79A5-BBBB-7087B4255CD9}"/>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4BC56B61-543B-A733-E3D0-E54E0D462E8C}"/>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B31EB1AB-5F23-88B0-A20D-70EA7502BA45}"/>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5D7E7915-9930-0878-135C-019548BD88E7}"/>
              </a:ext>
            </a:extLst>
          </p:cNvPr>
          <p:cNvSpPr/>
          <p:nvPr/>
        </p:nvSpPr>
        <p:spPr>
          <a:xfrm>
            <a:off x="197593" y="1707936"/>
            <a:ext cx="5434859" cy="493681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5FA6F35-201C-5128-0862-D49387E31096}"/>
              </a:ext>
            </a:extLst>
          </p:cNvPr>
          <p:cNvSpPr txBox="1"/>
          <p:nvPr/>
        </p:nvSpPr>
        <p:spPr>
          <a:xfrm>
            <a:off x="407137" y="1821395"/>
            <a:ext cx="1711614"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ĐỊNH LÍ</a:t>
            </a:r>
            <a:endParaRPr lang="vi-VN" sz="2400" kern="100" dirty="0">
              <a:solidFill>
                <a:schemeClr val="accent2"/>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8BD294D-51E0-7E0D-BEAA-EA47A23A43E7}"/>
                  </a:ext>
                </a:extLst>
              </p:cNvPr>
              <p:cNvSpPr txBox="1"/>
              <p:nvPr/>
            </p:nvSpPr>
            <p:spPr>
              <a:xfrm>
                <a:off x="335035" y="2269757"/>
                <a:ext cx="5241523"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Giả sử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liên tục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chứa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có đạo hàm trên các khoảng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a:t>
                </a:r>
              </a:p>
            </p:txBody>
          </p:sp>
        </mc:Choice>
        <mc:Fallback xmlns="">
          <p:sp>
            <p:nvSpPr>
              <p:cNvPr id="29" name="TextBox 28">
                <a:extLst>
                  <a:ext uri="{FF2B5EF4-FFF2-40B4-BE49-F238E27FC236}">
                    <a16:creationId xmlns:a16="http://schemas.microsoft.com/office/drawing/2014/main" id="{68BD294D-51E0-7E0D-BEAA-EA47A23A43E7}"/>
                  </a:ext>
                </a:extLst>
              </p:cNvPr>
              <p:cNvSpPr txBox="1">
                <a:spLocks noRot="1" noChangeAspect="1" noMove="1" noResize="1" noEditPoints="1" noAdjustHandles="1" noChangeArrowheads="1" noChangeShapeType="1" noTextEdit="1"/>
              </p:cNvSpPr>
              <p:nvPr/>
            </p:nvSpPr>
            <p:spPr>
              <a:xfrm>
                <a:off x="335035" y="2269757"/>
                <a:ext cx="5241523" cy="1569660"/>
              </a:xfrm>
              <a:prstGeom prst="rect">
                <a:avLst/>
              </a:prstGeom>
              <a:blipFill>
                <a:blip r:embed="rId2"/>
                <a:stretch>
                  <a:fillRect l="-1860" t="-3101" r="-174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39E7118-CA6B-C4EE-8E2E-B726AD633B1F}"/>
                  </a:ext>
                </a:extLst>
              </p:cNvPr>
              <p:cNvSpPr txBox="1"/>
              <p:nvPr/>
            </p:nvSpPr>
            <p:spPr>
              <a:xfrm>
                <a:off x="312189" y="3889094"/>
                <a:ext cx="5264369" cy="1200329"/>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điểm cực tiểu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139E7118-CA6B-C4EE-8E2E-B726AD633B1F}"/>
                  </a:ext>
                </a:extLst>
              </p:cNvPr>
              <p:cNvSpPr txBox="1">
                <a:spLocks noRot="1" noChangeAspect="1" noMove="1" noResize="1" noEditPoints="1" noAdjustHandles="1" noChangeArrowheads="1" noChangeShapeType="1" noTextEdit="1"/>
              </p:cNvSpPr>
              <p:nvPr/>
            </p:nvSpPr>
            <p:spPr>
              <a:xfrm>
                <a:off x="312189" y="3889094"/>
                <a:ext cx="5264369" cy="1200329"/>
              </a:xfrm>
              <a:prstGeom prst="rect">
                <a:avLst/>
              </a:prstGeom>
              <a:blipFill>
                <a:blip r:embed="rId3"/>
                <a:stretch>
                  <a:fillRect l="-1736" t="-4061" r="-3356" b="-106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A371583-54B9-D62D-FA25-D65D06B1FB11}"/>
                  </a:ext>
                </a:extLst>
              </p:cNvPr>
              <p:cNvSpPr txBox="1"/>
              <p:nvPr/>
            </p:nvSpPr>
            <p:spPr>
              <a:xfrm>
                <a:off x="285921" y="5128840"/>
                <a:ext cx="5346531" cy="1200329"/>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điểm cực đại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6" name="TextBox 35">
                <a:extLst>
                  <a:ext uri="{FF2B5EF4-FFF2-40B4-BE49-F238E27FC236}">
                    <a16:creationId xmlns:a16="http://schemas.microsoft.com/office/drawing/2014/main" id="{1A371583-54B9-D62D-FA25-D65D06B1FB11}"/>
                  </a:ext>
                </a:extLst>
              </p:cNvPr>
              <p:cNvSpPr txBox="1">
                <a:spLocks noRot="1" noChangeAspect="1" noMove="1" noResize="1" noEditPoints="1" noAdjustHandles="1" noChangeArrowheads="1" noChangeShapeType="1" noTextEdit="1"/>
              </p:cNvSpPr>
              <p:nvPr/>
            </p:nvSpPr>
            <p:spPr>
              <a:xfrm>
                <a:off x="285921" y="5128840"/>
                <a:ext cx="5346531" cy="1200329"/>
              </a:xfrm>
              <a:prstGeom prst="rect">
                <a:avLst/>
              </a:prstGeom>
              <a:blipFill>
                <a:blip r:embed="rId4"/>
                <a:stretch>
                  <a:fillRect l="-1824" t="-4061" r="-3193" b="-10660"/>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EAF81752-B50B-AD83-6586-7C45A220D996}"/>
              </a:ext>
            </a:extLst>
          </p:cNvPr>
          <p:cNvSpPr txBox="1"/>
          <p:nvPr/>
        </p:nvSpPr>
        <p:spPr>
          <a:xfrm>
            <a:off x="5922070" y="1055839"/>
            <a:ext cx="6108970"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Định lí trên được viết gọn lại trong hai bảng biến thiên sau:</a:t>
            </a:r>
          </a:p>
        </p:txBody>
      </p:sp>
      <p:cxnSp>
        <p:nvCxnSpPr>
          <p:cNvPr id="24" name="Straight Connector 23">
            <a:extLst>
              <a:ext uri="{FF2B5EF4-FFF2-40B4-BE49-F238E27FC236}">
                <a16:creationId xmlns:a16="http://schemas.microsoft.com/office/drawing/2014/main" id="{268D4581-DAD7-EB4B-90B5-73E2A0034AA5}"/>
              </a:ext>
            </a:extLst>
          </p:cNvPr>
          <p:cNvCxnSpPr>
            <a:cxnSpLocks/>
          </p:cNvCxnSpPr>
          <p:nvPr/>
        </p:nvCxnSpPr>
        <p:spPr>
          <a:xfrm>
            <a:off x="5922070" y="2351156"/>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FB13AE-DE0E-3211-7B9C-F57354A20B30}"/>
              </a:ext>
            </a:extLst>
          </p:cNvPr>
          <p:cNvCxnSpPr>
            <a:cxnSpLocks/>
          </p:cNvCxnSpPr>
          <p:nvPr/>
        </p:nvCxnSpPr>
        <p:spPr>
          <a:xfrm>
            <a:off x="5922070" y="2766200"/>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5375DE-21FE-3C79-C595-886CA981364D}"/>
              </a:ext>
            </a:extLst>
          </p:cNvPr>
          <p:cNvCxnSpPr>
            <a:cxnSpLocks/>
          </p:cNvCxnSpPr>
          <p:nvPr/>
        </p:nvCxnSpPr>
        <p:spPr>
          <a:xfrm>
            <a:off x="6719741" y="196691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6B053C2-DEC4-C793-93CE-2708ACF6A1F9}"/>
                  </a:ext>
                </a:extLst>
              </p:cNvPr>
              <p:cNvSpPr txBox="1"/>
              <p:nvPr/>
            </p:nvSpPr>
            <p:spPr>
              <a:xfrm>
                <a:off x="5846749" y="230453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8" name="TextBox 27">
                <a:extLst>
                  <a:ext uri="{FF2B5EF4-FFF2-40B4-BE49-F238E27FC236}">
                    <a16:creationId xmlns:a16="http://schemas.microsoft.com/office/drawing/2014/main" id="{F6B053C2-DEC4-C793-93CE-2708ACF6A1F9}"/>
                  </a:ext>
                </a:extLst>
              </p:cNvPr>
              <p:cNvSpPr txBox="1">
                <a:spLocks noRot="1" noChangeAspect="1" noMove="1" noResize="1" noEditPoints="1" noAdjustHandles="1" noChangeArrowheads="1" noChangeShapeType="1" noTextEdit="1"/>
              </p:cNvSpPr>
              <p:nvPr/>
            </p:nvSpPr>
            <p:spPr>
              <a:xfrm>
                <a:off x="5846749" y="2304535"/>
                <a:ext cx="736534" cy="461665"/>
              </a:xfrm>
              <a:prstGeom prst="rect">
                <a:avLst/>
              </a:prstGeom>
              <a:blipFill>
                <a:blip r:embed="rId5"/>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DDD3E28-9DE5-8CBB-58E5-77FCCAC4E7A7}"/>
                  </a:ext>
                </a:extLst>
              </p:cNvPr>
              <p:cNvSpPr txBox="1"/>
              <p:nvPr/>
            </p:nvSpPr>
            <p:spPr>
              <a:xfrm>
                <a:off x="6137418" y="184286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0" name="TextBox 29">
                <a:extLst>
                  <a:ext uri="{FF2B5EF4-FFF2-40B4-BE49-F238E27FC236}">
                    <a16:creationId xmlns:a16="http://schemas.microsoft.com/office/drawing/2014/main" id="{3DDD3E28-9DE5-8CBB-58E5-77FCCAC4E7A7}"/>
                  </a:ext>
                </a:extLst>
              </p:cNvPr>
              <p:cNvSpPr txBox="1">
                <a:spLocks noRot="1" noChangeAspect="1" noMove="1" noResize="1" noEditPoints="1" noAdjustHandles="1" noChangeArrowheads="1" noChangeShapeType="1" noTextEdit="1"/>
              </p:cNvSpPr>
              <p:nvPr/>
            </p:nvSpPr>
            <p:spPr>
              <a:xfrm>
                <a:off x="6137418" y="1842869"/>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9D215C0-F2F6-9E94-F197-3A081DA2A427}"/>
                  </a:ext>
                </a:extLst>
              </p:cNvPr>
              <p:cNvSpPr txBox="1"/>
              <p:nvPr/>
            </p:nvSpPr>
            <p:spPr>
              <a:xfrm>
                <a:off x="5855998" y="312579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1" name="TextBox 30">
                <a:extLst>
                  <a:ext uri="{FF2B5EF4-FFF2-40B4-BE49-F238E27FC236}">
                    <a16:creationId xmlns:a16="http://schemas.microsoft.com/office/drawing/2014/main" id="{A9D215C0-F2F6-9E94-F197-3A081DA2A427}"/>
                  </a:ext>
                </a:extLst>
              </p:cNvPr>
              <p:cNvSpPr txBox="1">
                <a:spLocks noRot="1" noChangeAspect="1" noMove="1" noResize="1" noEditPoints="1" noAdjustHandles="1" noChangeArrowheads="1" noChangeShapeType="1" noTextEdit="1"/>
              </p:cNvSpPr>
              <p:nvPr/>
            </p:nvSpPr>
            <p:spPr>
              <a:xfrm>
                <a:off x="5855998" y="3125797"/>
                <a:ext cx="736534" cy="461665"/>
              </a:xfrm>
              <a:prstGeom prst="rect">
                <a:avLst/>
              </a:prstGeom>
              <a:blipFill>
                <a:blip r:embed="rId7"/>
                <a:stretch>
                  <a:fillRect l="-7500"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EE12847-E91E-9F3C-C48E-1F990FABB7FA}"/>
                  </a:ext>
                </a:extLst>
              </p:cNvPr>
              <p:cNvSpPr txBox="1"/>
              <p:nvPr/>
            </p:nvSpPr>
            <p:spPr>
              <a:xfrm>
                <a:off x="6722658" y="18213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𝑎</m:t>
                      </m:r>
                    </m:oMath>
                  </m:oMathPara>
                </a14:m>
                <a:endParaRPr lang="vi-VN" sz="2400" dirty="0"/>
              </a:p>
            </p:txBody>
          </p:sp>
        </mc:Choice>
        <mc:Fallback xmlns="">
          <p:sp>
            <p:nvSpPr>
              <p:cNvPr id="33" name="TextBox 32">
                <a:extLst>
                  <a:ext uri="{FF2B5EF4-FFF2-40B4-BE49-F238E27FC236}">
                    <a16:creationId xmlns:a16="http://schemas.microsoft.com/office/drawing/2014/main" id="{4EE12847-E91E-9F3C-C48E-1F990FABB7FA}"/>
                  </a:ext>
                </a:extLst>
              </p:cNvPr>
              <p:cNvSpPr txBox="1">
                <a:spLocks noRot="1" noChangeAspect="1" noMove="1" noResize="1" noEditPoints="1" noAdjustHandles="1" noChangeArrowheads="1" noChangeShapeType="1" noTextEdit="1"/>
              </p:cNvSpPr>
              <p:nvPr/>
            </p:nvSpPr>
            <p:spPr>
              <a:xfrm>
                <a:off x="6722658" y="1821395"/>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CFCC397-6FAE-3C75-768E-B2C3E2895C1A}"/>
                  </a:ext>
                </a:extLst>
              </p:cNvPr>
              <p:cNvSpPr txBox="1"/>
              <p:nvPr/>
            </p:nvSpPr>
            <p:spPr>
              <a:xfrm>
                <a:off x="7644010" y="23259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0" name="TextBox 39">
                <a:extLst>
                  <a:ext uri="{FF2B5EF4-FFF2-40B4-BE49-F238E27FC236}">
                    <a16:creationId xmlns:a16="http://schemas.microsoft.com/office/drawing/2014/main" id="{ECFCC397-6FAE-3C75-768E-B2C3E2895C1A}"/>
                  </a:ext>
                </a:extLst>
              </p:cNvPr>
              <p:cNvSpPr txBox="1">
                <a:spLocks noRot="1" noChangeAspect="1" noMove="1" noResize="1" noEditPoints="1" noAdjustHandles="1" noChangeArrowheads="1" noChangeShapeType="1" noTextEdit="1"/>
              </p:cNvSpPr>
              <p:nvPr/>
            </p:nvSpPr>
            <p:spPr>
              <a:xfrm>
                <a:off x="7644010" y="2325907"/>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9D5F03D-BEFF-B5D0-F284-2C61A673F1DE}"/>
                  </a:ext>
                </a:extLst>
              </p:cNvPr>
              <p:cNvSpPr txBox="1"/>
              <p:nvPr/>
            </p:nvSpPr>
            <p:spPr>
              <a:xfrm>
                <a:off x="9483414" y="23165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2" name="TextBox 41">
                <a:extLst>
                  <a:ext uri="{FF2B5EF4-FFF2-40B4-BE49-F238E27FC236}">
                    <a16:creationId xmlns:a16="http://schemas.microsoft.com/office/drawing/2014/main" id="{59D5F03D-BEFF-B5D0-F284-2C61A673F1DE}"/>
                  </a:ext>
                </a:extLst>
              </p:cNvPr>
              <p:cNvSpPr txBox="1">
                <a:spLocks noRot="1" noChangeAspect="1" noMove="1" noResize="1" noEditPoints="1" noAdjustHandles="1" noChangeArrowheads="1" noChangeShapeType="1" noTextEdit="1"/>
              </p:cNvSpPr>
              <p:nvPr/>
            </p:nvSpPr>
            <p:spPr>
              <a:xfrm>
                <a:off x="9483414" y="2316554"/>
                <a:ext cx="658291" cy="461665"/>
              </a:xfrm>
              <a:prstGeom prst="rect">
                <a:avLst/>
              </a:prstGeom>
              <a:blipFill>
                <a:blip r:embed="rId10"/>
                <a:stretch>
                  <a:fillRect/>
                </a:stretch>
              </a:blipFill>
            </p:spPr>
            <p:txBody>
              <a:bodyPr/>
              <a:lstStyle/>
              <a:p>
                <a:r>
                  <a:rPr lang="vi-VN">
                    <a:noFill/>
                  </a:rPr>
                  <a:t> </a:t>
                </a:r>
              </a:p>
            </p:txBody>
          </p:sp>
        </mc:Fallback>
      </mc:AlternateContent>
      <p:cxnSp>
        <p:nvCxnSpPr>
          <p:cNvPr id="44" name="Straight Arrow Connector 43">
            <a:extLst>
              <a:ext uri="{FF2B5EF4-FFF2-40B4-BE49-F238E27FC236}">
                <a16:creationId xmlns:a16="http://schemas.microsoft.com/office/drawing/2014/main" id="{5F6265A5-C5B7-4D2A-4719-89FC3C65D2A5}"/>
              </a:ext>
            </a:extLst>
          </p:cNvPr>
          <p:cNvCxnSpPr>
            <a:cxnSpLocks/>
            <a:endCxn id="57" idx="1"/>
          </p:cNvCxnSpPr>
          <p:nvPr/>
        </p:nvCxnSpPr>
        <p:spPr>
          <a:xfrm>
            <a:off x="6856200" y="2957209"/>
            <a:ext cx="1480890" cy="63025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B45D9D5-493E-E9F4-019F-2DD0768F5D9D}"/>
              </a:ext>
            </a:extLst>
          </p:cNvPr>
          <p:cNvCxnSpPr>
            <a:cxnSpLocks/>
          </p:cNvCxnSpPr>
          <p:nvPr/>
        </p:nvCxnSpPr>
        <p:spPr>
          <a:xfrm flipV="1">
            <a:off x="9258300" y="2957209"/>
            <a:ext cx="1296213" cy="6302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81D3081-0AEE-0397-D9A7-89C056BC7280}"/>
                  </a:ext>
                </a:extLst>
              </p:cNvPr>
              <p:cNvSpPr txBox="1"/>
              <p:nvPr/>
            </p:nvSpPr>
            <p:spPr>
              <a:xfrm>
                <a:off x="10361589" y="18470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𝑏</m:t>
                      </m:r>
                    </m:oMath>
                  </m:oMathPara>
                </a14:m>
                <a:endParaRPr lang="vi-VN" sz="2400" dirty="0"/>
              </a:p>
            </p:txBody>
          </p:sp>
        </mc:Choice>
        <mc:Fallback xmlns="">
          <p:sp>
            <p:nvSpPr>
              <p:cNvPr id="51" name="TextBox 50">
                <a:extLst>
                  <a:ext uri="{FF2B5EF4-FFF2-40B4-BE49-F238E27FC236}">
                    <a16:creationId xmlns:a16="http://schemas.microsoft.com/office/drawing/2014/main" id="{981D3081-0AEE-0397-D9A7-89C056BC7280}"/>
                  </a:ext>
                </a:extLst>
              </p:cNvPr>
              <p:cNvSpPr txBox="1">
                <a:spLocks noRot="1" noChangeAspect="1" noMove="1" noResize="1" noEditPoints="1" noAdjustHandles="1" noChangeArrowheads="1" noChangeShapeType="1" noTextEdit="1"/>
              </p:cNvSpPr>
              <p:nvPr/>
            </p:nvSpPr>
            <p:spPr>
              <a:xfrm>
                <a:off x="10361589" y="184703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B8EDFE6-E52D-820A-A766-D4CBF3E418B9}"/>
                  </a:ext>
                </a:extLst>
              </p:cNvPr>
              <p:cNvSpPr txBox="1"/>
              <p:nvPr/>
            </p:nvSpPr>
            <p:spPr>
              <a:xfrm>
                <a:off x="8428900" y="1831001"/>
                <a:ext cx="736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m:oMathPara>
                </a14:m>
                <a:endParaRPr lang="vi-VN" sz="2400" dirty="0"/>
              </a:p>
            </p:txBody>
          </p:sp>
        </mc:Choice>
        <mc:Fallback xmlns="">
          <p:sp>
            <p:nvSpPr>
              <p:cNvPr id="53" name="TextBox 52">
                <a:extLst>
                  <a:ext uri="{FF2B5EF4-FFF2-40B4-BE49-F238E27FC236}">
                    <a16:creationId xmlns:a16="http://schemas.microsoft.com/office/drawing/2014/main" id="{0B8EDFE6-E52D-820A-A766-D4CBF3E418B9}"/>
                  </a:ext>
                </a:extLst>
              </p:cNvPr>
              <p:cNvSpPr txBox="1">
                <a:spLocks noRot="1" noChangeAspect="1" noMove="1" noResize="1" noEditPoints="1" noAdjustHandles="1" noChangeArrowheads="1" noChangeShapeType="1" noTextEdit="1"/>
              </p:cNvSpPr>
              <p:nvPr/>
            </p:nvSpPr>
            <p:spPr>
              <a:xfrm>
                <a:off x="8428900" y="1831001"/>
                <a:ext cx="736533" cy="461665"/>
              </a:xfrm>
              <a:prstGeom prst="rect">
                <a:avLst/>
              </a:prstGeom>
              <a:blipFill>
                <a:blip r:embed="rId12"/>
                <a:stretch>
                  <a:fillRect b="-3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9BBBC5C-B7E5-DB64-1F29-2A0E62ED9941}"/>
                  </a:ext>
                </a:extLst>
              </p:cNvPr>
              <p:cNvSpPr txBox="1"/>
              <p:nvPr/>
            </p:nvSpPr>
            <p:spPr>
              <a:xfrm>
                <a:off x="8337090" y="3356629"/>
                <a:ext cx="736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79BBBC5C-B7E5-DB64-1F29-2A0E62ED9941}"/>
                  </a:ext>
                </a:extLst>
              </p:cNvPr>
              <p:cNvSpPr txBox="1">
                <a:spLocks noRot="1" noChangeAspect="1" noMove="1" noResize="1" noEditPoints="1" noAdjustHandles="1" noChangeArrowheads="1" noChangeShapeType="1" noTextEdit="1"/>
              </p:cNvSpPr>
              <p:nvPr/>
            </p:nvSpPr>
            <p:spPr>
              <a:xfrm>
                <a:off x="8337090" y="3356629"/>
                <a:ext cx="736533" cy="461665"/>
              </a:xfrm>
              <a:prstGeom prst="rect">
                <a:avLst/>
              </a:prstGeom>
              <a:blipFill>
                <a:blip r:embed="rId13"/>
                <a:stretch>
                  <a:fillRect l="-7500" r="-32500" b="-21333"/>
                </a:stretch>
              </a:blipFill>
            </p:spPr>
            <p:txBody>
              <a:bodyPr/>
              <a:lstStyle/>
              <a:p>
                <a:r>
                  <a:rPr lang="vi-VN">
                    <a:noFill/>
                  </a:rPr>
                  <a:t> </a:t>
                </a:r>
              </a:p>
            </p:txBody>
          </p:sp>
        </mc:Fallback>
      </mc:AlternateContent>
      <p:sp>
        <p:nvSpPr>
          <p:cNvPr id="61" name="TextBox 60">
            <a:extLst>
              <a:ext uri="{FF2B5EF4-FFF2-40B4-BE49-F238E27FC236}">
                <a16:creationId xmlns:a16="http://schemas.microsoft.com/office/drawing/2014/main" id="{86749C68-EAA0-AA83-DD01-CB383C4C7BF4}"/>
              </a:ext>
            </a:extLst>
          </p:cNvPr>
          <p:cNvSpPr txBox="1"/>
          <p:nvPr/>
        </p:nvSpPr>
        <p:spPr>
          <a:xfrm>
            <a:off x="8056721" y="3778469"/>
            <a:ext cx="14808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(Cực tiểu)</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0B594CF3-1982-7BFF-A23D-C9FCD0685850}"/>
              </a:ext>
            </a:extLst>
          </p:cNvPr>
          <p:cNvCxnSpPr>
            <a:cxnSpLocks/>
          </p:cNvCxnSpPr>
          <p:nvPr/>
        </p:nvCxnSpPr>
        <p:spPr>
          <a:xfrm>
            <a:off x="5953346" y="4810453"/>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AFA0962-1202-C88D-4FE4-8A93E795F586}"/>
              </a:ext>
            </a:extLst>
          </p:cNvPr>
          <p:cNvCxnSpPr>
            <a:cxnSpLocks/>
          </p:cNvCxnSpPr>
          <p:nvPr/>
        </p:nvCxnSpPr>
        <p:spPr>
          <a:xfrm>
            <a:off x="5953346" y="5225497"/>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434ACD-3581-8F87-BD0E-9928FBA32F07}"/>
              </a:ext>
            </a:extLst>
          </p:cNvPr>
          <p:cNvCxnSpPr>
            <a:cxnSpLocks/>
          </p:cNvCxnSpPr>
          <p:nvPr/>
        </p:nvCxnSpPr>
        <p:spPr>
          <a:xfrm>
            <a:off x="6751017" y="4426210"/>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3E9C3AF-B5F6-7DED-A175-46884391EB0D}"/>
                  </a:ext>
                </a:extLst>
              </p:cNvPr>
              <p:cNvSpPr txBox="1"/>
              <p:nvPr/>
            </p:nvSpPr>
            <p:spPr>
              <a:xfrm>
                <a:off x="5878025" y="476383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5" name="TextBox 64">
                <a:extLst>
                  <a:ext uri="{FF2B5EF4-FFF2-40B4-BE49-F238E27FC236}">
                    <a16:creationId xmlns:a16="http://schemas.microsoft.com/office/drawing/2014/main" id="{C3E9C3AF-B5F6-7DED-A175-46884391EB0D}"/>
                  </a:ext>
                </a:extLst>
              </p:cNvPr>
              <p:cNvSpPr txBox="1">
                <a:spLocks noRot="1" noChangeAspect="1" noMove="1" noResize="1" noEditPoints="1" noAdjustHandles="1" noChangeArrowheads="1" noChangeShapeType="1" noTextEdit="1"/>
              </p:cNvSpPr>
              <p:nvPr/>
            </p:nvSpPr>
            <p:spPr>
              <a:xfrm>
                <a:off x="5878025" y="4763832"/>
                <a:ext cx="736534" cy="461665"/>
              </a:xfrm>
              <a:prstGeom prst="rect">
                <a:avLst/>
              </a:prstGeom>
              <a:blipFill>
                <a:blip r:embed="rId14"/>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D679175-4096-F9E7-CA6E-DDD1B3184D83}"/>
                  </a:ext>
                </a:extLst>
              </p:cNvPr>
              <p:cNvSpPr txBox="1"/>
              <p:nvPr/>
            </p:nvSpPr>
            <p:spPr>
              <a:xfrm>
                <a:off x="6168694" y="430216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6" name="TextBox 65">
                <a:extLst>
                  <a:ext uri="{FF2B5EF4-FFF2-40B4-BE49-F238E27FC236}">
                    <a16:creationId xmlns:a16="http://schemas.microsoft.com/office/drawing/2014/main" id="{1D679175-4096-F9E7-CA6E-DDD1B3184D83}"/>
                  </a:ext>
                </a:extLst>
              </p:cNvPr>
              <p:cNvSpPr txBox="1">
                <a:spLocks noRot="1" noChangeAspect="1" noMove="1" noResize="1" noEditPoints="1" noAdjustHandles="1" noChangeArrowheads="1" noChangeShapeType="1" noTextEdit="1"/>
              </p:cNvSpPr>
              <p:nvPr/>
            </p:nvSpPr>
            <p:spPr>
              <a:xfrm>
                <a:off x="6168694" y="4302166"/>
                <a:ext cx="362440"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1349818-E535-0BBA-0E03-CBFF8FF23E0E}"/>
                  </a:ext>
                </a:extLst>
              </p:cNvPr>
              <p:cNvSpPr txBox="1"/>
              <p:nvPr/>
            </p:nvSpPr>
            <p:spPr>
              <a:xfrm>
                <a:off x="5887274" y="558509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7" name="TextBox 66">
                <a:extLst>
                  <a:ext uri="{FF2B5EF4-FFF2-40B4-BE49-F238E27FC236}">
                    <a16:creationId xmlns:a16="http://schemas.microsoft.com/office/drawing/2014/main" id="{E1349818-E535-0BBA-0E03-CBFF8FF23E0E}"/>
                  </a:ext>
                </a:extLst>
              </p:cNvPr>
              <p:cNvSpPr txBox="1">
                <a:spLocks noRot="1" noChangeAspect="1" noMove="1" noResize="1" noEditPoints="1" noAdjustHandles="1" noChangeArrowheads="1" noChangeShapeType="1" noTextEdit="1"/>
              </p:cNvSpPr>
              <p:nvPr/>
            </p:nvSpPr>
            <p:spPr>
              <a:xfrm>
                <a:off x="5887274" y="5585094"/>
                <a:ext cx="736534" cy="461665"/>
              </a:xfrm>
              <a:prstGeom prst="rect">
                <a:avLst/>
              </a:prstGeom>
              <a:blipFill>
                <a:blip r:embed="rId16"/>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910378D-FF81-DE7B-E210-3249695FEB67}"/>
                  </a:ext>
                </a:extLst>
              </p:cNvPr>
              <p:cNvSpPr txBox="1"/>
              <p:nvPr/>
            </p:nvSpPr>
            <p:spPr>
              <a:xfrm>
                <a:off x="6753934" y="4280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𝑎</m:t>
                      </m:r>
                    </m:oMath>
                  </m:oMathPara>
                </a14:m>
                <a:endParaRPr lang="vi-VN" sz="2400" dirty="0"/>
              </a:p>
            </p:txBody>
          </p:sp>
        </mc:Choice>
        <mc:Fallback xmlns="">
          <p:sp>
            <p:nvSpPr>
              <p:cNvPr id="68" name="TextBox 67">
                <a:extLst>
                  <a:ext uri="{FF2B5EF4-FFF2-40B4-BE49-F238E27FC236}">
                    <a16:creationId xmlns:a16="http://schemas.microsoft.com/office/drawing/2014/main" id="{2910378D-FF81-DE7B-E210-3249695FEB67}"/>
                  </a:ext>
                </a:extLst>
              </p:cNvPr>
              <p:cNvSpPr txBox="1">
                <a:spLocks noRot="1" noChangeAspect="1" noMove="1" noResize="1" noEditPoints="1" noAdjustHandles="1" noChangeArrowheads="1" noChangeShapeType="1" noTextEdit="1"/>
              </p:cNvSpPr>
              <p:nvPr/>
            </p:nvSpPr>
            <p:spPr>
              <a:xfrm>
                <a:off x="6753934" y="4280692"/>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311D179-885E-3349-8CD3-DCAAF810A167}"/>
                  </a:ext>
                </a:extLst>
              </p:cNvPr>
              <p:cNvSpPr txBox="1"/>
              <p:nvPr/>
            </p:nvSpPr>
            <p:spPr>
              <a:xfrm>
                <a:off x="9483413" y="47638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9" name="TextBox 68">
                <a:extLst>
                  <a:ext uri="{FF2B5EF4-FFF2-40B4-BE49-F238E27FC236}">
                    <a16:creationId xmlns:a16="http://schemas.microsoft.com/office/drawing/2014/main" id="{1311D179-885E-3349-8CD3-DCAAF810A167}"/>
                  </a:ext>
                </a:extLst>
              </p:cNvPr>
              <p:cNvSpPr txBox="1">
                <a:spLocks noRot="1" noChangeAspect="1" noMove="1" noResize="1" noEditPoints="1" noAdjustHandles="1" noChangeArrowheads="1" noChangeShapeType="1" noTextEdit="1"/>
              </p:cNvSpPr>
              <p:nvPr/>
            </p:nvSpPr>
            <p:spPr>
              <a:xfrm>
                <a:off x="9483413" y="4763832"/>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41402B6-9EEE-EC90-E10A-87501F9FAA6C}"/>
                  </a:ext>
                </a:extLst>
              </p:cNvPr>
              <p:cNvSpPr txBox="1"/>
              <p:nvPr/>
            </p:nvSpPr>
            <p:spPr>
              <a:xfrm>
                <a:off x="7666179" y="48104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0" name="TextBox 69">
                <a:extLst>
                  <a:ext uri="{FF2B5EF4-FFF2-40B4-BE49-F238E27FC236}">
                    <a16:creationId xmlns:a16="http://schemas.microsoft.com/office/drawing/2014/main" id="{441402B6-9EEE-EC90-E10A-87501F9FAA6C}"/>
                  </a:ext>
                </a:extLst>
              </p:cNvPr>
              <p:cNvSpPr txBox="1">
                <a:spLocks noRot="1" noChangeAspect="1" noMove="1" noResize="1" noEditPoints="1" noAdjustHandles="1" noChangeArrowheads="1" noChangeShapeType="1" noTextEdit="1"/>
              </p:cNvSpPr>
              <p:nvPr/>
            </p:nvSpPr>
            <p:spPr>
              <a:xfrm>
                <a:off x="7666179" y="4810453"/>
                <a:ext cx="658291" cy="461665"/>
              </a:xfrm>
              <a:prstGeom prst="rect">
                <a:avLst/>
              </a:prstGeom>
              <a:blipFill>
                <a:blip r:embed="rId19"/>
                <a:stretch>
                  <a:fillRect/>
                </a:stretch>
              </a:blipFill>
            </p:spPr>
            <p:txBody>
              <a:bodyPr/>
              <a:lstStyle/>
              <a:p>
                <a:r>
                  <a:rPr lang="vi-VN">
                    <a:noFill/>
                  </a:rPr>
                  <a:t> </a:t>
                </a:r>
              </a:p>
            </p:txBody>
          </p:sp>
        </mc:Fallback>
      </mc:AlternateContent>
      <p:cxnSp>
        <p:nvCxnSpPr>
          <p:cNvPr id="71" name="Straight Arrow Connector 70">
            <a:extLst>
              <a:ext uri="{FF2B5EF4-FFF2-40B4-BE49-F238E27FC236}">
                <a16:creationId xmlns:a16="http://schemas.microsoft.com/office/drawing/2014/main" id="{2D8A0AF5-10CF-925A-D26E-072C6CC108B8}"/>
              </a:ext>
            </a:extLst>
          </p:cNvPr>
          <p:cNvCxnSpPr>
            <a:cxnSpLocks/>
          </p:cNvCxnSpPr>
          <p:nvPr/>
        </p:nvCxnSpPr>
        <p:spPr>
          <a:xfrm flipV="1">
            <a:off x="6922239" y="5687161"/>
            <a:ext cx="1437421" cy="6420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D4BD395-E31E-EE13-4CA3-02FFF331C231}"/>
              </a:ext>
            </a:extLst>
          </p:cNvPr>
          <p:cNvCxnSpPr>
            <a:cxnSpLocks/>
          </p:cNvCxnSpPr>
          <p:nvPr/>
        </p:nvCxnSpPr>
        <p:spPr>
          <a:xfrm>
            <a:off x="9267414" y="5726664"/>
            <a:ext cx="1580515" cy="50987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1FEC776-3D7A-EE3D-DDAC-9216B2C99941}"/>
                  </a:ext>
                </a:extLst>
              </p:cNvPr>
              <p:cNvSpPr txBox="1"/>
              <p:nvPr/>
            </p:nvSpPr>
            <p:spPr>
              <a:xfrm>
                <a:off x="10392865" y="43063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𝑏</m:t>
                      </m:r>
                    </m:oMath>
                  </m:oMathPara>
                </a14:m>
                <a:endParaRPr lang="vi-VN" sz="2400" dirty="0"/>
              </a:p>
            </p:txBody>
          </p:sp>
        </mc:Choice>
        <mc:Fallback xmlns="">
          <p:sp>
            <p:nvSpPr>
              <p:cNvPr id="73" name="TextBox 72">
                <a:extLst>
                  <a:ext uri="{FF2B5EF4-FFF2-40B4-BE49-F238E27FC236}">
                    <a16:creationId xmlns:a16="http://schemas.microsoft.com/office/drawing/2014/main" id="{51FEC776-3D7A-EE3D-DDAC-9216B2C99941}"/>
                  </a:ext>
                </a:extLst>
              </p:cNvPr>
              <p:cNvSpPr txBox="1">
                <a:spLocks noRot="1" noChangeAspect="1" noMove="1" noResize="1" noEditPoints="1" noAdjustHandles="1" noChangeArrowheads="1" noChangeShapeType="1" noTextEdit="1"/>
              </p:cNvSpPr>
              <p:nvPr/>
            </p:nvSpPr>
            <p:spPr>
              <a:xfrm>
                <a:off x="10392865" y="430633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BC1D114-9A5B-1582-612F-31832EF3103D}"/>
                  </a:ext>
                </a:extLst>
              </p:cNvPr>
              <p:cNvSpPr txBox="1"/>
              <p:nvPr/>
            </p:nvSpPr>
            <p:spPr>
              <a:xfrm>
                <a:off x="8460176" y="4290298"/>
                <a:ext cx="736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m:oMathPara>
                </a14:m>
                <a:endParaRPr lang="vi-VN" sz="2400" dirty="0"/>
              </a:p>
            </p:txBody>
          </p:sp>
        </mc:Choice>
        <mc:Fallback xmlns="">
          <p:sp>
            <p:nvSpPr>
              <p:cNvPr id="74" name="TextBox 73">
                <a:extLst>
                  <a:ext uri="{FF2B5EF4-FFF2-40B4-BE49-F238E27FC236}">
                    <a16:creationId xmlns:a16="http://schemas.microsoft.com/office/drawing/2014/main" id="{FBC1D114-9A5B-1582-612F-31832EF3103D}"/>
                  </a:ext>
                </a:extLst>
              </p:cNvPr>
              <p:cNvSpPr txBox="1">
                <a:spLocks noRot="1" noChangeAspect="1" noMove="1" noResize="1" noEditPoints="1" noAdjustHandles="1" noChangeArrowheads="1" noChangeShapeType="1" noTextEdit="1"/>
              </p:cNvSpPr>
              <p:nvPr/>
            </p:nvSpPr>
            <p:spPr>
              <a:xfrm>
                <a:off x="8460176" y="4290298"/>
                <a:ext cx="736533" cy="461665"/>
              </a:xfrm>
              <a:prstGeom prst="rect">
                <a:avLst/>
              </a:prstGeom>
              <a:blipFill>
                <a:blip r:embed="rId21"/>
                <a:stretch>
                  <a:fillRect b="-26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083B830C-2339-6B2C-13C8-0DAE4788DFD9}"/>
                  </a:ext>
                </a:extLst>
              </p:cNvPr>
              <p:cNvSpPr txBox="1"/>
              <p:nvPr/>
            </p:nvSpPr>
            <p:spPr>
              <a:xfrm>
                <a:off x="8359660" y="5353806"/>
                <a:ext cx="7365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083B830C-2339-6B2C-13C8-0DAE4788DFD9}"/>
                  </a:ext>
                </a:extLst>
              </p:cNvPr>
              <p:cNvSpPr txBox="1">
                <a:spLocks noRot="1" noChangeAspect="1" noMove="1" noResize="1" noEditPoints="1" noAdjustHandles="1" noChangeArrowheads="1" noChangeShapeType="1" noTextEdit="1"/>
              </p:cNvSpPr>
              <p:nvPr/>
            </p:nvSpPr>
            <p:spPr>
              <a:xfrm>
                <a:off x="8359660" y="5353806"/>
                <a:ext cx="736533" cy="461665"/>
              </a:xfrm>
              <a:prstGeom prst="rect">
                <a:avLst/>
              </a:prstGeom>
              <a:blipFill>
                <a:blip r:embed="rId22"/>
                <a:stretch>
                  <a:fillRect l="-6612" r="-32231" b="-19737"/>
                </a:stretch>
              </a:blipFill>
            </p:spPr>
            <p:txBody>
              <a:bodyPr/>
              <a:lstStyle/>
              <a:p>
                <a:r>
                  <a:rPr lang="vi-VN">
                    <a:noFill/>
                  </a:rPr>
                  <a:t> </a:t>
                </a:r>
              </a:p>
            </p:txBody>
          </p:sp>
        </mc:Fallback>
      </mc:AlternateContent>
      <p:sp>
        <p:nvSpPr>
          <p:cNvPr id="76" name="TextBox 75">
            <a:extLst>
              <a:ext uri="{FF2B5EF4-FFF2-40B4-BE49-F238E27FC236}">
                <a16:creationId xmlns:a16="http://schemas.microsoft.com/office/drawing/2014/main" id="{BC4899F4-4EF2-D1B1-255D-EE341ECE8F45}"/>
              </a:ext>
            </a:extLst>
          </p:cNvPr>
          <p:cNvSpPr txBox="1"/>
          <p:nvPr/>
        </p:nvSpPr>
        <p:spPr>
          <a:xfrm>
            <a:off x="8079291" y="5775646"/>
            <a:ext cx="14808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(Cực đại)</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1147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0" grpId="0"/>
      <p:bldP spid="31" grpId="0"/>
      <p:bldP spid="33" grpId="0"/>
      <p:bldP spid="40" grpId="0"/>
      <p:bldP spid="42" grpId="0"/>
      <p:bldP spid="51" grpId="0"/>
      <p:bldP spid="53" grpId="0"/>
      <p:bldP spid="57" grpId="0"/>
      <p:bldP spid="61" grpId="0"/>
      <p:bldP spid="65" grpId="0"/>
      <p:bldP spid="66" grpId="0"/>
      <p:bldP spid="67" grpId="0"/>
      <p:bldP spid="68" grpId="0"/>
      <p:bldP spid="69" grpId="0"/>
      <p:bldP spid="70" grpId="0"/>
      <p:bldP spid="73" grpId="0"/>
      <p:bldP spid="74" grpId="0"/>
      <p:bldP spid="75" grpId="0"/>
      <p:bldP spid="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3B7E-854D-872D-CBC6-55FC83A995BE}"/>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65146CFA-C85E-72D9-5B54-AB9B1DAA7E5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5E3C8EB-2C65-6EED-7DC7-64100A419345}"/>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A835B1EF-239F-EB84-5CA2-5D373C7213E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746631BC-85D2-942B-901C-EDE9D53F69F1}"/>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F7C1BD0-017E-F98B-2DC7-C75E261FE9F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4BD449-1253-B044-D3DE-6324AF3DD63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631B89-C7D8-EBD3-5AD7-CE1281DF08E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86C2A4-D93C-DEE8-95F3-37856EDA0AE1}"/>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79057292-FCCA-EF65-B323-D2F0DF7D2831}"/>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A9F377E-6411-8FD8-CF8A-7A4128021072}"/>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6255289-A74F-1643-8BBD-60B9C6649437}"/>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B6DFA16B-5DDD-F096-4B4F-04C9584A176D}"/>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DDB67F6F-15D0-9B0E-2164-F6CFEDEDA451}"/>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90E4A8E0-CEC6-EAE9-F6ED-D8B7FC3D0E24}"/>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B7DF2B16-288B-D456-8DB7-939411E542F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33DE29E-C642-B796-503E-F672CB90C8F7}"/>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C97FCEB8-412A-4524-5A2C-710F22A2070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FDA4996D-DF3F-B3BC-4BCC-16AEC21745CA}"/>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5770E51F-8D75-3B82-3CC6-72E5F0A985B9}"/>
              </a:ext>
            </a:extLst>
          </p:cNvPr>
          <p:cNvSpPr/>
          <p:nvPr/>
        </p:nvSpPr>
        <p:spPr>
          <a:xfrm>
            <a:off x="80513" y="1722666"/>
            <a:ext cx="5094603" cy="493681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9B48AA8-2C27-D514-5561-27B87B0708DD}"/>
              </a:ext>
            </a:extLst>
          </p:cNvPr>
          <p:cNvSpPr txBox="1"/>
          <p:nvPr/>
        </p:nvSpPr>
        <p:spPr>
          <a:xfrm>
            <a:off x="127791" y="3071437"/>
            <a:ext cx="4395571"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B1. </a:t>
            </a:r>
            <a:r>
              <a:rPr lang="vi-VN" sz="2400" kern="100" dirty="0">
                <a:solidFill>
                  <a:schemeClr val="bg1"/>
                </a:solidFill>
                <a:effectLst/>
                <a:latin typeface="+mj-lt"/>
                <a:ea typeface="Arial" panose="020B0604020202020204" pitchFamily="34" charset="0"/>
                <a:cs typeface="Times New Roman" panose="02020603050405020304" pitchFamily="18" charset="0"/>
              </a:rPr>
              <a:t>Tìm tập xác định của hàm số.</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6EADF5-C288-6EE3-1657-1FB7214F817C}"/>
                  </a:ext>
                </a:extLst>
              </p:cNvPr>
              <p:cNvSpPr txBox="1"/>
              <p:nvPr/>
            </p:nvSpPr>
            <p:spPr>
              <a:xfrm>
                <a:off x="127792" y="3532332"/>
                <a:ext cx="4794405" cy="1627369"/>
              </a:xfrm>
              <a:prstGeom prst="rect">
                <a:avLst/>
              </a:prstGeom>
              <a:noFill/>
            </p:spPr>
            <p:txBody>
              <a:bodyPr wrap="square">
                <a:spAutoFit/>
              </a:bodyPr>
              <a:lstStyle/>
              <a:p>
                <a:pPr algn="just"/>
                <a:r>
                  <a:rPr lang="vi-VN" sz="2400" b="1" kern="100" dirty="0">
                    <a:solidFill>
                      <a:schemeClr val="accent2"/>
                    </a:solidFill>
                    <a:effectLst/>
                    <a:latin typeface="+mj-lt"/>
                    <a:ea typeface="Arial" panose="020B0604020202020204" pitchFamily="34" charset="0"/>
                    <a:cs typeface="Times New Roman" panose="02020603050405020304" pitchFamily="18" charset="0"/>
                  </a:rPr>
                  <a:t>B2. </a:t>
                </a:r>
                <a:r>
                  <a:rPr lang="vi-VN" sz="2400" kern="100" dirty="0">
                    <a:solidFill>
                      <a:schemeClr val="bg1"/>
                    </a:solidFill>
                    <a:effectLst/>
                    <a:latin typeface="+mj-lt"/>
                    <a:ea typeface="Arial" panose="020B0604020202020204" pitchFamily="34" charset="0"/>
                    <a:cs typeface="Times New Roman" panose="02020603050405020304" pitchFamily="18" charset="0"/>
                  </a:rPr>
                  <a:t>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điểm mà tại đó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đạo hàm không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tồn tại. </a:t>
                </a:r>
              </a:p>
            </p:txBody>
          </p:sp>
        </mc:Choice>
        <mc:Fallback xmlns="">
          <p:sp>
            <p:nvSpPr>
              <p:cNvPr id="38" name="TextBox 37">
                <a:extLst>
                  <a:ext uri="{FF2B5EF4-FFF2-40B4-BE49-F238E27FC236}">
                    <a16:creationId xmlns:a16="http://schemas.microsoft.com/office/drawing/2014/main" id="{AC6EADF5-C288-6EE3-1657-1FB7214F817C}"/>
                  </a:ext>
                </a:extLst>
              </p:cNvPr>
              <p:cNvSpPr txBox="1">
                <a:spLocks noRot="1" noChangeAspect="1" noMove="1" noResize="1" noEditPoints="1" noAdjustHandles="1" noChangeArrowheads="1" noChangeShapeType="1" noTextEdit="1"/>
              </p:cNvSpPr>
              <p:nvPr/>
            </p:nvSpPr>
            <p:spPr>
              <a:xfrm>
                <a:off x="127792" y="3532332"/>
                <a:ext cx="4794405" cy="1627369"/>
              </a:xfrm>
              <a:prstGeom prst="rect">
                <a:avLst/>
              </a:prstGeom>
              <a:blipFill>
                <a:blip r:embed="rId3"/>
                <a:stretch>
                  <a:fillRect l="-2036" t="-1124" b="-7865"/>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EA84F539-B04D-97AE-D221-1F8A24070D01}"/>
              </a:ext>
            </a:extLst>
          </p:cNvPr>
          <p:cNvSpPr txBox="1"/>
          <p:nvPr/>
        </p:nvSpPr>
        <p:spPr>
          <a:xfrm>
            <a:off x="127793" y="5043916"/>
            <a:ext cx="4794404"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B3. </a:t>
            </a: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40" name="TextBox 39">
            <a:extLst>
              <a:ext uri="{FF2B5EF4-FFF2-40B4-BE49-F238E27FC236}">
                <a16:creationId xmlns:a16="http://schemas.microsoft.com/office/drawing/2014/main" id="{A5798841-682B-A49A-6B40-7FECCEA39293}"/>
              </a:ext>
            </a:extLst>
          </p:cNvPr>
          <p:cNvSpPr txBox="1"/>
          <p:nvPr/>
        </p:nvSpPr>
        <p:spPr>
          <a:xfrm>
            <a:off x="130116" y="5494092"/>
            <a:ext cx="4597568" cy="830997"/>
          </a:xfrm>
          <a:prstGeom prst="rect">
            <a:avLst/>
          </a:prstGeom>
          <a:noFill/>
        </p:spPr>
        <p:txBody>
          <a:bodyPr wrap="square">
            <a:spAutoFit/>
          </a:bodyPr>
          <a:lstStyle/>
          <a:p>
            <a:r>
              <a:rPr lang="vi-VN" sz="2400" b="1" kern="100" dirty="0">
                <a:solidFill>
                  <a:schemeClr val="accent2"/>
                </a:solidFill>
                <a:effectLst/>
                <a:latin typeface="+mj-lt"/>
                <a:ea typeface="Arial" panose="020B0604020202020204" pitchFamily="34" charset="0"/>
                <a:cs typeface="Times New Roman" panose="02020603050405020304" pitchFamily="18" charset="0"/>
              </a:rPr>
              <a:t>B4. </a:t>
            </a: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suy ra các </a:t>
            </a:r>
          </a:p>
          <a:p>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cực trị của hàm số.</a:t>
            </a:r>
          </a:p>
        </p:txBody>
      </p:sp>
      <p:sp>
        <p:nvSpPr>
          <p:cNvPr id="41" name="Rectangle: Rounded Corners 40">
            <a:extLst>
              <a:ext uri="{FF2B5EF4-FFF2-40B4-BE49-F238E27FC236}">
                <a16:creationId xmlns:a16="http://schemas.microsoft.com/office/drawing/2014/main" id="{3797D3FA-6434-C96F-06A8-74BFD35FF183}"/>
              </a:ext>
            </a:extLst>
          </p:cNvPr>
          <p:cNvSpPr/>
          <p:nvPr/>
        </p:nvSpPr>
        <p:spPr>
          <a:xfrm>
            <a:off x="5482935" y="1061899"/>
            <a:ext cx="6454124" cy="82344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75FE23A-A6D0-6E25-41E7-17A6B8DB71DE}"/>
                  </a:ext>
                </a:extLst>
              </p:cNvPr>
              <p:cNvSpPr txBox="1"/>
              <p:nvPr/>
            </p:nvSpPr>
            <p:spPr>
              <a:xfrm>
                <a:off x="5604991" y="1075493"/>
                <a:ext cx="6108970" cy="839332"/>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6.</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 </a:t>
                </a:r>
              </a:p>
              <a:p>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4" name="TextBox 43">
                <a:extLst>
                  <a:ext uri="{FF2B5EF4-FFF2-40B4-BE49-F238E27FC236}">
                    <a16:creationId xmlns:a16="http://schemas.microsoft.com/office/drawing/2014/main" id="{475FE23A-A6D0-6E25-41E7-17A6B8DB71DE}"/>
                  </a:ext>
                </a:extLst>
              </p:cNvPr>
              <p:cNvSpPr txBox="1">
                <a:spLocks noRot="1" noChangeAspect="1" noMove="1" noResize="1" noEditPoints="1" noAdjustHandles="1" noChangeArrowheads="1" noChangeShapeType="1" noTextEdit="1"/>
              </p:cNvSpPr>
              <p:nvPr/>
            </p:nvSpPr>
            <p:spPr>
              <a:xfrm>
                <a:off x="5604991" y="1075493"/>
                <a:ext cx="6108970" cy="839332"/>
              </a:xfrm>
              <a:prstGeom prst="rect">
                <a:avLst/>
              </a:prstGeom>
              <a:blipFill>
                <a:blip r:embed="rId4"/>
                <a:stretch>
                  <a:fillRect l="-1496" t="-5797" b="-15942"/>
                </a:stretch>
              </a:blipFill>
            </p:spPr>
            <p:txBody>
              <a:bodyPr/>
              <a:lstStyle/>
              <a:p>
                <a:r>
                  <a:rPr lang="vi-VN">
                    <a:noFill/>
                  </a:rPr>
                  <a:t> </a:t>
                </a:r>
              </a:p>
            </p:txBody>
          </p:sp>
        </mc:Fallback>
      </mc:AlternateContent>
      <p:sp>
        <p:nvSpPr>
          <p:cNvPr id="45" name="TextBox 44">
            <a:extLst>
              <a:ext uri="{FF2B5EF4-FFF2-40B4-BE49-F238E27FC236}">
                <a16:creationId xmlns:a16="http://schemas.microsoft.com/office/drawing/2014/main" id="{83568BFE-81F1-23FE-4479-7DD94B0504A9}"/>
              </a:ext>
            </a:extLst>
          </p:cNvPr>
          <p:cNvSpPr txBox="1"/>
          <p:nvPr/>
        </p:nvSpPr>
        <p:spPr>
          <a:xfrm>
            <a:off x="5381893" y="185464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92B6E92-7ED4-0F11-7785-655039C2EFBF}"/>
                  </a:ext>
                </a:extLst>
              </p:cNvPr>
              <p:cNvSpPr txBox="1"/>
              <p:nvPr/>
            </p:nvSpPr>
            <p:spPr>
              <a:xfrm>
                <a:off x="5482935" y="2240735"/>
                <a:ext cx="610897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8" name="TextBox 47">
                <a:extLst>
                  <a:ext uri="{FF2B5EF4-FFF2-40B4-BE49-F238E27FC236}">
                    <a16:creationId xmlns:a16="http://schemas.microsoft.com/office/drawing/2014/main" id="{492B6E92-7ED4-0F11-7785-655039C2EFBF}"/>
                  </a:ext>
                </a:extLst>
              </p:cNvPr>
              <p:cNvSpPr txBox="1">
                <a:spLocks noRot="1" noChangeAspect="1" noMove="1" noResize="1" noEditPoints="1" noAdjustHandles="1" noChangeArrowheads="1" noChangeShapeType="1" noTextEdit="1"/>
              </p:cNvSpPr>
              <p:nvPr/>
            </p:nvSpPr>
            <p:spPr>
              <a:xfrm>
                <a:off x="5482935" y="2240735"/>
                <a:ext cx="6108970" cy="460895"/>
              </a:xfrm>
              <a:prstGeom prst="rect">
                <a:avLst/>
              </a:prstGeom>
              <a:blipFill>
                <a:blip r:embed="rId5"/>
                <a:stretch>
                  <a:fillRect l="-149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64B7D02-3614-086B-9393-060DF15A3105}"/>
                  </a:ext>
                </a:extLst>
              </p:cNvPr>
              <p:cNvSpPr txBox="1"/>
              <p:nvPr/>
            </p:nvSpPr>
            <p:spPr>
              <a:xfrm>
                <a:off x="5505123" y="2661801"/>
                <a:ext cx="3484676"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51" name="TextBox 50">
                <a:extLst>
                  <a:ext uri="{FF2B5EF4-FFF2-40B4-BE49-F238E27FC236}">
                    <a16:creationId xmlns:a16="http://schemas.microsoft.com/office/drawing/2014/main" id="{964B7D02-3614-086B-9393-060DF15A3105}"/>
                  </a:ext>
                </a:extLst>
              </p:cNvPr>
              <p:cNvSpPr txBox="1">
                <a:spLocks noRot="1" noChangeAspect="1" noMove="1" noResize="1" noEditPoints="1" noAdjustHandles="1" noChangeArrowheads="1" noChangeShapeType="1" noTextEdit="1"/>
              </p:cNvSpPr>
              <p:nvPr/>
            </p:nvSpPr>
            <p:spPr>
              <a:xfrm>
                <a:off x="5505123" y="2661801"/>
                <a:ext cx="3484676" cy="490519"/>
              </a:xfrm>
              <a:prstGeom prst="rect">
                <a:avLst/>
              </a:prstGeom>
              <a:blipFill>
                <a:blip r:embed="rId6"/>
                <a:stretch>
                  <a:fillRect/>
                </a:stretch>
              </a:blipFill>
            </p:spPr>
            <p:txBody>
              <a:bodyPr/>
              <a:lstStyle/>
              <a:p>
                <a:r>
                  <a:rPr lang="vi-VN">
                    <a:noFill/>
                  </a:rPr>
                  <a:t> </a:t>
                </a:r>
              </a:p>
            </p:txBody>
          </p:sp>
        </mc:Fallback>
      </mc:AlternateContent>
      <p:sp>
        <p:nvSpPr>
          <p:cNvPr id="54" name="TextBox 53">
            <a:extLst>
              <a:ext uri="{FF2B5EF4-FFF2-40B4-BE49-F238E27FC236}">
                <a16:creationId xmlns:a16="http://schemas.microsoft.com/office/drawing/2014/main" id="{F0873B1E-3DAA-E086-2A01-C9E0AC815C56}"/>
              </a:ext>
            </a:extLst>
          </p:cNvPr>
          <p:cNvSpPr txBox="1"/>
          <p:nvPr/>
        </p:nvSpPr>
        <p:spPr>
          <a:xfrm>
            <a:off x="5505123" y="3137486"/>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33B65D96-D221-7C5F-75BB-A40FB95D5B05}"/>
                  </a:ext>
                </a:extLst>
              </p:cNvPr>
              <p:cNvSpPr txBox="1"/>
              <p:nvPr/>
            </p:nvSpPr>
            <p:spPr>
              <a:xfrm>
                <a:off x="8879813" y="2453989"/>
                <a:ext cx="1513093"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33B65D96-D221-7C5F-75BB-A40FB95D5B05}"/>
                  </a:ext>
                </a:extLst>
              </p:cNvPr>
              <p:cNvSpPr txBox="1">
                <a:spLocks noRot="1" noChangeAspect="1" noMove="1" noResize="1" noEditPoints="1" noAdjustHandles="1" noChangeArrowheads="1" noChangeShapeType="1" noTextEdit="1"/>
              </p:cNvSpPr>
              <p:nvPr/>
            </p:nvSpPr>
            <p:spPr>
              <a:xfrm>
                <a:off x="8879813" y="2453989"/>
                <a:ext cx="1513093" cy="749629"/>
              </a:xfrm>
              <a:prstGeom prst="rect">
                <a:avLst/>
              </a:prstGeom>
              <a:blipFill>
                <a:blip r:embed="rId7"/>
                <a:stretch>
                  <a:fillRect b="-13821"/>
                </a:stretch>
              </a:blipFill>
            </p:spPr>
            <p:txBody>
              <a:bodyPr/>
              <a:lstStyle/>
              <a:p>
                <a:r>
                  <a:rPr lang="vi-VN">
                    <a:noFill/>
                  </a:rPr>
                  <a:t> </a:t>
                </a:r>
              </a:p>
            </p:txBody>
          </p:sp>
        </mc:Fallback>
      </mc:AlternateContent>
      <p:cxnSp>
        <p:nvCxnSpPr>
          <p:cNvPr id="56" name="Straight Connector 55">
            <a:extLst>
              <a:ext uri="{FF2B5EF4-FFF2-40B4-BE49-F238E27FC236}">
                <a16:creationId xmlns:a16="http://schemas.microsoft.com/office/drawing/2014/main" id="{01931928-BCA4-933D-9E26-83E8890C9F7C}"/>
              </a:ext>
            </a:extLst>
          </p:cNvPr>
          <p:cNvCxnSpPr>
            <a:cxnSpLocks/>
          </p:cNvCxnSpPr>
          <p:nvPr/>
        </p:nvCxnSpPr>
        <p:spPr>
          <a:xfrm>
            <a:off x="5540952" y="4076525"/>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8D87F81-8664-30EE-8B7C-37F65FFB8CAC}"/>
              </a:ext>
            </a:extLst>
          </p:cNvPr>
          <p:cNvCxnSpPr>
            <a:cxnSpLocks/>
          </p:cNvCxnSpPr>
          <p:nvPr/>
        </p:nvCxnSpPr>
        <p:spPr>
          <a:xfrm>
            <a:off x="5540952" y="4491569"/>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F478AC-4FA0-161F-DCE3-5A3C42275D9E}"/>
              </a:ext>
            </a:extLst>
          </p:cNvPr>
          <p:cNvCxnSpPr>
            <a:cxnSpLocks/>
          </p:cNvCxnSpPr>
          <p:nvPr/>
        </p:nvCxnSpPr>
        <p:spPr>
          <a:xfrm>
            <a:off x="6338623" y="369228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4E8963D-124C-2BEA-2D82-CCE7D7916C66}"/>
                  </a:ext>
                </a:extLst>
              </p:cNvPr>
              <p:cNvSpPr txBox="1"/>
              <p:nvPr/>
            </p:nvSpPr>
            <p:spPr>
              <a:xfrm>
                <a:off x="5465631" y="402990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9" name="TextBox 58">
                <a:extLst>
                  <a:ext uri="{FF2B5EF4-FFF2-40B4-BE49-F238E27FC236}">
                    <a16:creationId xmlns:a16="http://schemas.microsoft.com/office/drawing/2014/main" id="{F4E8963D-124C-2BEA-2D82-CCE7D7916C66}"/>
                  </a:ext>
                </a:extLst>
              </p:cNvPr>
              <p:cNvSpPr txBox="1">
                <a:spLocks noRot="1" noChangeAspect="1" noMove="1" noResize="1" noEditPoints="1" noAdjustHandles="1" noChangeArrowheads="1" noChangeShapeType="1" noTextEdit="1"/>
              </p:cNvSpPr>
              <p:nvPr/>
            </p:nvSpPr>
            <p:spPr>
              <a:xfrm>
                <a:off x="5465631" y="4029904"/>
                <a:ext cx="736534" cy="461665"/>
              </a:xfrm>
              <a:prstGeom prst="rect">
                <a:avLst/>
              </a:prstGeom>
              <a:blipFill>
                <a:blip r:embed="rId8"/>
                <a:stretch>
                  <a:fillRect l="-7500" r="-5833"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8D1B778D-CE59-CC49-6D82-709909483DC5}"/>
                  </a:ext>
                </a:extLst>
              </p:cNvPr>
              <p:cNvSpPr txBox="1"/>
              <p:nvPr/>
            </p:nvSpPr>
            <p:spPr>
              <a:xfrm>
                <a:off x="5756300" y="356823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0" name="TextBox 59">
                <a:extLst>
                  <a:ext uri="{FF2B5EF4-FFF2-40B4-BE49-F238E27FC236}">
                    <a16:creationId xmlns:a16="http://schemas.microsoft.com/office/drawing/2014/main" id="{8D1B778D-CE59-CC49-6D82-709909483DC5}"/>
                  </a:ext>
                </a:extLst>
              </p:cNvPr>
              <p:cNvSpPr txBox="1">
                <a:spLocks noRot="1" noChangeAspect="1" noMove="1" noResize="1" noEditPoints="1" noAdjustHandles="1" noChangeArrowheads="1" noChangeShapeType="1" noTextEdit="1"/>
              </p:cNvSpPr>
              <p:nvPr/>
            </p:nvSpPr>
            <p:spPr>
              <a:xfrm>
                <a:off x="5756300" y="3568238"/>
                <a:ext cx="362440"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3CBBD838-EC75-3609-6BF2-8E5E2BE38C47}"/>
                  </a:ext>
                </a:extLst>
              </p:cNvPr>
              <p:cNvSpPr txBox="1"/>
              <p:nvPr/>
            </p:nvSpPr>
            <p:spPr>
              <a:xfrm>
                <a:off x="5474880" y="485116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1" name="TextBox 60">
                <a:extLst>
                  <a:ext uri="{FF2B5EF4-FFF2-40B4-BE49-F238E27FC236}">
                    <a16:creationId xmlns:a16="http://schemas.microsoft.com/office/drawing/2014/main" id="{3CBBD838-EC75-3609-6BF2-8E5E2BE38C47}"/>
                  </a:ext>
                </a:extLst>
              </p:cNvPr>
              <p:cNvSpPr txBox="1">
                <a:spLocks noRot="1" noChangeAspect="1" noMove="1" noResize="1" noEditPoints="1" noAdjustHandles="1" noChangeArrowheads="1" noChangeShapeType="1" noTextEdit="1"/>
              </p:cNvSpPr>
              <p:nvPr/>
            </p:nvSpPr>
            <p:spPr>
              <a:xfrm>
                <a:off x="5474880" y="4851166"/>
                <a:ext cx="736534" cy="461665"/>
              </a:xfrm>
              <a:prstGeom prst="rect">
                <a:avLst/>
              </a:prstGeom>
              <a:blipFill>
                <a:blip r:embed="rId10"/>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969E0A81-4B44-3851-487E-4BA2ECF5F5EA}"/>
                  </a:ext>
                </a:extLst>
              </p:cNvPr>
              <p:cNvSpPr txBox="1"/>
              <p:nvPr/>
            </p:nvSpPr>
            <p:spPr>
              <a:xfrm>
                <a:off x="6341540" y="354676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969E0A81-4B44-3851-487E-4BA2ECF5F5EA}"/>
                  </a:ext>
                </a:extLst>
              </p:cNvPr>
              <p:cNvSpPr txBox="1">
                <a:spLocks noRot="1" noChangeAspect="1" noMove="1" noResize="1" noEditPoints="1" noAdjustHandles="1" noChangeArrowheads="1" noChangeShapeType="1" noTextEdit="1"/>
              </p:cNvSpPr>
              <p:nvPr/>
            </p:nvSpPr>
            <p:spPr>
              <a:xfrm>
                <a:off x="6341540" y="3546764"/>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C82EAD6-965F-812A-6304-E58F61F0E299}"/>
                  </a:ext>
                </a:extLst>
              </p:cNvPr>
              <p:cNvSpPr txBox="1"/>
              <p:nvPr/>
            </p:nvSpPr>
            <p:spPr>
              <a:xfrm>
                <a:off x="9939835" y="35915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FC82EAD6-965F-812A-6304-E58F61F0E299}"/>
                  </a:ext>
                </a:extLst>
              </p:cNvPr>
              <p:cNvSpPr txBox="1">
                <a:spLocks noRot="1" noChangeAspect="1" noMove="1" noResize="1" noEditPoints="1" noAdjustHandles="1" noChangeArrowheads="1" noChangeShapeType="1" noTextEdit="1"/>
              </p:cNvSpPr>
              <p:nvPr/>
            </p:nvSpPr>
            <p:spPr>
              <a:xfrm>
                <a:off x="9939835" y="3591550"/>
                <a:ext cx="658291" cy="461665"/>
              </a:xfrm>
              <a:prstGeom prst="rect">
                <a:avLst/>
              </a:prstGeom>
              <a:blipFill>
                <a:blip r:embed="rId1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90333F2-91BE-F883-0411-DD35D6BBA2E7}"/>
                  </a:ext>
                </a:extLst>
              </p:cNvPr>
              <p:cNvSpPr txBox="1"/>
              <p:nvPr/>
            </p:nvSpPr>
            <p:spPr>
              <a:xfrm>
                <a:off x="7539414" y="36213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1</m:t>
                      </m:r>
                    </m:oMath>
                  </m:oMathPara>
                </a14:m>
                <a:endParaRPr lang="vi-VN" sz="2400" dirty="0">
                  <a:solidFill>
                    <a:schemeClr val="bg1"/>
                  </a:solidFill>
                </a:endParaRPr>
              </a:p>
            </p:txBody>
          </p:sp>
        </mc:Choice>
        <mc:Fallback xmlns="">
          <p:sp>
            <p:nvSpPr>
              <p:cNvPr id="64" name="TextBox 63">
                <a:extLst>
                  <a:ext uri="{FF2B5EF4-FFF2-40B4-BE49-F238E27FC236}">
                    <a16:creationId xmlns:a16="http://schemas.microsoft.com/office/drawing/2014/main" id="{190333F2-91BE-F883-0411-DD35D6BBA2E7}"/>
                  </a:ext>
                </a:extLst>
              </p:cNvPr>
              <p:cNvSpPr txBox="1">
                <a:spLocks noRot="1" noChangeAspect="1" noMove="1" noResize="1" noEditPoints="1" noAdjustHandles="1" noChangeArrowheads="1" noChangeShapeType="1" noTextEdit="1"/>
              </p:cNvSpPr>
              <p:nvPr/>
            </p:nvSpPr>
            <p:spPr>
              <a:xfrm>
                <a:off x="7539414" y="362138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5CB3A46-A162-CDDB-910F-7A95E3D7D6C0}"/>
                  </a:ext>
                </a:extLst>
              </p:cNvPr>
              <p:cNvSpPr txBox="1"/>
              <p:nvPr/>
            </p:nvSpPr>
            <p:spPr>
              <a:xfrm>
                <a:off x="8725337" y="36213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65" name="TextBox 64">
                <a:extLst>
                  <a:ext uri="{FF2B5EF4-FFF2-40B4-BE49-F238E27FC236}">
                    <a16:creationId xmlns:a16="http://schemas.microsoft.com/office/drawing/2014/main" id="{35CB3A46-A162-CDDB-910F-7A95E3D7D6C0}"/>
                  </a:ext>
                </a:extLst>
              </p:cNvPr>
              <p:cNvSpPr txBox="1">
                <a:spLocks noRot="1" noChangeAspect="1" noMove="1" noResize="1" noEditPoints="1" noAdjustHandles="1" noChangeArrowheads="1" noChangeShapeType="1" noTextEdit="1"/>
              </p:cNvSpPr>
              <p:nvPr/>
            </p:nvSpPr>
            <p:spPr>
              <a:xfrm>
                <a:off x="8725337" y="3621384"/>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DAB1F09-56D0-FB25-78D4-A5476FD868C6}"/>
                  </a:ext>
                </a:extLst>
              </p:cNvPr>
              <p:cNvSpPr txBox="1"/>
              <p:nvPr/>
            </p:nvSpPr>
            <p:spPr>
              <a:xfrm>
                <a:off x="7565063" y="40765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6" name="TextBox 65">
                <a:extLst>
                  <a:ext uri="{FF2B5EF4-FFF2-40B4-BE49-F238E27FC236}">
                    <a16:creationId xmlns:a16="http://schemas.microsoft.com/office/drawing/2014/main" id="{ADAB1F09-56D0-FB25-78D4-A5476FD868C6}"/>
                  </a:ext>
                </a:extLst>
              </p:cNvPr>
              <p:cNvSpPr txBox="1">
                <a:spLocks noRot="1" noChangeAspect="1" noMove="1" noResize="1" noEditPoints="1" noAdjustHandles="1" noChangeArrowheads="1" noChangeShapeType="1" noTextEdit="1"/>
              </p:cNvSpPr>
              <p:nvPr/>
            </p:nvSpPr>
            <p:spPr>
              <a:xfrm>
                <a:off x="7565063" y="407652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3A365860-2F2D-9304-1DD7-8DD7C155F0F0}"/>
                  </a:ext>
                </a:extLst>
              </p:cNvPr>
              <p:cNvSpPr txBox="1"/>
              <p:nvPr/>
            </p:nvSpPr>
            <p:spPr>
              <a:xfrm>
                <a:off x="8743667" y="40463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7" name="TextBox 66">
                <a:extLst>
                  <a:ext uri="{FF2B5EF4-FFF2-40B4-BE49-F238E27FC236}">
                    <a16:creationId xmlns:a16="http://schemas.microsoft.com/office/drawing/2014/main" id="{3A365860-2F2D-9304-1DD7-8DD7C155F0F0}"/>
                  </a:ext>
                </a:extLst>
              </p:cNvPr>
              <p:cNvSpPr txBox="1">
                <a:spLocks noRot="1" noChangeAspect="1" noMove="1" noResize="1" noEditPoints="1" noAdjustHandles="1" noChangeArrowheads="1" noChangeShapeType="1" noTextEdit="1"/>
              </p:cNvSpPr>
              <p:nvPr/>
            </p:nvSpPr>
            <p:spPr>
              <a:xfrm>
                <a:off x="8743667" y="404633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B27530A-F8AB-AC56-41B6-89B236A59235}"/>
                  </a:ext>
                </a:extLst>
              </p:cNvPr>
              <p:cNvSpPr txBox="1"/>
              <p:nvPr/>
            </p:nvSpPr>
            <p:spPr>
              <a:xfrm>
                <a:off x="8190015" y="40400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8" name="TextBox 67">
                <a:extLst>
                  <a:ext uri="{FF2B5EF4-FFF2-40B4-BE49-F238E27FC236}">
                    <a16:creationId xmlns:a16="http://schemas.microsoft.com/office/drawing/2014/main" id="{EB27530A-F8AB-AC56-41B6-89B236A59235}"/>
                  </a:ext>
                </a:extLst>
              </p:cNvPr>
              <p:cNvSpPr txBox="1">
                <a:spLocks noRot="1" noChangeAspect="1" noMove="1" noResize="1" noEditPoints="1" noAdjustHandles="1" noChangeArrowheads="1" noChangeShapeType="1" noTextEdit="1"/>
              </p:cNvSpPr>
              <p:nvPr/>
            </p:nvSpPr>
            <p:spPr>
              <a:xfrm>
                <a:off x="8190015" y="4040059"/>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7586EF4-CD1E-B34F-FE22-20ABB52BD8EF}"/>
                  </a:ext>
                </a:extLst>
              </p:cNvPr>
              <p:cNvSpPr txBox="1"/>
              <p:nvPr/>
            </p:nvSpPr>
            <p:spPr>
              <a:xfrm>
                <a:off x="9322180" y="40239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9" name="TextBox 68">
                <a:extLst>
                  <a:ext uri="{FF2B5EF4-FFF2-40B4-BE49-F238E27FC236}">
                    <a16:creationId xmlns:a16="http://schemas.microsoft.com/office/drawing/2014/main" id="{A7586EF4-CD1E-B34F-FE22-20ABB52BD8EF}"/>
                  </a:ext>
                </a:extLst>
              </p:cNvPr>
              <p:cNvSpPr txBox="1">
                <a:spLocks noRot="1" noChangeAspect="1" noMove="1" noResize="1" noEditPoints="1" noAdjustHandles="1" noChangeArrowheads="1" noChangeShapeType="1" noTextEdit="1"/>
              </p:cNvSpPr>
              <p:nvPr/>
            </p:nvSpPr>
            <p:spPr>
              <a:xfrm>
                <a:off x="9322180" y="402395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8AA3EFC-6CE1-BFFB-F3A8-10CFDAFEBA34}"/>
                  </a:ext>
                </a:extLst>
              </p:cNvPr>
              <p:cNvSpPr txBox="1"/>
              <p:nvPr/>
            </p:nvSpPr>
            <p:spPr>
              <a:xfrm>
                <a:off x="6884869" y="40251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0" name="TextBox 69">
                <a:extLst>
                  <a:ext uri="{FF2B5EF4-FFF2-40B4-BE49-F238E27FC236}">
                    <a16:creationId xmlns:a16="http://schemas.microsoft.com/office/drawing/2014/main" id="{48AA3EFC-6CE1-BFFB-F3A8-10CFDAFEBA34}"/>
                  </a:ext>
                </a:extLst>
              </p:cNvPr>
              <p:cNvSpPr txBox="1">
                <a:spLocks noRot="1" noChangeAspect="1" noMove="1" noResize="1" noEditPoints="1" noAdjustHandles="1" noChangeArrowheads="1" noChangeShapeType="1" noTextEdit="1"/>
              </p:cNvSpPr>
              <p:nvPr/>
            </p:nvSpPr>
            <p:spPr>
              <a:xfrm>
                <a:off x="6884869" y="4025186"/>
                <a:ext cx="658291" cy="461665"/>
              </a:xfrm>
              <a:prstGeom prst="rect">
                <a:avLst/>
              </a:prstGeom>
              <a:blipFill>
                <a:blip r:embed="rId19"/>
                <a:stretch>
                  <a:fillRect/>
                </a:stretch>
              </a:blipFill>
            </p:spPr>
            <p:txBody>
              <a:bodyPr/>
              <a:lstStyle/>
              <a:p>
                <a:r>
                  <a:rPr lang="vi-VN">
                    <a:noFill/>
                  </a:rPr>
                  <a:t> </a:t>
                </a:r>
              </a:p>
            </p:txBody>
          </p:sp>
        </mc:Fallback>
      </mc:AlternateContent>
      <p:cxnSp>
        <p:nvCxnSpPr>
          <p:cNvPr id="71" name="Straight Arrow Connector 70">
            <a:extLst>
              <a:ext uri="{FF2B5EF4-FFF2-40B4-BE49-F238E27FC236}">
                <a16:creationId xmlns:a16="http://schemas.microsoft.com/office/drawing/2014/main" id="{4B4669BC-CBC7-11C4-2060-56DAD45AC7A1}"/>
              </a:ext>
            </a:extLst>
          </p:cNvPr>
          <p:cNvCxnSpPr>
            <a:cxnSpLocks/>
          </p:cNvCxnSpPr>
          <p:nvPr/>
        </p:nvCxnSpPr>
        <p:spPr>
          <a:xfrm flipV="1">
            <a:off x="6824160" y="4882475"/>
            <a:ext cx="748045" cy="64255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D2B5B24-DF8B-BD4E-8246-43380708713F}"/>
              </a:ext>
            </a:extLst>
          </p:cNvPr>
          <p:cNvCxnSpPr>
            <a:cxnSpLocks/>
            <a:stCxn id="77" idx="3"/>
          </p:cNvCxnSpPr>
          <p:nvPr/>
        </p:nvCxnSpPr>
        <p:spPr>
          <a:xfrm flipV="1">
            <a:off x="9383628" y="4932945"/>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8E5F438-CB3D-107C-1270-370A109C76AB}"/>
              </a:ext>
            </a:extLst>
          </p:cNvPr>
          <p:cNvCxnSpPr>
            <a:cxnSpLocks/>
          </p:cNvCxnSpPr>
          <p:nvPr/>
        </p:nvCxnSpPr>
        <p:spPr>
          <a:xfrm>
            <a:off x="8111447" y="4849030"/>
            <a:ext cx="686853" cy="54982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D8D0EFC-5CF1-FF23-2621-0006E4444B12}"/>
                  </a:ext>
                </a:extLst>
              </p:cNvPr>
              <p:cNvSpPr txBox="1"/>
              <p:nvPr/>
            </p:nvSpPr>
            <p:spPr>
              <a:xfrm>
                <a:off x="6328586" y="54880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BD8D0EFC-5CF1-FF23-2621-0006E4444B12}"/>
                  </a:ext>
                </a:extLst>
              </p:cNvPr>
              <p:cNvSpPr txBox="1">
                <a:spLocks noRot="1" noChangeAspect="1" noMove="1" noResize="1" noEditPoints="1" noAdjustHandles="1" noChangeArrowheads="1" noChangeShapeType="1" noTextEdit="1"/>
              </p:cNvSpPr>
              <p:nvPr/>
            </p:nvSpPr>
            <p:spPr>
              <a:xfrm>
                <a:off x="6328586" y="548808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2F4E026-6320-A462-DCB2-80FCF0A36EA9}"/>
                  </a:ext>
                </a:extLst>
              </p:cNvPr>
              <p:cNvSpPr txBox="1"/>
              <p:nvPr/>
            </p:nvSpPr>
            <p:spPr>
              <a:xfrm>
                <a:off x="10014704" y="44208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C2F4E026-6320-A462-DCB2-80FCF0A36EA9}"/>
                  </a:ext>
                </a:extLst>
              </p:cNvPr>
              <p:cNvSpPr txBox="1">
                <a:spLocks noRot="1" noChangeAspect="1" noMove="1" noResize="1" noEditPoints="1" noAdjustHandles="1" noChangeArrowheads="1" noChangeShapeType="1" noTextEdit="1"/>
              </p:cNvSpPr>
              <p:nvPr/>
            </p:nvSpPr>
            <p:spPr>
              <a:xfrm>
                <a:off x="10014704" y="4420810"/>
                <a:ext cx="658291" cy="461665"/>
              </a:xfrm>
              <a:prstGeom prst="rect">
                <a:avLst/>
              </a:prstGeom>
              <a:blipFill>
                <a:blip r:embed="rId2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EE67CB7-B610-5D8A-5B82-44CCA952907C}"/>
                  </a:ext>
                </a:extLst>
              </p:cNvPr>
              <p:cNvSpPr txBox="1"/>
              <p:nvPr/>
            </p:nvSpPr>
            <p:spPr>
              <a:xfrm>
                <a:off x="7552948" y="450358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34</m:t>
                      </m:r>
                    </m:oMath>
                  </m:oMathPara>
                </a14:m>
                <a:endParaRPr lang="vi-VN" sz="2400" dirty="0"/>
              </a:p>
            </p:txBody>
          </p:sp>
        </mc:Choice>
        <mc:Fallback xmlns="">
          <p:sp>
            <p:nvSpPr>
              <p:cNvPr id="76" name="TextBox 75">
                <a:extLst>
                  <a:ext uri="{FF2B5EF4-FFF2-40B4-BE49-F238E27FC236}">
                    <a16:creationId xmlns:a16="http://schemas.microsoft.com/office/drawing/2014/main" id="{1EE67CB7-B610-5D8A-5B82-44CCA952907C}"/>
                  </a:ext>
                </a:extLst>
              </p:cNvPr>
              <p:cNvSpPr txBox="1">
                <a:spLocks noRot="1" noChangeAspect="1" noMove="1" noResize="1" noEditPoints="1" noAdjustHandles="1" noChangeArrowheads="1" noChangeShapeType="1" noTextEdit="1"/>
              </p:cNvSpPr>
              <p:nvPr/>
            </p:nvSpPr>
            <p:spPr>
              <a:xfrm>
                <a:off x="7552948" y="4503588"/>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3DDE20F7-4C05-CD1A-06D2-03E84B150BF5}"/>
                  </a:ext>
                </a:extLst>
              </p:cNvPr>
              <p:cNvSpPr txBox="1"/>
              <p:nvPr/>
            </p:nvSpPr>
            <p:spPr>
              <a:xfrm>
                <a:off x="8725337" y="52739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30</m:t>
                      </m:r>
                    </m:oMath>
                  </m:oMathPara>
                </a14:m>
                <a:endParaRPr lang="vi-VN" sz="2400" dirty="0"/>
              </a:p>
            </p:txBody>
          </p:sp>
        </mc:Choice>
        <mc:Fallback xmlns="">
          <p:sp>
            <p:nvSpPr>
              <p:cNvPr id="77" name="TextBox 76">
                <a:extLst>
                  <a:ext uri="{FF2B5EF4-FFF2-40B4-BE49-F238E27FC236}">
                    <a16:creationId xmlns:a16="http://schemas.microsoft.com/office/drawing/2014/main" id="{3DDE20F7-4C05-CD1A-06D2-03E84B150BF5}"/>
                  </a:ext>
                </a:extLst>
              </p:cNvPr>
              <p:cNvSpPr txBox="1">
                <a:spLocks noRot="1" noChangeAspect="1" noMove="1" noResize="1" noEditPoints="1" noAdjustHandles="1" noChangeArrowheads="1" noChangeShapeType="1" noTextEdit="1"/>
              </p:cNvSpPr>
              <p:nvPr/>
            </p:nvSpPr>
            <p:spPr>
              <a:xfrm>
                <a:off x="8725337" y="5273978"/>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1FB7EC37-F5A0-C0FA-A9F5-0C5BD1FDEA93}"/>
                  </a:ext>
                </a:extLst>
              </p:cNvPr>
              <p:cNvSpPr txBox="1"/>
              <p:nvPr/>
            </p:nvSpPr>
            <p:spPr>
              <a:xfrm>
                <a:off x="5380007" y="5831635"/>
                <a:ext cx="665998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5" name="TextBox 84">
                <a:extLst>
                  <a:ext uri="{FF2B5EF4-FFF2-40B4-BE49-F238E27FC236}">
                    <a16:creationId xmlns:a16="http://schemas.microsoft.com/office/drawing/2014/main" id="{1FB7EC37-F5A0-C0FA-A9F5-0C5BD1FDEA93}"/>
                  </a:ext>
                </a:extLst>
              </p:cNvPr>
              <p:cNvSpPr txBox="1">
                <a:spLocks noRot="1" noChangeAspect="1" noMove="1" noResize="1" noEditPoints="1" noAdjustHandles="1" noChangeArrowheads="1" noChangeShapeType="1" noTextEdit="1"/>
              </p:cNvSpPr>
              <p:nvPr/>
            </p:nvSpPr>
            <p:spPr>
              <a:xfrm>
                <a:off x="5380007" y="5831635"/>
                <a:ext cx="6659980" cy="460895"/>
              </a:xfrm>
              <a:prstGeom prst="rect">
                <a:avLst/>
              </a:prstGeom>
              <a:blipFill>
                <a:blip r:embed="rId24"/>
                <a:stretch>
                  <a:fillRect l="-146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255DCC4-1CE0-4E40-FC2E-9CDD2DCCD18E}"/>
                  </a:ext>
                </a:extLst>
              </p:cNvPr>
              <p:cNvSpPr txBox="1"/>
              <p:nvPr/>
            </p:nvSpPr>
            <p:spPr>
              <a:xfrm>
                <a:off x="5381892" y="6289701"/>
                <a:ext cx="68101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8" name="TextBox 87">
                <a:extLst>
                  <a:ext uri="{FF2B5EF4-FFF2-40B4-BE49-F238E27FC236}">
                    <a16:creationId xmlns:a16="http://schemas.microsoft.com/office/drawing/2014/main" id="{C255DCC4-1CE0-4E40-FC2E-9CDD2DCCD18E}"/>
                  </a:ext>
                </a:extLst>
              </p:cNvPr>
              <p:cNvSpPr txBox="1">
                <a:spLocks noRot="1" noChangeAspect="1" noMove="1" noResize="1" noEditPoints="1" noAdjustHandles="1" noChangeArrowheads="1" noChangeShapeType="1" noTextEdit="1"/>
              </p:cNvSpPr>
              <p:nvPr/>
            </p:nvSpPr>
            <p:spPr>
              <a:xfrm>
                <a:off x="5381892" y="6289701"/>
                <a:ext cx="6810107" cy="460895"/>
              </a:xfrm>
              <a:prstGeom prst="rect">
                <a:avLst/>
              </a:prstGeom>
              <a:blipFill>
                <a:blip r:embed="rId25"/>
                <a:stretch>
                  <a:fillRect l="-143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C0AA0BDD-AEEF-9C3E-38C9-025A8ACF2198}"/>
                  </a:ext>
                </a:extLst>
              </p:cNvPr>
              <p:cNvSpPr txBox="1"/>
              <p:nvPr/>
            </p:nvSpPr>
            <p:spPr>
              <a:xfrm>
                <a:off x="312189" y="1763884"/>
                <a:ext cx="5074319" cy="1200329"/>
              </a:xfrm>
              <a:prstGeom prst="rect">
                <a:avLst/>
              </a:prstGeom>
              <a:noFill/>
            </p:spPr>
            <p:txBody>
              <a:bodyPr wrap="square">
                <a:spAutoFit/>
              </a:bodyPr>
              <a:lstStyle/>
              <a:p>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Từ định lí trên ta có các bước tìm cực trị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 sau:</a:t>
                </a:r>
              </a:p>
            </p:txBody>
          </p:sp>
        </mc:Choice>
        <mc:Fallback xmlns="">
          <p:sp>
            <p:nvSpPr>
              <p:cNvPr id="89" name="TextBox 88">
                <a:extLst>
                  <a:ext uri="{FF2B5EF4-FFF2-40B4-BE49-F238E27FC236}">
                    <a16:creationId xmlns:a16="http://schemas.microsoft.com/office/drawing/2014/main" id="{C0AA0BDD-AEEF-9C3E-38C9-025A8ACF2198}"/>
                  </a:ext>
                </a:extLst>
              </p:cNvPr>
              <p:cNvSpPr txBox="1">
                <a:spLocks noRot="1" noChangeAspect="1" noMove="1" noResize="1" noEditPoints="1" noAdjustHandles="1" noChangeArrowheads="1" noChangeShapeType="1" noTextEdit="1"/>
              </p:cNvSpPr>
              <p:nvPr/>
            </p:nvSpPr>
            <p:spPr>
              <a:xfrm>
                <a:off x="312189" y="1763884"/>
                <a:ext cx="5074319" cy="1200329"/>
              </a:xfrm>
              <a:prstGeom prst="rect">
                <a:avLst/>
              </a:prstGeom>
              <a:blipFill>
                <a:blip r:embed="rId26"/>
                <a:stretch>
                  <a:fillRect l="-1801" t="-4061" b="-10660"/>
                </a:stretch>
              </a:blipFill>
            </p:spPr>
            <p:txBody>
              <a:bodyPr/>
              <a:lstStyle/>
              <a:p>
                <a:r>
                  <a:rPr lang="vi-VN">
                    <a:noFill/>
                  </a:rPr>
                  <a:t> </a:t>
                </a:r>
              </a:p>
            </p:txBody>
          </p:sp>
        </mc:Fallback>
      </mc:AlternateContent>
    </p:spTree>
    <p:extLst>
      <p:ext uri="{BB962C8B-B14F-4D97-AF65-F5344CB8AC3E}">
        <p14:creationId xmlns:p14="http://schemas.microsoft.com/office/powerpoint/2010/main" val="22910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4" grpId="0"/>
      <p:bldP spid="45" grpId="0"/>
      <p:bldP spid="48" grpId="0"/>
      <p:bldP spid="51" grpId="0"/>
      <p:bldP spid="54" grpId="0"/>
      <p:bldP spid="55" grpId="0"/>
      <p:bldP spid="59" grpId="0"/>
      <p:bldP spid="60" grpId="0"/>
      <p:bldP spid="61" grpId="0"/>
      <p:bldP spid="62" grpId="0"/>
      <p:bldP spid="63" grpId="0"/>
      <p:bldP spid="64" grpId="0"/>
      <p:bldP spid="65" grpId="0"/>
      <p:bldP spid="66" grpId="0"/>
      <p:bldP spid="67" grpId="0"/>
      <p:bldP spid="68" grpId="0"/>
      <p:bldP spid="69" grpId="0"/>
      <p:bldP spid="70" grpId="0"/>
      <p:bldP spid="74" grpId="0"/>
      <p:bldP spid="75" grpId="0"/>
      <p:bldP spid="76" grpId="0"/>
      <p:bldP spid="77" grpId="0"/>
      <p:bldP spid="85" grpId="0"/>
      <p:bldP spid="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44049" y="2670184"/>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19312" y="268027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87632" y="260439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I</a:t>
            </a:r>
          </a:p>
        </p:txBody>
      </p:sp>
      <p:sp>
        <p:nvSpPr>
          <p:cNvPr id="23" name="Arrow: Chevron 22">
            <a:extLst>
              <a:ext uri="{FF2B5EF4-FFF2-40B4-BE49-F238E27FC236}">
                <a16:creationId xmlns:a16="http://schemas.microsoft.com/office/drawing/2014/main" id="{750B007C-F456-EB48-B84D-12FE3C4ADAE3}"/>
              </a:ext>
            </a:extLst>
          </p:cNvPr>
          <p:cNvSpPr/>
          <p:nvPr/>
        </p:nvSpPr>
        <p:spPr>
          <a:xfrm>
            <a:off x="5218872" y="268838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5161082" y="268910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5106334" y="268734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5048751" y="268734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5000084" y="269087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14127" y="2677675"/>
            <a:ext cx="6041713" cy="615553"/>
          </a:xfrm>
          <a:prstGeom prst="rect">
            <a:avLst/>
          </a:prstGeom>
          <a:noFill/>
        </p:spPr>
        <p:txBody>
          <a:bodyPr wrap="square" rtlCol="0">
            <a:spAutoFit/>
          </a:bodyPr>
          <a:lstStyle/>
          <a:p>
            <a:r>
              <a:rPr lang="en-US" sz="3400" b="1" dirty="0">
                <a:solidFill>
                  <a:schemeClr val="bg1"/>
                </a:solidFill>
              </a:rPr>
              <a:t>TÍNH ĐƠN ĐIỆU CỦA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1848742" y="477386"/>
            <a:ext cx="9051494" cy="707886"/>
          </a:xfrm>
          <a:prstGeom prst="rect">
            <a:avLst/>
          </a:prstGeom>
          <a:noFill/>
          <a:ln>
            <a:noFill/>
          </a:ln>
        </p:spPr>
        <p:txBody>
          <a:bodyPr wrap="square" rtlCol="0">
            <a:spAutoFit/>
          </a:bodyPr>
          <a:lstStyle/>
          <a:p>
            <a:r>
              <a:rPr lang="en-US" sz="4000" b="1" dirty="0">
                <a:solidFill>
                  <a:srgbClr val="FFFF00"/>
                </a:solidFill>
              </a:rPr>
              <a:t>TÍNH ĐƠN ĐIỆU VÀ CỰC TRỊ CỦA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1</a:t>
            </a:r>
            <a:endParaRPr lang="en-US" sz="4000" dirty="0">
              <a:solidFill>
                <a:srgbClr val="0000FF"/>
              </a:solidFill>
            </a:endParaRPr>
          </a:p>
        </p:txBody>
      </p:sp>
      <p:sp>
        <p:nvSpPr>
          <p:cNvPr id="38" name="Arrow: Pentagon 37">
            <a:extLst>
              <a:ext uri="{FF2B5EF4-FFF2-40B4-BE49-F238E27FC236}">
                <a16:creationId xmlns:a16="http://schemas.microsoft.com/office/drawing/2014/main" id="{413F74F7-2B32-52FE-5C24-9213912AE2C2}"/>
              </a:ext>
            </a:extLst>
          </p:cNvPr>
          <p:cNvSpPr/>
          <p:nvPr/>
        </p:nvSpPr>
        <p:spPr>
          <a:xfrm>
            <a:off x="944048" y="4311205"/>
            <a:ext cx="720439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39" name="Rectangle: Rounded Corners 38">
            <a:extLst>
              <a:ext uri="{FF2B5EF4-FFF2-40B4-BE49-F238E27FC236}">
                <a16:creationId xmlns:a16="http://schemas.microsoft.com/office/drawing/2014/main" id="{439C2E80-1C3D-66B3-E43F-AFD40ABC78A2}"/>
              </a:ext>
            </a:extLst>
          </p:cNvPr>
          <p:cNvSpPr/>
          <p:nvPr/>
        </p:nvSpPr>
        <p:spPr>
          <a:xfrm rot="18719252">
            <a:off x="619311" y="432130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Chevron 40">
            <a:extLst>
              <a:ext uri="{FF2B5EF4-FFF2-40B4-BE49-F238E27FC236}">
                <a16:creationId xmlns:a16="http://schemas.microsoft.com/office/drawing/2014/main" id="{7097A6E2-EE8B-2A70-46D4-3B535AC7D859}"/>
              </a:ext>
            </a:extLst>
          </p:cNvPr>
          <p:cNvSpPr/>
          <p:nvPr/>
        </p:nvSpPr>
        <p:spPr>
          <a:xfrm>
            <a:off x="5211908" y="4329402"/>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hevron 41">
            <a:extLst>
              <a:ext uri="{FF2B5EF4-FFF2-40B4-BE49-F238E27FC236}">
                <a16:creationId xmlns:a16="http://schemas.microsoft.com/office/drawing/2014/main" id="{4E774D1F-8D38-A655-6BF3-A4BD300F15D7}"/>
              </a:ext>
            </a:extLst>
          </p:cNvPr>
          <p:cNvSpPr/>
          <p:nvPr/>
        </p:nvSpPr>
        <p:spPr>
          <a:xfrm>
            <a:off x="5154118" y="4330130"/>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42">
            <a:extLst>
              <a:ext uri="{FF2B5EF4-FFF2-40B4-BE49-F238E27FC236}">
                <a16:creationId xmlns:a16="http://schemas.microsoft.com/office/drawing/2014/main" id="{54D415F4-5EE2-1414-0B79-0FE6F56F848A}"/>
              </a:ext>
            </a:extLst>
          </p:cNvPr>
          <p:cNvSpPr/>
          <p:nvPr/>
        </p:nvSpPr>
        <p:spPr>
          <a:xfrm>
            <a:off x="5099370" y="4328363"/>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hevron 43">
            <a:extLst>
              <a:ext uri="{FF2B5EF4-FFF2-40B4-BE49-F238E27FC236}">
                <a16:creationId xmlns:a16="http://schemas.microsoft.com/office/drawing/2014/main" id="{BB696183-5CCA-788A-05EB-99CA0FF56902}"/>
              </a:ext>
            </a:extLst>
          </p:cNvPr>
          <p:cNvSpPr/>
          <p:nvPr/>
        </p:nvSpPr>
        <p:spPr>
          <a:xfrm>
            <a:off x="5041787" y="4328363"/>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hevron 44">
            <a:extLst>
              <a:ext uri="{FF2B5EF4-FFF2-40B4-BE49-F238E27FC236}">
                <a16:creationId xmlns:a16="http://schemas.microsoft.com/office/drawing/2014/main" id="{7D560CCE-618F-17BF-0BFD-18681D3DFAD2}"/>
              </a:ext>
            </a:extLst>
          </p:cNvPr>
          <p:cNvSpPr/>
          <p:nvPr/>
        </p:nvSpPr>
        <p:spPr>
          <a:xfrm>
            <a:off x="4993120" y="4331897"/>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7EAE41FB-3F86-6AE8-DF21-0AF206505CB2}"/>
              </a:ext>
            </a:extLst>
          </p:cNvPr>
          <p:cNvSpPr txBox="1"/>
          <p:nvPr/>
        </p:nvSpPr>
        <p:spPr>
          <a:xfrm>
            <a:off x="1314125" y="4318696"/>
            <a:ext cx="9052703" cy="615553"/>
          </a:xfrm>
          <a:prstGeom prst="rect">
            <a:avLst/>
          </a:prstGeom>
          <a:noFill/>
        </p:spPr>
        <p:txBody>
          <a:bodyPr wrap="square" rtlCol="0">
            <a:spAutoFit/>
          </a:bodyPr>
          <a:lstStyle/>
          <a:p>
            <a:r>
              <a:rPr lang="en-US" sz="3400" b="1" dirty="0">
                <a:solidFill>
                  <a:schemeClr val="bg1"/>
                </a:solidFill>
              </a:rPr>
              <a:t>CỰC TRỊ CỦA HÀM SỐ</a:t>
            </a:r>
            <a:endParaRPr lang="en-AU" sz="3400" b="1" dirty="0">
              <a:solidFill>
                <a:schemeClr val="bg1"/>
              </a:solidFill>
            </a:endParaRPr>
          </a:p>
        </p:txBody>
      </p:sp>
      <p:sp>
        <p:nvSpPr>
          <p:cNvPr id="2" name="TextBox 1">
            <a:extLst>
              <a:ext uri="{FF2B5EF4-FFF2-40B4-BE49-F238E27FC236}">
                <a16:creationId xmlns:a16="http://schemas.microsoft.com/office/drawing/2014/main" id="{A5A73504-8911-04B3-49DC-524613C76100}"/>
              </a:ext>
            </a:extLst>
          </p:cNvPr>
          <p:cNvSpPr txBox="1"/>
          <p:nvPr/>
        </p:nvSpPr>
        <p:spPr>
          <a:xfrm>
            <a:off x="614630" y="426475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8" grpId="0" animBg="1"/>
      <p:bldP spid="39" grpId="0" animBg="1"/>
      <p:bldP spid="41" grpId="0" animBg="1"/>
      <p:bldP spid="42" grpId="0" animBg="1"/>
      <p:bldP spid="43" grpId="0" animBg="1"/>
      <p:bldP spid="44" grpId="0" animBg="1"/>
      <p:bldP spid="45" grpId="0" animBg="1"/>
      <p:bldP spid="4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EB41E-82F7-A6A3-098C-605E7BCFF933}"/>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013B6595-24D4-6B90-CF54-1219A17404F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D42CBAA-A3B1-A6AB-D0CA-48EE1D449731}"/>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E836E21-C6C8-E667-C310-0374C24F17A9}"/>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C45A15D-41D6-9329-B4F6-2619D8D2B5E0}"/>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4E226BB-35BD-0395-87C7-71BC0209B25D}"/>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8A33B1-FE27-8955-6589-9730EB3FD3F7}"/>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E7EE1C-58CF-CF8B-4C0A-9FEB06192A99}"/>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064D6E-F908-4F48-45F1-FE536DF4BDF4}"/>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A554C4F3-5911-C084-99AF-12551AA7D714}"/>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5EC5EC70-BD61-00B5-F6A8-1E6748C1A0B5}"/>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5D49EBC-3F09-6C5C-289F-1F756E02F39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4CD80AED-E105-2522-D310-DAE65F1323D0}"/>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FF1223DF-212E-CBFC-1CBA-D0C42D93AE63}"/>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9D906644-AE6C-0CC7-EEF1-241FE9E627EE}"/>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F739CB94-823E-1D0B-5C2A-090EDBA46CF0}"/>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E0BD72CF-F970-066E-AFDE-4F0BCACE8179}"/>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C26CC4-9B19-9119-37D4-BEF428B3C6F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08BA7816-0CB4-47BB-0149-7BE5AE12CC83}"/>
              </a:ext>
            </a:extLst>
          </p:cNvPr>
          <p:cNvSpPr txBox="1"/>
          <p:nvPr/>
        </p:nvSpPr>
        <p:spPr>
          <a:xfrm>
            <a:off x="70648" y="1207624"/>
            <a:ext cx="4716505" cy="460895"/>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niệm</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BB2903D8-5E93-AD04-2EDD-3A266EDA143B}"/>
              </a:ext>
            </a:extLst>
          </p:cNvPr>
          <p:cNvSpPr/>
          <p:nvPr/>
        </p:nvSpPr>
        <p:spPr>
          <a:xfrm>
            <a:off x="80513" y="1722666"/>
            <a:ext cx="5094603" cy="493681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B720A7D-0646-6C6E-1D1E-4705D481AC65}"/>
                  </a:ext>
                </a:extLst>
              </p:cNvPr>
              <p:cNvSpPr txBox="1"/>
              <p:nvPr/>
            </p:nvSpPr>
            <p:spPr>
              <a:xfrm>
                <a:off x="312189" y="1763884"/>
                <a:ext cx="5074319" cy="1200329"/>
              </a:xfrm>
              <a:prstGeom prst="rect">
                <a:avLst/>
              </a:prstGeom>
              <a:noFill/>
            </p:spPr>
            <p:txBody>
              <a:bodyPr wrap="square">
                <a:spAutoFit/>
              </a:bodyPr>
              <a:lstStyle/>
              <a:p>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Từ định lí trên ta có các bước tìm cực trị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 sau:</a:t>
                </a:r>
              </a:p>
            </p:txBody>
          </p:sp>
        </mc:Choice>
        <mc:Fallback xmlns="">
          <p:sp>
            <p:nvSpPr>
              <p:cNvPr id="36" name="TextBox 35">
                <a:extLst>
                  <a:ext uri="{FF2B5EF4-FFF2-40B4-BE49-F238E27FC236}">
                    <a16:creationId xmlns:a16="http://schemas.microsoft.com/office/drawing/2014/main" id="{EB720A7D-0646-6C6E-1D1E-4705D481AC65}"/>
                  </a:ext>
                </a:extLst>
              </p:cNvPr>
              <p:cNvSpPr txBox="1">
                <a:spLocks noRot="1" noChangeAspect="1" noMove="1" noResize="1" noEditPoints="1" noAdjustHandles="1" noChangeArrowheads="1" noChangeShapeType="1" noTextEdit="1"/>
              </p:cNvSpPr>
              <p:nvPr/>
            </p:nvSpPr>
            <p:spPr>
              <a:xfrm>
                <a:off x="312189" y="1763884"/>
                <a:ext cx="5074319" cy="1200329"/>
              </a:xfrm>
              <a:prstGeom prst="rect">
                <a:avLst/>
              </a:prstGeom>
              <a:blipFill>
                <a:blip r:embed="rId3"/>
                <a:stretch>
                  <a:fillRect l="-1801" t="-4061" b="-10660"/>
                </a:stretch>
              </a:blipFill>
            </p:spPr>
            <p:txBody>
              <a:bodyPr/>
              <a:lstStyle/>
              <a:p>
                <a:r>
                  <a:rPr lang="vi-VN">
                    <a:noFill/>
                  </a:rPr>
                  <a:t> </a:t>
                </a:r>
              </a:p>
            </p:txBody>
          </p:sp>
        </mc:Fallback>
      </mc:AlternateContent>
      <p:sp>
        <p:nvSpPr>
          <p:cNvPr id="37" name="TextBox 36">
            <a:extLst>
              <a:ext uri="{FF2B5EF4-FFF2-40B4-BE49-F238E27FC236}">
                <a16:creationId xmlns:a16="http://schemas.microsoft.com/office/drawing/2014/main" id="{EA0BA67E-7C19-BC74-CE5E-A7D39C5B382A}"/>
              </a:ext>
            </a:extLst>
          </p:cNvPr>
          <p:cNvSpPr txBox="1"/>
          <p:nvPr/>
        </p:nvSpPr>
        <p:spPr>
          <a:xfrm>
            <a:off x="127791" y="3071437"/>
            <a:ext cx="4395571"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B1. </a:t>
            </a:r>
            <a:r>
              <a:rPr lang="vi-VN" sz="2400" kern="100" dirty="0">
                <a:solidFill>
                  <a:schemeClr val="bg1"/>
                </a:solidFill>
                <a:effectLst/>
                <a:latin typeface="+mj-lt"/>
                <a:ea typeface="Arial" panose="020B0604020202020204" pitchFamily="34" charset="0"/>
                <a:cs typeface="Times New Roman" panose="02020603050405020304" pitchFamily="18" charset="0"/>
              </a:rPr>
              <a:t>Tìm tập xác định của hàm số.</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1C1518F-CA55-BFB3-6F41-C776D5B9504F}"/>
                  </a:ext>
                </a:extLst>
              </p:cNvPr>
              <p:cNvSpPr txBox="1"/>
              <p:nvPr/>
            </p:nvSpPr>
            <p:spPr>
              <a:xfrm>
                <a:off x="127792" y="3532332"/>
                <a:ext cx="4794405" cy="1627369"/>
              </a:xfrm>
              <a:prstGeom prst="rect">
                <a:avLst/>
              </a:prstGeom>
              <a:noFill/>
            </p:spPr>
            <p:txBody>
              <a:bodyPr wrap="square">
                <a:spAutoFit/>
              </a:bodyPr>
              <a:lstStyle/>
              <a:p>
                <a:pPr algn="just"/>
                <a:r>
                  <a:rPr lang="vi-VN" sz="2400" b="1" kern="100" dirty="0">
                    <a:solidFill>
                      <a:schemeClr val="accent2"/>
                    </a:solidFill>
                    <a:effectLst/>
                    <a:latin typeface="+mj-lt"/>
                    <a:ea typeface="Arial" panose="020B0604020202020204" pitchFamily="34" charset="0"/>
                    <a:cs typeface="Times New Roman" panose="02020603050405020304" pitchFamily="18" charset="0"/>
                  </a:rPr>
                  <a:t>B2. </a:t>
                </a:r>
                <a:r>
                  <a:rPr lang="vi-VN" sz="2400" kern="100" dirty="0">
                    <a:solidFill>
                      <a:schemeClr val="bg1"/>
                    </a:solidFill>
                    <a:effectLst/>
                    <a:latin typeface="+mj-lt"/>
                    <a:ea typeface="Arial" panose="020B0604020202020204" pitchFamily="34" charset="0"/>
                    <a:cs typeface="Times New Roman" panose="02020603050405020304" pitchFamily="18" charset="0"/>
                  </a:rPr>
                  <a:t>Tính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điểm mà tại đó đạo hàm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đạo hàm không </a:t>
                </a:r>
              </a:p>
              <a:p>
                <a:pPr algn="just"/>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tồn tại. </a:t>
                </a:r>
              </a:p>
            </p:txBody>
          </p:sp>
        </mc:Choice>
        <mc:Fallback xmlns="">
          <p:sp>
            <p:nvSpPr>
              <p:cNvPr id="38" name="TextBox 37">
                <a:extLst>
                  <a:ext uri="{FF2B5EF4-FFF2-40B4-BE49-F238E27FC236}">
                    <a16:creationId xmlns:a16="http://schemas.microsoft.com/office/drawing/2014/main" id="{41C1518F-CA55-BFB3-6F41-C776D5B9504F}"/>
                  </a:ext>
                </a:extLst>
              </p:cNvPr>
              <p:cNvSpPr txBox="1">
                <a:spLocks noRot="1" noChangeAspect="1" noMove="1" noResize="1" noEditPoints="1" noAdjustHandles="1" noChangeArrowheads="1" noChangeShapeType="1" noTextEdit="1"/>
              </p:cNvSpPr>
              <p:nvPr/>
            </p:nvSpPr>
            <p:spPr>
              <a:xfrm>
                <a:off x="127792" y="3532332"/>
                <a:ext cx="4794405" cy="1627369"/>
              </a:xfrm>
              <a:prstGeom prst="rect">
                <a:avLst/>
              </a:prstGeom>
              <a:blipFill>
                <a:blip r:embed="rId4"/>
                <a:stretch>
                  <a:fillRect l="-2036" t="-1124" b="-7865"/>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CEB519F2-5168-ED2A-54E6-92FBCD3A3E0F}"/>
              </a:ext>
            </a:extLst>
          </p:cNvPr>
          <p:cNvSpPr txBox="1"/>
          <p:nvPr/>
        </p:nvSpPr>
        <p:spPr>
          <a:xfrm>
            <a:off x="127793" y="5043916"/>
            <a:ext cx="4794404"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B3. </a:t>
            </a: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40" name="TextBox 39">
            <a:extLst>
              <a:ext uri="{FF2B5EF4-FFF2-40B4-BE49-F238E27FC236}">
                <a16:creationId xmlns:a16="http://schemas.microsoft.com/office/drawing/2014/main" id="{0B431002-6A24-3893-42A5-637869F56881}"/>
              </a:ext>
            </a:extLst>
          </p:cNvPr>
          <p:cNvSpPr txBox="1"/>
          <p:nvPr/>
        </p:nvSpPr>
        <p:spPr>
          <a:xfrm>
            <a:off x="130116" y="5494092"/>
            <a:ext cx="4597568" cy="830997"/>
          </a:xfrm>
          <a:prstGeom prst="rect">
            <a:avLst/>
          </a:prstGeom>
          <a:noFill/>
        </p:spPr>
        <p:txBody>
          <a:bodyPr wrap="square">
            <a:spAutoFit/>
          </a:bodyPr>
          <a:lstStyle/>
          <a:p>
            <a:r>
              <a:rPr lang="vi-VN" sz="2400" b="1" kern="100" dirty="0">
                <a:solidFill>
                  <a:schemeClr val="accent2"/>
                </a:solidFill>
                <a:effectLst/>
                <a:latin typeface="+mj-lt"/>
                <a:ea typeface="Arial" panose="020B0604020202020204" pitchFamily="34" charset="0"/>
                <a:cs typeface="Times New Roman" panose="02020603050405020304" pitchFamily="18" charset="0"/>
              </a:rPr>
              <a:t>B4. </a:t>
            </a: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suy ra các </a:t>
            </a:r>
          </a:p>
          <a:p>
            <a:r>
              <a:rPr lang="vi-VN" sz="2400" kern="100" dirty="0">
                <a:solidFill>
                  <a:schemeClr val="bg1"/>
                </a:solidFill>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cực trị của hàm số.</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2E38B0A-6F56-21CC-237A-5259F00ACFEB}"/>
                  </a:ext>
                </a:extLst>
              </p:cNvPr>
              <p:cNvSpPr txBox="1"/>
              <p:nvPr/>
            </p:nvSpPr>
            <p:spPr>
              <a:xfrm>
                <a:off x="5336114" y="972511"/>
                <a:ext cx="6775373" cy="2374368"/>
              </a:xfrm>
              <a:prstGeom prst="rect">
                <a:avLst/>
              </a:prstGeom>
              <a:noFill/>
            </p:spPr>
            <p:txBody>
              <a:bodyPr wrap="square">
                <a:spAutoFit/>
              </a:bodyPr>
              <a:lstStyle/>
              <a:p>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Nếu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đổi dấu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qua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phải là điểm cực trị của hàm số. Chẳng hạn,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a:p>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phải là điểm cực trị của hàm số (H.1.10).</a:t>
                </a:r>
              </a:p>
            </p:txBody>
          </p:sp>
        </mc:Choice>
        <mc:Fallback xmlns="">
          <p:sp>
            <p:nvSpPr>
              <p:cNvPr id="22" name="TextBox 21">
                <a:extLst>
                  <a:ext uri="{FF2B5EF4-FFF2-40B4-BE49-F238E27FC236}">
                    <a16:creationId xmlns:a16="http://schemas.microsoft.com/office/drawing/2014/main" id="{B2E38B0A-6F56-21CC-237A-5259F00ACFEB}"/>
                  </a:ext>
                </a:extLst>
              </p:cNvPr>
              <p:cNvSpPr txBox="1">
                <a:spLocks noRot="1" noChangeAspect="1" noMove="1" noResize="1" noEditPoints="1" noAdjustHandles="1" noChangeArrowheads="1" noChangeShapeType="1" noTextEdit="1"/>
              </p:cNvSpPr>
              <p:nvPr/>
            </p:nvSpPr>
            <p:spPr>
              <a:xfrm>
                <a:off x="5336114" y="972511"/>
                <a:ext cx="6775373" cy="2374368"/>
              </a:xfrm>
              <a:prstGeom prst="rect">
                <a:avLst/>
              </a:prstGeom>
              <a:blipFill>
                <a:blip r:embed="rId5"/>
                <a:stretch>
                  <a:fillRect l="-1349" t="-2057" b="-2314"/>
                </a:stretch>
              </a:blipFill>
            </p:spPr>
            <p:txBody>
              <a:bodyPr/>
              <a:lstStyle/>
              <a:p>
                <a:r>
                  <a:rPr lang="vi-VN">
                    <a:noFill/>
                  </a:rPr>
                  <a:t> </a:t>
                </a:r>
              </a:p>
            </p:txBody>
          </p:sp>
        </mc:Fallback>
      </mc:AlternateContent>
      <p:sp>
        <p:nvSpPr>
          <p:cNvPr id="24" name="Freeform: Shape 23">
            <a:extLst>
              <a:ext uri="{FF2B5EF4-FFF2-40B4-BE49-F238E27FC236}">
                <a16:creationId xmlns:a16="http://schemas.microsoft.com/office/drawing/2014/main" id="{20638940-BD17-37DF-CC07-0FF85DF74536}"/>
              </a:ext>
            </a:extLst>
          </p:cNvPr>
          <p:cNvSpPr/>
          <p:nvPr/>
        </p:nvSpPr>
        <p:spPr>
          <a:xfrm>
            <a:off x="7780020" y="3672840"/>
            <a:ext cx="1346200" cy="2484120"/>
          </a:xfrm>
          <a:custGeom>
            <a:avLst/>
            <a:gdLst>
              <a:gd name="connsiteX0" fmla="*/ 0 w 1239520"/>
              <a:gd name="connsiteY0" fmla="*/ 2484120 h 2484120"/>
              <a:gd name="connsiteX1" fmla="*/ 45720 w 1239520"/>
              <a:gd name="connsiteY1" fmla="*/ 2189480 h 2484120"/>
              <a:gd name="connsiteX2" fmla="*/ 127000 w 1239520"/>
              <a:gd name="connsiteY2" fmla="*/ 1920240 h 2484120"/>
              <a:gd name="connsiteX3" fmla="*/ 264160 w 1239520"/>
              <a:gd name="connsiteY3" fmla="*/ 1696720 h 2484120"/>
              <a:gd name="connsiteX4" fmla="*/ 401320 w 1239520"/>
              <a:gd name="connsiteY4" fmla="*/ 1584960 h 2484120"/>
              <a:gd name="connsiteX5" fmla="*/ 502920 w 1239520"/>
              <a:gd name="connsiteY5" fmla="*/ 153416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20240 h 2484120"/>
              <a:gd name="connsiteX3" fmla="*/ 264160 w 1239520"/>
              <a:gd name="connsiteY3" fmla="*/ 1696720 h 2484120"/>
              <a:gd name="connsiteX4" fmla="*/ 401320 w 1239520"/>
              <a:gd name="connsiteY4" fmla="*/ 158496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20240 h 2484120"/>
              <a:gd name="connsiteX3" fmla="*/ 264160 w 1239520"/>
              <a:gd name="connsiteY3" fmla="*/ 1696720 h 2484120"/>
              <a:gd name="connsiteX4" fmla="*/ 370840 w 1239520"/>
              <a:gd name="connsiteY4" fmla="*/ 158496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35480 h 2484120"/>
              <a:gd name="connsiteX3" fmla="*/ 264160 w 1239520"/>
              <a:gd name="connsiteY3" fmla="*/ 1696720 h 2484120"/>
              <a:gd name="connsiteX4" fmla="*/ 370840 w 1239520"/>
              <a:gd name="connsiteY4" fmla="*/ 158496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35480 h 2484120"/>
              <a:gd name="connsiteX3" fmla="*/ 264160 w 1239520"/>
              <a:gd name="connsiteY3" fmla="*/ 1696720 h 2484120"/>
              <a:gd name="connsiteX4" fmla="*/ 360680 w 1239520"/>
              <a:gd name="connsiteY4" fmla="*/ 161036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35480 h 2484120"/>
              <a:gd name="connsiteX3" fmla="*/ 264160 w 1239520"/>
              <a:gd name="connsiteY3" fmla="*/ 1696720 h 2484120"/>
              <a:gd name="connsiteX4" fmla="*/ 360680 w 1239520"/>
              <a:gd name="connsiteY4" fmla="*/ 1602740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39520"/>
              <a:gd name="connsiteY0" fmla="*/ 2484120 h 2484120"/>
              <a:gd name="connsiteX1" fmla="*/ 45720 w 1239520"/>
              <a:gd name="connsiteY1" fmla="*/ 2189480 h 2484120"/>
              <a:gd name="connsiteX2" fmla="*/ 127000 w 1239520"/>
              <a:gd name="connsiteY2" fmla="*/ 1935480 h 2484120"/>
              <a:gd name="connsiteX3" fmla="*/ 264160 w 1239520"/>
              <a:gd name="connsiteY3" fmla="*/ 1696720 h 2484120"/>
              <a:gd name="connsiteX4" fmla="*/ 360680 w 1239520"/>
              <a:gd name="connsiteY4" fmla="*/ 1593215 h 2484120"/>
              <a:gd name="connsiteX5" fmla="*/ 482600 w 1239520"/>
              <a:gd name="connsiteY5" fmla="*/ 1539240 h 2484120"/>
              <a:gd name="connsiteX6" fmla="*/ 680720 w 1239520"/>
              <a:gd name="connsiteY6" fmla="*/ 1534160 h 2484120"/>
              <a:gd name="connsiteX7" fmla="*/ 853440 w 1239520"/>
              <a:gd name="connsiteY7" fmla="*/ 1452880 h 2484120"/>
              <a:gd name="connsiteX8" fmla="*/ 1010920 w 1239520"/>
              <a:gd name="connsiteY8" fmla="*/ 1229360 h 2484120"/>
              <a:gd name="connsiteX9" fmla="*/ 1117600 w 1239520"/>
              <a:gd name="connsiteY9" fmla="*/ 894080 h 2484120"/>
              <a:gd name="connsiteX10" fmla="*/ 1198880 w 1239520"/>
              <a:gd name="connsiteY10" fmla="*/ 365760 h 2484120"/>
              <a:gd name="connsiteX11" fmla="*/ 1239520 w 1239520"/>
              <a:gd name="connsiteY11" fmla="*/ 0 h 2484120"/>
              <a:gd name="connsiteX0" fmla="*/ 0 w 1262380"/>
              <a:gd name="connsiteY0" fmla="*/ 2484120 h 2484120"/>
              <a:gd name="connsiteX1" fmla="*/ 68580 w 1262380"/>
              <a:gd name="connsiteY1" fmla="*/ 2189480 h 2484120"/>
              <a:gd name="connsiteX2" fmla="*/ 149860 w 1262380"/>
              <a:gd name="connsiteY2" fmla="*/ 1935480 h 2484120"/>
              <a:gd name="connsiteX3" fmla="*/ 287020 w 1262380"/>
              <a:gd name="connsiteY3" fmla="*/ 1696720 h 2484120"/>
              <a:gd name="connsiteX4" fmla="*/ 383540 w 1262380"/>
              <a:gd name="connsiteY4" fmla="*/ 1593215 h 2484120"/>
              <a:gd name="connsiteX5" fmla="*/ 505460 w 1262380"/>
              <a:gd name="connsiteY5" fmla="*/ 1539240 h 2484120"/>
              <a:gd name="connsiteX6" fmla="*/ 703580 w 1262380"/>
              <a:gd name="connsiteY6" fmla="*/ 1534160 h 2484120"/>
              <a:gd name="connsiteX7" fmla="*/ 876300 w 1262380"/>
              <a:gd name="connsiteY7" fmla="*/ 1452880 h 2484120"/>
              <a:gd name="connsiteX8" fmla="*/ 1033780 w 1262380"/>
              <a:gd name="connsiteY8" fmla="*/ 1229360 h 2484120"/>
              <a:gd name="connsiteX9" fmla="*/ 1140460 w 1262380"/>
              <a:gd name="connsiteY9" fmla="*/ 894080 h 2484120"/>
              <a:gd name="connsiteX10" fmla="*/ 1221740 w 1262380"/>
              <a:gd name="connsiteY10" fmla="*/ 365760 h 2484120"/>
              <a:gd name="connsiteX11" fmla="*/ 1262380 w 1262380"/>
              <a:gd name="connsiteY11" fmla="*/ 0 h 2484120"/>
              <a:gd name="connsiteX0" fmla="*/ 0 w 1262380"/>
              <a:gd name="connsiteY0" fmla="*/ 2484120 h 2484120"/>
              <a:gd name="connsiteX1" fmla="*/ 68580 w 1262380"/>
              <a:gd name="connsiteY1" fmla="*/ 2189480 h 2484120"/>
              <a:gd name="connsiteX2" fmla="*/ 149860 w 1262380"/>
              <a:gd name="connsiteY2" fmla="*/ 1935480 h 2484120"/>
              <a:gd name="connsiteX3" fmla="*/ 287020 w 1262380"/>
              <a:gd name="connsiteY3" fmla="*/ 1696720 h 2484120"/>
              <a:gd name="connsiteX4" fmla="*/ 383540 w 1262380"/>
              <a:gd name="connsiteY4" fmla="*/ 1593215 h 2484120"/>
              <a:gd name="connsiteX5" fmla="*/ 505460 w 1262380"/>
              <a:gd name="connsiteY5" fmla="*/ 1539240 h 2484120"/>
              <a:gd name="connsiteX6" fmla="*/ 703580 w 1262380"/>
              <a:gd name="connsiteY6" fmla="*/ 1534160 h 2484120"/>
              <a:gd name="connsiteX7" fmla="*/ 906780 w 1262380"/>
              <a:gd name="connsiteY7" fmla="*/ 1468120 h 2484120"/>
              <a:gd name="connsiteX8" fmla="*/ 1033780 w 1262380"/>
              <a:gd name="connsiteY8" fmla="*/ 1229360 h 2484120"/>
              <a:gd name="connsiteX9" fmla="*/ 1140460 w 1262380"/>
              <a:gd name="connsiteY9" fmla="*/ 894080 h 2484120"/>
              <a:gd name="connsiteX10" fmla="*/ 1221740 w 1262380"/>
              <a:gd name="connsiteY10" fmla="*/ 365760 h 2484120"/>
              <a:gd name="connsiteX11" fmla="*/ 1262380 w 1262380"/>
              <a:gd name="connsiteY11" fmla="*/ 0 h 2484120"/>
              <a:gd name="connsiteX0" fmla="*/ 0 w 1262380"/>
              <a:gd name="connsiteY0" fmla="*/ 2484120 h 2484120"/>
              <a:gd name="connsiteX1" fmla="*/ 68580 w 1262380"/>
              <a:gd name="connsiteY1" fmla="*/ 2189480 h 2484120"/>
              <a:gd name="connsiteX2" fmla="*/ 149860 w 1262380"/>
              <a:gd name="connsiteY2" fmla="*/ 1935480 h 2484120"/>
              <a:gd name="connsiteX3" fmla="*/ 287020 w 1262380"/>
              <a:gd name="connsiteY3" fmla="*/ 1696720 h 2484120"/>
              <a:gd name="connsiteX4" fmla="*/ 383540 w 1262380"/>
              <a:gd name="connsiteY4" fmla="*/ 1593215 h 2484120"/>
              <a:gd name="connsiteX5" fmla="*/ 505460 w 1262380"/>
              <a:gd name="connsiteY5" fmla="*/ 1539240 h 2484120"/>
              <a:gd name="connsiteX6" fmla="*/ 703580 w 1262380"/>
              <a:gd name="connsiteY6" fmla="*/ 1534160 h 2484120"/>
              <a:gd name="connsiteX7" fmla="*/ 906780 w 1262380"/>
              <a:gd name="connsiteY7" fmla="*/ 1468120 h 2484120"/>
              <a:gd name="connsiteX8" fmla="*/ 1064260 w 1262380"/>
              <a:gd name="connsiteY8" fmla="*/ 1236980 h 2484120"/>
              <a:gd name="connsiteX9" fmla="*/ 1140460 w 1262380"/>
              <a:gd name="connsiteY9" fmla="*/ 894080 h 2484120"/>
              <a:gd name="connsiteX10" fmla="*/ 1221740 w 1262380"/>
              <a:gd name="connsiteY10" fmla="*/ 365760 h 2484120"/>
              <a:gd name="connsiteX11" fmla="*/ 1262380 w 1262380"/>
              <a:gd name="connsiteY11" fmla="*/ 0 h 2484120"/>
              <a:gd name="connsiteX0" fmla="*/ 0 w 1262380"/>
              <a:gd name="connsiteY0" fmla="*/ 2484120 h 2484120"/>
              <a:gd name="connsiteX1" fmla="*/ 68580 w 1262380"/>
              <a:gd name="connsiteY1" fmla="*/ 2189480 h 2484120"/>
              <a:gd name="connsiteX2" fmla="*/ 149860 w 1262380"/>
              <a:gd name="connsiteY2" fmla="*/ 1935480 h 2484120"/>
              <a:gd name="connsiteX3" fmla="*/ 287020 w 1262380"/>
              <a:gd name="connsiteY3" fmla="*/ 1696720 h 2484120"/>
              <a:gd name="connsiteX4" fmla="*/ 383540 w 1262380"/>
              <a:gd name="connsiteY4" fmla="*/ 1593215 h 2484120"/>
              <a:gd name="connsiteX5" fmla="*/ 505460 w 1262380"/>
              <a:gd name="connsiteY5" fmla="*/ 1539240 h 2484120"/>
              <a:gd name="connsiteX6" fmla="*/ 703580 w 1262380"/>
              <a:gd name="connsiteY6" fmla="*/ 1534160 h 2484120"/>
              <a:gd name="connsiteX7" fmla="*/ 906780 w 1262380"/>
              <a:gd name="connsiteY7" fmla="*/ 1468120 h 2484120"/>
              <a:gd name="connsiteX8" fmla="*/ 1064260 w 1262380"/>
              <a:gd name="connsiteY8" fmla="*/ 1236980 h 2484120"/>
              <a:gd name="connsiteX9" fmla="*/ 1193800 w 1262380"/>
              <a:gd name="connsiteY9" fmla="*/ 894080 h 2484120"/>
              <a:gd name="connsiteX10" fmla="*/ 1221740 w 1262380"/>
              <a:gd name="connsiteY10" fmla="*/ 365760 h 2484120"/>
              <a:gd name="connsiteX11" fmla="*/ 1262380 w 1262380"/>
              <a:gd name="connsiteY11" fmla="*/ 0 h 2484120"/>
              <a:gd name="connsiteX0" fmla="*/ 0 w 1287546"/>
              <a:gd name="connsiteY0" fmla="*/ 2484120 h 2484120"/>
              <a:gd name="connsiteX1" fmla="*/ 68580 w 1287546"/>
              <a:gd name="connsiteY1" fmla="*/ 2189480 h 2484120"/>
              <a:gd name="connsiteX2" fmla="*/ 149860 w 1287546"/>
              <a:gd name="connsiteY2" fmla="*/ 1935480 h 2484120"/>
              <a:gd name="connsiteX3" fmla="*/ 287020 w 1287546"/>
              <a:gd name="connsiteY3" fmla="*/ 1696720 h 2484120"/>
              <a:gd name="connsiteX4" fmla="*/ 383540 w 1287546"/>
              <a:gd name="connsiteY4" fmla="*/ 1593215 h 2484120"/>
              <a:gd name="connsiteX5" fmla="*/ 505460 w 1287546"/>
              <a:gd name="connsiteY5" fmla="*/ 1539240 h 2484120"/>
              <a:gd name="connsiteX6" fmla="*/ 703580 w 1287546"/>
              <a:gd name="connsiteY6" fmla="*/ 1534160 h 2484120"/>
              <a:gd name="connsiteX7" fmla="*/ 906780 w 1287546"/>
              <a:gd name="connsiteY7" fmla="*/ 1468120 h 2484120"/>
              <a:gd name="connsiteX8" fmla="*/ 1064260 w 1287546"/>
              <a:gd name="connsiteY8" fmla="*/ 1236980 h 2484120"/>
              <a:gd name="connsiteX9" fmla="*/ 1193800 w 1287546"/>
              <a:gd name="connsiteY9" fmla="*/ 894080 h 2484120"/>
              <a:gd name="connsiteX10" fmla="*/ 1282700 w 1287546"/>
              <a:gd name="connsiteY10" fmla="*/ 373380 h 2484120"/>
              <a:gd name="connsiteX11" fmla="*/ 1262380 w 1287546"/>
              <a:gd name="connsiteY11" fmla="*/ 0 h 2484120"/>
              <a:gd name="connsiteX0" fmla="*/ 0 w 1346200"/>
              <a:gd name="connsiteY0" fmla="*/ 2484120 h 2484120"/>
              <a:gd name="connsiteX1" fmla="*/ 68580 w 1346200"/>
              <a:gd name="connsiteY1" fmla="*/ 2189480 h 2484120"/>
              <a:gd name="connsiteX2" fmla="*/ 149860 w 1346200"/>
              <a:gd name="connsiteY2" fmla="*/ 1935480 h 2484120"/>
              <a:gd name="connsiteX3" fmla="*/ 287020 w 1346200"/>
              <a:gd name="connsiteY3" fmla="*/ 1696720 h 2484120"/>
              <a:gd name="connsiteX4" fmla="*/ 383540 w 1346200"/>
              <a:gd name="connsiteY4" fmla="*/ 1593215 h 2484120"/>
              <a:gd name="connsiteX5" fmla="*/ 505460 w 1346200"/>
              <a:gd name="connsiteY5" fmla="*/ 1539240 h 2484120"/>
              <a:gd name="connsiteX6" fmla="*/ 703580 w 1346200"/>
              <a:gd name="connsiteY6" fmla="*/ 1534160 h 2484120"/>
              <a:gd name="connsiteX7" fmla="*/ 906780 w 1346200"/>
              <a:gd name="connsiteY7" fmla="*/ 1468120 h 2484120"/>
              <a:gd name="connsiteX8" fmla="*/ 1064260 w 1346200"/>
              <a:gd name="connsiteY8" fmla="*/ 1236980 h 2484120"/>
              <a:gd name="connsiteX9" fmla="*/ 1193800 w 1346200"/>
              <a:gd name="connsiteY9" fmla="*/ 894080 h 2484120"/>
              <a:gd name="connsiteX10" fmla="*/ 1282700 w 1346200"/>
              <a:gd name="connsiteY10" fmla="*/ 373380 h 2484120"/>
              <a:gd name="connsiteX11" fmla="*/ 1346200 w 1346200"/>
              <a:gd name="connsiteY11" fmla="*/ 0 h 2484120"/>
              <a:gd name="connsiteX0" fmla="*/ 0 w 1346200"/>
              <a:gd name="connsiteY0" fmla="*/ 2484120 h 2484120"/>
              <a:gd name="connsiteX1" fmla="*/ 68580 w 1346200"/>
              <a:gd name="connsiteY1" fmla="*/ 2189480 h 2484120"/>
              <a:gd name="connsiteX2" fmla="*/ 149860 w 1346200"/>
              <a:gd name="connsiteY2" fmla="*/ 1935480 h 2484120"/>
              <a:gd name="connsiteX3" fmla="*/ 287020 w 1346200"/>
              <a:gd name="connsiteY3" fmla="*/ 1696720 h 2484120"/>
              <a:gd name="connsiteX4" fmla="*/ 383540 w 1346200"/>
              <a:gd name="connsiteY4" fmla="*/ 1593215 h 2484120"/>
              <a:gd name="connsiteX5" fmla="*/ 505460 w 1346200"/>
              <a:gd name="connsiteY5" fmla="*/ 1539240 h 2484120"/>
              <a:gd name="connsiteX6" fmla="*/ 703580 w 1346200"/>
              <a:gd name="connsiteY6" fmla="*/ 1534160 h 2484120"/>
              <a:gd name="connsiteX7" fmla="*/ 906780 w 1346200"/>
              <a:gd name="connsiteY7" fmla="*/ 1468120 h 2484120"/>
              <a:gd name="connsiteX8" fmla="*/ 1064260 w 1346200"/>
              <a:gd name="connsiteY8" fmla="*/ 1236980 h 2484120"/>
              <a:gd name="connsiteX9" fmla="*/ 1193800 w 1346200"/>
              <a:gd name="connsiteY9" fmla="*/ 894080 h 2484120"/>
              <a:gd name="connsiteX10" fmla="*/ 1290320 w 1346200"/>
              <a:gd name="connsiteY10" fmla="*/ 396240 h 2484120"/>
              <a:gd name="connsiteX11" fmla="*/ 1346200 w 1346200"/>
              <a:gd name="connsiteY11" fmla="*/ 0 h 248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00" h="2484120">
                <a:moveTo>
                  <a:pt x="0" y="2484120"/>
                </a:moveTo>
                <a:cubicBezTo>
                  <a:pt x="12276" y="2383790"/>
                  <a:pt x="43603" y="2280920"/>
                  <a:pt x="68580" y="2189480"/>
                </a:cubicBezTo>
                <a:cubicBezTo>
                  <a:pt x="93557" y="2098040"/>
                  <a:pt x="113453" y="2017607"/>
                  <a:pt x="149860" y="1935480"/>
                </a:cubicBezTo>
                <a:cubicBezTo>
                  <a:pt x="186267" y="1853353"/>
                  <a:pt x="248073" y="1753764"/>
                  <a:pt x="287020" y="1696720"/>
                </a:cubicBezTo>
                <a:cubicBezTo>
                  <a:pt x="325967" y="1639676"/>
                  <a:pt x="347133" y="1619462"/>
                  <a:pt x="383540" y="1593215"/>
                </a:cubicBezTo>
                <a:cubicBezTo>
                  <a:pt x="419947" y="1566968"/>
                  <a:pt x="452120" y="1549083"/>
                  <a:pt x="505460" y="1539240"/>
                </a:cubicBezTo>
                <a:cubicBezTo>
                  <a:pt x="558800" y="1529398"/>
                  <a:pt x="636693" y="1546013"/>
                  <a:pt x="703580" y="1534160"/>
                </a:cubicBezTo>
                <a:cubicBezTo>
                  <a:pt x="770467" y="1522307"/>
                  <a:pt x="846667" y="1517650"/>
                  <a:pt x="906780" y="1468120"/>
                </a:cubicBezTo>
                <a:cubicBezTo>
                  <a:pt x="966893" y="1418590"/>
                  <a:pt x="1016423" y="1332653"/>
                  <a:pt x="1064260" y="1236980"/>
                </a:cubicBezTo>
                <a:cubicBezTo>
                  <a:pt x="1112097" y="1141307"/>
                  <a:pt x="1156123" y="1034203"/>
                  <a:pt x="1193800" y="894080"/>
                </a:cubicBezTo>
                <a:cubicBezTo>
                  <a:pt x="1231477" y="753957"/>
                  <a:pt x="1270000" y="545253"/>
                  <a:pt x="1290320" y="396240"/>
                </a:cubicBezTo>
                <a:cubicBezTo>
                  <a:pt x="1310640" y="247227"/>
                  <a:pt x="1336040" y="108373"/>
                  <a:pt x="1346200"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cxnSp>
        <p:nvCxnSpPr>
          <p:cNvPr id="25" name="Straight Arrow Connector 24">
            <a:extLst>
              <a:ext uri="{FF2B5EF4-FFF2-40B4-BE49-F238E27FC236}">
                <a16:creationId xmlns:a16="http://schemas.microsoft.com/office/drawing/2014/main" id="{B18D095A-DCA3-4C64-4A65-A1724BAC9129}"/>
              </a:ext>
            </a:extLst>
          </p:cNvPr>
          <p:cNvCxnSpPr>
            <a:cxnSpLocks/>
          </p:cNvCxnSpPr>
          <p:nvPr/>
        </p:nvCxnSpPr>
        <p:spPr>
          <a:xfrm flipH="1" flipV="1">
            <a:off x="8394880" y="3644477"/>
            <a:ext cx="36671" cy="26108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FC32ABC-F1B0-1F37-4E71-94C946E3208C}"/>
              </a:ext>
            </a:extLst>
          </p:cNvPr>
          <p:cNvSpPr txBox="1"/>
          <p:nvPr/>
        </p:nvSpPr>
        <p:spPr>
          <a:xfrm>
            <a:off x="9686850" y="5156779"/>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cxnSp>
        <p:nvCxnSpPr>
          <p:cNvPr id="27" name="Straight Arrow Connector 26">
            <a:extLst>
              <a:ext uri="{FF2B5EF4-FFF2-40B4-BE49-F238E27FC236}">
                <a16:creationId xmlns:a16="http://schemas.microsoft.com/office/drawing/2014/main" id="{F67FDAAE-5CCE-04E8-85EB-621590F5EE1E}"/>
              </a:ext>
            </a:extLst>
          </p:cNvPr>
          <p:cNvCxnSpPr>
            <a:cxnSpLocks/>
          </p:cNvCxnSpPr>
          <p:nvPr/>
        </p:nvCxnSpPr>
        <p:spPr>
          <a:xfrm>
            <a:off x="7045808" y="5192913"/>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ADBA144-5187-DA4F-933D-EEF281EC77C2}"/>
              </a:ext>
            </a:extLst>
          </p:cNvPr>
          <p:cNvSpPr txBox="1"/>
          <p:nvPr/>
        </p:nvSpPr>
        <p:spPr>
          <a:xfrm>
            <a:off x="8071460" y="5170234"/>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30" name="Straight Connector 29">
            <a:extLst>
              <a:ext uri="{FF2B5EF4-FFF2-40B4-BE49-F238E27FC236}">
                <a16:creationId xmlns:a16="http://schemas.microsoft.com/office/drawing/2014/main" id="{5835CFD2-561F-685B-6AA3-C82C16F3F271}"/>
              </a:ext>
            </a:extLst>
          </p:cNvPr>
          <p:cNvCxnSpPr>
            <a:cxnSpLocks/>
          </p:cNvCxnSpPr>
          <p:nvPr/>
        </p:nvCxnSpPr>
        <p:spPr>
          <a:xfrm>
            <a:off x="8351077" y="5685361"/>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803DEA-3F42-6CA8-F8EE-4CB8DE4FE657}"/>
              </a:ext>
            </a:extLst>
          </p:cNvPr>
          <p:cNvCxnSpPr>
            <a:cxnSpLocks/>
          </p:cNvCxnSpPr>
          <p:nvPr/>
        </p:nvCxnSpPr>
        <p:spPr>
          <a:xfrm>
            <a:off x="8346975" y="4682627"/>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D96C8C3-DA8D-48F1-FCC3-F93546CDB19F}"/>
              </a:ext>
            </a:extLst>
          </p:cNvPr>
          <p:cNvCxnSpPr>
            <a:cxnSpLocks/>
          </p:cNvCxnSpPr>
          <p:nvPr/>
        </p:nvCxnSpPr>
        <p:spPr>
          <a:xfrm flipV="1">
            <a:off x="7898838" y="5123675"/>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58B5A2-F4D9-438C-CFD9-16E687F78713}"/>
              </a:ext>
            </a:extLst>
          </p:cNvPr>
          <p:cNvCxnSpPr>
            <a:cxnSpLocks/>
          </p:cNvCxnSpPr>
          <p:nvPr/>
        </p:nvCxnSpPr>
        <p:spPr>
          <a:xfrm flipV="1">
            <a:off x="7390364" y="512695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05E6E78-3734-0FEF-266A-AB57311D7CB8}"/>
              </a:ext>
            </a:extLst>
          </p:cNvPr>
          <p:cNvSpPr txBox="1"/>
          <p:nvPr/>
        </p:nvSpPr>
        <p:spPr>
          <a:xfrm>
            <a:off x="8737623" y="525519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46" name="TextBox 45">
            <a:extLst>
              <a:ext uri="{FF2B5EF4-FFF2-40B4-BE49-F238E27FC236}">
                <a16:creationId xmlns:a16="http://schemas.microsoft.com/office/drawing/2014/main" id="{5AFB0494-C13D-48C2-FC06-6C9F60039599}"/>
              </a:ext>
            </a:extLst>
          </p:cNvPr>
          <p:cNvSpPr txBox="1"/>
          <p:nvPr/>
        </p:nvSpPr>
        <p:spPr>
          <a:xfrm>
            <a:off x="8476640" y="446712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47" name="TextBox 46">
            <a:extLst>
              <a:ext uri="{FF2B5EF4-FFF2-40B4-BE49-F238E27FC236}">
                <a16:creationId xmlns:a16="http://schemas.microsoft.com/office/drawing/2014/main" id="{205DAD4F-5BCC-D2FE-7913-C0B10A437C26}"/>
              </a:ext>
            </a:extLst>
          </p:cNvPr>
          <p:cNvSpPr txBox="1"/>
          <p:nvPr/>
        </p:nvSpPr>
        <p:spPr>
          <a:xfrm>
            <a:off x="7740441" y="4767687"/>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49" name="TextBox 48">
            <a:extLst>
              <a:ext uri="{FF2B5EF4-FFF2-40B4-BE49-F238E27FC236}">
                <a16:creationId xmlns:a16="http://schemas.microsoft.com/office/drawing/2014/main" id="{D0C0C1FE-A5D5-EBA1-8292-8CADA2EC4BA8}"/>
              </a:ext>
            </a:extLst>
          </p:cNvPr>
          <p:cNvSpPr txBox="1"/>
          <p:nvPr/>
        </p:nvSpPr>
        <p:spPr>
          <a:xfrm>
            <a:off x="8440438" y="549323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50" name="TextBox 49">
            <a:extLst>
              <a:ext uri="{FF2B5EF4-FFF2-40B4-BE49-F238E27FC236}">
                <a16:creationId xmlns:a16="http://schemas.microsoft.com/office/drawing/2014/main" id="{633AC72F-7ED2-E964-24D2-9E7FA0F971D7}"/>
              </a:ext>
            </a:extLst>
          </p:cNvPr>
          <p:cNvSpPr txBox="1"/>
          <p:nvPr/>
        </p:nvSpPr>
        <p:spPr>
          <a:xfrm>
            <a:off x="7200622" y="475016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52" name="TextBox 51">
            <a:extLst>
              <a:ext uri="{FF2B5EF4-FFF2-40B4-BE49-F238E27FC236}">
                <a16:creationId xmlns:a16="http://schemas.microsoft.com/office/drawing/2014/main" id="{09635F1A-2084-94C9-4FB8-2EE3C5643203}"/>
              </a:ext>
            </a:extLst>
          </p:cNvPr>
          <p:cNvSpPr txBox="1"/>
          <p:nvPr/>
        </p:nvSpPr>
        <p:spPr>
          <a:xfrm>
            <a:off x="9188384" y="525474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8" name="TextBox 77">
            <a:extLst>
              <a:ext uri="{FF2B5EF4-FFF2-40B4-BE49-F238E27FC236}">
                <a16:creationId xmlns:a16="http://schemas.microsoft.com/office/drawing/2014/main" id="{16D57231-A3B7-DF09-7484-43FD2EF1B039}"/>
              </a:ext>
            </a:extLst>
          </p:cNvPr>
          <p:cNvSpPr txBox="1"/>
          <p:nvPr/>
        </p:nvSpPr>
        <p:spPr>
          <a:xfrm>
            <a:off x="8453583" y="397951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9" name="TextBox 78">
            <a:extLst>
              <a:ext uri="{FF2B5EF4-FFF2-40B4-BE49-F238E27FC236}">
                <a16:creationId xmlns:a16="http://schemas.microsoft.com/office/drawing/2014/main" id="{9B2C863E-B228-F512-B0FB-54B117A9823F}"/>
              </a:ext>
            </a:extLst>
          </p:cNvPr>
          <p:cNvSpPr txBox="1"/>
          <p:nvPr/>
        </p:nvSpPr>
        <p:spPr>
          <a:xfrm>
            <a:off x="7964987" y="6301597"/>
            <a:ext cx="1523479" cy="369332"/>
          </a:xfrm>
          <a:prstGeom prst="rect">
            <a:avLst/>
          </a:prstGeom>
          <a:noFill/>
        </p:spPr>
        <p:txBody>
          <a:bodyPr wrap="square">
            <a:spAutoFit/>
          </a:bodyPr>
          <a:lstStyle/>
          <a:p>
            <a:r>
              <a:rPr lang="en-US" b="1" dirty="0" err="1">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b="1" dirty="0">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rPr>
              <a:t> 1.10</a:t>
            </a:r>
            <a:endParaRPr lang="vi-VN" b="1" dirty="0">
              <a:solidFill>
                <a:schemeClr val="accent2"/>
              </a:solidFill>
              <a:latin typeface="Times New Roman" panose="02020603050405020304" pitchFamily="18" charset="0"/>
              <a:cs typeface="Times New Roman" panose="02020603050405020304" pitchFamily="18" charset="0"/>
            </a:endParaRPr>
          </a:p>
        </p:txBody>
      </p:sp>
      <p:sp>
        <p:nvSpPr>
          <p:cNvPr id="80" name="Flowchart: Connector 79">
            <a:extLst>
              <a:ext uri="{FF2B5EF4-FFF2-40B4-BE49-F238E27FC236}">
                <a16:creationId xmlns:a16="http://schemas.microsoft.com/office/drawing/2014/main" id="{83D60177-88DF-9CEB-6E96-24DBEE6F369E}"/>
              </a:ext>
            </a:extLst>
          </p:cNvPr>
          <p:cNvSpPr/>
          <p:nvPr/>
        </p:nvSpPr>
        <p:spPr>
          <a:xfrm>
            <a:off x="8373937" y="515331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F6B3B9F6-84DF-A159-EB2A-2FE202BF7B7E}"/>
              </a:ext>
            </a:extLst>
          </p:cNvPr>
          <p:cNvCxnSpPr>
            <a:cxnSpLocks/>
          </p:cNvCxnSpPr>
          <p:nvPr/>
        </p:nvCxnSpPr>
        <p:spPr>
          <a:xfrm>
            <a:off x="8338912" y="4195020"/>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B725A67-0371-0A4B-6CEA-354F2BDCD27E}"/>
              </a:ext>
            </a:extLst>
          </p:cNvPr>
          <p:cNvCxnSpPr>
            <a:cxnSpLocks/>
          </p:cNvCxnSpPr>
          <p:nvPr/>
        </p:nvCxnSpPr>
        <p:spPr>
          <a:xfrm flipV="1">
            <a:off x="8903354" y="5123675"/>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706D11B-5CF8-6CA8-0208-B13F6AA3C526}"/>
              </a:ext>
            </a:extLst>
          </p:cNvPr>
          <p:cNvCxnSpPr>
            <a:cxnSpLocks/>
          </p:cNvCxnSpPr>
          <p:nvPr/>
        </p:nvCxnSpPr>
        <p:spPr>
          <a:xfrm flipV="1">
            <a:off x="9391034" y="511802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F6D4F4E-3942-73EC-E16B-1658A1B2FEFF}"/>
              </a:ext>
            </a:extLst>
          </p:cNvPr>
          <p:cNvSpPr txBox="1"/>
          <p:nvPr/>
        </p:nvSpPr>
        <p:spPr>
          <a:xfrm>
            <a:off x="8009846" y="3626548"/>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FD91C4D8-B739-6F07-E555-7BA70440EC93}"/>
                  </a:ext>
                </a:extLst>
              </p:cNvPr>
              <p:cNvSpPr txBox="1"/>
              <p:nvPr/>
            </p:nvSpPr>
            <p:spPr>
              <a:xfrm rot="17023966">
                <a:off x="8313012" y="4171893"/>
                <a:ext cx="17822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1800" b="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b="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1800" b="0" i="1" kern="100"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1800" i="1" kern="10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kern="10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kern="10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3</m:t>
                          </m:r>
                        </m:sup>
                      </m:sSup>
                    </m:oMath>
                  </m:oMathPara>
                </a14:m>
                <a:endParaRPr lang="vi-VN" dirty="0">
                  <a:solidFill>
                    <a:srgbClr val="12E0F6"/>
                  </a:solidFill>
                </a:endParaRPr>
              </a:p>
            </p:txBody>
          </p:sp>
        </mc:Choice>
        <mc:Fallback xmlns="">
          <p:sp>
            <p:nvSpPr>
              <p:cNvPr id="93" name="TextBox 92">
                <a:extLst>
                  <a:ext uri="{FF2B5EF4-FFF2-40B4-BE49-F238E27FC236}">
                    <a16:creationId xmlns:a16="http://schemas.microsoft.com/office/drawing/2014/main" id="{FD91C4D8-B739-6F07-E555-7BA70440EC93}"/>
                  </a:ext>
                </a:extLst>
              </p:cNvPr>
              <p:cNvSpPr txBox="1">
                <a:spLocks noRot="1" noChangeAspect="1" noMove="1" noResize="1" noEditPoints="1" noAdjustHandles="1" noChangeArrowheads="1" noChangeShapeType="1" noTextEdit="1"/>
              </p:cNvSpPr>
              <p:nvPr/>
            </p:nvSpPr>
            <p:spPr>
              <a:xfrm rot="17023966">
                <a:off x="8313012" y="4171893"/>
                <a:ext cx="1782240" cy="369332"/>
              </a:xfrm>
              <a:prstGeom prst="rect">
                <a:avLst/>
              </a:prstGeom>
              <a:blipFill>
                <a:blip r:embed="rId7"/>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5000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6" grpId="0"/>
      <p:bldP spid="28" grpId="0"/>
      <p:bldP spid="43" grpId="0"/>
      <p:bldP spid="46" grpId="0"/>
      <p:bldP spid="47" grpId="0"/>
      <p:bldP spid="49" grpId="0"/>
      <p:bldP spid="50" grpId="0"/>
      <p:bldP spid="52" grpId="0"/>
      <p:bldP spid="78" grpId="0"/>
      <p:bldP spid="79" grpId="0"/>
      <p:bldP spid="80" grpId="0" animBg="1"/>
      <p:bldP spid="89" grpId="0"/>
      <p:bldP spid="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BE0EA-F7EE-2265-D28E-7C69B6123605}"/>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D937F932-DF73-0C1E-78A4-F58638902F02}"/>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3AA2D08-13B8-0592-362C-D86338AE0D56}"/>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B000C8E2-F235-0C18-A632-245C8A3FAD67}"/>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62F3F66-5139-77FC-D579-5A99EC5E13A1}"/>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482F3D7-A7C2-688C-6856-A02C95F087DD}"/>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D01CF8-F50D-BF0D-98BE-0C7DBE79F491}"/>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7506F6E-943A-4D7F-07BA-3E966ADE4888}"/>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65FC71-E701-4F00-468C-14A212AFFA7A}"/>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BFEE6474-05ED-0AF7-10A1-F10BC73FFCEB}"/>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94487D8B-40F3-D329-564A-B10C0C0FBAAD}"/>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5BA120-6318-8869-1D47-D0A28079A6F5}"/>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861AE13C-ADF2-893E-B8CA-EC9CCD4FBA42}"/>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234A03D9-7F72-BCC7-AECB-8C7A5E77A288}"/>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F774F79-F70E-0FF7-44BD-E2672141CE4B}"/>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EA56942B-B887-AC21-9961-0A8234E8DD2B}"/>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227C251-F58D-462D-9F8B-E8983B529E83}"/>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8D4395BA-E07A-23D7-646E-5FDC27899024}"/>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4589574B-93F6-F047-625F-7844103290F9}"/>
              </a:ext>
            </a:extLst>
          </p:cNvPr>
          <p:cNvSpPr/>
          <p:nvPr/>
        </p:nvSpPr>
        <p:spPr>
          <a:xfrm>
            <a:off x="197593" y="1478816"/>
            <a:ext cx="6386089" cy="83349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18C96BB-72F2-764E-2DF5-32533B2CF3F9}"/>
              </a:ext>
            </a:extLst>
          </p:cNvPr>
          <p:cNvSpPr txBox="1"/>
          <p:nvPr/>
        </p:nvSpPr>
        <p:spPr>
          <a:xfrm>
            <a:off x="197593" y="1693573"/>
            <a:ext cx="610743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7.</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ECE8ED-C97A-76A1-CB5C-BD2B458239CA}"/>
                  </a:ext>
                </a:extLst>
              </p:cNvPr>
              <p:cNvSpPr txBox="1"/>
              <p:nvPr/>
            </p:nvSpPr>
            <p:spPr>
              <a:xfrm>
                <a:off x="4143377" y="1459495"/>
                <a:ext cx="244030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5" name="TextBox 24">
                <a:extLst>
                  <a:ext uri="{FF2B5EF4-FFF2-40B4-BE49-F238E27FC236}">
                    <a16:creationId xmlns:a16="http://schemas.microsoft.com/office/drawing/2014/main" id="{21ECE8ED-C97A-76A1-CB5C-BD2B458239CA}"/>
                  </a:ext>
                </a:extLst>
              </p:cNvPr>
              <p:cNvSpPr txBox="1">
                <a:spLocks noRot="1" noChangeAspect="1" noMove="1" noResize="1" noEditPoints="1" noAdjustHandles="1" noChangeArrowheads="1" noChangeShapeType="1" noTextEdit="1"/>
              </p:cNvSpPr>
              <p:nvPr/>
            </p:nvSpPr>
            <p:spPr>
              <a:xfrm>
                <a:off x="4143377" y="1459495"/>
                <a:ext cx="2440305" cy="833498"/>
              </a:xfrm>
              <a:prstGeom prst="rect">
                <a:avLst/>
              </a:prstGeom>
              <a:blipFill>
                <a:blip r:embed="rId2"/>
                <a:stretch>
                  <a:fillRect/>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94C997E8-8879-D346-8998-7B66E0B3BC98}"/>
              </a:ext>
            </a:extLst>
          </p:cNvPr>
          <p:cNvSpPr txBox="1"/>
          <p:nvPr/>
        </p:nvSpPr>
        <p:spPr>
          <a:xfrm>
            <a:off x="50183" y="228418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5D1C4EC-FC9D-1A88-CC27-3BF34EA1A5AB}"/>
                  </a:ext>
                </a:extLst>
              </p:cNvPr>
              <p:cNvSpPr txBox="1"/>
              <p:nvPr/>
            </p:nvSpPr>
            <p:spPr>
              <a:xfrm>
                <a:off x="50183" y="2658898"/>
                <a:ext cx="611869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15D1C4EC-FC9D-1A88-CC27-3BF34EA1A5AB}"/>
                  </a:ext>
                </a:extLst>
              </p:cNvPr>
              <p:cNvSpPr txBox="1">
                <a:spLocks noRot="1" noChangeAspect="1" noMove="1" noResize="1" noEditPoints="1" noAdjustHandles="1" noChangeArrowheads="1" noChangeShapeType="1" noTextEdit="1"/>
              </p:cNvSpPr>
              <p:nvPr/>
            </p:nvSpPr>
            <p:spPr>
              <a:xfrm>
                <a:off x="50183" y="2658898"/>
                <a:ext cx="6118696" cy="458780"/>
              </a:xfrm>
              <a:prstGeom prst="rect">
                <a:avLst/>
              </a:prstGeom>
              <a:blipFill>
                <a:blip r:embed="rId3"/>
                <a:stretch>
                  <a:fillRect l="-149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D95DEE3-8B76-176D-E05D-3F78A8763810}"/>
                  </a:ext>
                </a:extLst>
              </p:cNvPr>
              <p:cNvSpPr txBox="1"/>
              <p:nvPr/>
            </p:nvSpPr>
            <p:spPr>
              <a:xfrm>
                <a:off x="-141926" y="3010997"/>
                <a:ext cx="5501035" cy="108042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e>
                          </m: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2D95DEE3-8B76-176D-E05D-3F78A8763810}"/>
                  </a:ext>
                </a:extLst>
              </p:cNvPr>
              <p:cNvSpPr txBox="1">
                <a:spLocks noRot="1" noChangeAspect="1" noMove="1" noResize="1" noEditPoints="1" noAdjustHandles="1" noChangeArrowheads="1" noChangeShapeType="1" noTextEdit="1"/>
              </p:cNvSpPr>
              <p:nvPr/>
            </p:nvSpPr>
            <p:spPr>
              <a:xfrm>
                <a:off x="-141926" y="3010997"/>
                <a:ext cx="5501035" cy="1080424"/>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98EBCBC-6431-A98E-DB88-4AF1FAF09FAD}"/>
                  </a:ext>
                </a:extLst>
              </p:cNvPr>
              <p:cNvSpPr txBox="1"/>
              <p:nvPr/>
            </p:nvSpPr>
            <p:spPr>
              <a:xfrm>
                <a:off x="5106752" y="3010997"/>
                <a:ext cx="1978495" cy="106811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998EBCBC-6431-A98E-DB88-4AF1FAF09FAD}"/>
                  </a:ext>
                </a:extLst>
              </p:cNvPr>
              <p:cNvSpPr txBox="1">
                <a:spLocks noRot="1" noChangeAspect="1" noMove="1" noResize="1" noEditPoints="1" noAdjustHandles="1" noChangeArrowheads="1" noChangeShapeType="1" noTextEdit="1"/>
              </p:cNvSpPr>
              <p:nvPr/>
            </p:nvSpPr>
            <p:spPr>
              <a:xfrm>
                <a:off x="5106752" y="3010997"/>
                <a:ext cx="1978495" cy="1068113"/>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F9D1768-21F6-1C7D-3965-9C3CD5CEF042}"/>
                  </a:ext>
                </a:extLst>
              </p:cNvPr>
              <p:cNvSpPr txBox="1"/>
              <p:nvPr/>
            </p:nvSpPr>
            <p:spPr>
              <a:xfrm>
                <a:off x="6977011" y="3295274"/>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3F9D1768-21F6-1C7D-3965-9C3CD5CEF042}"/>
                  </a:ext>
                </a:extLst>
              </p:cNvPr>
              <p:cNvSpPr txBox="1">
                <a:spLocks noRot="1" noChangeAspect="1" noMove="1" noResize="1" noEditPoints="1" noAdjustHandles="1" noChangeArrowheads="1" noChangeShapeType="1" noTextEdit="1"/>
              </p:cNvSpPr>
              <p:nvPr/>
            </p:nvSpPr>
            <p:spPr>
              <a:xfrm>
                <a:off x="6977011" y="3295274"/>
                <a:ext cx="858973"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54D9504-93A8-1A92-D299-A7D53C1917E5}"/>
                  </a:ext>
                </a:extLst>
              </p:cNvPr>
              <p:cNvSpPr txBox="1"/>
              <p:nvPr/>
            </p:nvSpPr>
            <p:spPr>
              <a:xfrm>
                <a:off x="7461931" y="3295274"/>
                <a:ext cx="2482436"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754D9504-93A8-1A92-D299-A7D53C1917E5}"/>
                  </a:ext>
                </a:extLst>
              </p:cNvPr>
              <p:cNvSpPr txBox="1">
                <a:spLocks noRot="1" noChangeAspect="1" noMove="1" noResize="1" noEditPoints="1" noAdjustHandles="1" noChangeArrowheads="1" noChangeShapeType="1" noTextEdit="1"/>
              </p:cNvSpPr>
              <p:nvPr/>
            </p:nvSpPr>
            <p:spPr>
              <a:xfrm>
                <a:off x="7461931" y="3295274"/>
                <a:ext cx="2482436"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C20A77E-AC4F-1628-116C-5480C2D7F0A5}"/>
                  </a:ext>
                </a:extLst>
              </p:cNvPr>
              <p:cNvSpPr txBox="1"/>
              <p:nvPr/>
            </p:nvSpPr>
            <p:spPr>
              <a:xfrm>
                <a:off x="9712355" y="3054185"/>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2C20A77E-AC4F-1628-116C-5480C2D7F0A5}"/>
                  </a:ext>
                </a:extLst>
              </p:cNvPr>
              <p:cNvSpPr txBox="1">
                <a:spLocks noRot="1" noChangeAspect="1" noMove="1" noResize="1" noEditPoints="1" noAdjustHandles="1" noChangeArrowheads="1" noChangeShapeType="1" noTextEdit="1"/>
              </p:cNvSpPr>
              <p:nvPr/>
            </p:nvSpPr>
            <p:spPr>
              <a:xfrm>
                <a:off x="9712355" y="3054185"/>
                <a:ext cx="1513093" cy="914225"/>
              </a:xfrm>
              <a:prstGeom prst="rect">
                <a:avLst/>
              </a:prstGeom>
              <a:blipFill>
                <a:blip r:embed="rId8"/>
                <a:stretch>
                  <a:fillRect r="-5645"/>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D82F2A4F-AEAA-279E-10A4-3788BB1B38BE}"/>
              </a:ext>
            </a:extLst>
          </p:cNvPr>
          <p:cNvSpPr txBox="1"/>
          <p:nvPr/>
        </p:nvSpPr>
        <p:spPr>
          <a:xfrm>
            <a:off x="68006" y="3879706"/>
            <a:ext cx="444936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sp>
        <p:nvSpPr>
          <p:cNvPr id="39" name="TextBox 38">
            <a:extLst>
              <a:ext uri="{FF2B5EF4-FFF2-40B4-BE49-F238E27FC236}">
                <a16:creationId xmlns:a16="http://schemas.microsoft.com/office/drawing/2014/main" id="{1E9C02F3-96B6-C1D9-A15A-D8D8340E7400}"/>
              </a:ext>
            </a:extLst>
          </p:cNvPr>
          <p:cNvSpPr txBox="1"/>
          <p:nvPr/>
        </p:nvSpPr>
        <p:spPr>
          <a:xfrm>
            <a:off x="7799060" y="4241407"/>
            <a:ext cx="359265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có:</a:t>
            </a:r>
          </a:p>
        </p:txBody>
      </p:sp>
      <p:cxnSp>
        <p:nvCxnSpPr>
          <p:cNvPr id="42" name="Straight Connector 41">
            <a:extLst>
              <a:ext uri="{FF2B5EF4-FFF2-40B4-BE49-F238E27FC236}">
                <a16:creationId xmlns:a16="http://schemas.microsoft.com/office/drawing/2014/main" id="{74522C4B-9197-959F-4192-FA3BFEE6247A}"/>
              </a:ext>
            </a:extLst>
          </p:cNvPr>
          <p:cNvCxnSpPr>
            <a:cxnSpLocks/>
          </p:cNvCxnSpPr>
          <p:nvPr/>
        </p:nvCxnSpPr>
        <p:spPr>
          <a:xfrm>
            <a:off x="168164" y="4872610"/>
            <a:ext cx="74085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66306FB-D928-7178-B9E0-D03699EF7424}"/>
              </a:ext>
            </a:extLst>
          </p:cNvPr>
          <p:cNvCxnSpPr>
            <a:cxnSpLocks/>
          </p:cNvCxnSpPr>
          <p:nvPr/>
        </p:nvCxnSpPr>
        <p:spPr>
          <a:xfrm flipV="1">
            <a:off x="168164" y="5281704"/>
            <a:ext cx="7408560" cy="5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7E3F6F2-992D-FFF1-A201-E73AD3E0BE35}"/>
              </a:ext>
            </a:extLst>
          </p:cNvPr>
          <p:cNvCxnSpPr>
            <a:cxnSpLocks/>
          </p:cNvCxnSpPr>
          <p:nvPr/>
        </p:nvCxnSpPr>
        <p:spPr>
          <a:xfrm>
            <a:off x="907467" y="448836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C804F2F-DB48-B9A0-F2E9-4B6E7591E80B}"/>
                  </a:ext>
                </a:extLst>
              </p:cNvPr>
              <p:cNvSpPr txBox="1"/>
              <p:nvPr/>
            </p:nvSpPr>
            <p:spPr>
              <a:xfrm>
                <a:off x="92843" y="482598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5" name="TextBox 44">
                <a:extLst>
                  <a:ext uri="{FF2B5EF4-FFF2-40B4-BE49-F238E27FC236}">
                    <a16:creationId xmlns:a16="http://schemas.microsoft.com/office/drawing/2014/main" id="{BC804F2F-DB48-B9A0-F2E9-4B6E7591E80B}"/>
                  </a:ext>
                </a:extLst>
              </p:cNvPr>
              <p:cNvSpPr txBox="1">
                <a:spLocks noRot="1" noChangeAspect="1" noMove="1" noResize="1" noEditPoints="1" noAdjustHandles="1" noChangeArrowheads="1" noChangeShapeType="1" noTextEdit="1"/>
              </p:cNvSpPr>
              <p:nvPr/>
            </p:nvSpPr>
            <p:spPr>
              <a:xfrm>
                <a:off x="92843" y="4825989"/>
                <a:ext cx="736534" cy="461665"/>
              </a:xfrm>
              <a:prstGeom prst="rect">
                <a:avLst/>
              </a:prstGeom>
              <a:blipFill>
                <a:blip r:embed="rId9"/>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F605E75-29B6-9053-4825-D6A9FD6CA6E1}"/>
                  </a:ext>
                </a:extLst>
              </p:cNvPr>
              <p:cNvSpPr txBox="1"/>
              <p:nvPr/>
            </p:nvSpPr>
            <p:spPr>
              <a:xfrm>
                <a:off x="383512" y="436432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6" name="TextBox 45">
                <a:extLst>
                  <a:ext uri="{FF2B5EF4-FFF2-40B4-BE49-F238E27FC236}">
                    <a16:creationId xmlns:a16="http://schemas.microsoft.com/office/drawing/2014/main" id="{7F605E75-29B6-9053-4825-D6A9FD6CA6E1}"/>
                  </a:ext>
                </a:extLst>
              </p:cNvPr>
              <p:cNvSpPr txBox="1">
                <a:spLocks noRot="1" noChangeAspect="1" noMove="1" noResize="1" noEditPoints="1" noAdjustHandles="1" noChangeArrowheads="1" noChangeShapeType="1" noTextEdit="1"/>
              </p:cNvSpPr>
              <p:nvPr/>
            </p:nvSpPr>
            <p:spPr>
              <a:xfrm>
                <a:off x="383512" y="4364323"/>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23149C4-1FE9-5E87-EA37-C97B4B089318}"/>
                  </a:ext>
                </a:extLst>
              </p:cNvPr>
              <p:cNvSpPr txBox="1"/>
              <p:nvPr/>
            </p:nvSpPr>
            <p:spPr>
              <a:xfrm>
                <a:off x="102092" y="564725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7" name="TextBox 46">
                <a:extLst>
                  <a:ext uri="{FF2B5EF4-FFF2-40B4-BE49-F238E27FC236}">
                    <a16:creationId xmlns:a16="http://schemas.microsoft.com/office/drawing/2014/main" id="{323149C4-1FE9-5E87-EA37-C97B4B089318}"/>
                  </a:ext>
                </a:extLst>
              </p:cNvPr>
              <p:cNvSpPr txBox="1">
                <a:spLocks noRot="1" noChangeAspect="1" noMove="1" noResize="1" noEditPoints="1" noAdjustHandles="1" noChangeArrowheads="1" noChangeShapeType="1" noTextEdit="1"/>
              </p:cNvSpPr>
              <p:nvPr/>
            </p:nvSpPr>
            <p:spPr>
              <a:xfrm>
                <a:off x="102092" y="5647251"/>
                <a:ext cx="736534" cy="461665"/>
              </a:xfrm>
              <a:prstGeom prst="rect">
                <a:avLst/>
              </a:prstGeom>
              <a:blipFill>
                <a:blip r:embed="rId11"/>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D54CABA-9D67-8565-06CC-B38256157B7D}"/>
                  </a:ext>
                </a:extLst>
              </p:cNvPr>
              <p:cNvSpPr txBox="1"/>
              <p:nvPr/>
            </p:nvSpPr>
            <p:spPr>
              <a:xfrm>
                <a:off x="968752" y="4342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ED54CABA-9D67-8565-06CC-B38256157B7D}"/>
                  </a:ext>
                </a:extLst>
              </p:cNvPr>
              <p:cNvSpPr txBox="1">
                <a:spLocks noRot="1" noChangeAspect="1" noMove="1" noResize="1" noEditPoints="1" noAdjustHandles="1" noChangeArrowheads="1" noChangeShapeType="1" noTextEdit="1"/>
              </p:cNvSpPr>
              <p:nvPr/>
            </p:nvSpPr>
            <p:spPr>
              <a:xfrm>
                <a:off x="968752" y="434284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F200207-3607-A25E-1F50-734EC5238E06}"/>
                  </a:ext>
                </a:extLst>
              </p:cNvPr>
              <p:cNvSpPr txBox="1"/>
              <p:nvPr/>
            </p:nvSpPr>
            <p:spPr>
              <a:xfrm>
                <a:off x="6960890" y="44000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9" name="TextBox 48">
                <a:extLst>
                  <a:ext uri="{FF2B5EF4-FFF2-40B4-BE49-F238E27FC236}">
                    <a16:creationId xmlns:a16="http://schemas.microsoft.com/office/drawing/2014/main" id="{8F200207-3607-A25E-1F50-734EC5238E06}"/>
                  </a:ext>
                </a:extLst>
              </p:cNvPr>
              <p:cNvSpPr txBox="1">
                <a:spLocks noRot="1" noChangeAspect="1" noMove="1" noResize="1" noEditPoints="1" noAdjustHandles="1" noChangeArrowheads="1" noChangeShapeType="1" noTextEdit="1"/>
              </p:cNvSpPr>
              <p:nvPr/>
            </p:nvSpPr>
            <p:spPr>
              <a:xfrm>
                <a:off x="6960890" y="4400077"/>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140204B-B335-0625-54B3-88853548CE39}"/>
                  </a:ext>
                </a:extLst>
              </p:cNvPr>
              <p:cNvSpPr txBox="1"/>
              <p:nvPr/>
            </p:nvSpPr>
            <p:spPr>
              <a:xfrm>
                <a:off x="2085301" y="43676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0" name="TextBox 49">
                <a:extLst>
                  <a:ext uri="{FF2B5EF4-FFF2-40B4-BE49-F238E27FC236}">
                    <a16:creationId xmlns:a16="http://schemas.microsoft.com/office/drawing/2014/main" id="{8140204B-B335-0625-54B3-88853548CE39}"/>
                  </a:ext>
                </a:extLst>
              </p:cNvPr>
              <p:cNvSpPr txBox="1">
                <a:spLocks noRot="1" noChangeAspect="1" noMove="1" noResize="1" noEditPoints="1" noAdjustHandles="1" noChangeArrowheads="1" noChangeShapeType="1" noTextEdit="1"/>
              </p:cNvSpPr>
              <p:nvPr/>
            </p:nvSpPr>
            <p:spPr>
              <a:xfrm>
                <a:off x="2085301" y="436760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574D619-7065-FACE-16BF-8C63179251D5}"/>
                  </a:ext>
                </a:extLst>
              </p:cNvPr>
              <p:cNvSpPr txBox="1"/>
              <p:nvPr/>
            </p:nvSpPr>
            <p:spPr>
              <a:xfrm>
                <a:off x="3933394" y="439849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1" name="TextBox 50">
                <a:extLst>
                  <a:ext uri="{FF2B5EF4-FFF2-40B4-BE49-F238E27FC236}">
                    <a16:creationId xmlns:a16="http://schemas.microsoft.com/office/drawing/2014/main" id="{C574D619-7065-FACE-16BF-8C63179251D5}"/>
                  </a:ext>
                </a:extLst>
              </p:cNvPr>
              <p:cNvSpPr txBox="1">
                <a:spLocks noRot="1" noChangeAspect="1" noMove="1" noResize="1" noEditPoints="1" noAdjustHandles="1" noChangeArrowheads="1" noChangeShapeType="1" noTextEdit="1"/>
              </p:cNvSpPr>
              <p:nvPr/>
            </p:nvSpPr>
            <p:spPr>
              <a:xfrm>
                <a:off x="3933394" y="439849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68FB5D4-2DDE-B413-97CE-14DAE5EE908A}"/>
                  </a:ext>
                </a:extLst>
              </p:cNvPr>
              <p:cNvSpPr txBox="1"/>
              <p:nvPr/>
            </p:nvSpPr>
            <p:spPr>
              <a:xfrm>
                <a:off x="2192275" y="4872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2" name="TextBox 51">
                <a:extLst>
                  <a:ext uri="{FF2B5EF4-FFF2-40B4-BE49-F238E27FC236}">
                    <a16:creationId xmlns:a16="http://schemas.microsoft.com/office/drawing/2014/main" id="{768FB5D4-2DDE-B413-97CE-14DAE5EE908A}"/>
                  </a:ext>
                </a:extLst>
              </p:cNvPr>
              <p:cNvSpPr txBox="1">
                <a:spLocks noRot="1" noChangeAspect="1" noMove="1" noResize="1" noEditPoints="1" noAdjustHandles="1" noChangeArrowheads="1" noChangeShapeType="1" noTextEdit="1"/>
              </p:cNvSpPr>
              <p:nvPr/>
            </p:nvSpPr>
            <p:spPr>
              <a:xfrm>
                <a:off x="2192275" y="4872610"/>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BA42FBD-C83E-9224-E211-618516E6659C}"/>
                  </a:ext>
                </a:extLst>
              </p:cNvPr>
              <p:cNvSpPr txBox="1"/>
              <p:nvPr/>
            </p:nvSpPr>
            <p:spPr>
              <a:xfrm>
                <a:off x="5516354" y="4874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3" name="TextBox 52">
                <a:extLst>
                  <a:ext uri="{FF2B5EF4-FFF2-40B4-BE49-F238E27FC236}">
                    <a16:creationId xmlns:a16="http://schemas.microsoft.com/office/drawing/2014/main" id="{FBA42FBD-C83E-9224-E211-618516E6659C}"/>
                  </a:ext>
                </a:extLst>
              </p:cNvPr>
              <p:cNvSpPr txBox="1">
                <a:spLocks noRot="1" noChangeAspect="1" noMove="1" noResize="1" noEditPoints="1" noAdjustHandles="1" noChangeArrowheads="1" noChangeShapeType="1" noTextEdit="1"/>
              </p:cNvSpPr>
              <p:nvPr/>
            </p:nvSpPr>
            <p:spPr>
              <a:xfrm>
                <a:off x="5516354" y="4874443"/>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EF1E4AA-D0B9-0F94-7EA4-64081167E07A}"/>
                  </a:ext>
                </a:extLst>
              </p:cNvPr>
              <p:cNvSpPr txBox="1"/>
              <p:nvPr/>
            </p:nvSpPr>
            <p:spPr>
              <a:xfrm>
                <a:off x="2817227"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4" name="TextBox 53">
                <a:extLst>
                  <a:ext uri="{FF2B5EF4-FFF2-40B4-BE49-F238E27FC236}">
                    <a16:creationId xmlns:a16="http://schemas.microsoft.com/office/drawing/2014/main" id="{4EF1E4AA-D0B9-0F94-7EA4-64081167E07A}"/>
                  </a:ext>
                </a:extLst>
              </p:cNvPr>
              <p:cNvSpPr txBox="1">
                <a:spLocks noRot="1" noChangeAspect="1" noMove="1" noResize="1" noEditPoints="1" noAdjustHandles="1" noChangeArrowheads="1" noChangeShapeType="1" noTextEdit="1"/>
              </p:cNvSpPr>
              <p:nvPr/>
            </p:nvSpPr>
            <p:spPr>
              <a:xfrm>
                <a:off x="2817227" y="483614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375EBED-C4AD-C3F6-371C-7F1522FEB3B1}"/>
                  </a:ext>
                </a:extLst>
              </p:cNvPr>
              <p:cNvSpPr txBox="1"/>
              <p:nvPr/>
            </p:nvSpPr>
            <p:spPr>
              <a:xfrm>
                <a:off x="6185273"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5" name="TextBox 54">
                <a:extLst>
                  <a:ext uri="{FF2B5EF4-FFF2-40B4-BE49-F238E27FC236}">
                    <a16:creationId xmlns:a16="http://schemas.microsoft.com/office/drawing/2014/main" id="{F375EBED-C4AD-C3F6-371C-7F1522FEB3B1}"/>
                  </a:ext>
                </a:extLst>
              </p:cNvPr>
              <p:cNvSpPr txBox="1">
                <a:spLocks noRot="1" noChangeAspect="1" noMove="1" noResize="1" noEditPoints="1" noAdjustHandles="1" noChangeArrowheads="1" noChangeShapeType="1" noTextEdit="1"/>
              </p:cNvSpPr>
              <p:nvPr/>
            </p:nvSpPr>
            <p:spPr>
              <a:xfrm>
                <a:off x="6185273" y="4836144"/>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A02E249-ED87-C85A-9FCF-47467ED93306}"/>
                  </a:ext>
                </a:extLst>
              </p:cNvPr>
              <p:cNvSpPr txBox="1"/>
              <p:nvPr/>
            </p:nvSpPr>
            <p:spPr>
              <a:xfrm>
                <a:off x="1512081" y="48212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6" name="TextBox 55">
                <a:extLst>
                  <a:ext uri="{FF2B5EF4-FFF2-40B4-BE49-F238E27FC236}">
                    <a16:creationId xmlns:a16="http://schemas.microsoft.com/office/drawing/2014/main" id="{2A02E249-ED87-C85A-9FCF-47467ED93306}"/>
                  </a:ext>
                </a:extLst>
              </p:cNvPr>
              <p:cNvSpPr txBox="1">
                <a:spLocks noRot="1" noChangeAspect="1" noMove="1" noResize="1" noEditPoints="1" noAdjustHandles="1" noChangeArrowheads="1" noChangeShapeType="1" noTextEdit="1"/>
              </p:cNvSpPr>
              <p:nvPr/>
            </p:nvSpPr>
            <p:spPr>
              <a:xfrm>
                <a:off x="1512081" y="4821271"/>
                <a:ext cx="658291" cy="461665"/>
              </a:xfrm>
              <a:prstGeom prst="rect">
                <a:avLst/>
              </a:prstGeom>
              <a:blipFill>
                <a:blip r:embed="rId20"/>
                <a:stretch>
                  <a:fillRect/>
                </a:stretch>
              </a:blipFill>
            </p:spPr>
            <p:txBody>
              <a:bodyPr/>
              <a:lstStyle/>
              <a:p>
                <a:r>
                  <a:rPr lang="vi-VN">
                    <a:noFill/>
                  </a:rPr>
                  <a:t> </a:t>
                </a:r>
              </a:p>
            </p:txBody>
          </p:sp>
        </mc:Fallback>
      </mc:AlternateContent>
      <p:cxnSp>
        <p:nvCxnSpPr>
          <p:cNvPr id="57" name="Straight Arrow Connector 56">
            <a:extLst>
              <a:ext uri="{FF2B5EF4-FFF2-40B4-BE49-F238E27FC236}">
                <a16:creationId xmlns:a16="http://schemas.microsoft.com/office/drawing/2014/main" id="{CBCF1589-7696-A3DF-8923-E83F174D69E9}"/>
              </a:ext>
            </a:extLst>
          </p:cNvPr>
          <p:cNvCxnSpPr>
            <a:cxnSpLocks/>
          </p:cNvCxnSpPr>
          <p:nvPr/>
        </p:nvCxnSpPr>
        <p:spPr>
          <a:xfrm flipV="1">
            <a:off x="1444747" y="5662251"/>
            <a:ext cx="795675" cy="7450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789664A-3678-A07F-3B3B-7A88402F8437}"/>
              </a:ext>
            </a:extLst>
          </p:cNvPr>
          <p:cNvCxnSpPr>
            <a:cxnSpLocks/>
          </p:cNvCxnSpPr>
          <p:nvPr/>
        </p:nvCxnSpPr>
        <p:spPr>
          <a:xfrm>
            <a:off x="4732221" y="5647251"/>
            <a:ext cx="912029" cy="68741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167386D-BE7A-3425-E1FF-A6F1E0D43696}"/>
              </a:ext>
            </a:extLst>
          </p:cNvPr>
          <p:cNvCxnSpPr>
            <a:cxnSpLocks/>
          </p:cNvCxnSpPr>
          <p:nvPr/>
        </p:nvCxnSpPr>
        <p:spPr>
          <a:xfrm>
            <a:off x="2635907" y="5672003"/>
            <a:ext cx="949595" cy="7027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67E7085-B922-6090-BAE7-E8CB2D833801}"/>
                  </a:ext>
                </a:extLst>
              </p:cNvPr>
              <p:cNvSpPr txBox="1"/>
              <p:nvPr/>
            </p:nvSpPr>
            <p:spPr>
              <a:xfrm>
                <a:off x="955798" y="62841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567E7085-B922-6090-BAE7-E8CB2D833801}"/>
                  </a:ext>
                </a:extLst>
              </p:cNvPr>
              <p:cNvSpPr txBox="1">
                <a:spLocks noRot="1" noChangeAspect="1" noMove="1" noResize="1" noEditPoints="1" noAdjustHandles="1" noChangeArrowheads="1" noChangeShapeType="1" noTextEdit="1"/>
              </p:cNvSpPr>
              <p:nvPr/>
            </p:nvSpPr>
            <p:spPr>
              <a:xfrm>
                <a:off x="955798" y="6284170"/>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FC3ADA1-B2FC-3383-E036-1216ACB0F46D}"/>
                  </a:ext>
                </a:extLst>
              </p:cNvPr>
              <p:cNvSpPr txBox="1"/>
              <p:nvPr/>
            </p:nvSpPr>
            <p:spPr>
              <a:xfrm>
                <a:off x="7035759" y="52293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9FC3ADA1-B2FC-3383-E036-1216ACB0F46D}"/>
                  </a:ext>
                </a:extLst>
              </p:cNvPr>
              <p:cNvSpPr txBox="1">
                <a:spLocks noRot="1" noChangeAspect="1" noMove="1" noResize="1" noEditPoints="1" noAdjustHandles="1" noChangeArrowheads="1" noChangeShapeType="1" noTextEdit="1"/>
              </p:cNvSpPr>
              <p:nvPr/>
            </p:nvSpPr>
            <p:spPr>
              <a:xfrm>
                <a:off x="7035759" y="5229337"/>
                <a:ext cx="658291" cy="461665"/>
              </a:xfrm>
              <a:prstGeom prst="rect">
                <a:avLst/>
              </a:prstGeom>
              <a:blipFill>
                <a:blip r:embed="rId2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AB9F5BF-10C1-F8E9-ADB1-765D4632B797}"/>
                  </a:ext>
                </a:extLst>
              </p:cNvPr>
              <p:cNvSpPr txBox="1"/>
              <p:nvPr/>
            </p:nvSpPr>
            <p:spPr>
              <a:xfrm>
                <a:off x="2049957" y="52441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62" name="TextBox 61">
                <a:extLst>
                  <a:ext uri="{FF2B5EF4-FFF2-40B4-BE49-F238E27FC236}">
                    <a16:creationId xmlns:a16="http://schemas.microsoft.com/office/drawing/2014/main" id="{0AB9F5BF-10C1-F8E9-ADB1-765D4632B797}"/>
                  </a:ext>
                </a:extLst>
              </p:cNvPr>
              <p:cNvSpPr txBox="1">
                <a:spLocks noRot="1" noChangeAspect="1" noMove="1" noResize="1" noEditPoints="1" noAdjustHandles="1" noChangeArrowheads="1" noChangeShapeType="1" noTextEdit="1"/>
              </p:cNvSpPr>
              <p:nvPr/>
            </p:nvSpPr>
            <p:spPr>
              <a:xfrm>
                <a:off x="2049957" y="5244120"/>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786ABFC-3E89-9C38-6B36-E6D094B82858}"/>
                  </a:ext>
                </a:extLst>
              </p:cNvPr>
              <p:cNvSpPr txBox="1"/>
              <p:nvPr/>
            </p:nvSpPr>
            <p:spPr>
              <a:xfrm>
                <a:off x="3516482" y="62949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4786ABFC-3E89-9C38-6B36-E6D094B82858}"/>
                  </a:ext>
                </a:extLst>
              </p:cNvPr>
              <p:cNvSpPr txBox="1">
                <a:spLocks noRot="1" noChangeAspect="1" noMove="1" noResize="1" noEditPoints="1" noAdjustHandles="1" noChangeArrowheads="1" noChangeShapeType="1" noTextEdit="1"/>
              </p:cNvSpPr>
              <p:nvPr/>
            </p:nvSpPr>
            <p:spPr>
              <a:xfrm>
                <a:off x="3516482" y="6294954"/>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B41F36B-1A32-9444-71E6-534DE797FBD7}"/>
                  </a:ext>
                </a:extLst>
              </p:cNvPr>
              <p:cNvSpPr txBox="1"/>
              <p:nvPr/>
            </p:nvSpPr>
            <p:spPr>
              <a:xfrm>
                <a:off x="5495653" y="4383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64" name="TextBox 63">
                <a:extLst>
                  <a:ext uri="{FF2B5EF4-FFF2-40B4-BE49-F238E27FC236}">
                    <a16:creationId xmlns:a16="http://schemas.microsoft.com/office/drawing/2014/main" id="{2B41F36B-1A32-9444-71E6-534DE797FBD7}"/>
                  </a:ext>
                </a:extLst>
              </p:cNvPr>
              <p:cNvSpPr txBox="1">
                <a:spLocks noRot="1" noChangeAspect="1" noMove="1" noResize="1" noEditPoints="1" noAdjustHandles="1" noChangeArrowheads="1" noChangeShapeType="1" noTextEdit="1"/>
              </p:cNvSpPr>
              <p:nvPr/>
            </p:nvSpPr>
            <p:spPr>
              <a:xfrm>
                <a:off x="5495653" y="4383736"/>
                <a:ext cx="658291" cy="461665"/>
              </a:xfrm>
              <a:prstGeom prst="rect">
                <a:avLst/>
              </a:prstGeom>
              <a:blipFill>
                <a:blip r:embed="rId25"/>
                <a:stretch>
                  <a:fillRect/>
                </a:stretch>
              </a:blipFill>
            </p:spPr>
            <p:txBody>
              <a:bodyPr/>
              <a:lstStyle/>
              <a:p>
                <a:r>
                  <a:rPr lang="vi-VN">
                    <a:noFill/>
                  </a:rPr>
                  <a:t> </a:t>
                </a:r>
              </a:p>
            </p:txBody>
          </p:sp>
        </mc:Fallback>
      </mc:AlternateContent>
      <p:cxnSp>
        <p:nvCxnSpPr>
          <p:cNvPr id="65" name="Straight Connector 64">
            <a:extLst>
              <a:ext uri="{FF2B5EF4-FFF2-40B4-BE49-F238E27FC236}">
                <a16:creationId xmlns:a16="http://schemas.microsoft.com/office/drawing/2014/main" id="{B8433DE3-C7DE-A015-5DC2-C0A548A1B705}"/>
              </a:ext>
            </a:extLst>
          </p:cNvPr>
          <p:cNvCxnSpPr>
            <a:cxnSpLocks/>
          </p:cNvCxnSpPr>
          <p:nvPr/>
        </p:nvCxnSpPr>
        <p:spPr>
          <a:xfrm>
            <a:off x="4205270" y="488116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058D02-DC76-05E0-529C-3B32ECE9C8CC}"/>
              </a:ext>
            </a:extLst>
          </p:cNvPr>
          <p:cNvCxnSpPr>
            <a:cxnSpLocks/>
          </p:cNvCxnSpPr>
          <p:nvPr/>
        </p:nvCxnSpPr>
        <p:spPr>
          <a:xfrm>
            <a:off x="4293777" y="488394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43CCBDE-ED5C-BDD9-E217-443477908A1E}"/>
                  </a:ext>
                </a:extLst>
              </p:cNvPr>
              <p:cNvSpPr txBox="1"/>
              <p:nvPr/>
            </p:nvSpPr>
            <p:spPr>
              <a:xfrm>
                <a:off x="4681326" y="48181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7" name="TextBox 66">
                <a:extLst>
                  <a:ext uri="{FF2B5EF4-FFF2-40B4-BE49-F238E27FC236}">
                    <a16:creationId xmlns:a16="http://schemas.microsoft.com/office/drawing/2014/main" id="{143CCBDE-ED5C-BDD9-E217-443477908A1E}"/>
                  </a:ext>
                </a:extLst>
              </p:cNvPr>
              <p:cNvSpPr txBox="1">
                <a:spLocks noRot="1" noChangeAspect="1" noMove="1" noResize="1" noEditPoints="1" noAdjustHandles="1" noChangeArrowheads="1" noChangeShapeType="1" noTextEdit="1"/>
              </p:cNvSpPr>
              <p:nvPr/>
            </p:nvSpPr>
            <p:spPr>
              <a:xfrm>
                <a:off x="4681326" y="4818192"/>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BC187B8-2520-EC83-3DA6-B201E2BC9480}"/>
                  </a:ext>
                </a:extLst>
              </p:cNvPr>
              <p:cNvSpPr txBox="1"/>
              <p:nvPr/>
            </p:nvSpPr>
            <p:spPr>
              <a:xfrm>
                <a:off x="4267770" y="52293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8" name="TextBox 67">
                <a:extLst>
                  <a:ext uri="{FF2B5EF4-FFF2-40B4-BE49-F238E27FC236}">
                    <a16:creationId xmlns:a16="http://schemas.microsoft.com/office/drawing/2014/main" id="{2BC187B8-2520-EC83-3DA6-B201E2BC9480}"/>
                  </a:ext>
                </a:extLst>
              </p:cNvPr>
              <p:cNvSpPr txBox="1">
                <a:spLocks noRot="1" noChangeAspect="1" noMove="1" noResize="1" noEditPoints="1" noAdjustHandles="1" noChangeArrowheads="1" noChangeShapeType="1" noTextEdit="1"/>
              </p:cNvSpPr>
              <p:nvPr/>
            </p:nvSpPr>
            <p:spPr>
              <a:xfrm>
                <a:off x="4267770" y="5229337"/>
                <a:ext cx="658291" cy="461665"/>
              </a:xfrm>
              <a:prstGeom prst="rect">
                <a:avLst/>
              </a:prstGeom>
              <a:blipFill>
                <a:blip r:embed="rId27"/>
                <a:stretch>
                  <a:fillRect l="-926"/>
                </a:stretch>
              </a:blipFill>
            </p:spPr>
            <p:txBody>
              <a:bodyPr/>
              <a:lstStyle/>
              <a:p>
                <a:r>
                  <a:rPr lang="vi-VN">
                    <a:noFill/>
                  </a:rPr>
                  <a:t> </a:t>
                </a:r>
              </a:p>
            </p:txBody>
          </p:sp>
        </mc:Fallback>
      </mc:AlternateContent>
      <p:cxnSp>
        <p:nvCxnSpPr>
          <p:cNvPr id="69" name="Straight Arrow Connector 68">
            <a:extLst>
              <a:ext uri="{FF2B5EF4-FFF2-40B4-BE49-F238E27FC236}">
                <a16:creationId xmlns:a16="http://schemas.microsoft.com/office/drawing/2014/main" id="{D05C031C-BAB7-5BB9-EADF-E306A613E03E}"/>
              </a:ext>
            </a:extLst>
          </p:cNvPr>
          <p:cNvCxnSpPr>
            <a:cxnSpLocks/>
          </p:cNvCxnSpPr>
          <p:nvPr/>
        </p:nvCxnSpPr>
        <p:spPr>
          <a:xfrm flipV="1">
            <a:off x="6096000" y="5691002"/>
            <a:ext cx="1091184" cy="64366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4D6FAC6-C860-B956-6300-5BDC332B18F5}"/>
                  </a:ext>
                </a:extLst>
              </p:cNvPr>
              <p:cNvSpPr txBox="1"/>
              <p:nvPr/>
            </p:nvSpPr>
            <p:spPr>
              <a:xfrm>
                <a:off x="5529477" y="6195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8</m:t>
                      </m:r>
                    </m:oMath>
                  </m:oMathPara>
                </a14:m>
                <a:endParaRPr lang="vi-VN" sz="2400" dirty="0"/>
              </a:p>
            </p:txBody>
          </p:sp>
        </mc:Choice>
        <mc:Fallback xmlns="">
          <p:sp>
            <p:nvSpPr>
              <p:cNvPr id="70" name="TextBox 69">
                <a:extLst>
                  <a:ext uri="{FF2B5EF4-FFF2-40B4-BE49-F238E27FC236}">
                    <a16:creationId xmlns:a16="http://schemas.microsoft.com/office/drawing/2014/main" id="{34D6FAC6-C860-B956-6300-5BDC332B18F5}"/>
                  </a:ext>
                </a:extLst>
              </p:cNvPr>
              <p:cNvSpPr txBox="1">
                <a:spLocks noRot="1" noChangeAspect="1" noMove="1" noResize="1" noEditPoints="1" noAdjustHandles="1" noChangeArrowheads="1" noChangeShapeType="1" noTextEdit="1"/>
              </p:cNvSpPr>
              <p:nvPr/>
            </p:nvSpPr>
            <p:spPr>
              <a:xfrm>
                <a:off x="5529477" y="6195313"/>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BEC94DE-4921-30BB-624C-42008C9AF2A0}"/>
                  </a:ext>
                </a:extLst>
              </p:cNvPr>
              <p:cNvSpPr txBox="1"/>
              <p:nvPr/>
            </p:nvSpPr>
            <p:spPr>
              <a:xfrm>
                <a:off x="7867393" y="4750509"/>
                <a:ext cx="3970256" cy="830997"/>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3" name="TextBox 72">
                <a:extLst>
                  <a:ext uri="{FF2B5EF4-FFF2-40B4-BE49-F238E27FC236}">
                    <a16:creationId xmlns:a16="http://schemas.microsoft.com/office/drawing/2014/main" id="{9BEC94DE-4921-30BB-624C-42008C9AF2A0}"/>
                  </a:ext>
                </a:extLst>
              </p:cNvPr>
              <p:cNvSpPr txBox="1">
                <a:spLocks noRot="1" noChangeAspect="1" noMove="1" noResize="1" noEditPoints="1" noAdjustHandles="1" noChangeArrowheads="1" noChangeShapeType="1" noTextEdit="1"/>
              </p:cNvSpPr>
              <p:nvPr/>
            </p:nvSpPr>
            <p:spPr>
              <a:xfrm>
                <a:off x="7867393" y="4750509"/>
                <a:ext cx="3970256" cy="830997"/>
              </a:xfrm>
              <a:prstGeom prst="rect">
                <a:avLst/>
              </a:prstGeom>
              <a:blipFill>
                <a:blip r:embed="rId29"/>
                <a:stretch>
                  <a:fillRect l="-2458"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ECF7275-B179-A9D9-2BAB-0202A15A08DB}"/>
                  </a:ext>
                </a:extLst>
              </p:cNvPr>
              <p:cNvSpPr txBox="1"/>
              <p:nvPr/>
            </p:nvSpPr>
            <p:spPr>
              <a:xfrm>
                <a:off x="7867393" y="5757774"/>
                <a:ext cx="3829104" cy="830997"/>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r>
                  <a:rPr lang="vi-VN" sz="2400" kern="100" dirty="0">
                    <a:solidFill>
                      <a:schemeClr val="bg1"/>
                    </a:solidFill>
                    <a:effectLst/>
                    <a:latin typeface="+mj-lt"/>
                    <a:ea typeface="Arial" panose="020B0604020202020204" pitchFamily="34" charset="0"/>
                    <a:cs typeface="Times New Roman" panose="02020603050405020304" pitchFamily="18" charset="0"/>
                  </a:rPr>
                  <a:t>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6" name="TextBox 75">
                <a:extLst>
                  <a:ext uri="{FF2B5EF4-FFF2-40B4-BE49-F238E27FC236}">
                    <a16:creationId xmlns:a16="http://schemas.microsoft.com/office/drawing/2014/main" id="{7ECF7275-B179-A9D9-2BAB-0202A15A08DB}"/>
                  </a:ext>
                </a:extLst>
              </p:cNvPr>
              <p:cNvSpPr txBox="1">
                <a:spLocks noRot="1" noChangeAspect="1" noMove="1" noResize="1" noEditPoints="1" noAdjustHandles="1" noChangeArrowheads="1" noChangeShapeType="1" noTextEdit="1"/>
              </p:cNvSpPr>
              <p:nvPr/>
            </p:nvSpPr>
            <p:spPr>
              <a:xfrm>
                <a:off x="7867393" y="5757774"/>
                <a:ext cx="3829104" cy="830997"/>
              </a:xfrm>
              <a:prstGeom prst="rect">
                <a:avLst/>
              </a:prstGeom>
              <a:blipFill>
                <a:blip r:embed="rId30"/>
                <a:stretch>
                  <a:fillRect l="-2548" t="-5882" b="-16176"/>
                </a:stretch>
              </a:blipFill>
            </p:spPr>
            <p:txBody>
              <a:bodyPr/>
              <a:lstStyle/>
              <a:p>
                <a:r>
                  <a:rPr lang="vi-VN">
                    <a:noFill/>
                  </a:rPr>
                  <a:t> </a:t>
                </a:r>
              </a:p>
            </p:txBody>
          </p:sp>
        </mc:Fallback>
      </mc:AlternateContent>
    </p:spTree>
    <p:extLst>
      <p:ext uri="{BB962C8B-B14F-4D97-AF65-F5344CB8AC3E}">
        <p14:creationId xmlns:p14="http://schemas.microsoft.com/office/powerpoint/2010/main" val="7146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P spid="35" grpId="0"/>
      <p:bldP spid="36" grpId="0"/>
      <p:bldP spid="37" grpId="0"/>
      <p:bldP spid="38" grpId="0"/>
      <p:bldP spid="39" grpId="0"/>
      <p:bldP spid="45" grpId="0"/>
      <p:bldP spid="46" grpId="0"/>
      <p:bldP spid="47" grpId="0"/>
      <p:bldP spid="48" grpId="0"/>
      <p:bldP spid="49" grpId="0"/>
      <p:bldP spid="50" grpId="0"/>
      <p:bldP spid="51" grpId="0"/>
      <p:bldP spid="52" grpId="0"/>
      <p:bldP spid="53" grpId="0"/>
      <p:bldP spid="54" grpId="0"/>
      <p:bldP spid="55" grpId="0"/>
      <p:bldP spid="56" grpId="0"/>
      <p:bldP spid="60" grpId="0"/>
      <p:bldP spid="61" grpId="0"/>
      <p:bldP spid="62" grpId="0"/>
      <p:bldP spid="63" grpId="0"/>
      <p:bldP spid="64" grpId="0"/>
      <p:bldP spid="67" grpId="0"/>
      <p:bldP spid="68" grpId="0"/>
      <p:bldP spid="70" grpId="0"/>
      <p:bldP spid="73" grpId="0"/>
      <p:bldP spid="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136B8-0C5B-62AB-5395-F99A8362DCAC}"/>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E3A6055A-B44A-C8DF-7E73-0F0A49348103}"/>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A6E3E74-BA8C-F040-9A62-F24AAF46BE27}"/>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47757F88-7BBD-619C-4BDE-A6221A8E913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4EC3DC6-FAAB-1FC0-9F50-234D13A9B42E}"/>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4F04F60-D13E-649B-F08A-CD3C25CA2876}"/>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AA08442-7FD7-8AE4-DC67-86AE455CBB48}"/>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A27998-A68D-D488-145C-4145C88734C8}"/>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569C86-E0F1-5962-4D38-1C4C0C48E43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19CF0B87-1512-2962-8038-927AF9CBC949}"/>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8BCB05E9-13BD-7FFC-C949-793E5C78FE96}"/>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3E0D17F-0792-B983-E5AB-D59174C5625C}"/>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05A15903-0AF9-5DCA-619B-2CF6D597C7F2}"/>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E0A35EFC-3E8E-195F-D71F-EAE797427E55}"/>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558120B-2733-73D5-C600-E834CD394D3F}"/>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B32BA51-31BE-B7DD-A302-A8E172A3F005}"/>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3F6A4DF4-4C23-0170-D8D9-F843644899A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58ACD97E-7B29-D0D4-D72C-78AF4B02B935}"/>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758E1CC0-0B23-FD02-4D7B-46B093FA4D0B}"/>
              </a:ext>
            </a:extLst>
          </p:cNvPr>
          <p:cNvSpPr txBox="1"/>
          <p:nvPr/>
        </p:nvSpPr>
        <p:spPr>
          <a:xfrm>
            <a:off x="50183" y="228418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Rectangle: Rounded Corners 21">
            <a:extLst>
              <a:ext uri="{FF2B5EF4-FFF2-40B4-BE49-F238E27FC236}">
                <a16:creationId xmlns:a16="http://schemas.microsoft.com/office/drawing/2014/main" id="{9E9E105F-20C1-58A6-C766-7262F0584902}"/>
              </a:ext>
            </a:extLst>
          </p:cNvPr>
          <p:cNvSpPr/>
          <p:nvPr/>
        </p:nvSpPr>
        <p:spPr>
          <a:xfrm>
            <a:off x="197593" y="1478816"/>
            <a:ext cx="6386089" cy="83349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6081EBE-90BF-B591-B2A1-D81948B1830E}"/>
              </a:ext>
            </a:extLst>
          </p:cNvPr>
          <p:cNvSpPr txBox="1"/>
          <p:nvPr/>
        </p:nvSpPr>
        <p:spPr>
          <a:xfrm>
            <a:off x="254098" y="1657774"/>
            <a:ext cx="424341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8.</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F3FB036-6EE5-BE3F-54B0-E8D164EA1B95}"/>
                  </a:ext>
                </a:extLst>
              </p:cNvPr>
              <p:cNvSpPr txBox="1"/>
              <p:nvPr/>
            </p:nvSpPr>
            <p:spPr>
              <a:xfrm>
                <a:off x="4143377" y="1419504"/>
                <a:ext cx="1811923"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BF3FB036-6EE5-BE3F-54B0-E8D164EA1B95}"/>
                  </a:ext>
                </a:extLst>
              </p:cNvPr>
              <p:cNvSpPr txBox="1">
                <a:spLocks noRot="1" noChangeAspect="1" noMove="1" noResize="1" noEditPoints="1" noAdjustHandles="1" noChangeArrowheads="1" noChangeShapeType="1" noTextEdit="1"/>
              </p:cNvSpPr>
              <p:nvPr/>
            </p:nvSpPr>
            <p:spPr>
              <a:xfrm>
                <a:off x="4143377" y="1419504"/>
                <a:ext cx="1811923" cy="937436"/>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765CC3B-4068-7330-1D21-730B8712E56C}"/>
                  </a:ext>
                </a:extLst>
              </p:cNvPr>
              <p:cNvSpPr txBox="1"/>
              <p:nvPr/>
            </p:nvSpPr>
            <p:spPr>
              <a:xfrm>
                <a:off x="100797" y="2658898"/>
                <a:ext cx="611869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E765CC3B-4068-7330-1D21-730B8712E56C}"/>
                  </a:ext>
                </a:extLst>
              </p:cNvPr>
              <p:cNvSpPr txBox="1">
                <a:spLocks noRot="1" noChangeAspect="1" noMove="1" noResize="1" noEditPoints="1" noAdjustHandles="1" noChangeArrowheads="1" noChangeShapeType="1" noTextEdit="1"/>
              </p:cNvSpPr>
              <p:nvPr/>
            </p:nvSpPr>
            <p:spPr>
              <a:xfrm>
                <a:off x="100797" y="2658898"/>
                <a:ext cx="6118696" cy="458780"/>
              </a:xfrm>
              <a:prstGeom prst="rect">
                <a:avLst/>
              </a:prstGeom>
              <a:blipFill>
                <a:blip r:embed="rId3"/>
                <a:stretch>
                  <a:fillRect l="-159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17A9F3D-AB65-08FC-1596-FF12EA0CDB31}"/>
                  </a:ext>
                </a:extLst>
              </p:cNvPr>
              <p:cNvSpPr txBox="1"/>
              <p:nvPr/>
            </p:nvSpPr>
            <p:spPr>
              <a:xfrm>
                <a:off x="18317" y="3036749"/>
                <a:ext cx="3365770" cy="101777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917A9F3D-AB65-08FC-1596-FF12EA0CDB31}"/>
                  </a:ext>
                </a:extLst>
              </p:cNvPr>
              <p:cNvSpPr txBox="1">
                <a:spLocks noRot="1" noChangeAspect="1" noMove="1" noResize="1" noEditPoints="1" noAdjustHandles="1" noChangeArrowheads="1" noChangeShapeType="1" noTextEdit="1"/>
              </p:cNvSpPr>
              <p:nvPr/>
            </p:nvSpPr>
            <p:spPr>
              <a:xfrm>
                <a:off x="18317" y="3036749"/>
                <a:ext cx="3365770" cy="101777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FB9BFD4-4B6E-AA32-0602-28775CEF0C61}"/>
                  </a:ext>
                </a:extLst>
              </p:cNvPr>
              <p:cNvSpPr txBox="1"/>
              <p:nvPr/>
            </p:nvSpPr>
            <p:spPr>
              <a:xfrm>
                <a:off x="2913944" y="3035980"/>
                <a:ext cx="2154066" cy="100745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1FB9BFD4-4B6E-AA32-0602-28775CEF0C61}"/>
                  </a:ext>
                </a:extLst>
              </p:cNvPr>
              <p:cNvSpPr txBox="1">
                <a:spLocks noRot="1" noChangeAspect="1" noMove="1" noResize="1" noEditPoints="1" noAdjustHandles="1" noChangeArrowheads="1" noChangeShapeType="1" noTextEdit="1"/>
              </p:cNvSpPr>
              <p:nvPr/>
            </p:nvSpPr>
            <p:spPr>
              <a:xfrm>
                <a:off x="2913944" y="3035980"/>
                <a:ext cx="2154066" cy="100745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3D258E6-30D4-A07A-D118-C4A3910027DA}"/>
                  </a:ext>
                </a:extLst>
              </p:cNvPr>
              <p:cNvSpPr txBox="1"/>
              <p:nvPr/>
            </p:nvSpPr>
            <p:spPr>
              <a:xfrm>
                <a:off x="4647699" y="3285507"/>
                <a:ext cx="177577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53D258E6-30D4-A07A-D118-C4A3910027DA}"/>
                  </a:ext>
                </a:extLst>
              </p:cNvPr>
              <p:cNvSpPr txBox="1">
                <a:spLocks noRot="1" noChangeAspect="1" noMove="1" noResize="1" noEditPoints="1" noAdjustHandles="1" noChangeArrowheads="1" noChangeShapeType="1" noTextEdit="1"/>
              </p:cNvSpPr>
              <p:nvPr/>
            </p:nvSpPr>
            <p:spPr>
              <a:xfrm>
                <a:off x="4647699" y="3285507"/>
                <a:ext cx="1775778" cy="590098"/>
              </a:xfrm>
              <a:prstGeom prst="rect">
                <a:avLst/>
              </a:prstGeom>
              <a:blipFill>
                <a:blip r:embed="rId6"/>
                <a:stretch>
                  <a:fillRect/>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35C9CFDF-1D1D-D4E6-668C-08370ACDB683}"/>
              </a:ext>
            </a:extLst>
          </p:cNvPr>
          <p:cNvSpPr txBox="1"/>
          <p:nvPr/>
        </p:nvSpPr>
        <p:spPr>
          <a:xfrm>
            <a:off x="260495" y="3842388"/>
            <a:ext cx="424341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cxnSp>
        <p:nvCxnSpPr>
          <p:cNvPr id="36" name="Straight Connector 35">
            <a:extLst>
              <a:ext uri="{FF2B5EF4-FFF2-40B4-BE49-F238E27FC236}">
                <a16:creationId xmlns:a16="http://schemas.microsoft.com/office/drawing/2014/main" id="{B771AE75-CCE9-71A0-566C-27953956D1F9}"/>
              </a:ext>
            </a:extLst>
          </p:cNvPr>
          <p:cNvCxnSpPr>
            <a:cxnSpLocks/>
          </p:cNvCxnSpPr>
          <p:nvPr/>
        </p:nvCxnSpPr>
        <p:spPr>
          <a:xfrm>
            <a:off x="168164" y="4872610"/>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D8CB20-6827-DE99-3172-0BB8AE834A0E}"/>
              </a:ext>
            </a:extLst>
          </p:cNvPr>
          <p:cNvCxnSpPr>
            <a:cxnSpLocks/>
          </p:cNvCxnSpPr>
          <p:nvPr/>
        </p:nvCxnSpPr>
        <p:spPr>
          <a:xfrm>
            <a:off x="168164" y="5287654"/>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11DA934-98FF-CB0C-5427-788FA102C817}"/>
              </a:ext>
            </a:extLst>
          </p:cNvPr>
          <p:cNvCxnSpPr>
            <a:cxnSpLocks/>
          </p:cNvCxnSpPr>
          <p:nvPr/>
        </p:nvCxnSpPr>
        <p:spPr>
          <a:xfrm>
            <a:off x="907467" y="448836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22E9986-F8C6-4F78-A387-5959133B0C9C}"/>
                  </a:ext>
                </a:extLst>
              </p:cNvPr>
              <p:cNvSpPr txBox="1"/>
              <p:nvPr/>
            </p:nvSpPr>
            <p:spPr>
              <a:xfrm>
                <a:off x="92843" y="482598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9" name="TextBox 38">
                <a:extLst>
                  <a:ext uri="{FF2B5EF4-FFF2-40B4-BE49-F238E27FC236}">
                    <a16:creationId xmlns:a16="http://schemas.microsoft.com/office/drawing/2014/main" id="{522E9986-F8C6-4F78-A387-5959133B0C9C}"/>
                  </a:ext>
                </a:extLst>
              </p:cNvPr>
              <p:cNvSpPr txBox="1">
                <a:spLocks noRot="1" noChangeAspect="1" noMove="1" noResize="1" noEditPoints="1" noAdjustHandles="1" noChangeArrowheads="1" noChangeShapeType="1" noTextEdit="1"/>
              </p:cNvSpPr>
              <p:nvPr/>
            </p:nvSpPr>
            <p:spPr>
              <a:xfrm>
                <a:off x="92843" y="4825989"/>
                <a:ext cx="736534" cy="461665"/>
              </a:xfrm>
              <a:prstGeom prst="rect">
                <a:avLst/>
              </a:prstGeom>
              <a:blipFill>
                <a:blip r:embed="rId7"/>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CAAF90-955F-B86C-AE77-3BC2027BC69C}"/>
                  </a:ext>
                </a:extLst>
              </p:cNvPr>
              <p:cNvSpPr txBox="1"/>
              <p:nvPr/>
            </p:nvSpPr>
            <p:spPr>
              <a:xfrm>
                <a:off x="383512" y="436432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0" name="TextBox 39">
                <a:extLst>
                  <a:ext uri="{FF2B5EF4-FFF2-40B4-BE49-F238E27FC236}">
                    <a16:creationId xmlns:a16="http://schemas.microsoft.com/office/drawing/2014/main" id="{1BCAAF90-955F-B86C-AE77-3BC2027BC69C}"/>
                  </a:ext>
                </a:extLst>
              </p:cNvPr>
              <p:cNvSpPr txBox="1">
                <a:spLocks noRot="1" noChangeAspect="1" noMove="1" noResize="1" noEditPoints="1" noAdjustHandles="1" noChangeArrowheads="1" noChangeShapeType="1" noTextEdit="1"/>
              </p:cNvSpPr>
              <p:nvPr/>
            </p:nvSpPr>
            <p:spPr>
              <a:xfrm>
                <a:off x="383512" y="4364323"/>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5AC824D-B481-35D2-83FB-D74A570A2721}"/>
                  </a:ext>
                </a:extLst>
              </p:cNvPr>
              <p:cNvSpPr txBox="1"/>
              <p:nvPr/>
            </p:nvSpPr>
            <p:spPr>
              <a:xfrm>
                <a:off x="102092" y="564725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1" name="TextBox 40">
                <a:extLst>
                  <a:ext uri="{FF2B5EF4-FFF2-40B4-BE49-F238E27FC236}">
                    <a16:creationId xmlns:a16="http://schemas.microsoft.com/office/drawing/2014/main" id="{25AC824D-B481-35D2-83FB-D74A570A2721}"/>
                  </a:ext>
                </a:extLst>
              </p:cNvPr>
              <p:cNvSpPr txBox="1">
                <a:spLocks noRot="1" noChangeAspect="1" noMove="1" noResize="1" noEditPoints="1" noAdjustHandles="1" noChangeArrowheads="1" noChangeShapeType="1" noTextEdit="1"/>
              </p:cNvSpPr>
              <p:nvPr/>
            </p:nvSpPr>
            <p:spPr>
              <a:xfrm>
                <a:off x="102092" y="5647251"/>
                <a:ext cx="736534" cy="461665"/>
              </a:xfrm>
              <a:prstGeom prst="rect">
                <a:avLst/>
              </a:prstGeom>
              <a:blipFill>
                <a:blip r:embed="rId9"/>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8DD4A1C-2A52-32D9-0275-FEAD48C71DBA}"/>
                  </a:ext>
                </a:extLst>
              </p:cNvPr>
              <p:cNvSpPr txBox="1"/>
              <p:nvPr/>
            </p:nvSpPr>
            <p:spPr>
              <a:xfrm>
                <a:off x="968752" y="4342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2" name="TextBox 41">
                <a:extLst>
                  <a:ext uri="{FF2B5EF4-FFF2-40B4-BE49-F238E27FC236}">
                    <a16:creationId xmlns:a16="http://schemas.microsoft.com/office/drawing/2014/main" id="{58DD4A1C-2A52-32D9-0275-FEAD48C71DBA}"/>
                  </a:ext>
                </a:extLst>
              </p:cNvPr>
              <p:cNvSpPr txBox="1">
                <a:spLocks noRot="1" noChangeAspect="1" noMove="1" noResize="1" noEditPoints="1" noAdjustHandles="1" noChangeArrowheads="1" noChangeShapeType="1" noTextEdit="1"/>
              </p:cNvSpPr>
              <p:nvPr/>
            </p:nvSpPr>
            <p:spPr>
              <a:xfrm>
                <a:off x="968752" y="434284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889DCC9-A916-5DC7-B94C-C6695894D365}"/>
                  </a:ext>
                </a:extLst>
              </p:cNvPr>
              <p:cNvSpPr txBox="1"/>
              <p:nvPr/>
            </p:nvSpPr>
            <p:spPr>
              <a:xfrm>
                <a:off x="5437709" y="43553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F889DCC9-A916-5DC7-B94C-C6695894D365}"/>
                  </a:ext>
                </a:extLst>
              </p:cNvPr>
              <p:cNvSpPr txBox="1">
                <a:spLocks noRot="1" noChangeAspect="1" noMove="1" noResize="1" noEditPoints="1" noAdjustHandles="1" noChangeArrowheads="1" noChangeShapeType="1" noTextEdit="1"/>
              </p:cNvSpPr>
              <p:nvPr/>
            </p:nvSpPr>
            <p:spPr>
              <a:xfrm>
                <a:off x="5437709" y="4355391"/>
                <a:ext cx="658291" cy="461665"/>
              </a:xfrm>
              <a:prstGeom prst="rect">
                <a:avLst/>
              </a:prstGeom>
              <a:blipFill>
                <a:blip r:embed="rId11"/>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4E49B88-D7C4-EFBD-6843-63B599A6290A}"/>
                  </a:ext>
                </a:extLst>
              </p:cNvPr>
              <p:cNvSpPr txBox="1"/>
              <p:nvPr/>
            </p:nvSpPr>
            <p:spPr>
              <a:xfrm>
                <a:off x="3089168" y="436556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4" name="TextBox 43">
                <a:extLst>
                  <a:ext uri="{FF2B5EF4-FFF2-40B4-BE49-F238E27FC236}">
                    <a16:creationId xmlns:a16="http://schemas.microsoft.com/office/drawing/2014/main" id="{94E49B88-D7C4-EFBD-6843-63B599A6290A}"/>
                  </a:ext>
                </a:extLst>
              </p:cNvPr>
              <p:cNvSpPr txBox="1">
                <a:spLocks noRot="1" noChangeAspect="1" noMove="1" noResize="1" noEditPoints="1" noAdjustHandles="1" noChangeArrowheads="1" noChangeShapeType="1" noTextEdit="1"/>
              </p:cNvSpPr>
              <p:nvPr/>
            </p:nvSpPr>
            <p:spPr>
              <a:xfrm>
                <a:off x="3089168" y="4365564"/>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EB9C0CD-5BB6-D373-318C-8FBDAFCFD6DA}"/>
                  </a:ext>
                </a:extLst>
              </p:cNvPr>
              <p:cNvSpPr txBox="1"/>
              <p:nvPr/>
            </p:nvSpPr>
            <p:spPr>
              <a:xfrm>
                <a:off x="4324404" y="48361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5" name="TextBox 44">
                <a:extLst>
                  <a:ext uri="{FF2B5EF4-FFF2-40B4-BE49-F238E27FC236}">
                    <a16:creationId xmlns:a16="http://schemas.microsoft.com/office/drawing/2014/main" id="{3EB9C0CD-5BB6-D373-318C-8FBDAFCFD6DA}"/>
                  </a:ext>
                </a:extLst>
              </p:cNvPr>
              <p:cNvSpPr txBox="1">
                <a:spLocks noRot="1" noChangeAspect="1" noMove="1" noResize="1" noEditPoints="1" noAdjustHandles="1" noChangeArrowheads="1" noChangeShapeType="1" noTextEdit="1"/>
              </p:cNvSpPr>
              <p:nvPr/>
            </p:nvSpPr>
            <p:spPr>
              <a:xfrm>
                <a:off x="4324404" y="483614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5CB5337-F311-01E5-6C7C-2D4D4BB20A27}"/>
                  </a:ext>
                </a:extLst>
              </p:cNvPr>
              <p:cNvSpPr txBox="1"/>
              <p:nvPr/>
            </p:nvSpPr>
            <p:spPr>
              <a:xfrm>
                <a:off x="1921838" y="48302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6" name="TextBox 45">
                <a:extLst>
                  <a:ext uri="{FF2B5EF4-FFF2-40B4-BE49-F238E27FC236}">
                    <a16:creationId xmlns:a16="http://schemas.microsoft.com/office/drawing/2014/main" id="{15CB5337-F311-01E5-6C7C-2D4D4BB20A27}"/>
                  </a:ext>
                </a:extLst>
              </p:cNvPr>
              <p:cNvSpPr txBox="1">
                <a:spLocks noRot="1" noChangeAspect="1" noMove="1" noResize="1" noEditPoints="1" noAdjustHandles="1" noChangeArrowheads="1" noChangeShapeType="1" noTextEdit="1"/>
              </p:cNvSpPr>
              <p:nvPr/>
            </p:nvSpPr>
            <p:spPr>
              <a:xfrm>
                <a:off x="1921838" y="4830206"/>
                <a:ext cx="658291" cy="461665"/>
              </a:xfrm>
              <a:prstGeom prst="rect">
                <a:avLst/>
              </a:prstGeom>
              <a:blipFill>
                <a:blip r:embed="rId14"/>
                <a:stretch>
                  <a:fillRect/>
                </a:stretch>
              </a:blipFill>
            </p:spPr>
            <p:txBody>
              <a:bodyPr/>
              <a:lstStyle/>
              <a:p>
                <a:r>
                  <a:rPr lang="vi-VN">
                    <a:noFill/>
                  </a:rPr>
                  <a:t> </a:t>
                </a:r>
              </a:p>
            </p:txBody>
          </p:sp>
        </mc:Fallback>
      </mc:AlternateContent>
      <p:cxnSp>
        <p:nvCxnSpPr>
          <p:cNvPr id="47" name="Straight Arrow Connector 46">
            <a:extLst>
              <a:ext uri="{FF2B5EF4-FFF2-40B4-BE49-F238E27FC236}">
                <a16:creationId xmlns:a16="http://schemas.microsoft.com/office/drawing/2014/main" id="{B7A2C958-A9E0-21C3-8E1F-FB06F92A0856}"/>
              </a:ext>
            </a:extLst>
          </p:cNvPr>
          <p:cNvCxnSpPr>
            <a:cxnSpLocks/>
          </p:cNvCxnSpPr>
          <p:nvPr/>
        </p:nvCxnSpPr>
        <p:spPr>
          <a:xfrm>
            <a:off x="1232009" y="5553546"/>
            <a:ext cx="1556276" cy="85698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1407FC8-9AE6-77BE-A90F-63B8C8D750D7}"/>
                  </a:ext>
                </a:extLst>
              </p:cNvPr>
              <p:cNvSpPr txBox="1"/>
              <p:nvPr/>
            </p:nvSpPr>
            <p:spPr>
              <a:xfrm>
                <a:off x="753073" y="52550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48" name="TextBox 47">
                <a:extLst>
                  <a:ext uri="{FF2B5EF4-FFF2-40B4-BE49-F238E27FC236}">
                    <a16:creationId xmlns:a16="http://schemas.microsoft.com/office/drawing/2014/main" id="{C1407FC8-9AE6-77BE-A90F-63B8C8D750D7}"/>
                  </a:ext>
                </a:extLst>
              </p:cNvPr>
              <p:cNvSpPr txBox="1">
                <a:spLocks noRot="1" noChangeAspect="1" noMove="1" noResize="1" noEditPoints="1" noAdjustHandles="1" noChangeArrowheads="1" noChangeShapeType="1" noTextEdit="1"/>
              </p:cNvSpPr>
              <p:nvPr/>
            </p:nvSpPr>
            <p:spPr>
              <a:xfrm>
                <a:off x="753073" y="5255004"/>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7320B56-D273-4175-A232-7F1DB38548DE}"/>
                  </a:ext>
                </a:extLst>
              </p:cNvPr>
              <p:cNvSpPr txBox="1"/>
              <p:nvPr/>
            </p:nvSpPr>
            <p:spPr>
              <a:xfrm>
                <a:off x="5437708" y="61796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9" name="TextBox 48">
                <a:extLst>
                  <a:ext uri="{FF2B5EF4-FFF2-40B4-BE49-F238E27FC236}">
                    <a16:creationId xmlns:a16="http://schemas.microsoft.com/office/drawing/2014/main" id="{67320B56-D273-4175-A232-7F1DB38548DE}"/>
                  </a:ext>
                </a:extLst>
              </p:cNvPr>
              <p:cNvSpPr txBox="1">
                <a:spLocks noRot="1" noChangeAspect="1" noMove="1" noResize="1" noEditPoints="1" noAdjustHandles="1" noChangeArrowheads="1" noChangeShapeType="1" noTextEdit="1"/>
              </p:cNvSpPr>
              <p:nvPr/>
            </p:nvSpPr>
            <p:spPr>
              <a:xfrm>
                <a:off x="5437708" y="6179695"/>
                <a:ext cx="658291" cy="461665"/>
              </a:xfrm>
              <a:prstGeom prst="rect">
                <a:avLst/>
              </a:prstGeom>
              <a:blipFill>
                <a:blip r:embed="rId16"/>
                <a:stretch>
                  <a:fillRect/>
                </a:stretch>
              </a:blipFill>
            </p:spPr>
            <p:txBody>
              <a:bodyPr/>
              <a:lstStyle/>
              <a:p>
                <a:r>
                  <a:rPr lang="vi-VN">
                    <a:noFill/>
                  </a:rPr>
                  <a:t> </a:t>
                </a:r>
              </a:p>
            </p:txBody>
          </p:sp>
        </mc:Fallback>
      </mc:AlternateContent>
      <p:cxnSp>
        <p:nvCxnSpPr>
          <p:cNvPr id="50" name="Straight Connector 49">
            <a:extLst>
              <a:ext uri="{FF2B5EF4-FFF2-40B4-BE49-F238E27FC236}">
                <a16:creationId xmlns:a16="http://schemas.microsoft.com/office/drawing/2014/main" id="{BA668639-691C-9A4F-771D-9BDC5989C1D2}"/>
              </a:ext>
            </a:extLst>
          </p:cNvPr>
          <p:cNvCxnSpPr>
            <a:cxnSpLocks/>
          </p:cNvCxnSpPr>
          <p:nvPr/>
        </p:nvCxnSpPr>
        <p:spPr>
          <a:xfrm>
            <a:off x="3368689" y="4881161"/>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68F097-E405-38FE-6F40-94C013FDC86F}"/>
              </a:ext>
            </a:extLst>
          </p:cNvPr>
          <p:cNvCxnSpPr>
            <a:cxnSpLocks/>
          </p:cNvCxnSpPr>
          <p:nvPr/>
        </p:nvCxnSpPr>
        <p:spPr>
          <a:xfrm>
            <a:off x="3457196" y="488394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865CE94-53E7-D743-4822-859B97958117}"/>
                  </a:ext>
                </a:extLst>
              </p:cNvPr>
              <p:cNvSpPr txBox="1"/>
              <p:nvPr/>
            </p:nvSpPr>
            <p:spPr>
              <a:xfrm>
                <a:off x="3418313" y="52486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2" name="TextBox 51">
                <a:extLst>
                  <a:ext uri="{FF2B5EF4-FFF2-40B4-BE49-F238E27FC236}">
                    <a16:creationId xmlns:a16="http://schemas.microsoft.com/office/drawing/2014/main" id="{E865CE94-53E7-D743-4822-859B97958117}"/>
                  </a:ext>
                </a:extLst>
              </p:cNvPr>
              <p:cNvSpPr txBox="1">
                <a:spLocks noRot="1" noChangeAspect="1" noMove="1" noResize="1" noEditPoints="1" noAdjustHandles="1" noChangeArrowheads="1" noChangeShapeType="1" noTextEdit="1"/>
              </p:cNvSpPr>
              <p:nvPr/>
            </p:nvSpPr>
            <p:spPr>
              <a:xfrm>
                <a:off x="3418313" y="5248671"/>
                <a:ext cx="658291" cy="461665"/>
              </a:xfrm>
              <a:prstGeom prst="rect">
                <a:avLst/>
              </a:prstGeom>
              <a:blipFill>
                <a:blip r:embed="rId17"/>
                <a:stretch>
                  <a:fillRect l="-926"/>
                </a:stretch>
              </a:blipFill>
            </p:spPr>
            <p:txBody>
              <a:bodyPr/>
              <a:lstStyle/>
              <a:p>
                <a:r>
                  <a:rPr lang="vi-VN">
                    <a:noFill/>
                  </a:rPr>
                  <a:t> </a:t>
                </a:r>
              </a:p>
            </p:txBody>
          </p:sp>
        </mc:Fallback>
      </mc:AlternateContent>
      <p:cxnSp>
        <p:nvCxnSpPr>
          <p:cNvPr id="53" name="Straight Arrow Connector 52">
            <a:extLst>
              <a:ext uri="{FF2B5EF4-FFF2-40B4-BE49-F238E27FC236}">
                <a16:creationId xmlns:a16="http://schemas.microsoft.com/office/drawing/2014/main" id="{40934401-2665-7C38-86D2-F22C4F15F32B}"/>
              </a:ext>
            </a:extLst>
          </p:cNvPr>
          <p:cNvCxnSpPr>
            <a:cxnSpLocks/>
          </p:cNvCxnSpPr>
          <p:nvPr/>
        </p:nvCxnSpPr>
        <p:spPr>
          <a:xfrm>
            <a:off x="4032143" y="5662540"/>
            <a:ext cx="1550229" cy="74798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93070FC-880F-BB1D-8E83-3F29FFBF3DC9}"/>
                  </a:ext>
                </a:extLst>
              </p:cNvPr>
              <p:cNvSpPr txBox="1"/>
              <p:nvPr/>
            </p:nvSpPr>
            <p:spPr>
              <a:xfrm>
                <a:off x="2732346" y="625530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E93070FC-880F-BB1D-8E83-3F29FFBF3DC9}"/>
                  </a:ext>
                </a:extLst>
              </p:cNvPr>
              <p:cNvSpPr txBox="1">
                <a:spLocks noRot="1" noChangeAspect="1" noMove="1" noResize="1" noEditPoints="1" noAdjustHandles="1" noChangeArrowheads="1" noChangeShapeType="1" noTextEdit="1"/>
              </p:cNvSpPr>
              <p:nvPr/>
            </p:nvSpPr>
            <p:spPr>
              <a:xfrm>
                <a:off x="2732346" y="6255309"/>
                <a:ext cx="658291" cy="461665"/>
              </a:xfrm>
              <a:prstGeom prst="rect">
                <a:avLst/>
              </a:prstGeom>
              <a:blipFill>
                <a:blip r:embed="rId18"/>
                <a:stretch>
                  <a:fillRect/>
                </a:stretch>
              </a:blipFill>
            </p:spPr>
            <p:txBody>
              <a:bodyPr/>
              <a:lstStyle/>
              <a:p>
                <a:r>
                  <a:rPr lang="vi-VN">
                    <a:noFill/>
                  </a:rPr>
                  <a:t> </a:t>
                </a:r>
              </a:p>
            </p:txBody>
          </p:sp>
        </mc:Fallback>
      </mc:AlternateContent>
      <p:sp>
        <p:nvSpPr>
          <p:cNvPr id="19" name="TextBox 18">
            <a:extLst>
              <a:ext uri="{FF2B5EF4-FFF2-40B4-BE49-F238E27FC236}">
                <a16:creationId xmlns:a16="http://schemas.microsoft.com/office/drawing/2014/main" id="{EE17A26A-0E12-35E3-28F9-07248F98DE5B}"/>
              </a:ext>
            </a:extLst>
          </p:cNvPr>
          <p:cNvSpPr txBox="1"/>
          <p:nvPr/>
        </p:nvSpPr>
        <p:spPr>
          <a:xfrm>
            <a:off x="7156350" y="2538383"/>
            <a:ext cx="4243411" cy="856068"/>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Từ</a:t>
            </a:r>
            <a:r>
              <a:rPr lang="vi-VN" sz="2400" kern="100" dirty="0">
                <a:solidFill>
                  <a:schemeClr val="bg1"/>
                </a:solidFill>
                <a:effectLst/>
                <a:latin typeface="+mj-lt"/>
                <a:ea typeface="Arial" panose="020B0604020202020204" pitchFamily="34" charset="0"/>
                <a:cs typeface="Times New Roman" panose="02020603050405020304" pitchFamily="18" charset="0"/>
              </a:rPr>
              <a:t> bảng biến thiên suy ra  hàm số không có cực trị</a:t>
            </a:r>
          </a:p>
        </p:txBody>
      </p:sp>
    </p:spTree>
    <p:extLst>
      <p:ext uri="{BB962C8B-B14F-4D97-AF65-F5344CB8AC3E}">
        <p14:creationId xmlns:p14="http://schemas.microsoft.com/office/powerpoint/2010/main" val="26232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P spid="34" grpId="0"/>
      <p:bldP spid="35" grpId="0"/>
      <p:bldP spid="39" grpId="0"/>
      <p:bldP spid="40" grpId="0"/>
      <p:bldP spid="41" grpId="0"/>
      <p:bldP spid="42" grpId="0"/>
      <p:bldP spid="43" grpId="0"/>
      <p:bldP spid="44" grpId="0"/>
      <p:bldP spid="45" grpId="0"/>
      <p:bldP spid="46" grpId="0"/>
      <p:bldP spid="48" grpId="0"/>
      <p:bldP spid="49" grpId="0"/>
      <p:bldP spid="52" grpId="0"/>
      <p:bldP spid="54"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59CA-D2D3-A208-27FD-F0CFCD0D3FDF}"/>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2AEB969E-5BC2-9E22-FB21-C2EF7F8E8D0B}"/>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7728470-D1BF-5790-7F36-F86991191BFB}"/>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D54734C-F95E-27E5-DC4A-3BDADBB549D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597B4FD-9674-1E59-DF49-8A9294B821A5}"/>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F2E2770-1A81-D4F4-4AB8-C1170E805A6E}"/>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FBF8EF-931E-E075-78D2-B18B4D6306E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4C5EAB-CB7F-6B3C-A073-ACDA9B711B98}"/>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20575D-5B98-C27F-7358-3C35D27D50F3}"/>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6BD26333-79EA-E4ED-ED46-AE028B7F3AA3}"/>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A1ED9545-F010-86AE-8C23-6E3466EE8040}"/>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3B3ED88-A278-6DFC-8CCF-81C28A06C604}"/>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33D654DC-BBAE-4AEB-A316-B3F8A4E9621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62A93549-A41E-A6FB-D715-E6CDDA9FD72D}"/>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0EF4687E-2F90-C310-2FF8-3C9BA5B774D1}"/>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DD05D044-342E-252D-B205-9488709FE3C8}"/>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DEBC4B5-9756-D808-2DFD-275C35A94EF4}"/>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4EC01AAB-761C-D5A3-8C04-F6DC222DD99C}"/>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F11548C7-257D-D7F4-D0CC-173BAA59EF26}"/>
              </a:ext>
            </a:extLst>
          </p:cNvPr>
          <p:cNvSpPr txBox="1"/>
          <p:nvPr/>
        </p:nvSpPr>
        <p:spPr>
          <a:xfrm>
            <a:off x="126072" y="317408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Rectangle: Rounded Corners 21">
            <a:extLst>
              <a:ext uri="{FF2B5EF4-FFF2-40B4-BE49-F238E27FC236}">
                <a16:creationId xmlns:a16="http://schemas.microsoft.com/office/drawing/2014/main" id="{9E309E25-9603-68FB-2E1D-E2F5521EA94D}"/>
              </a:ext>
            </a:extLst>
          </p:cNvPr>
          <p:cNvSpPr/>
          <p:nvPr/>
        </p:nvSpPr>
        <p:spPr>
          <a:xfrm>
            <a:off x="197593" y="1400991"/>
            <a:ext cx="5497565" cy="174120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B288135-F4E4-C929-8536-C0FABEDEB622}"/>
              </a:ext>
            </a:extLst>
          </p:cNvPr>
          <p:cNvSpPr txBox="1"/>
          <p:nvPr/>
        </p:nvSpPr>
        <p:spPr>
          <a:xfrm>
            <a:off x="254098" y="1385399"/>
            <a:ext cx="518361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 sau</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56C30DF-A00E-CA48-F397-04A928323EC6}"/>
                  </a:ext>
                </a:extLst>
              </p:cNvPr>
              <p:cNvSpPr txBox="1"/>
              <p:nvPr/>
            </p:nvSpPr>
            <p:spPr>
              <a:xfrm>
                <a:off x="126072" y="3671994"/>
                <a:ext cx="5144843"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156C30DF-A00E-CA48-F397-04A928323EC6}"/>
                  </a:ext>
                </a:extLst>
              </p:cNvPr>
              <p:cNvSpPr txBox="1">
                <a:spLocks noRot="1" noChangeAspect="1" noMove="1" noResize="1" noEditPoints="1" noAdjustHandles="1" noChangeArrowheads="1" noChangeShapeType="1" noTextEdit="1"/>
              </p:cNvSpPr>
              <p:nvPr/>
            </p:nvSpPr>
            <p:spPr>
              <a:xfrm>
                <a:off x="126072" y="3671994"/>
                <a:ext cx="5144843" cy="458780"/>
              </a:xfrm>
              <a:prstGeom prst="rect">
                <a:avLst/>
              </a:prstGeom>
              <a:blipFill>
                <a:blip r:embed="rId2"/>
                <a:stretch>
                  <a:fillRect l="-189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1D835B-4E17-3071-B2CA-A1F242A78EFA}"/>
                  </a:ext>
                </a:extLst>
              </p:cNvPr>
              <p:cNvSpPr txBox="1"/>
              <p:nvPr/>
            </p:nvSpPr>
            <p:spPr>
              <a:xfrm>
                <a:off x="232210" y="1842138"/>
                <a:ext cx="2856958"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501D835B-4E17-3071-B2CA-A1F242A78EFA}"/>
                  </a:ext>
                </a:extLst>
              </p:cNvPr>
              <p:cNvSpPr txBox="1">
                <a:spLocks noRot="1" noChangeAspect="1" noMove="1" noResize="1" noEditPoints="1" noAdjustHandles="1" noChangeArrowheads="1" noChangeShapeType="1" noTextEdit="1"/>
              </p:cNvSpPr>
              <p:nvPr/>
            </p:nvSpPr>
            <p:spPr>
              <a:xfrm>
                <a:off x="232210" y="1842138"/>
                <a:ext cx="2856958" cy="466859"/>
              </a:xfrm>
              <a:prstGeom prst="rect">
                <a:avLst/>
              </a:prstGeom>
              <a:blipFill>
                <a:blip r:embed="rId3"/>
                <a:stretch>
                  <a:fillRect l="-3198" t="-9091" b="-285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4B5A325-DA49-6679-8EF7-392CA6B8557C}"/>
                  </a:ext>
                </a:extLst>
              </p:cNvPr>
              <p:cNvSpPr txBox="1"/>
              <p:nvPr/>
            </p:nvSpPr>
            <p:spPr>
              <a:xfrm>
                <a:off x="570900" y="2204781"/>
                <a:ext cx="2561884" cy="100463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64B5A325-DA49-6679-8EF7-392CA6B8557C}"/>
                  </a:ext>
                </a:extLst>
              </p:cNvPr>
              <p:cNvSpPr txBox="1">
                <a:spLocks noRot="1" noChangeAspect="1" noMove="1" noResize="1" noEditPoints="1" noAdjustHandles="1" noChangeArrowheads="1" noChangeShapeType="1" noTextEdit="1"/>
              </p:cNvSpPr>
              <p:nvPr/>
            </p:nvSpPr>
            <p:spPr>
              <a:xfrm>
                <a:off x="570900" y="2204781"/>
                <a:ext cx="2561884" cy="1004634"/>
              </a:xfrm>
              <a:prstGeom prst="rect">
                <a:avLst/>
              </a:prstGeom>
              <a:blipFill>
                <a:blip r:embed="rId4"/>
                <a:stretch>
                  <a:fillRect/>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3030802D-F2EE-7456-D46A-41A3324F9E58}"/>
              </a:ext>
            </a:extLst>
          </p:cNvPr>
          <p:cNvSpPr txBox="1"/>
          <p:nvPr/>
        </p:nvSpPr>
        <p:spPr>
          <a:xfrm>
            <a:off x="219139" y="2526034"/>
            <a:ext cx="2856958" cy="466859"/>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b</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8F4B92C-4A75-8F8D-D8CA-1538A75257BE}"/>
                  </a:ext>
                </a:extLst>
              </p:cNvPr>
              <p:cNvSpPr txBox="1"/>
              <p:nvPr/>
            </p:nvSpPr>
            <p:spPr>
              <a:xfrm>
                <a:off x="50183" y="4661476"/>
                <a:ext cx="222608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98F4B92C-4A75-8F8D-D8CA-1538A75257BE}"/>
                  </a:ext>
                </a:extLst>
              </p:cNvPr>
              <p:cNvSpPr txBox="1">
                <a:spLocks noRot="1" noChangeAspect="1" noMove="1" noResize="1" noEditPoints="1" noAdjustHandles="1" noChangeArrowheads="1" noChangeShapeType="1" noTextEdit="1"/>
              </p:cNvSpPr>
              <p:nvPr/>
            </p:nvSpPr>
            <p:spPr>
              <a:xfrm>
                <a:off x="50183" y="4661476"/>
                <a:ext cx="2226089"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2919D8E-D87B-5D6D-3B0A-F3D1EE636F62}"/>
                  </a:ext>
                </a:extLst>
              </p:cNvPr>
              <p:cNvSpPr txBox="1"/>
              <p:nvPr/>
            </p:nvSpPr>
            <p:spPr>
              <a:xfrm>
                <a:off x="2034908" y="4672108"/>
                <a:ext cx="85897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52919D8E-D87B-5D6D-3B0A-F3D1EE636F62}"/>
                  </a:ext>
                </a:extLst>
              </p:cNvPr>
              <p:cNvSpPr txBox="1">
                <a:spLocks noRot="1" noChangeAspect="1" noMove="1" noResize="1" noEditPoints="1" noAdjustHandles="1" noChangeArrowheads="1" noChangeShapeType="1" noTextEdit="1"/>
              </p:cNvSpPr>
              <p:nvPr/>
            </p:nvSpPr>
            <p:spPr>
              <a:xfrm>
                <a:off x="2034908" y="4672108"/>
                <a:ext cx="858973"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1E8C4A9-D152-49D8-B092-020DC4FEFE27}"/>
                  </a:ext>
                </a:extLst>
              </p:cNvPr>
              <p:cNvSpPr txBox="1"/>
              <p:nvPr/>
            </p:nvSpPr>
            <p:spPr>
              <a:xfrm>
                <a:off x="2742822" y="4100000"/>
                <a:ext cx="2132867" cy="1568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num>
                                    <m:den>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e>
                              </m:rad>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91E8C4A9-D152-49D8-B092-020DC4FEFE27}"/>
                  </a:ext>
                </a:extLst>
              </p:cNvPr>
              <p:cNvSpPr txBox="1">
                <a:spLocks noRot="1" noChangeAspect="1" noMove="1" noResize="1" noEditPoints="1" noAdjustHandles="1" noChangeArrowheads="1" noChangeShapeType="1" noTextEdit="1"/>
              </p:cNvSpPr>
              <p:nvPr/>
            </p:nvSpPr>
            <p:spPr>
              <a:xfrm>
                <a:off x="2742822" y="4100000"/>
                <a:ext cx="2132867" cy="1568378"/>
              </a:xfrm>
              <a:prstGeom prst="rect">
                <a:avLst/>
              </a:prstGeom>
              <a:blipFill>
                <a:blip r:embed="rId7"/>
                <a:stretch>
                  <a:fillRect/>
                </a:stretch>
              </a:blipFill>
            </p:spPr>
            <p:txBody>
              <a:bodyPr/>
              <a:lstStyle/>
              <a:p>
                <a:r>
                  <a:rPr lang="vi-VN">
                    <a:noFill/>
                  </a:rPr>
                  <a:t> </a:t>
                </a:r>
              </a:p>
            </p:txBody>
          </p:sp>
        </mc:Fallback>
      </mc:AlternateContent>
      <p:sp>
        <p:nvSpPr>
          <p:cNvPr id="58" name="TextBox 57">
            <a:extLst>
              <a:ext uri="{FF2B5EF4-FFF2-40B4-BE49-F238E27FC236}">
                <a16:creationId xmlns:a16="http://schemas.microsoft.com/office/drawing/2014/main" id="{3B816E38-59AD-B6A0-009A-F3FC4E00D381}"/>
              </a:ext>
            </a:extLst>
          </p:cNvPr>
          <p:cNvSpPr txBox="1"/>
          <p:nvPr/>
        </p:nvSpPr>
        <p:spPr>
          <a:xfrm>
            <a:off x="5856156" y="1040752"/>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9" name="Straight Connector 58">
            <a:extLst>
              <a:ext uri="{FF2B5EF4-FFF2-40B4-BE49-F238E27FC236}">
                <a16:creationId xmlns:a16="http://schemas.microsoft.com/office/drawing/2014/main" id="{07CC3E17-DD2F-37F1-80D0-5FC0324A1744}"/>
              </a:ext>
            </a:extLst>
          </p:cNvPr>
          <p:cNvCxnSpPr>
            <a:cxnSpLocks/>
          </p:cNvCxnSpPr>
          <p:nvPr/>
        </p:nvCxnSpPr>
        <p:spPr>
          <a:xfrm>
            <a:off x="5874399" y="2126445"/>
            <a:ext cx="598876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FA41CA-E653-CB63-59CC-1634EE3019FD}"/>
              </a:ext>
            </a:extLst>
          </p:cNvPr>
          <p:cNvCxnSpPr>
            <a:cxnSpLocks/>
          </p:cNvCxnSpPr>
          <p:nvPr/>
        </p:nvCxnSpPr>
        <p:spPr>
          <a:xfrm>
            <a:off x="5874399" y="2541489"/>
            <a:ext cx="5988768" cy="466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98F9AF0-63F8-4B35-2F00-9018DEC445F8}"/>
              </a:ext>
            </a:extLst>
          </p:cNvPr>
          <p:cNvCxnSpPr>
            <a:cxnSpLocks/>
          </p:cNvCxnSpPr>
          <p:nvPr/>
        </p:nvCxnSpPr>
        <p:spPr>
          <a:xfrm>
            <a:off x="6672070" y="1742202"/>
            <a:ext cx="0" cy="24538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81B061-610F-6EB2-587F-D4E651B0DF20}"/>
                  </a:ext>
                </a:extLst>
              </p:cNvPr>
              <p:cNvSpPr txBox="1"/>
              <p:nvPr/>
            </p:nvSpPr>
            <p:spPr>
              <a:xfrm>
                <a:off x="5799078" y="20798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3" name="TextBox 62">
                <a:extLst>
                  <a:ext uri="{FF2B5EF4-FFF2-40B4-BE49-F238E27FC236}">
                    <a16:creationId xmlns:a16="http://schemas.microsoft.com/office/drawing/2014/main" id="{5481B061-610F-6EB2-587F-D4E651B0DF20}"/>
                  </a:ext>
                </a:extLst>
              </p:cNvPr>
              <p:cNvSpPr txBox="1">
                <a:spLocks noRot="1" noChangeAspect="1" noMove="1" noResize="1" noEditPoints="1" noAdjustHandles="1" noChangeArrowheads="1" noChangeShapeType="1" noTextEdit="1"/>
              </p:cNvSpPr>
              <p:nvPr/>
            </p:nvSpPr>
            <p:spPr>
              <a:xfrm>
                <a:off x="5799078" y="2079824"/>
                <a:ext cx="736534" cy="461665"/>
              </a:xfrm>
              <a:prstGeom prst="rect">
                <a:avLst/>
              </a:prstGeom>
              <a:blipFill>
                <a:blip r:embed="rId8"/>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B8FE2CD-FDA4-71D3-EFEC-C5BCBB1F28F1}"/>
                  </a:ext>
                </a:extLst>
              </p:cNvPr>
              <p:cNvSpPr txBox="1"/>
              <p:nvPr/>
            </p:nvSpPr>
            <p:spPr>
              <a:xfrm>
                <a:off x="6089747" y="161815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4" name="TextBox 63">
                <a:extLst>
                  <a:ext uri="{FF2B5EF4-FFF2-40B4-BE49-F238E27FC236}">
                    <a16:creationId xmlns:a16="http://schemas.microsoft.com/office/drawing/2014/main" id="{7B8FE2CD-FDA4-71D3-EFEC-C5BCBB1F28F1}"/>
                  </a:ext>
                </a:extLst>
              </p:cNvPr>
              <p:cNvSpPr txBox="1">
                <a:spLocks noRot="1" noChangeAspect="1" noMove="1" noResize="1" noEditPoints="1" noAdjustHandles="1" noChangeArrowheads="1" noChangeShapeType="1" noTextEdit="1"/>
              </p:cNvSpPr>
              <p:nvPr/>
            </p:nvSpPr>
            <p:spPr>
              <a:xfrm>
                <a:off x="6089747" y="1618158"/>
                <a:ext cx="362440"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878FD874-2868-F6F3-BB97-CBBD3F15AFE1}"/>
                  </a:ext>
                </a:extLst>
              </p:cNvPr>
              <p:cNvSpPr txBox="1"/>
              <p:nvPr/>
            </p:nvSpPr>
            <p:spPr>
              <a:xfrm>
                <a:off x="5808327" y="290108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65" name="TextBox 64">
                <a:extLst>
                  <a:ext uri="{FF2B5EF4-FFF2-40B4-BE49-F238E27FC236}">
                    <a16:creationId xmlns:a16="http://schemas.microsoft.com/office/drawing/2014/main" id="{878FD874-2868-F6F3-BB97-CBBD3F15AFE1}"/>
                  </a:ext>
                </a:extLst>
              </p:cNvPr>
              <p:cNvSpPr txBox="1">
                <a:spLocks noRot="1" noChangeAspect="1" noMove="1" noResize="1" noEditPoints="1" noAdjustHandles="1" noChangeArrowheads="1" noChangeShapeType="1" noTextEdit="1"/>
              </p:cNvSpPr>
              <p:nvPr/>
            </p:nvSpPr>
            <p:spPr>
              <a:xfrm>
                <a:off x="5808327" y="2901086"/>
                <a:ext cx="736534" cy="461665"/>
              </a:xfrm>
              <a:prstGeom prst="rect">
                <a:avLst/>
              </a:prstGeom>
              <a:blipFill>
                <a:blip r:embed="rId10"/>
                <a:stretch>
                  <a:fillRect l="-7438"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CCC2A88-42B0-D896-4D66-B3242C81E5CE}"/>
                  </a:ext>
                </a:extLst>
              </p:cNvPr>
              <p:cNvSpPr txBox="1"/>
              <p:nvPr/>
            </p:nvSpPr>
            <p:spPr>
              <a:xfrm>
                <a:off x="6674987" y="15966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6" name="TextBox 65">
                <a:extLst>
                  <a:ext uri="{FF2B5EF4-FFF2-40B4-BE49-F238E27FC236}">
                    <a16:creationId xmlns:a16="http://schemas.microsoft.com/office/drawing/2014/main" id="{ACCC2A88-42B0-D896-4D66-B3242C81E5CE}"/>
                  </a:ext>
                </a:extLst>
              </p:cNvPr>
              <p:cNvSpPr txBox="1">
                <a:spLocks noRot="1" noChangeAspect="1" noMove="1" noResize="1" noEditPoints="1" noAdjustHandles="1" noChangeArrowheads="1" noChangeShapeType="1" noTextEdit="1"/>
              </p:cNvSpPr>
              <p:nvPr/>
            </p:nvSpPr>
            <p:spPr>
              <a:xfrm>
                <a:off x="6674987" y="1596684"/>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E7F9F92-B0C2-6654-386A-168C94957B9A}"/>
                  </a:ext>
                </a:extLst>
              </p:cNvPr>
              <p:cNvSpPr txBox="1"/>
              <p:nvPr/>
            </p:nvSpPr>
            <p:spPr>
              <a:xfrm>
                <a:off x="11238555" y="16689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7" name="TextBox 66">
                <a:extLst>
                  <a:ext uri="{FF2B5EF4-FFF2-40B4-BE49-F238E27FC236}">
                    <a16:creationId xmlns:a16="http://schemas.microsoft.com/office/drawing/2014/main" id="{AE7F9F92-B0C2-6654-386A-168C94957B9A}"/>
                  </a:ext>
                </a:extLst>
              </p:cNvPr>
              <p:cNvSpPr txBox="1">
                <a:spLocks noRot="1" noChangeAspect="1" noMove="1" noResize="1" noEditPoints="1" noAdjustHandles="1" noChangeArrowheads="1" noChangeShapeType="1" noTextEdit="1"/>
              </p:cNvSpPr>
              <p:nvPr/>
            </p:nvSpPr>
            <p:spPr>
              <a:xfrm>
                <a:off x="11238555" y="1668937"/>
                <a:ext cx="658291" cy="461665"/>
              </a:xfrm>
              <a:prstGeom prst="rect">
                <a:avLst/>
              </a:prstGeom>
              <a:blipFill>
                <a:blip r:embed="rId1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5FB1F13-865A-57EA-1363-0078A2A85E52}"/>
                  </a:ext>
                </a:extLst>
              </p:cNvPr>
              <p:cNvSpPr txBox="1"/>
              <p:nvPr/>
            </p:nvSpPr>
            <p:spPr>
              <a:xfrm>
                <a:off x="9058784" y="16713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9" name="TextBox 68">
                <a:extLst>
                  <a:ext uri="{FF2B5EF4-FFF2-40B4-BE49-F238E27FC236}">
                    <a16:creationId xmlns:a16="http://schemas.microsoft.com/office/drawing/2014/main" id="{D5FB1F13-865A-57EA-1363-0078A2A85E52}"/>
                  </a:ext>
                </a:extLst>
              </p:cNvPr>
              <p:cNvSpPr txBox="1">
                <a:spLocks noRot="1" noChangeAspect="1" noMove="1" noResize="1" noEditPoints="1" noAdjustHandles="1" noChangeArrowheads="1" noChangeShapeType="1" noTextEdit="1"/>
              </p:cNvSpPr>
              <p:nvPr/>
            </p:nvSpPr>
            <p:spPr>
              <a:xfrm>
                <a:off x="9058784" y="1671304"/>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37B962C-A844-53FA-7119-FC143AF3D40D}"/>
                  </a:ext>
                </a:extLst>
              </p:cNvPr>
              <p:cNvSpPr txBox="1"/>
              <p:nvPr/>
            </p:nvSpPr>
            <p:spPr>
              <a:xfrm>
                <a:off x="7898510" y="21264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0" name="TextBox 69">
                <a:extLst>
                  <a:ext uri="{FF2B5EF4-FFF2-40B4-BE49-F238E27FC236}">
                    <a16:creationId xmlns:a16="http://schemas.microsoft.com/office/drawing/2014/main" id="{437B962C-A844-53FA-7119-FC143AF3D40D}"/>
                  </a:ext>
                </a:extLst>
              </p:cNvPr>
              <p:cNvSpPr txBox="1">
                <a:spLocks noRot="1" noChangeAspect="1" noMove="1" noResize="1" noEditPoints="1" noAdjustHandles="1" noChangeArrowheads="1" noChangeShapeType="1" noTextEdit="1"/>
              </p:cNvSpPr>
              <p:nvPr/>
            </p:nvSpPr>
            <p:spPr>
              <a:xfrm>
                <a:off x="7898510" y="2126445"/>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8349E70-72FC-ED8D-899D-01FFBA29C256}"/>
                  </a:ext>
                </a:extLst>
              </p:cNvPr>
              <p:cNvSpPr txBox="1"/>
              <p:nvPr/>
            </p:nvSpPr>
            <p:spPr>
              <a:xfrm>
                <a:off x="9077114" y="20962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1" name="TextBox 70">
                <a:extLst>
                  <a:ext uri="{FF2B5EF4-FFF2-40B4-BE49-F238E27FC236}">
                    <a16:creationId xmlns:a16="http://schemas.microsoft.com/office/drawing/2014/main" id="{88349E70-72FC-ED8D-899D-01FFBA29C256}"/>
                  </a:ext>
                </a:extLst>
              </p:cNvPr>
              <p:cNvSpPr txBox="1">
                <a:spLocks noRot="1" noChangeAspect="1" noMove="1" noResize="1" noEditPoints="1" noAdjustHandles="1" noChangeArrowheads="1" noChangeShapeType="1" noTextEdit="1"/>
              </p:cNvSpPr>
              <p:nvPr/>
            </p:nvSpPr>
            <p:spPr>
              <a:xfrm>
                <a:off x="9077114" y="209625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6CC3E1F-7F90-79E9-99BD-80E7898BDCE0}"/>
                  </a:ext>
                </a:extLst>
              </p:cNvPr>
              <p:cNvSpPr txBox="1"/>
              <p:nvPr/>
            </p:nvSpPr>
            <p:spPr>
              <a:xfrm>
                <a:off x="8523462" y="208997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E6CC3E1F-7F90-79E9-99BD-80E7898BDCE0}"/>
                  </a:ext>
                </a:extLst>
              </p:cNvPr>
              <p:cNvSpPr txBox="1">
                <a:spLocks noRot="1" noChangeAspect="1" noMove="1" noResize="1" noEditPoints="1" noAdjustHandles="1" noChangeArrowheads="1" noChangeShapeType="1" noTextEdit="1"/>
              </p:cNvSpPr>
              <p:nvPr/>
            </p:nvSpPr>
            <p:spPr>
              <a:xfrm>
                <a:off x="8523462" y="2089979"/>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2356196-FF1B-317A-8682-0A402D639BD2}"/>
                  </a:ext>
                </a:extLst>
              </p:cNvPr>
              <p:cNvSpPr txBox="1"/>
              <p:nvPr/>
            </p:nvSpPr>
            <p:spPr>
              <a:xfrm>
                <a:off x="9655627" y="20738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3" name="TextBox 72">
                <a:extLst>
                  <a:ext uri="{FF2B5EF4-FFF2-40B4-BE49-F238E27FC236}">
                    <a16:creationId xmlns:a16="http://schemas.microsoft.com/office/drawing/2014/main" id="{42356196-FF1B-317A-8682-0A402D639BD2}"/>
                  </a:ext>
                </a:extLst>
              </p:cNvPr>
              <p:cNvSpPr txBox="1">
                <a:spLocks noRot="1" noChangeAspect="1" noMove="1" noResize="1" noEditPoints="1" noAdjustHandles="1" noChangeArrowheads="1" noChangeShapeType="1" noTextEdit="1"/>
              </p:cNvSpPr>
              <p:nvPr/>
            </p:nvSpPr>
            <p:spPr>
              <a:xfrm>
                <a:off x="9655627" y="2073874"/>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1715B3C-C943-05AF-EC16-2FAC6F907A51}"/>
                  </a:ext>
                </a:extLst>
              </p:cNvPr>
              <p:cNvSpPr txBox="1"/>
              <p:nvPr/>
            </p:nvSpPr>
            <p:spPr>
              <a:xfrm>
                <a:off x="7218316" y="20751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4" name="TextBox 73">
                <a:extLst>
                  <a:ext uri="{FF2B5EF4-FFF2-40B4-BE49-F238E27FC236}">
                    <a16:creationId xmlns:a16="http://schemas.microsoft.com/office/drawing/2014/main" id="{31715B3C-C943-05AF-EC16-2FAC6F907A51}"/>
                  </a:ext>
                </a:extLst>
              </p:cNvPr>
              <p:cNvSpPr txBox="1">
                <a:spLocks noRot="1" noChangeAspect="1" noMove="1" noResize="1" noEditPoints="1" noAdjustHandles="1" noChangeArrowheads="1" noChangeShapeType="1" noTextEdit="1"/>
              </p:cNvSpPr>
              <p:nvPr/>
            </p:nvSpPr>
            <p:spPr>
              <a:xfrm>
                <a:off x="7218316" y="2075106"/>
                <a:ext cx="658291" cy="461665"/>
              </a:xfrm>
              <a:prstGeom prst="rect">
                <a:avLst/>
              </a:prstGeom>
              <a:blipFill>
                <a:blip r:embed="rId18"/>
                <a:stretch>
                  <a:fillRect/>
                </a:stretch>
              </a:blipFill>
            </p:spPr>
            <p:txBody>
              <a:bodyPr/>
              <a:lstStyle/>
              <a:p>
                <a:r>
                  <a:rPr lang="vi-VN">
                    <a:noFill/>
                  </a:rPr>
                  <a:t> </a:t>
                </a:r>
              </a:p>
            </p:txBody>
          </p:sp>
        </mc:Fallback>
      </mc:AlternateContent>
      <p:cxnSp>
        <p:nvCxnSpPr>
          <p:cNvPr id="75" name="Straight Arrow Connector 74">
            <a:extLst>
              <a:ext uri="{FF2B5EF4-FFF2-40B4-BE49-F238E27FC236}">
                <a16:creationId xmlns:a16="http://schemas.microsoft.com/office/drawing/2014/main" id="{06EB3EA4-5BFC-2F9B-455E-127DBEEA0EF6}"/>
              </a:ext>
            </a:extLst>
          </p:cNvPr>
          <p:cNvCxnSpPr>
            <a:cxnSpLocks/>
          </p:cNvCxnSpPr>
          <p:nvPr/>
        </p:nvCxnSpPr>
        <p:spPr>
          <a:xfrm flipV="1">
            <a:off x="7110480" y="2977038"/>
            <a:ext cx="733688" cy="82927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773C7D0-3574-3DEF-F5D1-D38F070C1065}"/>
              </a:ext>
            </a:extLst>
          </p:cNvPr>
          <p:cNvCxnSpPr>
            <a:cxnSpLocks/>
          </p:cNvCxnSpPr>
          <p:nvPr/>
        </p:nvCxnSpPr>
        <p:spPr>
          <a:xfrm flipV="1">
            <a:off x="9552075" y="3049323"/>
            <a:ext cx="597271" cy="67630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5776BF0-C745-353D-3C10-552C6E119FCC}"/>
              </a:ext>
            </a:extLst>
          </p:cNvPr>
          <p:cNvCxnSpPr>
            <a:cxnSpLocks/>
          </p:cNvCxnSpPr>
          <p:nvPr/>
        </p:nvCxnSpPr>
        <p:spPr>
          <a:xfrm>
            <a:off x="8682648" y="3076845"/>
            <a:ext cx="597692" cy="59514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4C8B208-7D03-342E-2943-6C9588E74CAB}"/>
                  </a:ext>
                </a:extLst>
              </p:cNvPr>
              <p:cNvSpPr txBox="1"/>
              <p:nvPr/>
            </p:nvSpPr>
            <p:spPr>
              <a:xfrm>
                <a:off x="6672070" y="37131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8" name="TextBox 77">
                <a:extLst>
                  <a:ext uri="{FF2B5EF4-FFF2-40B4-BE49-F238E27FC236}">
                    <a16:creationId xmlns:a16="http://schemas.microsoft.com/office/drawing/2014/main" id="{84C8B208-7D03-342E-2943-6C9588E74CAB}"/>
                  </a:ext>
                </a:extLst>
              </p:cNvPr>
              <p:cNvSpPr txBox="1">
                <a:spLocks noRot="1" noChangeAspect="1" noMove="1" noResize="1" noEditPoints="1" noAdjustHandles="1" noChangeArrowheads="1" noChangeShapeType="1" noTextEdit="1"/>
              </p:cNvSpPr>
              <p:nvPr/>
            </p:nvSpPr>
            <p:spPr>
              <a:xfrm>
                <a:off x="6672070" y="3713134"/>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4F6F342-A357-35D7-E82C-008BEA7BA83F}"/>
                  </a:ext>
                </a:extLst>
              </p:cNvPr>
              <p:cNvSpPr txBox="1"/>
              <p:nvPr/>
            </p:nvSpPr>
            <p:spPr>
              <a:xfrm>
                <a:off x="11238555" y="37891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A4F6F342-A357-35D7-E82C-008BEA7BA83F}"/>
                  </a:ext>
                </a:extLst>
              </p:cNvPr>
              <p:cNvSpPr txBox="1">
                <a:spLocks noRot="1" noChangeAspect="1" noMove="1" noResize="1" noEditPoints="1" noAdjustHandles="1" noChangeArrowheads="1" noChangeShapeType="1" noTextEdit="1"/>
              </p:cNvSpPr>
              <p:nvPr/>
            </p:nvSpPr>
            <p:spPr>
              <a:xfrm>
                <a:off x="11238555" y="3789178"/>
                <a:ext cx="658291" cy="461665"/>
              </a:xfrm>
              <a:prstGeom prst="rect">
                <a:avLst/>
              </a:prstGeom>
              <a:blipFill>
                <a:blip r:embed="rId2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AC6EE07-55F1-C098-9964-0102A1D0026F}"/>
                  </a:ext>
                </a:extLst>
              </p:cNvPr>
              <p:cNvSpPr txBox="1"/>
              <p:nvPr/>
            </p:nvSpPr>
            <p:spPr>
              <a:xfrm>
                <a:off x="9065904" y="36435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1" name="TextBox 80">
                <a:extLst>
                  <a:ext uri="{FF2B5EF4-FFF2-40B4-BE49-F238E27FC236}">
                    <a16:creationId xmlns:a16="http://schemas.microsoft.com/office/drawing/2014/main" id="{6AC6EE07-55F1-C098-9964-0102A1D0026F}"/>
                  </a:ext>
                </a:extLst>
              </p:cNvPr>
              <p:cNvSpPr txBox="1">
                <a:spLocks noRot="1" noChangeAspect="1" noMove="1" noResize="1" noEditPoints="1" noAdjustHandles="1" noChangeArrowheads="1" noChangeShapeType="1" noTextEdit="1"/>
              </p:cNvSpPr>
              <p:nvPr/>
            </p:nvSpPr>
            <p:spPr>
              <a:xfrm>
                <a:off x="9065904" y="3643543"/>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7380EBD-F979-9563-54F1-23B0E79B5951}"/>
                  </a:ext>
                </a:extLst>
              </p:cNvPr>
              <p:cNvSpPr txBox="1"/>
              <p:nvPr/>
            </p:nvSpPr>
            <p:spPr>
              <a:xfrm>
                <a:off x="5538793" y="4756313"/>
                <a:ext cx="6659980" cy="547137"/>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smtClean="0">
                            <a:solidFill>
                              <a:schemeClr val="bg1"/>
                            </a:solidFill>
                            <a:effectLst/>
                            <a:latin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cs typeface="Times New Roman" panose="02020603050405020304" pitchFamily="18" charset="0"/>
                          </a:rPr>
                          <m:t>6</m:t>
                        </m:r>
                        <m:r>
                          <a:rPr lang="vi-VN" sz="2400" b="0" i="1" kern="100" smtClean="0">
                            <a:solidFill>
                              <a:schemeClr val="bg1"/>
                            </a:solidFill>
                            <a:effectLst/>
                            <a:latin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cs typeface="Times New Roman" panose="02020603050405020304" pitchFamily="18" charset="0"/>
                          </a:rPr>
                          <m:t>2</m:t>
                        </m:r>
                      </m:e>
                    </m:ra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57380EBD-F979-9563-54F1-23B0E79B5951}"/>
                  </a:ext>
                </a:extLst>
              </p:cNvPr>
              <p:cNvSpPr txBox="1">
                <a:spLocks noRot="1" noChangeAspect="1" noMove="1" noResize="1" noEditPoints="1" noAdjustHandles="1" noChangeArrowheads="1" noChangeShapeType="1" noTextEdit="1"/>
              </p:cNvSpPr>
              <p:nvPr/>
            </p:nvSpPr>
            <p:spPr>
              <a:xfrm>
                <a:off x="5538793" y="4756313"/>
                <a:ext cx="6659980" cy="547137"/>
              </a:xfrm>
              <a:prstGeom prst="rect">
                <a:avLst/>
              </a:prstGeom>
              <a:blipFill>
                <a:blip r:embed="rId22"/>
                <a:stretch>
                  <a:fillRect l="-1465" b="-20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FC183AD9-4BBB-3587-5B9F-3D2AB2F3B5BC}"/>
                  </a:ext>
                </a:extLst>
              </p:cNvPr>
              <p:cNvSpPr txBox="1"/>
              <p:nvPr/>
            </p:nvSpPr>
            <p:spPr>
              <a:xfrm>
                <a:off x="5555516" y="5524318"/>
                <a:ext cx="68101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FC183AD9-4BBB-3587-5B9F-3D2AB2F3B5BC}"/>
                  </a:ext>
                </a:extLst>
              </p:cNvPr>
              <p:cNvSpPr txBox="1">
                <a:spLocks noRot="1" noChangeAspect="1" noMove="1" noResize="1" noEditPoints="1" noAdjustHandles="1" noChangeArrowheads="1" noChangeShapeType="1" noTextEdit="1"/>
              </p:cNvSpPr>
              <p:nvPr/>
            </p:nvSpPr>
            <p:spPr>
              <a:xfrm>
                <a:off x="5555516" y="5524318"/>
                <a:ext cx="6810107" cy="460895"/>
              </a:xfrm>
              <a:prstGeom prst="rect">
                <a:avLst/>
              </a:prstGeom>
              <a:blipFill>
                <a:blip r:embed="rId23"/>
                <a:stretch>
                  <a:fillRect l="-134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F26A096-5EF8-9ACF-ACC2-0CFA179FB2FD}"/>
                  </a:ext>
                </a:extLst>
              </p:cNvPr>
              <p:cNvSpPr txBox="1"/>
              <p:nvPr/>
            </p:nvSpPr>
            <p:spPr>
              <a:xfrm>
                <a:off x="7322963" y="1446351"/>
                <a:ext cx="1401037"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rad>
                    </m:oMath>
                  </m:oMathPara>
                </a14:m>
                <a:endParaRPr lang="vi-VN" sz="2400" dirty="0"/>
              </a:p>
            </p:txBody>
          </p:sp>
        </mc:Choice>
        <mc:Fallback xmlns="">
          <p:sp>
            <p:nvSpPr>
              <p:cNvPr id="87" name="TextBox 86">
                <a:extLst>
                  <a:ext uri="{FF2B5EF4-FFF2-40B4-BE49-F238E27FC236}">
                    <a16:creationId xmlns:a16="http://schemas.microsoft.com/office/drawing/2014/main" id="{5F26A096-5EF8-9ACF-ACC2-0CFA179FB2FD}"/>
                  </a:ext>
                </a:extLst>
              </p:cNvPr>
              <p:cNvSpPr txBox="1">
                <a:spLocks noRot="1" noChangeAspect="1" noMove="1" noResize="1" noEditPoints="1" noAdjustHandles="1" noChangeArrowheads="1" noChangeShapeType="1" noTextEdit="1"/>
              </p:cNvSpPr>
              <p:nvPr/>
            </p:nvSpPr>
            <p:spPr>
              <a:xfrm>
                <a:off x="7322963" y="1446351"/>
                <a:ext cx="1401037" cy="539571"/>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618F9A9B-4BB0-3899-9B58-B7BF9548138E}"/>
                  </a:ext>
                </a:extLst>
              </p:cNvPr>
              <p:cNvSpPr txBox="1"/>
              <p:nvPr/>
            </p:nvSpPr>
            <p:spPr>
              <a:xfrm>
                <a:off x="9798607" y="1404334"/>
                <a:ext cx="1401037"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rad>
                    </m:oMath>
                  </m:oMathPara>
                </a14:m>
                <a:endParaRPr lang="vi-VN" sz="2400" dirty="0"/>
              </a:p>
            </p:txBody>
          </p:sp>
        </mc:Choice>
        <mc:Fallback xmlns="">
          <p:sp>
            <p:nvSpPr>
              <p:cNvPr id="88" name="TextBox 87">
                <a:extLst>
                  <a:ext uri="{FF2B5EF4-FFF2-40B4-BE49-F238E27FC236}">
                    <a16:creationId xmlns:a16="http://schemas.microsoft.com/office/drawing/2014/main" id="{618F9A9B-4BB0-3899-9B58-B7BF9548138E}"/>
                  </a:ext>
                </a:extLst>
              </p:cNvPr>
              <p:cNvSpPr txBox="1">
                <a:spLocks noRot="1" noChangeAspect="1" noMove="1" noResize="1" noEditPoints="1" noAdjustHandles="1" noChangeArrowheads="1" noChangeShapeType="1" noTextEdit="1"/>
              </p:cNvSpPr>
              <p:nvPr/>
            </p:nvSpPr>
            <p:spPr>
              <a:xfrm>
                <a:off x="9798607" y="1404334"/>
                <a:ext cx="1401037" cy="539571"/>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7725685E-E735-FC68-AE3E-7797B5D14F5D}"/>
                  </a:ext>
                </a:extLst>
              </p:cNvPr>
              <p:cNvSpPr txBox="1"/>
              <p:nvPr/>
            </p:nvSpPr>
            <p:spPr>
              <a:xfrm>
                <a:off x="10213173" y="21127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9" name="TextBox 88">
                <a:extLst>
                  <a:ext uri="{FF2B5EF4-FFF2-40B4-BE49-F238E27FC236}">
                    <a16:creationId xmlns:a16="http://schemas.microsoft.com/office/drawing/2014/main" id="{7725685E-E735-FC68-AE3E-7797B5D14F5D}"/>
                  </a:ext>
                </a:extLst>
              </p:cNvPr>
              <p:cNvSpPr txBox="1">
                <a:spLocks noRot="1" noChangeAspect="1" noMove="1" noResize="1" noEditPoints="1" noAdjustHandles="1" noChangeArrowheads="1" noChangeShapeType="1" noTextEdit="1"/>
              </p:cNvSpPr>
              <p:nvPr/>
            </p:nvSpPr>
            <p:spPr>
              <a:xfrm>
                <a:off x="10213173" y="2112742"/>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BEE9B25E-A212-1562-404C-EAB9C857ACA0}"/>
                  </a:ext>
                </a:extLst>
              </p:cNvPr>
              <p:cNvSpPr txBox="1"/>
              <p:nvPr/>
            </p:nvSpPr>
            <p:spPr>
              <a:xfrm>
                <a:off x="10838125" y="20964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0" name="TextBox 89">
                <a:extLst>
                  <a:ext uri="{FF2B5EF4-FFF2-40B4-BE49-F238E27FC236}">
                    <a16:creationId xmlns:a16="http://schemas.microsoft.com/office/drawing/2014/main" id="{BEE9B25E-A212-1562-404C-EAB9C857ACA0}"/>
                  </a:ext>
                </a:extLst>
              </p:cNvPr>
              <p:cNvSpPr txBox="1">
                <a:spLocks noRot="1" noChangeAspect="1" noMove="1" noResize="1" noEditPoints="1" noAdjustHandles="1" noChangeArrowheads="1" noChangeShapeType="1" noTextEdit="1"/>
              </p:cNvSpPr>
              <p:nvPr/>
            </p:nvSpPr>
            <p:spPr>
              <a:xfrm>
                <a:off x="10838125" y="2096434"/>
                <a:ext cx="658291" cy="461665"/>
              </a:xfrm>
              <a:prstGeom prst="rect">
                <a:avLst/>
              </a:prstGeom>
              <a:blipFill>
                <a:blip r:embed="rId27"/>
                <a:stretch>
                  <a:fillRect/>
                </a:stretch>
              </a:blipFill>
            </p:spPr>
            <p:txBody>
              <a:bodyPr/>
              <a:lstStyle/>
              <a:p>
                <a:r>
                  <a:rPr lang="vi-VN">
                    <a:noFill/>
                  </a:rPr>
                  <a:t> </a:t>
                </a:r>
              </a:p>
            </p:txBody>
          </p:sp>
        </mc:Fallback>
      </mc:AlternateContent>
      <p:cxnSp>
        <p:nvCxnSpPr>
          <p:cNvPr id="91" name="Straight Arrow Connector 90">
            <a:extLst>
              <a:ext uri="{FF2B5EF4-FFF2-40B4-BE49-F238E27FC236}">
                <a16:creationId xmlns:a16="http://schemas.microsoft.com/office/drawing/2014/main" id="{A7B59E5C-6778-9822-85D1-3AB164EBBB6F}"/>
              </a:ext>
            </a:extLst>
          </p:cNvPr>
          <p:cNvCxnSpPr>
            <a:cxnSpLocks/>
            <a:endCxn id="79" idx="0"/>
          </p:cNvCxnSpPr>
          <p:nvPr/>
        </p:nvCxnSpPr>
        <p:spPr>
          <a:xfrm>
            <a:off x="10903275" y="2954073"/>
            <a:ext cx="664426" cy="83510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8FF8535C-EB65-BA40-CEBF-D80E64ADA697}"/>
                  </a:ext>
                </a:extLst>
              </p:cNvPr>
              <p:cNvSpPr txBox="1"/>
              <p:nvPr/>
            </p:nvSpPr>
            <p:spPr>
              <a:xfrm>
                <a:off x="10052515" y="2552333"/>
                <a:ext cx="849139"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rad>
                    </m:oMath>
                  </m:oMathPara>
                </a14:m>
                <a:endParaRPr lang="vi-VN" sz="2400" dirty="0"/>
              </a:p>
            </p:txBody>
          </p:sp>
        </mc:Choice>
        <mc:Fallback xmlns="">
          <p:sp>
            <p:nvSpPr>
              <p:cNvPr id="95" name="TextBox 94">
                <a:extLst>
                  <a:ext uri="{FF2B5EF4-FFF2-40B4-BE49-F238E27FC236}">
                    <a16:creationId xmlns:a16="http://schemas.microsoft.com/office/drawing/2014/main" id="{8FF8535C-EB65-BA40-CEBF-D80E64ADA697}"/>
                  </a:ext>
                </a:extLst>
              </p:cNvPr>
              <p:cNvSpPr txBox="1">
                <a:spLocks noRot="1" noChangeAspect="1" noMove="1" noResize="1" noEditPoints="1" noAdjustHandles="1" noChangeArrowheads="1" noChangeShapeType="1" noTextEdit="1"/>
              </p:cNvSpPr>
              <p:nvPr/>
            </p:nvSpPr>
            <p:spPr>
              <a:xfrm>
                <a:off x="10052515" y="2552333"/>
                <a:ext cx="849139" cy="539571"/>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35CE7807-B914-DE96-67B4-59FD7ECAE99B}"/>
                  </a:ext>
                </a:extLst>
              </p:cNvPr>
              <p:cNvSpPr txBox="1"/>
              <p:nvPr/>
            </p:nvSpPr>
            <p:spPr>
              <a:xfrm>
                <a:off x="7744185" y="2541489"/>
                <a:ext cx="849139"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rad>
                    </m:oMath>
                  </m:oMathPara>
                </a14:m>
                <a:endParaRPr lang="vi-VN" sz="2400" dirty="0"/>
              </a:p>
            </p:txBody>
          </p:sp>
        </mc:Choice>
        <mc:Fallback xmlns="">
          <p:sp>
            <p:nvSpPr>
              <p:cNvPr id="104" name="TextBox 103">
                <a:extLst>
                  <a:ext uri="{FF2B5EF4-FFF2-40B4-BE49-F238E27FC236}">
                    <a16:creationId xmlns:a16="http://schemas.microsoft.com/office/drawing/2014/main" id="{35CE7807-B914-DE96-67B4-59FD7ECAE99B}"/>
                  </a:ext>
                </a:extLst>
              </p:cNvPr>
              <p:cNvSpPr txBox="1">
                <a:spLocks noRot="1" noChangeAspect="1" noMove="1" noResize="1" noEditPoints="1" noAdjustHandles="1" noChangeArrowheads="1" noChangeShapeType="1" noTextEdit="1"/>
              </p:cNvSpPr>
              <p:nvPr/>
            </p:nvSpPr>
            <p:spPr>
              <a:xfrm>
                <a:off x="7744185" y="2541489"/>
                <a:ext cx="849139" cy="539571"/>
              </a:xfrm>
              <a:prstGeom prst="rect">
                <a:avLst/>
              </a:prstGeom>
              <a:blipFill>
                <a:blip r:embed="rId29"/>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7559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55" grpId="0"/>
      <p:bldP spid="57" grpId="0"/>
      <p:bldP spid="58" grpId="0"/>
      <p:bldP spid="63" grpId="0"/>
      <p:bldP spid="64" grpId="0"/>
      <p:bldP spid="65" grpId="0"/>
      <p:bldP spid="66" grpId="0"/>
      <p:bldP spid="67" grpId="0"/>
      <p:bldP spid="69" grpId="0"/>
      <p:bldP spid="70" grpId="0"/>
      <p:bldP spid="71" grpId="0"/>
      <p:bldP spid="72" grpId="0"/>
      <p:bldP spid="73" grpId="0"/>
      <p:bldP spid="74" grpId="0"/>
      <p:bldP spid="78" grpId="0"/>
      <p:bldP spid="79" grpId="0"/>
      <p:bldP spid="81" grpId="0"/>
      <p:bldP spid="82" grpId="0"/>
      <p:bldP spid="83" grpId="0"/>
      <p:bldP spid="87" grpId="0"/>
      <p:bldP spid="88" grpId="0"/>
      <p:bldP spid="89" grpId="0"/>
      <p:bldP spid="90" grpId="0"/>
      <p:bldP spid="95" grpId="0"/>
      <p:bldP spid="1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AB891-1341-1E4B-E382-365ABEE8272B}"/>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B554DA23-05F5-28D6-2C16-FCD62891F1C4}"/>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C0C846A-B307-F635-11CC-3EE38E29D2AF}"/>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67EF703D-A002-9920-37D1-72EFEE8DF9D8}"/>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9F2A21CB-D2DB-9F61-4359-CF3C088604FB}"/>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85203C8-E7C3-77C3-232D-6C21F78813AF}"/>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BDB7B66-BC12-D227-D5CC-5A5AF7488E54}"/>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DA77260-EFB1-26F1-870B-8586380F7027}"/>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50D6E5-DC78-6281-674F-42666DF268CF}"/>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0062A2B9-1C45-4294-A88E-C90797FE4ADA}"/>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AC758272-24AE-476A-36C0-A5D6C4A0C550}"/>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4AD1CDE-EABF-1575-A754-7085E342AC78}"/>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453954E2-31AB-ABA7-3EA0-E3A153D49E5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0407AE81-8B1A-E01A-E1C2-05CEB6AB9D8C}"/>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5B8C092-6734-9D40-3469-D237E39F2889}"/>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F6FC6060-D5C3-143C-ECFB-487A1DDC28E2}"/>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DF23E558-9A3D-9BA9-684F-8DE85BF159A0}"/>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CCDD0DEB-6F66-6675-A9B5-43E1A39B9399}"/>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99F8570C-AA92-530B-3247-B4458BD015B3}"/>
              </a:ext>
            </a:extLst>
          </p:cNvPr>
          <p:cNvSpPr txBox="1"/>
          <p:nvPr/>
        </p:nvSpPr>
        <p:spPr>
          <a:xfrm>
            <a:off x="126072" y="317408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Rectangle: Rounded Corners 21">
            <a:extLst>
              <a:ext uri="{FF2B5EF4-FFF2-40B4-BE49-F238E27FC236}">
                <a16:creationId xmlns:a16="http://schemas.microsoft.com/office/drawing/2014/main" id="{D68B696A-3D4C-0527-7D92-7C616C776D37}"/>
              </a:ext>
            </a:extLst>
          </p:cNvPr>
          <p:cNvSpPr/>
          <p:nvPr/>
        </p:nvSpPr>
        <p:spPr>
          <a:xfrm>
            <a:off x="197593" y="1400991"/>
            <a:ext cx="5497565" cy="174120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1E54D5A-08E2-B2E4-6A39-34F24CA0E9D9}"/>
              </a:ext>
            </a:extLst>
          </p:cNvPr>
          <p:cNvSpPr txBox="1"/>
          <p:nvPr/>
        </p:nvSpPr>
        <p:spPr>
          <a:xfrm>
            <a:off x="254098" y="1385399"/>
            <a:ext cx="518361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cực trị của hàm số sau</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A131D4-A9AA-CEB1-79E4-090040B0DE5E}"/>
                  </a:ext>
                </a:extLst>
              </p:cNvPr>
              <p:cNvSpPr txBox="1"/>
              <p:nvPr/>
            </p:nvSpPr>
            <p:spPr>
              <a:xfrm>
                <a:off x="126072" y="3671994"/>
                <a:ext cx="514484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Tập xác định của hàm số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cs typeface="Times New Roman" panose="02020603050405020304" pitchFamily="18" charset="0"/>
                          </a:rPr>
                          <m:t>−2</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5FA131D4-A9AA-CEB1-79E4-090040B0DE5E}"/>
                  </a:ext>
                </a:extLst>
              </p:cNvPr>
              <p:cNvSpPr txBox="1">
                <a:spLocks noRot="1" noChangeAspect="1" noMove="1" noResize="1" noEditPoints="1" noAdjustHandles="1" noChangeArrowheads="1" noChangeShapeType="1" noTextEdit="1"/>
              </p:cNvSpPr>
              <p:nvPr/>
            </p:nvSpPr>
            <p:spPr>
              <a:xfrm>
                <a:off x="126072" y="3671994"/>
                <a:ext cx="5144843" cy="460895"/>
              </a:xfrm>
              <a:prstGeom prst="rect">
                <a:avLst/>
              </a:prstGeom>
              <a:blipFill>
                <a:blip r:embed="rId2"/>
                <a:stretch>
                  <a:fillRect l="-189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61D3D7D-0737-A416-0761-BF3B5956FFF4}"/>
                  </a:ext>
                </a:extLst>
              </p:cNvPr>
              <p:cNvSpPr txBox="1"/>
              <p:nvPr/>
            </p:nvSpPr>
            <p:spPr>
              <a:xfrm>
                <a:off x="232210" y="1842138"/>
                <a:ext cx="2856958"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861D3D7D-0737-A416-0761-BF3B5956FFF4}"/>
                  </a:ext>
                </a:extLst>
              </p:cNvPr>
              <p:cNvSpPr txBox="1">
                <a:spLocks noRot="1" noChangeAspect="1" noMove="1" noResize="1" noEditPoints="1" noAdjustHandles="1" noChangeArrowheads="1" noChangeShapeType="1" noTextEdit="1"/>
              </p:cNvSpPr>
              <p:nvPr/>
            </p:nvSpPr>
            <p:spPr>
              <a:xfrm>
                <a:off x="232210" y="1842138"/>
                <a:ext cx="2856958" cy="466859"/>
              </a:xfrm>
              <a:prstGeom prst="rect">
                <a:avLst/>
              </a:prstGeom>
              <a:blipFill>
                <a:blip r:embed="rId3"/>
                <a:stretch>
                  <a:fillRect l="-3198" t="-9091" b="-285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4A08A4C-DB6D-405F-5483-2B24B9280357}"/>
                  </a:ext>
                </a:extLst>
              </p:cNvPr>
              <p:cNvSpPr txBox="1"/>
              <p:nvPr/>
            </p:nvSpPr>
            <p:spPr>
              <a:xfrm>
                <a:off x="570900" y="2204781"/>
                <a:ext cx="2561884" cy="100463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74A08A4C-DB6D-405F-5483-2B24B9280357}"/>
                  </a:ext>
                </a:extLst>
              </p:cNvPr>
              <p:cNvSpPr txBox="1">
                <a:spLocks noRot="1" noChangeAspect="1" noMove="1" noResize="1" noEditPoints="1" noAdjustHandles="1" noChangeArrowheads="1" noChangeShapeType="1" noTextEdit="1"/>
              </p:cNvSpPr>
              <p:nvPr/>
            </p:nvSpPr>
            <p:spPr>
              <a:xfrm>
                <a:off x="570900" y="2204781"/>
                <a:ext cx="2561884" cy="1004634"/>
              </a:xfrm>
              <a:prstGeom prst="rect">
                <a:avLst/>
              </a:prstGeom>
              <a:blipFill>
                <a:blip r:embed="rId4"/>
                <a:stretch>
                  <a:fillRect/>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6584DE8D-13EE-F153-668F-C38ECA152554}"/>
              </a:ext>
            </a:extLst>
          </p:cNvPr>
          <p:cNvSpPr txBox="1"/>
          <p:nvPr/>
        </p:nvSpPr>
        <p:spPr>
          <a:xfrm>
            <a:off x="219139" y="2526034"/>
            <a:ext cx="437566" cy="466859"/>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b</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2F29DEF-C988-2033-2879-92182EA2D903}"/>
                  </a:ext>
                </a:extLst>
              </p:cNvPr>
              <p:cNvSpPr txBox="1"/>
              <p:nvPr/>
            </p:nvSpPr>
            <p:spPr>
              <a:xfrm>
                <a:off x="3188422" y="5724423"/>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         </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B2F29DEF-C988-2033-2879-92182EA2D903}"/>
                  </a:ext>
                </a:extLst>
              </p:cNvPr>
              <p:cNvSpPr txBox="1">
                <a:spLocks noRot="1" noChangeAspect="1" noMove="1" noResize="1" noEditPoints="1" noAdjustHandles="1" noChangeArrowheads="1" noChangeShapeType="1" noTextEdit="1"/>
              </p:cNvSpPr>
              <p:nvPr/>
            </p:nvSpPr>
            <p:spPr>
              <a:xfrm>
                <a:off x="3188422" y="5724423"/>
                <a:ext cx="1513093" cy="914225"/>
              </a:xfrm>
              <a:prstGeom prst="rect">
                <a:avLst/>
              </a:prstGeom>
              <a:blipFill>
                <a:blip r:embed="rId5"/>
                <a:stretch>
                  <a:fillRect r="-108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EEC1D54-4BFD-6992-BE08-5C3F8161C3A6}"/>
                  </a:ext>
                </a:extLst>
              </p:cNvPr>
              <p:cNvSpPr txBox="1"/>
              <p:nvPr/>
            </p:nvSpPr>
            <p:spPr>
              <a:xfrm>
                <a:off x="0" y="4010637"/>
                <a:ext cx="5736617" cy="105804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num>
                        <m:den>
                          <m:sSup>
                            <m:sSupPr>
                              <m:ctrlPr>
                                <a:rPr lang="vi-VN" sz="2400" i="1" kern="100" smtClean="0">
                                  <a:solidFill>
                                    <a:schemeClr val="bg1"/>
                                  </a:solidFill>
                                  <a:effectLst/>
                                  <a:latin typeface="Cambria Math" panose="02040503050406030204" pitchFamily="18"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cs typeface="Times New Roman" panose="02020603050405020304" pitchFamily="18" charset="0"/>
                                </a:rPr>
                                <m:t>+2)</m:t>
                              </m:r>
                            </m:e>
                            <m:sup>
                              <m:r>
                                <a:rPr lang="vi-VN" sz="2400" b="0" i="1" kern="100" smtClean="0">
                                  <a:solidFill>
                                    <a:schemeClr val="bg1"/>
                                  </a:solidFill>
                                  <a:effectLst/>
                                  <a:latin typeface="Cambria Math" panose="02040503050406030204" pitchFamily="18"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EEC1D54-4BFD-6992-BE08-5C3F8161C3A6}"/>
                  </a:ext>
                </a:extLst>
              </p:cNvPr>
              <p:cNvSpPr txBox="1">
                <a:spLocks noRot="1" noChangeAspect="1" noMove="1" noResize="1" noEditPoints="1" noAdjustHandles="1" noChangeArrowheads="1" noChangeShapeType="1" noTextEdit="1"/>
              </p:cNvSpPr>
              <p:nvPr/>
            </p:nvSpPr>
            <p:spPr>
              <a:xfrm>
                <a:off x="0" y="4010637"/>
                <a:ext cx="5736617" cy="105804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46B001D-E7D5-A661-B71F-65B1F279361F}"/>
                  </a:ext>
                </a:extLst>
              </p:cNvPr>
              <p:cNvSpPr txBox="1"/>
              <p:nvPr/>
            </p:nvSpPr>
            <p:spPr>
              <a:xfrm>
                <a:off x="404103" y="4939051"/>
                <a:ext cx="2272295"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num>
                        <m:den>
                          <m:sSup>
                            <m:sSupPr>
                              <m:ctrlPr>
                                <a:rPr lang="vi-VN" sz="2400" i="1" kern="100" smtClean="0">
                                  <a:solidFill>
                                    <a:schemeClr val="bg1"/>
                                  </a:solidFill>
                                  <a:effectLst/>
                                  <a:latin typeface="Cambria Math" panose="02040503050406030204" pitchFamily="18"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cs typeface="Times New Roman" panose="02020603050405020304" pitchFamily="18" charset="0"/>
                                </a:rPr>
                                <m:t>+2)</m:t>
                              </m:r>
                            </m:e>
                            <m:sup>
                              <m:r>
                                <a:rPr lang="vi-VN" sz="2400" b="0" i="1" kern="100" smtClean="0">
                                  <a:solidFill>
                                    <a:schemeClr val="bg1"/>
                                  </a:solidFill>
                                  <a:effectLst/>
                                  <a:latin typeface="Cambria Math" panose="02040503050406030204" pitchFamily="18" charset="0"/>
                                  <a:cs typeface="Times New Roman" panose="02020603050405020304" pitchFamily="18" charset="0"/>
                                </a:rPr>
                                <m:t>2</m:t>
                              </m:r>
                            </m:sup>
                          </m:sSup>
                        </m:den>
                      </m:f>
                    </m:oMath>
                  </m:oMathPara>
                </a14:m>
                <a:endParaRPr lang="vi-VN" sz="2400" dirty="0"/>
              </a:p>
            </p:txBody>
          </p:sp>
        </mc:Choice>
        <mc:Fallback xmlns="">
          <p:sp>
            <p:nvSpPr>
              <p:cNvPr id="24" name="TextBox 23">
                <a:extLst>
                  <a:ext uri="{FF2B5EF4-FFF2-40B4-BE49-F238E27FC236}">
                    <a16:creationId xmlns:a16="http://schemas.microsoft.com/office/drawing/2014/main" id="{846B001D-E7D5-A661-B71F-65B1F279361F}"/>
                  </a:ext>
                </a:extLst>
              </p:cNvPr>
              <p:cNvSpPr txBox="1">
                <a:spLocks noRot="1" noChangeAspect="1" noMove="1" noResize="1" noEditPoints="1" noAdjustHandles="1" noChangeArrowheads="1" noChangeShapeType="1" noTextEdit="1"/>
              </p:cNvSpPr>
              <p:nvPr/>
            </p:nvSpPr>
            <p:spPr>
              <a:xfrm>
                <a:off x="404103" y="4939051"/>
                <a:ext cx="2272295" cy="89896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11369D9-928F-EAE0-AD2B-348D7B6BA101}"/>
                  </a:ext>
                </a:extLst>
              </p:cNvPr>
              <p:cNvSpPr txBox="1"/>
              <p:nvPr/>
            </p:nvSpPr>
            <p:spPr>
              <a:xfrm>
                <a:off x="2419504" y="5176494"/>
                <a:ext cx="94419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6" name="TextBox 25">
                <a:extLst>
                  <a:ext uri="{FF2B5EF4-FFF2-40B4-BE49-F238E27FC236}">
                    <a16:creationId xmlns:a16="http://schemas.microsoft.com/office/drawing/2014/main" id="{D11369D9-928F-EAE0-AD2B-348D7B6BA101}"/>
                  </a:ext>
                </a:extLst>
              </p:cNvPr>
              <p:cNvSpPr txBox="1">
                <a:spLocks noRot="1" noChangeAspect="1" noMove="1" noResize="1" noEditPoints="1" noAdjustHandles="1" noChangeArrowheads="1" noChangeShapeType="1" noTextEdit="1"/>
              </p:cNvSpPr>
              <p:nvPr/>
            </p:nvSpPr>
            <p:spPr>
              <a:xfrm>
                <a:off x="2419504" y="5176494"/>
                <a:ext cx="944192"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D66949-AEE2-8094-356A-FCC7D1F3D307}"/>
                  </a:ext>
                </a:extLst>
              </p:cNvPr>
              <p:cNvSpPr txBox="1"/>
              <p:nvPr/>
            </p:nvSpPr>
            <p:spPr>
              <a:xfrm>
                <a:off x="126072" y="5950704"/>
                <a:ext cx="33085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+5=0</m:t>
                      </m:r>
                    </m:oMath>
                  </m:oMathPara>
                </a14:m>
                <a:endParaRPr lang="vi-VN" sz="2400" dirty="0"/>
              </a:p>
            </p:txBody>
          </p:sp>
        </mc:Choice>
        <mc:Fallback xmlns="">
          <p:sp>
            <p:nvSpPr>
              <p:cNvPr id="32" name="TextBox 31">
                <a:extLst>
                  <a:ext uri="{FF2B5EF4-FFF2-40B4-BE49-F238E27FC236}">
                    <a16:creationId xmlns:a16="http://schemas.microsoft.com/office/drawing/2014/main" id="{87D66949-AEE2-8094-356A-FCC7D1F3D307}"/>
                  </a:ext>
                </a:extLst>
              </p:cNvPr>
              <p:cNvSpPr txBox="1">
                <a:spLocks noRot="1" noChangeAspect="1" noMove="1" noResize="1" noEditPoints="1" noAdjustHandles="1" noChangeArrowheads="1" noChangeShapeType="1" noTextEdit="1"/>
              </p:cNvSpPr>
              <p:nvPr/>
            </p:nvSpPr>
            <p:spPr>
              <a:xfrm>
                <a:off x="126072" y="5950704"/>
                <a:ext cx="3308548" cy="461665"/>
              </a:xfrm>
              <a:prstGeom prst="rect">
                <a:avLst/>
              </a:prstGeom>
              <a:blipFill>
                <a:blip r:embed="rId9"/>
                <a:stretch>
                  <a:fillRect/>
                </a:stretch>
              </a:blipFill>
            </p:spPr>
            <p:txBody>
              <a:bodyPr/>
              <a:lstStyle/>
              <a:p>
                <a:r>
                  <a:rPr lang="vi-VN">
                    <a:noFill/>
                  </a:rPr>
                  <a:t> </a:t>
                </a:r>
              </a:p>
            </p:txBody>
          </p:sp>
        </mc:Fallback>
      </mc:AlternateContent>
      <p:sp>
        <p:nvSpPr>
          <p:cNvPr id="33" name="TextBox 32">
            <a:extLst>
              <a:ext uri="{FF2B5EF4-FFF2-40B4-BE49-F238E27FC236}">
                <a16:creationId xmlns:a16="http://schemas.microsoft.com/office/drawing/2014/main" id="{40B010F1-6005-6DE0-AB23-A09E102B3146}"/>
              </a:ext>
            </a:extLst>
          </p:cNvPr>
          <p:cNvSpPr txBox="1"/>
          <p:nvPr/>
        </p:nvSpPr>
        <p:spPr>
          <a:xfrm>
            <a:off x="5856156" y="1131877"/>
            <a:ext cx="444936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a:t>
            </a:r>
          </a:p>
        </p:txBody>
      </p:sp>
      <p:cxnSp>
        <p:nvCxnSpPr>
          <p:cNvPr id="34" name="Straight Connector 33">
            <a:extLst>
              <a:ext uri="{FF2B5EF4-FFF2-40B4-BE49-F238E27FC236}">
                <a16:creationId xmlns:a16="http://schemas.microsoft.com/office/drawing/2014/main" id="{78879C4F-D3DB-04B5-5743-53F8046C1EE9}"/>
              </a:ext>
            </a:extLst>
          </p:cNvPr>
          <p:cNvCxnSpPr>
            <a:cxnSpLocks/>
          </p:cNvCxnSpPr>
          <p:nvPr/>
        </p:nvCxnSpPr>
        <p:spPr>
          <a:xfrm>
            <a:off x="5961271" y="2033542"/>
            <a:ext cx="5985780"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98EFBE-6999-502A-1898-9560CC38D81F}"/>
              </a:ext>
            </a:extLst>
          </p:cNvPr>
          <p:cNvCxnSpPr>
            <a:cxnSpLocks/>
          </p:cNvCxnSpPr>
          <p:nvPr/>
        </p:nvCxnSpPr>
        <p:spPr>
          <a:xfrm>
            <a:off x="5961271" y="2448586"/>
            <a:ext cx="5985780" cy="38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1F32D1-56C8-5005-8593-A0E48D06A820}"/>
              </a:ext>
            </a:extLst>
          </p:cNvPr>
          <p:cNvCxnSpPr>
            <a:cxnSpLocks/>
          </p:cNvCxnSpPr>
          <p:nvPr/>
        </p:nvCxnSpPr>
        <p:spPr>
          <a:xfrm>
            <a:off x="6700574" y="16492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2C63FDF-44FF-5A8E-7EB8-399AF93CF419}"/>
                  </a:ext>
                </a:extLst>
              </p:cNvPr>
              <p:cNvSpPr txBox="1"/>
              <p:nvPr/>
            </p:nvSpPr>
            <p:spPr>
              <a:xfrm>
                <a:off x="5885950" y="19869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7" name="TextBox 36">
                <a:extLst>
                  <a:ext uri="{FF2B5EF4-FFF2-40B4-BE49-F238E27FC236}">
                    <a16:creationId xmlns:a16="http://schemas.microsoft.com/office/drawing/2014/main" id="{A2C63FDF-44FF-5A8E-7EB8-399AF93CF419}"/>
                  </a:ext>
                </a:extLst>
              </p:cNvPr>
              <p:cNvSpPr txBox="1">
                <a:spLocks noRot="1" noChangeAspect="1" noMove="1" noResize="1" noEditPoints="1" noAdjustHandles="1" noChangeArrowheads="1" noChangeShapeType="1" noTextEdit="1"/>
              </p:cNvSpPr>
              <p:nvPr/>
            </p:nvSpPr>
            <p:spPr>
              <a:xfrm>
                <a:off x="5885950" y="1986921"/>
                <a:ext cx="736534" cy="461665"/>
              </a:xfrm>
              <a:prstGeom prst="rect">
                <a:avLst/>
              </a:prstGeom>
              <a:blipFill>
                <a:blip r:embed="rId10"/>
                <a:stretch>
                  <a:fillRect l="-7500" r="-5833"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092C42F-079D-FB6A-3EE0-26D44E783DCD}"/>
                  </a:ext>
                </a:extLst>
              </p:cNvPr>
              <p:cNvSpPr txBox="1"/>
              <p:nvPr/>
            </p:nvSpPr>
            <p:spPr>
              <a:xfrm>
                <a:off x="6176619" y="15252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8" name="TextBox 37">
                <a:extLst>
                  <a:ext uri="{FF2B5EF4-FFF2-40B4-BE49-F238E27FC236}">
                    <a16:creationId xmlns:a16="http://schemas.microsoft.com/office/drawing/2014/main" id="{D092C42F-079D-FB6A-3EE0-26D44E783DCD}"/>
                  </a:ext>
                </a:extLst>
              </p:cNvPr>
              <p:cNvSpPr txBox="1">
                <a:spLocks noRot="1" noChangeAspect="1" noMove="1" noResize="1" noEditPoints="1" noAdjustHandles="1" noChangeArrowheads="1" noChangeShapeType="1" noTextEdit="1"/>
              </p:cNvSpPr>
              <p:nvPr/>
            </p:nvSpPr>
            <p:spPr>
              <a:xfrm>
                <a:off x="6176619" y="1525255"/>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A119E97-41E5-C553-4AEE-E00931BB9FBA}"/>
                  </a:ext>
                </a:extLst>
              </p:cNvPr>
              <p:cNvSpPr txBox="1"/>
              <p:nvPr/>
            </p:nvSpPr>
            <p:spPr>
              <a:xfrm>
                <a:off x="5895199" y="28081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9" name="TextBox 38">
                <a:extLst>
                  <a:ext uri="{FF2B5EF4-FFF2-40B4-BE49-F238E27FC236}">
                    <a16:creationId xmlns:a16="http://schemas.microsoft.com/office/drawing/2014/main" id="{1A119E97-41E5-C553-4AEE-E00931BB9FBA}"/>
                  </a:ext>
                </a:extLst>
              </p:cNvPr>
              <p:cNvSpPr txBox="1">
                <a:spLocks noRot="1" noChangeAspect="1" noMove="1" noResize="1" noEditPoints="1" noAdjustHandles="1" noChangeArrowheads="1" noChangeShapeType="1" noTextEdit="1"/>
              </p:cNvSpPr>
              <p:nvPr/>
            </p:nvSpPr>
            <p:spPr>
              <a:xfrm>
                <a:off x="5895199" y="2808183"/>
                <a:ext cx="736534" cy="461665"/>
              </a:xfrm>
              <a:prstGeom prst="rect">
                <a:avLst/>
              </a:prstGeom>
              <a:blipFill>
                <a:blip r:embed="rId12"/>
                <a:stretch>
                  <a:fillRect l="-6612"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ED79B05-B4B0-C8D0-AF1A-02B7192CFEE3}"/>
                  </a:ext>
                </a:extLst>
              </p:cNvPr>
              <p:cNvSpPr txBox="1"/>
              <p:nvPr/>
            </p:nvSpPr>
            <p:spPr>
              <a:xfrm>
                <a:off x="6761859" y="15037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0" name="TextBox 39">
                <a:extLst>
                  <a:ext uri="{FF2B5EF4-FFF2-40B4-BE49-F238E27FC236}">
                    <a16:creationId xmlns:a16="http://schemas.microsoft.com/office/drawing/2014/main" id="{4ED79B05-B4B0-C8D0-AF1A-02B7192CFEE3}"/>
                  </a:ext>
                </a:extLst>
              </p:cNvPr>
              <p:cNvSpPr txBox="1">
                <a:spLocks noRot="1" noChangeAspect="1" noMove="1" noResize="1" noEditPoints="1" noAdjustHandles="1" noChangeArrowheads="1" noChangeShapeType="1" noTextEdit="1"/>
              </p:cNvSpPr>
              <p:nvPr/>
            </p:nvSpPr>
            <p:spPr>
              <a:xfrm>
                <a:off x="6761859" y="1503781"/>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E7B3E21-6ADA-EF01-C42C-43A0E141733E}"/>
                  </a:ext>
                </a:extLst>
              </p:cNvPr>
              <p:cNvSpPr txBox="1"/>
              <p:nvPr/>
            </p:nvSpPr>
            <p:spPr>
              <a:xfrm>
                <a:off x="11343082" y="15994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1" name="TextBox 40">
                <a:extLst>
                  <a:ext uri="{FF2B5EF4-FFF2-40B4-BE49-F238E27FC236}">
                    <a16:creationId xmlns:a16="http://schemas.microsoft.com/office/drawing/2014/main" id="{1E7B3E21-6ADA-EF01-C42C-43A0E141733E}"/>
                  </a:ext>
                </a:extLst>
              </p:cNvPr>
              <p:cNvSpPr txBox="1">
                <a:spLocks noRot="1" noChangeAspect="1" noMove="1" noResize="1" noEditPoints="1" noAdjustHandles="1" noChangeArrowheads="1" noChangeShapeType="1" noTextEdit="1"/>
              </p:cNvSpPr>
              <p:nvPr/>
            </p:nvSpPr>
            <p:spPr>
              <a:xfrm>
                <a:off x="11343082" y="1599463"/>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BD54953-D302-A207-5C99-786F4583D3B5}"/>
                  </a:ext>
                </a:extLst>
              </p:cNvPr>
              <p:cNvSpPr txBox="1"/>
              <p:nvPr/>
            </p:nvSpPr>
            <p:spPr>
              <a:xfrm>
                <a:off x="7779729" y="152799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2" name="TextBox 41">
                <a:extLst>
                  <a:ext uri="{FF2B5EF4-FFF2-40B4-BE49-F238E27FC236}">
                    <a16:creationId xmlns:a16="http://schemas.microsoft.com/office/drawing/2014/main" id="{4BD54953-D302-A207-5C99-786F4583D3B5}"/>
                  </a:ext>
                </a:extLst>
              </p:cNvPr>
              <p:cNvSpPr txBox="1">
                <a:spLocks noRot="1" noChangeAspect="1" noMove="1" noResize="1" noEditPoints="1" noAdjustHandles="1" noChangeArrowheads="1" noChangeShapeType="1" noTextEdit="1"/>
              </p:cNvSpPr>
              <p:nvPr/>
            </p:nvSpPr>
            <p:spPr>
              <a:xfrm>
                <a:off x="7779729" y="1527996"/>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32E0844-0280-261F-D7CA-7D65B09192B6}"/>
                  </a:ext>
                </a:extLst>
              </p:cNvPr>
              <p:cNvSpPr txBox="1"/>
              <p:nvPr/>
            </p:nvSpPr>
            <p:spPr>
              <a:xfrm>
                <a:off x="8872200" y="15591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43" name="TextBox 42">
                <a:extLst>
                  <a:ext uri="{FF2B5EF4-FFF2-40B4-BE49-F238E27FC236}">
                    <a16:creationId xmlns:a16="http://schemas.microsoft.com/office/drawing/2014/main" id="{332E0844-0280-261F-D7CA-7D65B09192B6}"/>
                  </a:ext>
                </a:extLst>
              </p:cNvPr>
              <p:cNvSpPr txBox="1">
                <a:spLocks noRot="1" noChangeAspect="1" noMove="1" noResize="1" noEditPoints="1" noAdjustHandles="1" noChangeArrowheads="1" noChangeShapeType="1" noTextEdit="1"/>
              </p:cNvSpPr>
              <p:nvPr/>
            </p:nvSpPr>
            <p:spPr>
              <a:xfrm>
                <a:off x="8872200" y="155917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1DAF8C6-61D8-5822-60A9-13859D8DBADE}"/>
                  </a:ext>
                </a:extLst>
              </p:cNvPr>
              <p:cNvSpPr txBox="1"/>
              <p:nvPr/>
            </p:nvSpPr>
            <p:spPr>
              <a:xfrm>
                <a:off x="7811070" y="20238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4" name="TextBox 43">
                <a:extLst>
                  <a:ext uri="{FF2B5EF4-FFF2-40B4-BE49-F238E27FC236}">
                    <a16:creationId xmlns:a16="http://schemas.microsoft.com/office/drawing/2014/main" id="{C1DAF8C6-61D8-5822-60A9-13859D8DBADE}"/>
                  </a:ext>
                </a:extLst>
              </p:cNvPr>
              <p:cNvSpPr txBox="1">
                <a:spLocks noRot="1" noChangeAspect="1" noMove="1" noResize="1" noEditPoints="1" noAdjustHandles="1" noChangeArrowheads="1" noChangeShapeType="1" noTextEdit="1"/>
              </p:cNvSpPr>
              <p:nvPr/>
            </p:nvSpPr>
            <p:spPr>
              <a:xfrm>
                <a:off x="7811070" y="2023868"/>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28D6F97-2201-91E5-E30A-928E2E46F52C}"/>
                  </a:ext>
                </a:extLst>
              </p:cNvPr>
              <p:cNvSpPr txBox="1"/>
              <p:nvPr/>
            </p:nvSpPr>
            <p:spPr>
              <a:xfrm>
                <a:off x="10250935" y="20043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F28D6F97-2201-91E5-E30A-928E2E46F52C}"/>
                  </a:ext>
                </a:extLst>
              </p:cNvPr>
              <p:cNvSpPr txBox="1">
                <a:spLocks noRot="1" noChangeAspect="1" noMove="1" noResize="1" noEditPoints="1" noAdjustHandles="1" noChangeArrowheads="1" noChangeShapeType="1" noTextEdit="1"/>
              </p:cNvSpPr>
              <p:nvPr/>
            </p:nvSpPr>
            <p:spPr>
              <a:xfrm>
                <a:off x="10250935" y="200435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600BAC2-F87B-00D2-806F-A73AE9FB84A9}"/>
                  </a:ext>
                </a:extLst>
              </p:cNvPr>
              <p:cNvSpPr txBox="1"/>
              <p:nvPr/>
            </p:nvSpPr>
            <p:spPr>
              <a:xfrm>
                <a:off x="8356875" y="20179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6" name="TextBox 45">
                <a:extLst>
                  <a:ext uri="{FF2B5EF4-FFF2-40B4-BE49-F238E27FC236}">
                    <a16:creationId xmlns:a16="http://schemas.microsoft.com/office/drawing/2014/main" id="{6600BAC2-F87B-00D2-806F-A73AE9FB84A9}"/>
                  </a:ext>
                </a:extLst>
              </p:cNvPr>
              <p:cNvSpPr txBox="1">
                <a:spLocks noRot="1" noChangeAspect="1" noMove="1" noResize="1" noEditPoints="1" noAdjustHandles="1" noChangeArrowheads="1" noChangeShapeType="1" noTextEdit="1"/>
              </p:cNvSpPr>
              <p:nvPr/>
            </p:nvSpPr>
            <p:spPr>
              <a:xfrm>
                <a:off x="8356875" y="2017953"/>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F5D51BD-40BC-2EAF-7877-BBCAAC403DC8}"/>
                  </a:ext>
                </a:extLst>
              </p:cNvPr>
              <p:cNvSpPr txBox="1"/>
              <p:nvPr/>
            </p:nvSpPr>
            <p:spPr>
              <a:xfrm>
                <a:off x="7181541" y="19831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8" name="TextBox 47">
                <a:extLst>
                  <a:ext uri="{FF2B5EF4-FFF2-40B4-BE49-F238E27FC236}">
                    <a16:creationId xmlns:a16="http://schemas.microsoft.com/office/drawing/2014/main" id="{6F5D51BD-40BC-2EAF-7877-BBCAAC403DC8}"/>
                  </a:ext>
                </a:extLst>
              </p:cNvPr>
              <p:cNvSpPr txBox="1">
                <a:spLocks noRot="1" noChangeAspect="1" noMove="1" noResize="1" noEditPoints="1" noAdjustHandles="1" noChangeArrowheads="1" noChangeShapeType="1" noTextEdit="1"/>
              </p:cNvSpPr>
              <p:nvPr/>
            </p:nvSpPr>
            <p:spPr>
              <a:xfrm>
                <a:off x="7181541" y="1983145"/>
                <a:ext cx="658291" cy="461665"/>
              </a:xfrm>
              <a:prstGeom prst="rect">
                <a:avLst/>
              </a:prstGeom>
              <a:blipFill>
                <a:blip r:embed="rId21"/>
                <a:stretch>
                  <a:fillRect/>
                </a:stretch>
              </a:blipFill>
            </p:spPr>
            <p:txBody>
              <a:bodyPr/>
              <a:lstStyle/>
              <a:p>
                <a:r>
                  <a:rPr lang="vi-VN">
                    <a:noFill/>
                  </a:rPr>
                  <a:t> </a:t>
                </a:r>
              </a:p>
            </p:txBody>
          </p:sp>
        </mc:Fallback>
      </mc:AlternateContent>
      <p:cxnSp>
        <p:nvCxnSpPr>
          <p:cNvPr id="49" name="Straight Arrow Connector 48">
            <a:extLst>
              <a:ext uri="{FF2B5EF4-FFF2-40B4-BE49-F238E27FC236}">
                <a16:creationId xmlns:a16="http://schemas.microsoft.com/office/drawing/2014/main" id="{23ACC7F7-D978-71CC-E362-3682D642AB1E}"/>
              </a:ext>
            </a:extLst>
          </p:cNvPr>
          <p:cNvCxnSpPr>
            <a:cxnSpLocks/>
            <a:stCxn id="52" idx="0"/>
          </p:cNvCxnSpPr>
          <p:nvPr/>
        </p:nvCxnSpPr>
        <p:spPr>
          <a:xfrm flipV="1">
            <a:off x="9652083" y="2796813"/>
            <a:ext cx="724858" cy="6215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5A2B70-49EC-A498-4B99-1C35C142F17B}"/>
              </a:ext>
            </a:extLst>
          </p:cNvPr>
          <p:cNvCxnSpPr>
            <a:cxnSpLocks/>
          </p:cNvCxnSpPr>
          <p:nvPr/>
        </p:nvCxnSpPr>
        <p:spPr>
          <a:xfrm>
            <a:off x="6983386" y="2807522"/>
            <a:ext cx="818286" cy="62147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BF19851-3BC8-4D6B-7D06-BFA0B75A5E33}"/>
              </a:ext>
            </a:extLst>
          </p:cNvPr>
          <p:cNvCxnSpPr>
            <a:cxnSpLocks/>
          </p:cNvCxnSpPr>
          <p:nvPr/>
        </p:nvCxnSpPr>
        <p:spPr>
          <a:xfrm>
            <a:off x="10758625" y="2816733"/>
            <a:ext cx="729741" cy="61226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05855EF-1CCF-D789-A524-897DB9D7583A}"/>
                  </a:ext>
                </a:extLst>
              </p:cNvPr>
              <p:cNvSpPr txBox="1"/>
              <p:nvPr/>
            </p:nvSpPr>
            <p:spPr>
              <a:xfrm>
                <a:off x="9322937" y="34183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2" name="TextBox 51">
                <a:extLst>
                  <a:ext uri="{FF2B5EF4-FFF2-40B4-BE49-F238E27FC236}">
                    <a16:creationId xmlns:a16="http://schemas.microsoft.com/office/drawing/2014/main" id="{B05855EF-1CCF-D789-A524-897DB9D7583A}"/>
                  </a:ext>
                </a:extLst>
              </p:cNvPr>
              <p:cNvSpPr txBox="1">
                <a:spLocks noRot="1" noChangeAspect="1" noMove="1" noResize="1" noEditPoints="1" noAdjustHandles="1" noChangeArrowheads="1" noChangeShapeType="1" noTextEdit="1"/>
              </p:cNvSpPr>
              <p:nvPr/>
            </p:nvSpPr>
            <p:spPr>
              <a:xfrm>
                <a:off x="9322937" y="3418353"/>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D4F9D2-FF3C-F176-7358-3CADF1397D74}"/>
                  </a:ext>
                </a:extLst>
              </p:cNvPr>
              <p:cNvSpPr txBox="1"/>
              <p:nvPr/>
            </p:nvSpPr>
            <p:spPr>
              <a:xfrm>
                <a:off x="8626594" y="23491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3" name="TextBox 52">
                <a:extLst>
                  <a:ext uri="{FF2B5EF4-FFF2-40B4-BE49-F238E27FC236}">
                    <a16:creationId xmlns:a16="http://schemas.microsoft.com/office/drawing/2014/main" id="{ACD4F9D2-FF3C-F176-7358-3CADF1397D74}"/>
                  </a:ext>
                </a:extLst>
              </p:cNvPr>
              <p:cNvSpPr txBox="1">
                <a:spLocks noRot="1" noChangeAspect="1" noMove="1" noResize="1" noEditPoints="1" noAdjustHandles="1" noChangeArrowheads="1" noChangeShapeType="1" noTextEdit="1"/>
              </p:cNvSpPr>
              <p:nvPr/>
            </p:nvSpPr>
            <p:spPr>
              <a:xfrm>
                <a:off x="8626594" y="2349137"/>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ABE6A0E-2B3B-EF0F-3407-BA6FEA20B9C5}"/>
                  </a:ext>
                </a:extLst>
              </p:cNvPr>
              <p:cNvSpPr txBox="1"/>
              <p:nvPr/>
            </p:nvSpPr>
            <p:spPr>
              <a:xfrm>
                <a:off x="10166450" y="23982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4" name="TextBox 53">
                <a:extLst>
                  <a:ext uri="{FF2B5EF4-FFF2-40B4-BE49-F238E27FC236}">
                    <a16:creationId xmlns:a16="http://schemas.microsoft.com/office/drawing/2014/main" id="{6ABE6A0E-2B3B-EF0F-3407-BA6FEA20B9C5}"/>
                  </a:ext>
                </a:extLst>
              </p:cNvPr>
              <p:cNvSpPr txBox="1">
                <a:spLocks noRot="1" noChangeAspect="1" noMove="1" noResize="1" noEditPoints="1" noAdjustHandles="1" noChangeArrowheads="1" noChangeShapeType="1" noTextEdit="1"/>
              </p:cNvSpPr>
              <p:nvPr/>
            </p:nvSpPr>
            <p:spPr>
              <a:xfrm>
                <a:off x="10166450" y="2398223"/>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7A951D7-752E-CC52-9D5C-F702AAC6ECB8}"/>
                  </a:ext>
                </a:extLst>
              </p:cNvPr>
              <p:cNvSpPr txBox="1"/>
              <p:nvPr/>
            </p:nvSpPr>
            <p:spPr>
              <a:xfrm>
                <a:off x="11343082" y="33724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C7A951D7-752E-CC52-9D5C-F702AAC6ECB8}"/>
                  </a:ext>
                </a:extLst>
              </p:cNvPr>
              <p:cNvSpPr txBox="1">
                <a:spLocks noRot="1" noChangeAspect="1" noMove="1" noResize="1" noEditPoints="1" noAdjustHandles="1" noChangeArrowheads="1" noChangeShapeType="1" noTextEdit="1"/>
              </p:cNvSpPr>
              <p:nvPr/>
            </p:nvSpPr>
            <p:spPr>
              <a:xfrm>
                <a:off x="11343082" y="3372410"/>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8EE4D50-7E97-0F70-42B5-C080F8D8591F}"/>
                  </a:ext>
                </a:extLst>
              </p:cNvPr>
              <p:cNvSpPr txBox="1"/>
              <p:nvPr/>
            </p:nvSpPr>
            <p:spPr>
              <a:xfrm>
                <a:off x="10238244" y="15858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61" name="TextBox 60">
                <a:extLst>
                  <a:ext uri="{FF2B5EF4-FFF2-40B4-BE49-F238E27FC236}">
                    <a16:creationId xmlns:a16="http://schemas.microsoft.com/office/drawing/2014/main" id="{58EE4D50-7E97-0F70-42B5-C080F8D8591F}"/>
                  </a:ext>
                </a:extLst>
              </p:cNvPr>
              <p:cNvSpPr txBox="1">
                <a:spLocks noRot="1" noChangeAspect="1" noMove="1" noResize="1" noEditPoints="1" noAdjustHandles="1" noChangeArrowheads="1" noChangeShapeType="1" noTextEdit="1"/>
              </p:cNvSpPr>
              <p:nvPr/>
            </p:nvSpPr>
            <p:spPr>
              <a:xfrm>
                <a:off x="10238244" y="1585843"/>
                <a:ext cx="658291" cy="461665"/>
              </a:xfrm>
              <a:prstGeom prst="rect">
                <a:avLst/>
              </a:prstGeom>
              <a:blipFill>
                <a:blip r:embed="rId26"/>
                <a:stretch>
                  <a:fillRect/>
                </a:stretch>
              </a:blipFill>
            </p:spPr>
            <p:txBody>
              <a:bodyPr/>
              <a:lstStyle/>
              <a:p>
                <a:r>
                  <a:rPr lang="vi-VN">
                    <a:noFill/>
                  </a:rPr>
                  <a:t> </a:t>
                </a:r>
              </a:p>
            </p:txBody>
          </p:sp>
        </mc:Fallback>
      </mc:AlternateContent>
      <p:cxnSp>
        <p:nvCxnSpPr>
          <p:cNvPr id="68" name="Straight Connector 67">
            <a:extLst>
              <a:ext uri="{FF2B5EF4-FFF2-40B4-BE49-F238E27FC236}">
                <a16:creationId xmlns:a16="http://schemas.microsoft.com/office/drawing/2014/main" id="{69AD2910-782A-6E74-48C9-27D1B9E916FE}"/>
              </a:ext>
            </a:extLst>
          </p:cNvPr>
          <p:cNvCxnSpPr>
            <a:cxnSpLocks/>
          </p:cNvCxnSpPr>
          <p:nvPr/>
        </p:nvCxnSpPr>
        <p:spPr>
          <a:xfrm>
            <a:off x="9249346" y="20420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6E6098E-3AF6-BCBE-247E-C5DDC194E43B}"/>
              </a:ext>
            </a:extLst>
          </p:cNvPr>
          <p:cNvCxnSpPr>
            <a:cxnSpLocks/>
          </p:cNvCxnSpPr>
          <p:nvPr/>
        </p:nvCxnSpPr>
        <p:spPr>
          <a:xfrm>
            <a:off x="9337853" y="20448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2D13D78E-2DCB-A474-13B4-0EBF00988331}"/>
                  </a:ext>
                </a:extLst>
              </p:cNvPr>
              <p:cNvSpPr txBox="1"/>
              <p:nvPr/>
            </p:nvSpPr>
            <p:spPr>
              <a:xfrm>
                <a:off x="9620376" y="20139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4" name="TextBox 83">
                <a:extLst>
                  <a:ext uri="{FF2B5EF4-FFF2-40B4-BE49-F238E27FC236}">
                    <a16:creationId xmlns:a16="http://schemas.microsoft.com/office/drawing/2014/main" id="{2D13D78E-2DCB-A474-13B4-0EBF00988331}"/>
                  </a:ext>
                </a:extLst>
              </p:cNvPr>
              <p:cNvSpPr txBox="1">
                <a:spLocks noRot="1" noChangeAspect="1" noMove="1" noResize="1" noEditPoints="1" noAdjustHandles="1" noChangeArrowheads="1" noChangeShapeType="1" noTextEdit="1"/>
              </p:cNvSpPr>
              <p:nvPr/>
            </p:nvSpPr>
            <p:spPr>
              <a:xfrm>
                <a:off x="9620376" y="2013980"/>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CCB3551F-2F40-4AFD-1F4F-A0A54D351FE9}"/>
                  </a:ext>
                </a:extLst>
              </p:cNvPr>
              <p:cNvSpPr txBox="1"/>
              <p:nvPr/>
            </p:nvSpPr>
            <p:spPr>
              <a:xfrm>
                <a:off x="6646252" y="238131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CCB3551F-2F40-4AFD-1F4F-A0A54D351FE9}"/>
                  </a:ext>
                </a:extLst>
              </p:cNvPr>
              <p:cNvSpPr txBox="1">
                <a:spLocks noRot="1" noChangeAspect="1" noMove="1" noResize="1" noEditPoints="1" noAdjustHandles="1" noChangeArrowheads="1" noChangeShapeType="1" noTextEdit="1"/>
              </p:cNvSpPr>
              <p:nvPr/>
            </p:nvSpPr>
            <p:spPr>
              <a:xfrm>
                <a:off x="6646252" y="2381319"/>
                <a:ext cx="658291" cy="461665"/>
              </a:xfrm>
              <a:prstGeom prst="rect">
                <a:avLst/>
              </a:prstGeom>
              <a:blipFill>
                <a:blip r:embed="rId28"/>
                <a:stretch>
                  <a:fillRect l="-926"/>
                </a:stretch>
              </a:blipFill>
            </p:spPr>
            <p:txBody>
              <a:bodyPr/>
              <a:lstStyle/>
              <a:p>
                <a:r>
                  <a:rPr lang="vi-VN">
                    <a:noFill/>
                  </a:rPr>
                  <a:t> </a:t>
                </a:r>
              </a:p>
            </p:txBody>
          </p:sp>
        </mc:Fallback>
      </mc:AlternateContent>
      <p:cxnSp>
        <p:nvCxnSpPr>
          <p:cNvPr id="86" name="Straight Arrow Connector 85">
            <a:extLst>
              <a:ext uri="{FF2B5EF4-FFF2-40B4-BE49-F238E27FC236}">
                <a16:creationId xmlns:a16="http://schemas.microsoft.com/office/drawing/2014/main" id="{D900819A-E09C-21C8-73F9-82112082A862}"/>
              </a:ext>
            </a:extLst>
          </p:cNvPr>
          <p:cNvCxnSpPr>
            <a:cxnSpLocks/>
          </p:cNvCxnSpPr>
          <p:nvPr/>
        </p:nvCxnSpPr>
        <p:spPr>
          <a:xfrm flipV="1">
            <a:off x="8377856" y="2759463"/>
            <a:ext cx="616327" cy="64048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168999D-6B4F-5B75-C18E-6FAE476359B5}"/>
                  </a:ext>
                </a:extLst>
              </p:cNvPr>
              <p:cNvSpPr txBox="1"/>
              <p:nvPr/>
            </p:nvSpPr>
            <p:spPr>
              <a:xfrm>
                <a:off x="7780642" y="335558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92" name="TextBox 91">
                <a:extLst>
                  <a:ext uri="{FF2B5EF4-FFF2-40B4-BE49-F238E27FC236}">
                    <a16:creationId xmlns:a16="http://schemas.microsoft.com/office/drawing/2014/main" id="{3168999D-6B4F-5B75-C18E-6FAE476359B5}"/>
                  </a:ext>
                </a:extLst>
              </p:cNvPr>
              <p:cNvSpPr txBox="1">
                <a:spLocks noRot="1" noChangeAspect="1" noMove="1" noResize="1" noEditPoints="1" noAdjustHandles="1" noChangeArrowheads="1" noChangeShapeType="1" noTextEdit="1"/>
              </p:cNvSpPr>
              <p:nvPr/>
            </p:nvSpPr>
            <p:spPr>
              <a:xfrm>
                <a:off x="7780642" y="3355584"/>
                <a:ext cx="658291" cy="461665"/>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59C343E1-30BC-4A4D-7EB3-47646626F3CF}"/>
                  </a:ext>
                </a:extLst>
              </p:cNvPr>
              <p:cNvSpPr txBox="1"/>
              <p:nvPr/>
            </p:nvSpPr>
            <p:spPr>
              <a:xfrm>
                <a:off x="10751463" y="1989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8" name="TextBox 97">
                <a:extLst>
                  <a:ext uri="{FF2B5EF4-FFF2-40B4-BE49-F238E27FC236}">
                    <a16:creationId xmlns:a16="http://schemas.microsoft.com/office/drawing/2014/main" id="{59C343E1-30BC-4A4D-7EB3-47646626F3CF}"/>
                  </a:ext>
                </a:extLst>
              </p:cNvPr>
              <p:cNvSpPr txBox="1">
                <a:spLocks noRot="1" noChangeAspect="1" noMove="1" noResize="1" noEditPoints="1" noAdjustHandles="1" noChangeArrowheads="1" noChangeShapeType="1" noTextEdit="1"/>
              </p:cNvSpPr>
              <p:nvPr/>
            </p:nvSpPr>
            <p:spPr>
              <a:xfrm>
                <a:off x="10751463" y="1989661"/>
                <a:ext cx="658291" cy="461665"/>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752563E-2288-95FE-8000-C3374565A8E3}"/>
                  </a:ext>
                </a:extLst>
              </p:cNvPr>
              <p:cNvSpPr txBox="1"/>
              <p:nvPr/>
            </p:nvSpPr>
            <p:spPr>
              <a:xfrm>
                <a:off x="5844839" y="4344146"/>
                <a:ext cx="564352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E752563E-2288-95FE-8000-C3374565A8E3}"/>
                  </a:ext>
                </a:extLst>
              </p:cNvPr>
              <p:cNvSpPr txBox="1">
                <a:spLocks noRot="1" noChangeAspect="1" noMove="1" noResize="1" noEditPoints="1" noAdjustHandles="1" noChangeArrowheads="1" noChangeShapeType="1" noTextEdit="1"/>
              </p:cNvSpPr>
              <p:nvPr/>
            </p:nvSpPr>
            <p:spPr>
              <a:xfrm>
                <a:off x="5844839" y="4344146"/>
                <a:ext cx="5643527" cy="460895"/>
              </a:xfrm>
              <a:prstGeom prst="rect">
                <a:avLst/>
              </a:prstGeom>
              <a:blipFill>
                <a:blip r:embed="rId31"/>
                <a:stretch>
                  <a:fillRect l="-1728"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2FE5EF3-6852-853E-218E-6D4DE3D9DD9D}"/>
                  </a:ext>
                </a:extLst>
              </p:cNvPr>
              <p:cNvSpPr txBox="1"/>
              <p:nvPr/>
            </p:nvSpPr>
            <p:spPr>
              <a:xfrm>
                <a:off x="5854005" y="4908373"/>
                <a:ext cx="592633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7" name="TextBox 66">
                <a:extLst>
                  <a:ext uri="{FF2B5EF4-FFF2-40B4-BE49-F238E27FC236}">
                    <a16:creationId xmlns:a16="http://schemas.microsoft.com/office/drawing/2014/main" id="{62FE5EF3-6852-853E-218E-6D4DE3D9DD9D}"/>
                  </a:ext>
                </a:extLst>
              </p:cNvPr>
              <p:cNvSpPr txBox="1">
                <a:spLocks noRot="1" noChangeAspect="1" noMove="1" noResize="1" noEditPoints="1" noAdjustHandles="1" noChangeArrowheads="1" noChangeShapeType="1" noTextEdit="1"/>
              </p:cNvSpPr>
              <p:nvPr/>
            </p:nvSpPr>
            <p:spPr>
              <a:xfrm>
                <a:off x="5854005" y="4908373"/>
                <a:ext cx="5926335" cy="460895"/>
              </a:xfrm>
              <a:prstGeom prst="rect">
                <a:avLst/>
              </a:prstGeom>
              <a:blipFill>
                <a:blip r:embed="rId32"/>
                <a:stretch>
                  <a:fillRect l="-1543" t="-10526" b="-28947"/>
                </a:stretch>
              </a:blipFill>
            </p:spPr>
            <p:txBody>
              <a:bodyPr/>
              <a:lstStyle/>
              <a:p>
                <a:r>
                  <a:rPr lang="vi-VN">
                    <a:noFill/>
                  </a:rPr>
                  <a:t> </a:t>
                </a:r>
              </a:p>
            </p:txBody>
          </p:sp>
        </mc:Fallback>
      </mc:AlternateContent>
    </p:spTree>
    <p:extLst>
      <p:ext uri="{BB962C8B-B14F-4D97-AF65-F5344CB8AC3E}">
        <p14:creationId xmlns:p14="http://schemas.microsoft.com/office/powerpoint/2010/main" val="189389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7" grpId="0"/>
      <p:bldP spid="19" grpId="0"/>
      <p:bldP spid="24" grpId="0"/>
      <p:bldP spid="32" grpId="0"/>
      <p:bldP spid="33" grpId="0"/>
      <p:bldP spid="37" grpId="0"/>
      <p:bldP spid="38" grpId="0"/>
      <p:bldP spid="39" grpId="0"/>
      <p:bldP spid="40" grpId="0"/>
      <p:bldP spid="41" grpId="0"/>
      <p:bldP spid="42" grpId="0"/>
      <p:bldP spid="43" grpId="0"/>
      <p:bldP spid="44" grpId="0"/>
      <p:bldP spid="45" grpId="0"/>
      <p:bldP spid="46" grpId="0"/>
      <p:bldP spid="48" grpId="0"/>
      <p:bldP spid="52" grpId="0"/>
      <p:bldP spid="53" grpId="0"/>
      <p:bldP spid="54" grpId="0"/>
      <p:bldP spid="56" grpId="0"/>
      <p:bldP spid="61" grpId="0"/>
      <p:bldP spid="84" grpId="0"/>
      <p:bldP spid="85" grpId="0"/>
      <p:bldP spid="92" grpId="0"/>
      <p:bldP spid="98" grpId="0"/>
      <p:bldP spid="66" grpId="0"/>
      <p:bldP spid="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845B-6091-C03C-C7B3-D750C01310FA}"/>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546B40C3-EE43-F1BA-F65B-804058DD22F4}"/>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55E96F7-56CB-21A7-E96E-F81DFB77C8CE}"/>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E89F7537-018B-25B5-04D3-A1E9E3213739}"/>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03BCB1D8-508A-444D-8FC8-9EDEAC45D85F}"/>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D8690C9-E47C-AFEF-12AE-389FF7F72AAE}"/>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0D3093-E960-8C3A-DDEA-0F1F4709730E}"/>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71C512-7A38-0F66-458E-014F0DC0A684}"/>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9C66A3-52FF-BEF3-0B87-AF71DDA0A0ED}"/>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681336C5-78F9-28A4-38D2-7AB926556676}"/>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D9DC8501-30AD-2604-F9DE-85E8E5E2B6F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D104034-699F-1997-703A-DBA04B9185F9}"/>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5BA00438-844D-ECFB-9DDE-6AECA4C8F64C}"/>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CỰC TRỊ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318328CC-F453-88BB-6CD4-29B3F766F95A}"/>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99A21532-4F8A-DA7A-5145-4A90E2ED789C}"/>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44B2C9D4-F99D-EE13-BD6D-1AE26D423A2D}"/>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5A52005B-340D-8515-E056-6652E7DD8102}"/>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2DDCA6F-FD8D-1BDA-0DD8-14D07F91003A}"/>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AF3ADFF-691F-0CE3-4F7A-816AC4694161}"/>
              </a:ext>
            </a:extLst>
          </p:cNvPr>
          <p:cNvSpPr txBox="1"/>
          <p:nvPr/>
        </p:nvSpPr>
        <p:spPr>
          <a:xfrm>
            <a:off x="197593" y="312892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2" name="Rectangle: Rounded Corners 21">
            <a:extLst>
              <a:ext uri="{FF2B5EF4-FFF2-40B4-BE49-F238E27FC236}">
                <a16:creationId xmlns:a16="http://schemas.microsoft.com/office/drawing/2014/main" id="{D842E413-B828-76D8-954F-E12786048752}"/>
              </a:ext>
            </a:extLst>
          </p:cNvPr>
          <p:cNvSpPr/>
          <p:nvPr/>
        </p:nvSpPr>
        <p:spPr>
          <a:xfrm>
            <a:off x="197593" y="1478815"/>
            <a:ext cx="11682218" cy="167718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B239898-BFE7-8D77-7F54-FEBB8A1E3A25}"/>
                  </a:ext>
                </a:extLst>
              </p:cNvPr>
              <p:cNvSpPr txBox="1"/>
              <p:nvPr/>
            </p:nvSpPr>
            <p:spPr>
              <a:xfrm>
                <a:off x="312189" y="1578007"/>
                <a:ext cx="11682218" cy="1577996"/>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vật được phóng thẳng đứng lên trên từ độ cao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vận tốc ban đầu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Vật lí, ta biết rằng khi bỏ qua sức cản của không khí thì độ cao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(mét) của vật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(giây) được cho bởi công thức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a:p>
                <a:r>
                  <a:rPr lang="vi-VN" sz="2400" kern="100" dirty="0">
                    <a:solidFill>
                      <a:schemeClr val="bg1"/>
                    </a:solidFill>
                    <a:effectLst/>
                    <a:latin typeface="+mj-lt"/>
                    <a:ea typeface="Arial" panose="020B0604020202020204" pitchFamily="34" charset="0"/>
                    <a:cs typeface="Times New Roman" panose="02020603050405020304" pitchFamily="18" charset="0"/>
                  </a:rPr>
                  <a:t>Hỏi tại tời điểm nào thì vật đạt độ cao lớn nhất?</a:t>
                </a:r>
              </a:p>
            </p:txBody>
          </p:sp>
        </mc:Choice>
        <mc:Fallback xmlns="">
          <p:sp>
            <p:nvSpPr>
              <p:cNvPr id="23" name="TextBox 22">
                <a:extLst>
                  <a:ext uri="{FF2B5EF4-FFF2-40B4-BE49-F238E27FC236}">
                    <a16:creationId xmlns:a16="http://schemas.microsoft.com/office/drawing/2014/main" id="{DB239898-BFE7-8D77-7F54-FEBB8A1E3A25}"/>
                  </a:ext>
                </a:extLst>
              </p:cNvPr>
              <p:cNvSpPr txBox="1">
                <a:spLocks noRot="1" noChangeAspect="1" noMove="1" noResize="1" noEditPoints="1" noAdjustHandles="1" noChangeArrowheads="1" noChangeShapeType="1" noTextEdit="1"/>
              </p:cNvSpPr>
              <p:nvPr/>
            </p:nvSpPr>
            <p:spPr>
              <a:xfrm>
                <a:off x="312189" y="1578007"/>
                <a:ext cx="11682218" cy="1577996"/>
              </a:xfrm>
              <a:prstGeom prst="rect">
                <a:avLst/>
              </a:prstGeom>
              <a:blipFill>
                <a:blip r:embed="rId2"/>
                <a:stretch>
                  <a:fillRect l="-782" t="-3089" b="-7336"/>
                </a:stretch>
              </a:blipFill>
            </p:spPr>
            <p:txBody>
              <a:bodyPr/>
              <a:lstStyle/>
              <a:p>
                <a:r>
                  <a:rPr lang="vi-VN">
                    <a:noFill/>
                  </a:rPr>
                  <a:t> </a:t>
                </a:r>
              </a:p>
            </p:txBody>
          </p:sp>
        </mc:Fallback>
      </mc:AlternateContent>
    </p:spTree>
    <p:extLst>
      <p:ext uri="{BB962C8B-B14F-4D97-AF65-F5344CB8AC3E}">
        <p14:creationId xmlns:p14="http://schemas.microsoft.com/office/powerpoint/2010/main" val="14916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C9E3BBB0-C484-7D40-FF55-49299467EE07}"/>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77086" y="1780884"/>
            <a:ext cx="11658027" cy="287575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6E545A0-972F-F87B-C655-6EDE5F655431}"/>
              </a:ext>
            </a:extLst>
          </p:cNvPr>
          <p:cNvSpPr txBox="1"/>
          <p:nvPr/>
        </p:nvSpPr>
        <p:spPr>
          <a:xfrm>
            <a:off x="197593" y="474413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80" name="Straight Arrow Connector 79">
            <a:extLst>
              <a:ext uri="{FF2B5EF4-FFF2-40B4-BE49-F238E27FC236}">
                <a16:creationId xmlns:a16="http://schemas.microsoft.com/office/drawing/2014/main" id="{A35DB648-06C2-8FB1-35D3-F0F7A48466CF}"/>
              </a:ext>
            </a:extLst>
          </p:cNvPr>
          <p:cNvCxnSpPr>
            <a:cxnSpLocks/>
          </p:cNvCxnSpPr>
          <p:nvPr/>
        </p:nvCxnSpPr>
        <p:spPr>
          <a:xfrm flipH="1" flipV="1">
            <a:off x="9197354" y="1981210"/>
            <a:ext cx="48727" cy="23489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995127E-7D17-6995-2AF8-41105C406354}"/>
              </a:ext>
            </a:extLst>
          </p:cNvPr>
          <p:cNvSpPr txBox="1"/>
          <p:nvPr/>
        </p:nvSpPr>
        <p:spPr>
          <a:xfrm>
            <a:off x="10478091" y="3619372"/>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82" name="TextBox 81">
            <a:extLst>
              <a:ext uri="{FF2B5EF4-FFF2-40B4-BE49-F238E27FC236}">
                <a16:creationId xmlns:a16="http://schemas.microsoft.com/office/drawing/2014/main" id="{2E3F4AEF-377F-8F0E-6837-A075D2324F0B}"/>
              </a:ext>
            </a:extLst>
          </p:cNvPr>
          <p:cNvSpPr txBox="1"/>
          <p:nvPr/>
        </p:nvSpPr>
        <p:spPr>
          <a:xfrm>
            <a:off x="9281837" y="1724028"/>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cxnSp>
        <p:nvCxnSpPr>
          <p:cNvPr id="85" name="Straight Arrow Connector 84">
            <a:extLst>
              <a:ext uri="{FF2B5EF4-FFF2-40B4-BE49-F238E27FC236}">
                <a16:creationId xmlns:a16="http://schemas.microsoft.com/office/drawing/2014/main" id="{CE1D2F38-14E8-5A57-8698-F929EDA4D7F7}"/>
              </a:ext>
            </a:extLst>
          </p:cNvPr>
          <p:cNvCxnSpPr>
            <a:cxnSpLocks/>
          </p:cNvCxnSpPr>
          <p:nvPr/>
        </p:nvCxnSpPr>
        <p:spPr>
          <a:xfrm>
            <a:off x="7847638" y="3651353"/>
            <a:ext cx="2918415" cy="59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616ABD0-4ED9-1675-F21D-B31B6941B5ED}"/>
              </a:ext>
            </a:extLst>
          </p:cNvPr>
          <p:cNvSpPr txBox="1"/>
          <p:nvPr/>
        </p:nvSpPr>
        <p:spPr>
          <a:xfrm>
            <a:off x="314656" y="1880108"/>
            <a:ext cx="7577717" cy="460895"/>
          </a:xfrm>
          <a:prstGeom prst="rect">
            <a:avLst/>
          </a:prstGeom>
          <a:noFill/>
        </p:spPr>
        <p:txBody>
          <a:bodyPr wrap="square">
            <a:spAutoFit/>
          </a:bodyPr>
          <a:lstStyle/>
          <a:p>
            <a:pPr>
              <a:lnSpc>
                <a:spcPct val="107000"/>
              </a:lnSpc>
              <a:spcAft>
                <a:spcPts val="800"/>
              </a:spcAft>
            </a:pPr>
            <a:r>
              <a:rPr lang="en-US" sz="2400" b="1"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HĐ1.</a:t>
            </a:r>
            <a:r>
              <a:rPr lang="en-US" sz="2400"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26C78C0-0EF8-BAE4-C8CC-9D4E31D3CEAF}"/>
                  </a:ext>
                </a:extLst>
              </p:cNvPr>
              <p:cNvSpPr txBox="1"/>
              <p:nvPr/>
            </p:nvSpPr>
            <p:spPr>
              <a:xfrm>
                <a:off x="1049799" y="2297343"/>
                <a:ext cx="6107430"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Quan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sát</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sSup>
                      <m:sSupPr>
                        <m:ctrlPr>
                          <a:rPr lang="en-US" sz="240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(H.1.2).</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B26C78C0-0EF8-BAE4-C8CC-9D4E31D3CEAF}"/>
                  </a:ext>
                </a:extLst>
              </p:cNvPr>
              <p:cNvSpPr txBox="1">
                <a:spLocks noRot="1" noChangeAspect="1" noMove="1" noResize="1" noEditPoints="1" noAdjustHandles="1" noChangeArrowheads="1" noChangeShapeType="1" noTextEdit="1"/>
              </p:cNvSpPr>
              <p:nvPr/>
            </p:nvSpPr>
            <p:spPr>
              <a:xfrm>
                <a:off x="1049799" y="2297343"/>
                <a:ext cx="6107430" cy="461665"/>
              </a:xfrm>
              <a:prstGeom prst="rect">
                <a:avLst/>
              </a:prstGeom>
              <a:blipFill>
                <a:blip r:embed="rId2"/>
                <a:stretch>
                  <a:fillRect l="-1497" t="-10526" b="-28947"/>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D8FD1C66-F5EB-8784-07B0-C2B81F95DC79}"/>
              </a:ext>
            </a:extLst>
          </p:cNvPr>
          <p:cNvSpPr txBox="1"/>
          <p:nvPr/>
        </p:nvSpPr>
        <p:spPr>
          <a:xfrm>
            <a:off x="1049799" y="2814883"/>
            <a:ext cx="6107430" cy="956544"/>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BA80BED6-3829-7648-25D9-6DF19B89C5FA}"/>
              </a:ext>
            </a:extLst>
          </p:cNvPr>
          <p:cNvSpPr txBox="1"/>
          <p:nvPr/>
        </p:nvSpPr>
        <p:spPr>
          <a:xfrm>
            <a:off x="8791281" y="3587514"/>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sp>
        <p:nvSpPr>
          <p:cNvPr id="37" name="Freeform: Shape 36">
            <a:extLst>
              <a:ext uri="{FF2B5EF4-FFF2-40B4-BE49-F238E27FC236}">
                <a16:creationId xmlns:a16="http://schemas.microsoft.com/office/drawing/2014/main" id="{DFC3CA7D-B2E3-F168-2243-61A6C21CFF35}"/>
              </a:ext>
            </a:extLst>
          </p:cNvPr>
          <p:cNvSpPr/>
          <p:nvPr/>
        </p:nvSpPr>
        <p:spPr>
          <a:xfrm>
            <a:off x="8494234" y="2149353"/>
            <a:ext cx="1477010" cy="1503026"/>
          </a:xfrm>
          <a:custGeom>
            <a:avLst/>
            <a:gdLst>
              <a:gd name="connsiteX0" fmla="*/ 0 w 1477010"/>
              <a:gd name="connsiteY0" fmla="*/ 11430 h 1501566"/>
              <a:gd name="connsiteX1" fmla="*/ 163830 w 1477010"/>
              <a:gd name="connsiteY1" fmla="*/ 617220 h 1501566"/>
              <a:gd name="connsiteX2" fmla="*/ 297180 w 1477010"/>
              <a:gd name="connsiteY2" fmla="*/ 977900 h 1501566"/>
              <a:gd name="connsiteX3" fmla="*/ 421640 w 1477010"/>
              <a:gd name="connsiteY3" fmla="*/ 1234440 h 1501566"/>
              <a:gd name="connsiteX4" fmla="*/ 575310 w 1477010"/>
              <a:gd name="connsiteY4" fmla="*/ 1430020 h 1501566"/>
              <a:gd name="connsiteX5" fmla="*/ 693420 w 1477010"/>
              <a:gd name="connsiteY5" fmla="*/ 1496060 h 1501566"/>
              <a:gd name="connsiteX6" fmla="*/ 768350 w 1477010"/>
              <a:gd name="connsiteY6" fmla="*/ 1496060 h 1501566"/>
              <a:gd name="connsiteX7" fmla="*/ 815340 w 1477010"/>
              <a:gd name="connsiteY7" fmla="*/ 1480820 h 1501566"/>
              <a:gd name="connsiteX8" fmla="*/ 923290 w 1477010"/>
              <a:gd name="connsiteY8" fmla="*/ 1400810 h 1501566"/>
              <a:gd name="connsiteX9" fmla="*/ 1060450 w 1477010"/>
              <a:gd name="connsiteY9" fmla="*/ 1205230 h 1501566"/>
              <a:gd name="connsiteX10" fmla="*/ 1209040 w 1477010"/>
              <a:gd name="connsiteY10" fmla="*/ 896620 h 1501566"/>
              <a:gd name="connsiteX11" fmla="*/ 1287780 w 1477010"/>
              <a:gd name="connsiteY11" fmla="*/ 648970 h 1501566"/>
              <a:gd name="connsiteX12" fmla="*/ 1393190 w 1477010"/>
              <a:gd name="connsiteY12" fmla="*/ 325120 h 1501566"/>
              <a:gd name="connsiteX13" fmla="*/ 1477010 w 1477010"/>
              <a:gd name="connsiteY13" fmla="*/ 0 h 1501566"/>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040 w 1477010"/>
              <a:gd name="connsiteY10" fmla="*/ 896620 h 1502813"/>
              <a:gd name="connsiteX11" fmla="*/ 128778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8778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540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7305 w 1477010"/>
              <a:gd name="connsiteY11" fmla="*/ 654685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59777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7305 w 1477010"/>
              <a:gd name="connsiteY11" fmla="*/ 654685 h 1502813"/>
              <a:gd name="connsiteX12" fmla="*/ 1393190 w 1477010"/>
              <a:gd name="connsiteY12" fmla="*/ 325120 h 1502813"/>
              <a:gd name="connsiteX13" fmla="*/ 1477010 w 1477010"/>
              <a:gd name="connsiteY13" fmla="*/ 0 h 1502813"/>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3420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54685 h 1503026"/>
              <a:gd name="connsiteX12" fmla="*/ 1393190 w 1477010"/>
              <a:gd name="connsiteY12" fmla="*/ 325120 h 1503026"/>
              <a:gd name="connsiteX13" fmla="*/ 1477010 w 1477010"/>
              <a:gd name="connsiteY13" fmla="*/ 0 h 1503026"/>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0562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54685 h 1503026"/>
              <a:gd name="connsiteX12" fmla="*/ 1393190 w 1477010"/>
              <a:gd name="connsiteY12" fmla="*/ 325120 h 1503026"/>
              <a:gd name="connsiteX13" fmla="*/ 1477010 w 1477010"/>
              <a:gd name="connsiteY13" fmla="*/ 0 h 1503026"/>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0562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47065 h 1503026"/>
              <a:gd name="connsiteX12" fmla="*/ 1393190 w 1477010"/>
              <a:gd name="connsiteY12" fmla="*/ 325120 h 1503026"/>
              <a:gd name="connsiteX13" fmla="*/ 1477010 w 1477010"/>
              <a:gd name="connsiteY13" fmla="*/ 0 h 150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7010" h="1503026">
                <a:moveTo>
                  <a:pt x="0" y="11430"/>
                </a:moveTo>
                <a:cubicBezTo>
                  <a:pt x="57150" y="233786"/>
                  <a:pt x="114300" y="456142"/>
                  <a:pt x="163830" y="617220"/>
                </a:cubicBezTo>
                <a:cubicBezTo>
                  <a:pt x="213360" y="778298"/>
                  <a:pt x="254212" y="875030"/>
                  <a:pt x="297180" y="977900"/>
                </a:cubicBezTo>
                <a:cubicBezTo>
                  <a:pt x="340148" y="1080770"/>
                  <a:pt x="375285" y="1159087"/>
                  <a:pt x="421640" y="1234440"/>
                </a:cubicBezTo>
                <a:cubicBezTo>
                  <a:pt x="467995" y="1309793"/>
                  <a:pt x="530490" y="1386417"/>
                  <a:pt x="575310" y="1430020"/>
                </a:cubicBezTo>
                <a:cubicBezTo>
                  <a:pt x="620130" y="1473623"/>
                  <a:pt x="659818" y="1484577"/>
                  <a:pt x="690562" y="1496060"/>
                </a:cubicBezTo>
                <a:cubicBezTo>
                  <a:pt x="721306" y="1507543"/>
                  <a:pt x="737076" y="1502092"/>
                  <a:pt x="759777" y="1498917"/>
                </a:cubicBezTo>
                <a:cubicBezTo>
                  <a:pt x="782478" y="1495742"/>
                  <a:pt x="799518" y="1493361"/>
                  <a:pt x="826770" y="1477010"/>
                </a:cubicBezTo>
                <a:cubicBezTo>
                  <a:pt x="854022" y="1460659"/>
                  <a:pt x="884343" y="1446107"/>
                  <a:pt x="923290" y="1400810"/>
                </a:cubicBezTo>
                <a:cubicBezTo>
                  <a:pt x="962237" y="1355513"/>
                  <a:pt x="1012666" y="1290214"/>
                  <a:pt x="1060450" y="1205230"/>
                </a:cubicBezTo>
                <a:cubicBezTo>
                  <a:pt x="1108234" y="1120246"/>
                  <a:pt x="1170517" y="983932"/>
                  <a:pt x="1209993" y="890905"/>
                </a:cubicBezTo>
                <a:cubicBezTo>
                  <a:pt x="1249469" y="797878"/>
                  <a:pt x="1266772" y="741362"/>
                  <a:pt x="1297305" y="647065"/>
                </a:cubicBezTo>
                <a:cubicBezTo>
                  <a:pt x="1327838" y="552768"/>
                  <a:pt x="1361652" y="433282"/>
                  <a:pt x="1393190" y="325120"/>
                </a:cubicBezTo>
                <a:cubicBezTo>
                  <a:pt x="1424728" y="216958"/>
                  <a:pt x="1450869" y="108479"/>
                  <a:pt x="1477010" y="0"/>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9" name="Straight Connector 38">
            <a:extLst>
              <a:ext uri="{FF2B5EF4-FFF2-40B4-BE49-F238E27FC236}">
                <a16:creationId xmlns:a16="http://schemas.microsoft.com/office/drawing/2014/main" id="{DBB7CF19-CACC-28F7-5577-4DF1D5437CA3}"/>
              </a:ext>
            </a:extLst>
          </p:cNvPr>
          <p:cNvCxnSpPr>
            <a:cxnSpLocks/>
          </p:cNvCxnSpPr>
          <p:nvPr/>
        </p:nvCxnSpPr>
        <p:spPr>
          <a:xfrm>
            <a:off x="9156713" y="3293155"/>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8B9363-0FA8-5E58-9424-5BF43A121023}"/>
              </a:ext>
            </a:extLst>
          </p:cNvPr>
          <p:cNvCxnSpPr>
            <a:cxnSpLocks/>
          </p:cNvCxnSpPr>
          <p:nvPr/>
        </p:nvCxnSpPr>
        <p:spPr>
          <a:xfrm>
            <a:off x="9148301" y="2965241"/>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4CB8E0-E688-357A-3660-7C1D014AB16E}"/>
              </a:ext>
            </a:extLst>
          </p:cNvPr>
          <p:cNvCxnSpPr>
            <a:cxnSpLocks/>
          </p:cNvCxnSpPr>
          <p:nvPr/>
        </p:nvCxnSpPr>
        <p:spPr>
          <a:xfrm>
            <a:off x="9140546" y="2674665"/>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46C3C8-42AD-B44E-C0DD-D8972363B9E9}"/>
              </a:ext>
            </a:extLst>
          </p:cNvPr>
          <p:cNvCxnSpPr>
            <a:cxnSpLocks/>
          </p:cNvCxnSpPr>
          <p:nvPr/>
        </p:nvCxnSpPr>
        <p:spPr>
          <a:xfrm>
            <a:off x="9126292" y="2350815"/>
            <a:ext cx="1467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6EB4030-EB0E-339F-6A6B-F3397CDC8A70}"/>
              </a:ext>
            </a:extLst>
          </p:cNvPr>
          <p:cNvCxnSpPr>
            <a:cxnSpLocks/>
          </p:cNvCxnSpPr>
          <p:nvPr/>
        </p:nvCxnSpPr>
        <p:spPr>
          <a:xfrm flipV="1">
            <a:off x="9581574" y="358751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16B8AD-DCD8-815B-0698-4E7513524C30}"/>
              </a:ext>
            </a:extLst>
          </p:cNvPr>
          <p:cNvCxnSpPr>
            <a:cxnSpLocks/>
          </p:cNvCxnSpPr>
          <p:nvPr/>
        </p:nvCxnSpPr>
        <p:spPr>
          <a:xfrm flipV="1">
            <a:off x="9946378" y="358751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D65C1A8-5144-B996-1F8D-2B7B9DAD5F56}"/>
              </a:ext>
            </a:extLst>
          </p:cNvPr>
          <p:cNvCxnSpPr>
            <a:cxnSpLocks/>
          </p:cNvCxnSpPr>
          <p:nvPr/>
        </p:nvCxnSpPr>
        <p:spPr>
          <a:xfrm flipV="1">
            <a:off x="10304514" y="359174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8EA9BE7-FB0D-24A5-E61B-E29F2A5B2214}"/>
              </a:ext>
            </a:extLst>
          </p:cNvPr>
          <p:cNvCxnSpPr>
            <a:cxnSpLocks/>
          </p:cNvCxnSpPr>
          <p:nvPr/>
        </p:nvCxnSpPr>
        <p:spPr>
          <a:xfrm flipV="1">
            <a:off x="8493658" y="357999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4532131-EC9E-8AB4-2C36-2E61F06CE480}"/>
              </a:ext>
            </a:extLst>
          </p:cNvPr>
          <p:cNvCxnSpPr>
            <a:cxnSpLocks/>
          </p:cNvCxnSpPr>
          <p:nvPr/>
        </p:nvCxnSpPr>
        <p:spPr>
          <a:xfrm flipV="1">
            <a:off x="8128694" y="3585394"/>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0953ACC-DE86-2176-EE6F-6A2EA2140703}"/>
              </a:ext>
            </a:extLst>
          </p:cNvPr>
          <p:cNvCxnSpPr>
            <a:cxnSpLocks/>
          </p:cNvCxnSpPr>
          <p:nvPr/>
        </p:nvCxnSpPr>
        <p:spPr>
          <a:xfrm flipV="1">
            <a:off x="8865294" y="3582115"/>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58B881B-39FC-0965-A51F-81DF197B1FBB}"/>
              </a:ext>
            </a:extLst>
          </p:cNvPr>
          <p:cNvSpPr txBox="1"/>
          <p:nvPr/>
        </p:nvSpPr>
        <p:spPr>
          <a:xfrm>
            <a:off x="9370090" y="368998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56" name="TextBox 55">
            <a:extLst>
              <a:ext uri="{FF2B5EF4-FFF2-40B4-BE49-F238E27FC236}">
                <a16:creationId xmlns:a16="http://schemas.microsoft.com/office/drawing/2014/main" id="{12E97E46-DB99-4539-CF2D-757637C734B5}"/>
              </a:ext>
            </a:extLst>
          </p:cNvPr>
          <p:cNvSpPr txBox="1"/>
          <p:nvPr/>
        </p:nvSpPr>
        <p:spPr>
          <a:xfrm>
            <a:off x="8908858" y="308582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57" name="TextBox 56">
            <a:extLst>
              <a:ext uri="{FF2B5EF4-FFF2-40B4-BE49-F238E27FC236}">
                <a16:creationId xmlns:a16="http://schemas.microsoft.com/office/drawing/2014/main" id="{5E36FA69-C445-4188-FCD6-CC7E0680B5EE}"/>
              </a:ext>
            </a:extLst>
          </p:cNvPr>
          <p:cNvSpPr txBox="1"/>
          <p:nvPr/>
        </p:nvSpPr>
        <p:spPr>
          <a:xfrm>
            <a:off x="8564233" y="3708723"/>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58" name="TextBox 57">
            <a:extLst>
              <a:ext uri="{FF2B5EF4-FFF2-40B4-BE49-F238E27FC236}">
                <a16:creationId xmlns:a16="http://schemas.microsoft.com/office/drawing/2014/main" id="{F37D3922-77A4-71BE-9C1F-294EA8F1E783}"/>
              </a:ext>
            </a:extLst>
          </p:cNvPr>
          <p:cNvSpPr txBox="1"/>
          <p:nvPr/>
        </p:nvSpPr>
        <p:spPr>
          <a:xfrm>
            <a:off x="9750514" y="368436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59" name="TextBox 58">
            <a:extLst>
              <a:ext uri="{FF2B5EF4-FFF2-40B4-BE49-F238E27FC236}">
                <a16:creationId xmlns:a16="http://schemas.microsoft.com/office/drawing/2014/main" id="{BCDDD89A-D62C-093A-2110-453E25F18618}"/>
              </a:ext>
            </a:extLst>
          </p:cNvPr>
          <p:cNvSpPr txBox="1"/>
          <p:nvPr/>
        </p:nvSpPr>
        <p:spPr>
          <a:xfrm>
            <a:off x="8880077" y="276466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60" name="TextBox 59">
            <a:extLst>
              <a:ext uri="{FF2B5EF4-FFF2-40B4-BE49-F238E27FC236}">
                <a16:creationId xmlns:a16="http://schemas.microsoft.com/office/drawing/2014/main" id="{9FB722CF-5FD3-FCD0-353E-0A083572917B}"/>
              </a:ext>
            </a:extLst>
          </p:cNvPr>
          <p:cNvSpPr txBox="1"/>
          <p:nvPr/>
        </p:nvSpPr>
        <p:spPr>
          <a:xfrm>
            <a:off x="8220278" y="369797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61" name="TextBox 60">
            <a:extLst>
              <a:ext uri="{FF2B5EF4-FFF2-40B4-BE49-F238E27FC236}">
                <a16:creationId xmlns:a16="http://schemas.microsoft.com/office/drawing/2014/main" id="{FA8F9762-3A26-36B4-A52E-FED66025EE4E}"/>
              </a:ext>
            </a:extLst>
          </p:cNvPr>
          <p:cNvSpPr txBox="1"/>
          <p:nvPr/>
        </p:nvSpPr>
        <p:spPr>
          <a:xfrm>
            <a:off x="10088730" y="3682999"/>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62" name="TextBox 61">
            <a:extLst>
              <a:ext uri="{FF2B5EF4-FFF2-40B4-BE49-F238E27FC236}">
                <a16:creationId xmlns:a16="http://schemas.microsoft.com/office/drawing/2014/main" id="{B1D390C9-F442-E11F-1476-F8A1CA0CB4CC}"/>
              </a:ext>
            </a:extLst>
          </p:cNvPr>
          <p:cNvSpPr txBox="1"/>
          <p:nvPr/>
        </p:nvSpPr>
        <p:spPr>
          <a:xfrm>
            <a:off x="8845884" y="2446872"/>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63" name="TextBox 62">
            <a:extLst>
              <a:ext uri="{FF2B5EF4-FFF2-40B4-BE49-F238E27FC236}">
                <a16:creationId xmlns:a16="http://schemas.microsoft.com/office/drawing/2014/main" id="{B8DF9A44-0E52-A566-2830-3C432284A0AC}"/>
              </a:ext>
            </a:extLst>
          </p:cNvPr>
          <p:cNvSpPr txBox="1"/>
          <p:nvPr/>
        </p:nvSpPr>
        <p:spPr>
          <a:xfrm>
            <a:off x="7844373" y="370830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64" name="TextBox 63">
            <a:extLst>
              <a:ext uri="{FF2B5EF4-FFF2-40B4-BE49-F238E27FC236}">
                <a16:creationId xmlns:a16="http://schemas.microsoft.com/office/drawing/2014/main" id="{10C75D1A-547B-A76A-BA10-604A4F30CAE5}"/>
              </a:ext>
            </a:extLst>
          </p:cNvPr>
          <p:cNvSpPr txBox="1"/>
          <p:nvPr/>
        </p:nvSpPr>
        <p:spPr>
          <a:xfrm>
            <a:off x="8837309" y="2148583"/>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4</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57F989A-3F70-0300-E843-F76AF34CDD13}"/>
                  </a:ext>
                </a:extLst>
              </p:cNvPr>
              <p:cNvSpPr txBox="1"/>
              <p:nvPr/>
            </p:nvSpPr>
            <p:spPr>
              <a:xfrm>
                <a:off x="9971244" y="2200630"/>
                <a:ext cx="885393" cy="400110"/>
              </a:xfrm>
              <a:prstGeom prst="rect">
                <a:avLst/>
              </a:prstGeom>
              <a:noFill/>
            </p:spPr>
            <p:txBody>
              <a:bodyPr wrap="square">
                <a:spAutoFit/>
              </a:bodyPr>
              <a:lstStyle/>
              <a:p>
                <a14:m>
                  <m:oMath xmlns:m="http://schemas.openxmlformats.org/officeDocument/2006/math">
                    <m:sSup>
                      <m:sSupPr>
                        <m:ctrlPr>
                          <a:rPr lang="en-US" sz="200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000" dirty="0"/>
              </a:p>
            </p:txBody>
          </p:sp>
        </mc:Choice>
        <mc:Fallback xmlns="">
          <p:sp>
            <p:nvSpPr>
              <p:cNvPr id="66" name="TextBox 65">
                <a:extLst>
                  <a:ext uri="{FF2B5EF4-FFF2-40B4-BE49-F238E27FC236}">
                    <a16:creationId xmlns:a16="http://schemas.microsoft.com/office/drawing/2014/main" id="{857F989A-3F70-0300-E843-F76AF34CDD13}"/>
                  </a:ext>
                </a:extLst>
              </p:cNvPr>
              <p:cNvSpPr txBox="1">
                <a:spLocks noRot="1" noChangeAspect="1" noMove="1" noResize="1" noEditPoints="1" noAdjustHandles="1" noChangeArrowheads="1" noChangeShapeType="1" noTextEdit="1"/>
              </p:cNvSpPr>
              <p:nvPr/>
            </p:nvSpPr>
            <p:spPr>
              <a:xfrm>
                <a:off x="9971244" y="2200630"/>
                <a:ext cx="885393" cy="400110"/>
              </a:xfrm>
              <a:prstGeom prst="rect">
                <a:avLst/>
              </a:prstGeom>
              <a:blipFill>
                <a:blip r:embed="rId3"/>
                <a:stretch>
                  <a:fillRect r="-690" b="-7576"/>
                </a:stretch>
              </a:blipFill>
            </p:spPr>
            <p:txBody>
              <a:bodyPr/>
              <a:lstStyle/>
              <a:p>
                <a:r>
                  <a:rPr lang="vi-VN">
                    <a:noFill/>
                  </a:rPr>
                  <a:t> </a:t>
                </a:r>
              </a:p>
            </p:txBody>
          </p:sp>
        </mc:Fallback>
      </mc:AlternateContent>
      <p:sp>
        <p:nvSpPr>
          <p:cNvPr id="67" name="TextBox 66">
            <a:extLst>
              <a:ext uri="{FF2B5EF4-FFF2-40B4-BE49-F238E27FC236}">
                <a16:creationId xmlns:a16="http://schemas.microsoft.com/office/drawing/2014/main" id="{327E2A08-2F49-BEF3-F703-44BE6DC9CBA7}"/>
              </a:ext>
            </a:extLst>
          </p:cNvPr>
          <p:cNvSpPr txBox="1"/>
          <p:nvPr/>
        </p:nvSpPr>
        <p:spPr>
          <a:xfrm>
            <a:off x="8819834" y="4303139"/>
            <a:ext cx="1523479" cy="369332"/>
          </a:xfrm>
          <a:prstGeom prst="rect">
            <a:avLst/>
          </a:prstGeom>
          <a:noFill/>
        </p:spPr>
        <p:txBody>
          <a:bodyPr wrap="square">
            <a:spAutoFit/>
          </a:bodyPr>
          <a:lstStyle/>
          <a:p>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1.2</a:t>
            </a:r>
            <a:endParaRPr lang="vi-VN"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44D3EF2-5C41-DF82-E87D-F7CC5E3FFEA0}"/>
                  </a:ext>
                </a:extLst>
              </p:cNvPr>
              <p:cNvSpPr txBox="1"/>
              <p:nvPr/>
            </p:nvSpPr>
            <p:spPr>
              <a:xfrm>
                <a:off x="317904" y="5229242"/>
                <a:ext cx="6108700"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0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0" i="1" kern="10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e>
                    </m:d>
                  </m:oMath>
                </a14:m>
                <a:endParaRPr lang="vi-VN" sz="2400" dirty="0"/>
              </a:p>
            </p:txBody>
          </p:sp>
        </mc:Choice>
        <mc:Fallback xmlns="">
          <p:sp>
            <p:nvSpPr>
              <p:cNvPr id="69" name="TextBox 68">
                <a:extLst>
                  <a:ext uri="{FF2B5EF4-FFF2-40B4-BE49-F238E27FC236}">
                    <a16:creationId xmlns:a16="http://schemas.microsoft.com/office/drawing/2014/main" id="{B44D3EF2-5C41-DF82-E87D-F7CC5E3FFEA0}"/>
                  </a:ext>
                </a:extLst>
              </p:cNvPr>
              <p:cNvSpPr txBox="1">
                <a:spLocks noRot="1" noChangeAspect="1" noMove="1" noResize="1" noEditPoints="1" noAdjustHandles="1" noChangeArrowheads="1" noChangeShapeType="1" noTextEdit="1"/>
              </p:cNvSpPr>
              <p:nvPr/>
            </p:nvSpPr>
            <p:spPr>
              <a:xfrm>
                <a:off x="317904" y="5229242"/>
                <a:ext cx="6108700" cy="461665"/>
              </a:xfrm>
              <a:prstGeom prst="rect">
                <a:avLst/>
              </a:prstGeom>
              <a:blipFill>
                <a:blip r:embed="rId4"/>
                <a:stretch>
                  <a:fillRect l="-14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3D39296-AF67-0138-5238-0AA57DA7EA55}"/>
                  </a:ext>
                </a:extLst>
              </p:cNvPr>
              <p:cNvSpPr txBox="1"/>
              <p:nvPr/>
            </p:nvSpPr>
            <p:spPr>
              <a:xfrm>
                <a:off x="317904" y="5722705"/>
                <a:ext cx="6108700"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0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0" i="1" kern="10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d>
                  </m:oMath>
                </a14:m>
                <a:endParaRPr lang="vi-VN" sz="2400" dirty="0"/>
              </a:p>
            </p:txBody>
          </p:sp>
        </mc:Choice>
        <mc:Fallback xmlns="">
          <p:sp>
            <p:nvSpPr>
              <p:cNvPr id="70" name="TextBox 69">
                <a:extLst>
                  <a:ext uri="{FF2B5EF4-FFF2-40B4-BE49-F238E27FC236}">
                    <a16:creationId xmlns:a16="http://schemas.microsoft.com/office/drawing/2014/main" id="{C3D39296-AF67-0138-5238-0AA57DA7EA55}"/>
                  </a:ext>
                </a:extLst>
              </p:cNvPr>
              <p:cNvSpPr txBox="1">
                <a:spLocks noRot="1" noChangeAspect="1" noMove="1" noResize="1" noEditPoints="1" noAdjustHandles="1" noChangeArrowheads="1" noChangeShapeType="1" noTextEdit="1"/>
              </p:cNvSpPr>
              <p:nvPr/>
            </p:nvSpPr>
            <p:spPr>
              <a:xfrm>
                <a:off x="317904" y="5722705"/>
                <a:ext cx="6108700" cy="461665"/>
              </a:xfrm>
              <a:prstGeom prst="rect">
                <a:avLst/>
              </a:prstGeom>
              <a:blipFill>
                <a:blip r:embed="rId5"/>
                <a:stretch>
                  <a:fillRect l="-1497" t="-10667" b="-30667"/>
                </a:stretch>
              </a:blipFill>
            </p:spPr>
            <p:txBody>
              <a:bodyPr/>
              <a:lstStyle/>
              <a:p>
                <a:r>
                  <a:rPr lang="vi-VN">
                    <a:noFill/>
                  </a:rPr>
                  <a:t> </a:t>
                </a:r>
              </a:p>
            </p:txBody>
          </p:sp>
        </mc:Fallback>
      </mc:AlternateContent>
      <p:sp>
        <p:nvSpPr>
          <p:cNvPr id="21" name="Flowchart: Connector 20">
            <a:extLst>
              <a:ext uri="{FF2B5EF4-FFF2-40B4-BE49-F238E27FC236}">
                <a16:creationId xmlns:a16="http://schemas.microsoft.com/office/drawing/2014/main" id="{0500CF04-B378-06FE-5BCF-B391873C58CC}"/>
              </a:ext>
            </a:extLst>
          </p:cNvPr>
          <p:cNvSpPr/>
          <p:nvPr/>
        </p:nvSpPr>
        <p:spPr>
          <a:xfrm>
            <a:off x="9180847" y="359905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
            <a:extLst>
              <a:ext uri="{FF2B5EF4-FFF2-40B4-BE49-F238E27FC236}">
                <a16:creationId xmlns:a16="http://schemas.microsoft.com/office/drawing/2014/main" id="{389E137B-A503-32F9-2D6B-C5DBFDC61D35}"/>
              </a:ext>
            </a:extLst>
          </p:cNvPr>
          <p:cNvSpPr txBox="1"/>
          <p:nvPr/>
        </p:nvSpPr>
        <p:spPr>
          <a:xfrm>
            <a:off x="9429233" y="251791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791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1000"/>
                                        <p:tgtEl>
                                          <p:spTgt spid="82"/>
                                        </p:tgtEl>
                                      </p:cBhvr>
                                    </p:animEffect>
                                    <p:anim calcmode="lin" valueType="num">
                                      <p:cBhvr>
                                        <p:cTn id="35" dur="1000" fill="hold"/>
                                        <p:tgtEl>
                                          <p:spTgt spid="82"/>
                                        </p:tgtEl>
                                        <p:attrNameLst>
                                          <p:attrName>ppt_x</p:attrName>
                                        </p:attrNameLst>
                                      </p:cBhvr>
                                      <p:tavLst>
                                        <p:tav tm="0">
                                          <p:val>
                                            <p:strVal val="#ppt_x"/>
                                          </p:val>
                                        </p:tav>
                                        <p:tav tm="100000">
                                          <p:val>
                                            <p:strVal val="#ppt_x"/>
                                          </p:val>
                                        </p:tav>
                                      </p:tavLst>
                                    </p:anim>
                                    <p:anim calcmode="lin" valueType="num">
                                      <p:cBhvr>
                                        <p:cTn id="36" dur="1000" fill="hold"/>
                                        <p:tgtEl>
                                          <p:spTgt spid="8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1000"/>
                                        <p:tgtEl>
                                          <p:spTgt spid="85"/>
                                        </p:tgtEl>
                                      </p:cBhvr>
                                    </p:animEffect>
                                    <p:anim calcmode="lin" valueType="num">
                                      <p:cBhvr>
                                        <p:cTn id="40" dur="1000" fill="hold"/>
                                        <p:tgtEl>
                                          <p:spTgt spid="85"/>
                                        </p:tgtEl>
                                        <p:attrNameLst>
                                          <p:attrName>ppt_x</p:attrName>
                                        </p:attrNameLst>
                                      </p:cBhvr>
                                      <p:tavLst>
                                        <p:tav tm="0">
                                          <p:val>
                                            <p:strVal val="#ppt_x"/>
                                          </p:val>
                                        </p:tav>
                                        <p:tav tm="100000">
                                          <p:val>
                                            <p:strVal val="#ppt_x"/>
                                          </p:val>
                                        </p:tav>
                                      </p:tavLst>
                                    </p:anim>
                                    <p:anim calcmode="lin" valueType="num">
                                      <p:cBhvr>
                                        <p:cTn id="41" dur="1000" fill="hold"/>
                                        <p:tgtEl>
                                          <p:spTgt spid="8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0"/>
                                        <p:tgtEl>
                                          <p:spTgt spid="51"/>
                                        </p:tgtEl>
                                      </p:cBhvr>
                                    </p:animEffect>
                                    <p:anim calcmode="lin" valueType="num">
                                      <p:cBhvr>
                                        <p:cTn id="100" dur="1000" fill="hold"/>
                                        <p:tgtEl>
                                          <p:spTgt spid="51"/>
                                        </p:tgtEl>
                                        <p:attrNameLst>
                                          <p:attrName>ppt_x</p:attrName>
                                        </p:attrNameLst>
                                      </p:cBhvr>
                                      <p:tavLst>
                                        <p:tav tm="0">
                                          <p:val>
                                            <p:strVal val="#ppt_x"/>
                                          </p:val>
                                        </p:tav>
                                        <p:tav tm="100000">
                                          <p:val>
                                            <p:strVal val="#ppt_x"/>
                                          </p:val>
                                        </p:tav>
                                      </p:tavLst>
                                    </p:anim>
                                    <p:anim calcmode="lin" valueType="num">
                                      <p:cBhvr>
                                        <p:cTn id="101" dur="1000" fill="hold"/>
                                        <p:tgtEl>
                                          <p:spTgt spid="5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1000"/>
                                        <p:tgtEl>
                                          <p:spTgt spid="53"/>
                                        </p:tgtEl>
                                      </p:cBhvr>
                                    </p:animEffect>
                                    <p:anim calcmode="lin" valueType="num">
                                      <p:cBhvr>
                                        <p:cTn id="110" dur="1000" fill="hold"/>
                                        <p:tgtEl>
                                          <p:spTgt spid="53"/>
                                        </p:tgtEl>
                                        <p:attrNameLst>
                                          <p:attrName>ppt_x</p:attrName>
                                        </p:attrNameLst>
                                      </p:cBhvr>
                                      <p:tavLst>
                                        <p:tav tm="0">
                                          <p:val>
                                            <p:strVal val="#ppt_x"/>
                                          </p:val>
                                        </p:tav>
                                        <p:tav tm="100000">
                                          <p:val>
                                            <p:strVal val="#ppt_x"/>
                                          </p:val>
                                        </p:tav>
                                      </p:tavLst>
                                    </p:anim>
                                    <p:anim calcmode="lin" valueType="num">
                                      <p:cBhvr>
                                        <p:cTn id="111" dur="1000" fill="hold"/>
                                        <p:tgtEl>
                                          <p:spTgt spid="53"/>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1000"/>
                                        <p:tgtEl>
                                          <p:spTgt spid="54"/>
                                        </p:tgtEl>
                                      </p:cBhvr>
                                    </p:animEffect>
                                    <p:anim calcmode="lin" valueType="num">
                                      <p:cBhvr>
                                        <p:cTn id="115" dur="1000" fill="hold"/>
                                        <p:tgtEl>
                                          <p:spTgt spid="54"/>
                                        </p:tgtEl>
                                        <p:attrNameLst>
                                          <p:attrName>ppt_x</p:attrName>
                                        </p:attrNameLst>
                                      </p:cBhvr>
                                      <p:tavLst>
                                        <p:tav tm="0">
                                          <p:val>
                                            <p:strVal val="#ppt_x"/>
                                          </p:val>
                                        </p:tav>
                                        <p:tav tm="100000">
                                          <p:val>
                                            <p:strVal val="#ppt_x"/>
                                          </p:val>
                                        </p:tav>
                                      </p:tavLst>
                                    </p:anim>
                                    <p:anim calcmode="lin" valueType="num">
                                      <p:cBhvr>
                                        <p:cTn id="116" dur="1000" fill="hold"/>
                                        <p:tgtEl>
                                          <p:spTgt spid="5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1000"/>
                                        <p:tgtEl>
                                          <p:spTgt spid="55"/>
                                        </p:tgtEl>
                                      </p:cBhvr>
                                    </p:animEffect>
                                    <p:anim calcmode="lin" valueType="num">
                                      <p:cBhvr>
                                        <p:cTn id="120" dur="1000" fill="hold"/>
                                        <p:tgtEl>
                                          <p:spTgt spid="55"/>
                                        </p:tgtEl>
                                        <p:attrNameLst>
                                          <p:attrName>ppt_x</p:attrName>
                                        </p:attrNameLst>
                                      </p:cBhvr>
                                      <p:tavLst>
                                        <p:tav tm="0">
                                          <p:val>
                                            <p:strVal val="#ppt_x"/>
                                          </p:val>
                                        </p:tav>
                                        <p:tav tm="100000">
                                          <p:val>
                                            <p:strVal val="#ppt_x"/>
                                          </p:val>
                                        </p:tav>
                                      </p:tavLst>
                                    </p:anim>
                                    <p:anim calcmode="lin" valueType="num">
                                      <p:cBhvr>
                                        <p:cTn id="121" dur="1000" fill="hold"/>
                                        <p:tgtEl>
                                          <p:spTgt spid="5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1000"/>
                                        <p:tgtEl>
                                          <p:spTgt spid="57"/>
                                        </p:tgtEl>
                                      </p:cBhvr>
                                    </p:animEffect>
                                    <p:anim calcmode="lin" valueType="num">
                                      <p:cBhvr>
                                        <p:cTn id="130" dur="1000" fill="hold"/>
                                        <p:tgtEl>
                                          <p:spTgt spid="57"/>
                                        </p:tgtEl>
                                        <p:attrNameLst>
                                          <p:attrName>ppt_x</p:attrName>
                                        </p:attrNameLst>
                                      </p:cBhvr>
                                      <p:tavLst>
                                        <p:tav tm="0">
                                          <p:val>
                                            <p:strVal val="#ppt_x"/>
                                          </p:val>
                                        </p:tav>
                                        <p:tav tm="100000">
                                          <p:val>
                                            <p:strVal val="#ppt_x"/>
                                          </p:val>
                                        </p:tav>
                                      </p:tavLst>
                                    </p:anim>
                                    <p:anim calcmode="lin" valueType="num">
                                      <p:cBhvr>
                                        <p:cTn id="131" dur="1000" fill="hold"/>
                                        <p:tgtEl>
                                          <p:spTgt spid="57"/>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fade">
                                      <p:cBhvr>
                                        <p:cTn id="134" dur="1000"/>
                                        <p:tgtEl>
                                          <p:spTgt spid="58"/>
                                        </p:tgtEl>
                                      </p:cBhvr>
                                    </p:animEffect>
                                    <p:anim calcmode="lin" valueType="num">
                                      <p:cBhvr>
                                        <p:cTn id="135" dur="1000" fill="hold"/>
                                        <p:tgtEl>
                                          <p:spTgt spid="58"/>
                                        </p:tgtEl>
                                        <p:attrNameLst>
                                          <p:attrName>ppt_x</p:attrName>
                                        </p:attrNameLst>
                                      </p:cBhvr>
                                      <p:tavLst>
                                        <p:tav tm="0">
                                          <p:val>
                                            <p:strVal val="#ppt_x"/>
                                          </p:val>
                                        </p:tav>
                                        <p:tav tm="100000">
                                          <p:val>
                                            <p:strVal val="#ppt_x"/>
                                          </p:val>
                                        </p:tav>
                                      </p:tavLst>
                                    </p:anim>
                                    <p:anim calcmode="lin" valueType="num">
                                      <p:cBhvr>
                                        <p:cTn id="136" dur="1000" fill="hold"/>
                                        <p:tgtEl>
                                          <p:spTgt spid="5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fade">
                                      <p:cBhvr>
                                        <p:cTn id="139" dur="1000"/>
                                        <p:tgtEl>
                                          <p:spTgt spid="59"/>
                                        </p:tgtEl>
                                      </p:cBhvr>
                                    </p:animEffect>
                                    <p:anim calcmode="lin" valueType="num">
                                      <p:cBhvr>
                                        <p:cTn id="140" dur="1000" fill="hold"/>
                                        <p:tgtEl>
                                          <p:spTgt spid="59"/>
                                        </p:tgtEl>
                                        <p:attrNameLst>
                                          <p:attrName>ppt_x</p:attrName>
                                        </p:attrNameLst>
                                      </p:cBhvr>
                                      <p:tavLst>
                                        <p:tav tm="0">
                                          <p:val>
                                            <p:strVal val="#ppt_x"/>
                                          </p:val>
                                        </p:tav>
                                        <p:tav tm="100000">
                                          <p:val>
                                            <p:strVal val="#ppt_x"/>
                                          </p:val>
                                        </p:tav>
                                      </p:tavLst>
                                    </p:anim>
                                    <p:anim calcmode="lin" valueType="num">
                                      <p:cBhvr>
                                        <p:cTn id="141" dur="1000" fill="hold"/>
                                        <p:tgtEl>
                                          <p:spTgt spid="59"/>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fade">
                                      <p:cBhvr>
                                        <p:cTn id="144" dur="1000"/>
                                        <p:tgtEl>
                                          <p:spTgt spid="60"/>
                                        </p:tgtEl>
                                      </p:cBhvr>
                                    </p:animEffect>
                                    <p:anim calcmode="lin" valueType="num">
                                      <p:cBhvr>
                                        <p:cTn id="145" dur="1000" fill="hold"/>
                                        <p:tgtEl>
                                          <p:spTgt spid="60"/>
                                        </p:tgtEl>
                                        <p:attrNameLst>
                                          <p:attrName>ppt_x</p:attrName>
                                        </p:attrNameLst>
                                      </p:cBhvr>
                                      <p:tavLst>
                                        <p:tav tm="0">
                                          <p:val>
                                            <p:strVal val="#ppt_x"/>
                                          </p:val>
                                        </p:tav>
                                        <p:tav tm="100000">
                                          <p:val>
                                            <p:strVal val="#ppt_x"/>
                                          </p:val>
                                        </p:tav>
                                      </p:tavLst>
                                    </p:anim>
                                    <p:anim calcmode="lin" valueType="num">
                                      <p:cBhvr>
                                        <p:cTn id="146" dur="1000" fill="hold"/>
                                        <p:tgtEl>
                                          <p:spTgt spid="60"/>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1000"/>
                                        <p:tgtEl>
                                          <p:spTgt spid="61"/>
                                        </p:tgtEl>
                                      </p:cBhvr>
                                    </p:animEffect>
                                    <p:anim calcmode="lin" valueType="num">
                                      <p:cBhvr>
                                        <p:cTn id="150" dur="1000" fill="hold"/>
                                        <p:tgtEl>
                                          <p:spTgt spid="61"/>
                                        </p:tgtEl>
                                        <p:attrNameLst>
                                          <p:attrName>ppt_x</p:attrName>
                                        </p:attrNameLst>
                                      </p:cBhvr>
                                      <p:tavLst>
                                        <p:tav tm="0">
                                          <p:val>
                                            <p:strVal val="#ppt_x"/>
                                          </p:val>
                                        </p:tav>
                                        <p:tav tm="100000">
                                          <p:val>
                                            <p:strVal val="#ppt_x"/>
                                          </p:val>
                                        </p:tav>
                                      </p:tavLst>
                                    </p:anim>
                                    <p:anim calcmode="lin" valueType="num">
                                      <p:cBhvr>
                                        <p:cTn id="151" dur="1000" fill="hold"/>
                                        <p:tgtEl>
                                          <p:spTgt spid="61"/>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62"/>
                                        </p:tgtEl>
                                        <p:attrNameLst>
                                          <p:attrName>style.visibility</p:attrName>
                                        </p:attrNameLst>
                                      </p:cBhvr>
                                      <p:to>
                                        <p:strVal val="visible"/>
                                      </p:to>
                                    </p:set>
                                    <p:animEffect transition="in" filter="fade">
                                      <p:cBhvr>
                                        <p:cTn id="154" dur="1000"/>
                                        <p:tgtEl>
                                          <p:spTgt spid="62"/>
                                        </p:tgtEl>
                                      </p:cBhvr>
                                    </p:animEffect>
                                    <p:anim calcmode="lin" valueType="num">
                                      <p:cBhvr>
                                        <p:cTn id="155" dur="1000" fill="hold"/>
                                        <p:tgtEl>
                                          <p:spTgt spid="62"/>
                                        </p:tgtEl>
                                        <p:attrNameLst>
                                          <p:attrName>ppt_x</p:attrName>
                                        </p:attrNameLst>
                                      </p:cBhvr>
                                      <p:tavLst>
                                        <p:tav tm="0">
                                          <p:val>
                                            <p:strVal val="#ppt_x"/>
                                          </p:val>
                                        </p:tav>
                                        <p:tav tm="100000">
                                          <p:val>
                                            <p:strVal val="#ppt_x"/>
                                          </p:val>
                                        </p:tav>
                                      </p:tavLst>
                                    </p:anim>
                                    <p:anim calcmode="lin" valueType="num">
                                      <p:cBhvr>
                                        <p:cTn id="156" dur="1000" fill="hold"/>
                                        <p:tgtEl>
                                          <p:spTgt spid="62"/>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63"/>
                                        </p:tgtEl>
                                        <p:attrNameLst>
                                          <p:attrName>style.visibility</p:attrName>
                                        </p:attrNameLst>
                                      </p:cBhvr>
                                      <p:to>
                                        <p:strVal val="visible"/>
                                      </p:to>
                                    </p:set>
                                    <p:animEffect transition="in" filter="fade">
                                      <p:cBhvr>
                                        <p:cTn id="159" dur="1000"/>
                                        <p:tgtEl>
                                          <p:spTgt spid="63"/>
                                        </p:tgtEl>
                                      </p:cBhvr>
                                    </p:animEffect>
                                    <p:anim calcmode="lin" valueType="num">
                                      <p:cBhvr>
                                        <p:cTn id="160" dur="1000" fill="hold"/>
                                        <p:tgtEl>
                                          <p:spTgt spid="63"/>
                                        </p:tgtEl>
                                        <p:attrNameLst>
                                          <p:attrName>ppt_x</p:attrName>
                                        </p:attrNameLst>
                                      </p:cBhvr>
                                      <p:tavLst>
                                        <p:tav tm="0">
                                          <p:val>
                                            <p:strVal val="#ppt_x"/>
                                          </p:val>
                                        </p:tav>
                                        <p:tav tm="100000">
                                          <p:val>
                                            <p:strVal val="#ppt_x"/>
                                          </p:val>
                                        </p:tav>
                                      </p:tavLst>
                                    </p:anim>
                                    <p:anim calcmode="lin" valueType="num">
                                      <p:cBhvr>
                                        <p:cTn id="161" dur="1000" fill="hold"/>
                                        <p:tgtEl>
                                          <p:spTgt spid="63"/>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4"/>
                                        </p:tgtEl>
                                        <p:attrNameLst>
                                          <p:attrName>style.visibility</p:attrName>
                                        </p:attrNameLst>
                                      </p:cBhvr>
                                      <p:to>
                                        <p:strVal val="visible"/>
                                      </p:to>
                                    </p:set>
                                    <p:animEffect transition="in" filter="fade">
                                      <p:cBhvr>
                                        <p:cTn id="164" dur="1000"/>
                                        <p:tgtEl>
                                          <p:spTgt spid="64"/>
                                        </p:tgtEl>
                                      </p:cBhvr>
                                    </p:animEffect>
                                    <p:anim calcmode="lin" valueType="num">
                                      <p:cBhvr>
                                        <p:cTn id="165" dur="1000" fill="hold"/>
                                        <p:tgtEl>
                                          <p:spTgt spid="64"/>
                                        </p:tgtEl>
                                        <p:attrNameLst>
                                          <p:attrName>ppt_x</p:attrName>
                                        </p:attrNameLst>
                                      </p:cBhvr>
                                      <p:tavLst>
                                        <p:tav tm="0">
                                          <p:val>
                                            <p:strVal val="#ppt_x"/>
                                          </p:val>
                                        </p:tav>
                                        <p:tav tm="100000">
                                          <p:val>
                                            <p:strVal val="#ppt_x"/>
                                          </p:val>
                                        </p:tav>
                                      </p:tavLst>
                                    </p:anim>
                                    <p:anim calcmode="lin" valueType="num">
                                      <p:cBhvr>
                                        <p:cTn id="166" dur="1000" fill="hold"/>
                                        <p:tgtEl>
                                          <p:spTgt spid="64"/>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1000"/>
                                        <p:tgtEl>
                                          <p:spTgt spid="66"/>
                                        </p:tgtEl>
                                      </p:cBhvr>
                                    </p:animEffect>
                                    <p:anim calcmode="lin" valueType="num">
                                      <p:cBhvr>
                                        <p:cTn id="170" dur="1000" fill="hold"/>
                                        <p:tgtEl>
                                          <p:spTgt spid="66"/>
                                        </p:tgtEl>
                                        <p:attrNameLst>
                                          <p:attrName>ppt_x</p:attrName>
                                        </p:attrNameLst>
                                      </p:cBhvr>
                                      <p:tavLst>
                                        <p:tav tm="0">
                                          <p:val>
                                            <p:strVal val="#ppt_x"/>
                                          </p:val>
                                        </p:tav>
                                        <p:tav tm="100000">
                                          <p:val>
                                            <p:strVal val="#ppt_x"/>
                                          </p:val>
                                        </p:tav>
                                      </p:tavLst>
                                    </p:anim>
                                    <p:anim calcmode="lin" valueType="num">
                                      <p:cBhvr>
                                        <p:cTn id="171" dur="1000" fill="hold"/>
                                        <p:tgtEl>
                                          <p:spTgt spid="66"/>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1000"/>
                                        <p:tgtEl>
                                          <p:spTgt spid="67"/>
                                        </p:tgtEl>
                                      </p:cBhvr>
                                    </p:animEffect>
                                    <p:anim calcmode="lin" valueType="num">
                                      <p:cBhvr>
                                        <p:cTn id="175" dur="1000" fill="hold"/>
                                        <p:tgtEl>
                                          <p:spTgt spid="67"/>
                                        </p:tgtEl>
                                        <p:attrNameLst>
                                          <p:attrName>ppt_x</p:attrName>
                                        </p:attrNameLst>
                                      </p:cBhvr>
                                      <p:tavLst>
                                        <p:tav tm="0">
                                          <p:val>
                                            <p:strVal val="#ppt_x"/>
                                          </p:val>
                                        </p:tav>
                                        <p:tav tm="100000">
                                          <p:val>
                                            <p:strVal val="#ppt_x"/>
                                          </p:val>
                                        </p:tav>
                                      </p:tavLst>
                                    </p:anim>
                                    <p:anim calcmode="lin" valueType="num">
                                      <p:cBhvr>
                                        <p:cTn id="176" dur="1000" fill="hold"/>
                                        <p:tgtEl>
                                          <p:spTgt spid="67"/>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fade">
                                      <p:cBhvr>
                                        <p:cTn id="179" dur="1000"/>
                                        <p:tgtEl>
                                          <p:spTgt spid="21"/>
                                        </p:tgtEl>
                                      </p:cBhvr>
                                    </p:animEffect>
                                    <p:anim calcmode="lin" valueType="num">
                                      <p:cBhvr>
                                        <p:cTn id="180" dur="1000" fill="hold"/>
                                        <p:tgtEl>
                                          <p:spTgt spid="21"/>
                                        </p:tgtEl>
                                        <p:attrNameLst>
                                          <p:attrName>ppt_x</p:attrName>
                                        </p:attrNameLst>
                                      </p:cBhvr>
                                      <p:tavLst>
                                        <p:tav tm="0">
                                          <p:val>
                                            <p:strVal val="#ppt_x"/>
                                          </p:val>
                                        </p:tav>
                                        <p:tav tm="100000">
                                          <p:val>
                                            <p:strVal val="#ppt_x"/>
                                          </p:val>
                                        </p:tav>
                                      </p:tavLst>
                                    </p:anim>
                                    <p:anim calcmode="lin" valueType="num">
                                      <p:cBhvr>
                                        <p:cTn id="1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69"/>
                                        </p:tgtEl>
                                        <p:attrNameLst>
                                          <p:attrName>style.visibility</p:attrName>
                                        </p:attrNameLst>
                                      </p:cBhvr>
                                      <p:to>
                                        <p:strVal val="visible"/>
                                      </p:to>
                                    </p:set>
                                    <p:anim calcmode="lin" valueType="num">
                                      <p:cBhvr additive="base">
                                        <p:cTn id="186" dur="500" fill="hold"/>
                                        <p:tgtEl>
                                          <p:spTgt spid="69"/>
                                        </p:tgtEl>
                                        <p:attrNameLst>
                                          <p:attrName>ppt_x</p:attrName>
                                        </p:attrNameLst>
                                      </p:cBhvr>
                                      <p:tavLst>
                                        <p:tav tm="0">
                                          <p:val>
                                            <p:strVal val="#ppt_x"/>
                                          </p:val>
                                        </p:tav>
                                        <p:tav tm="100000">
                                          <p:val>
                                            <p:strVal val="#ppt_x"/>
                                          </p:val>
                                        </p:tav>
                                      </p:tavLst>
                                    </p:anim>
                                    <p:anim calcmode="lin" valueType="num">
                                      <p:cBhvr additive="base">
                                        <p:cTn id="187"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70"/>
                                        </p:tgtEl>
                                        <p:attrNameLst>
                                          <p:attrName>style.visibility</p:attrName>
                                        </p:attrNameLst>
                                      </p:cBhvr>
                                      <p:to>
                                        <p:strVal val="visible"/>
                                      </p:to>
                                    </p:set>
                                    <p:anim calcmode="lin" valueType="num">
                                      <p:cBhvr additive="base">
                                        <p:cTn id="192" dur="500" fill="hold"/>
                                        <p:tgtEl>
                                          <p:spTgt spid="70"/>
                                        </p:tgtEl>
                                        <p:attrNameLst>
                                          <p:attrName>ppt_x</p:attrName>
                                        </p:attrNameLst>
                                      </p:cBhvr>
                                      <p:tavLst>
                                        <p:tav tm="0">
                                          <p:val>
                                            <p:strVal val="#ppt_x"/>
                                          </p:val>
                                        </p:tav>
                                        <p:tav tm="100000">
                                          <p:val>
                                            <p:strVal val="#ppt_x"/>
                                          </p:val>
                                        </p:tav>
                                      </p:tavLst>
                                    </p:anim>
                                    <p:anim calcmode="lin" valueType="num">
                                      <p:cBhvr additive="base">
                                        <p:cTn id="19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6" grpId="0"/>
      <p:bldP spid="81" grpId="0"/>
      <p:bldP spid="82" grpId="0"/>
      <p:bldP spid="23" grpId="0"/>
      <p:bldP spid="27" grpId="0"/>
      <p:bldP spid="31" grpId="0"/>
      <p:bldP spid="32" grpId="0"/>
      <p:bldP spid="37" grpId="0" animBg="1"/>
      <p:bldP spid="55" grpId="0"/>
      <p:bldP spid="56" grpId="0"/>
      <p:bldP spid="57" grpId="0"/>
      <p:bldP spid="58" grpId="0"/>
      <p:bldP spid="59" grpId="0"/>
      <p:bldP spid="60" grpId="0"/>
      <p:bldP spid="61" grpId="0"/>
      <p:bldP spid="62" grpId="0"/>
      <p:bldP spid="63" grpId="0"/>
      <p:bldP spid="64" grpId="0"/>
      <p:bldP spid="66" grpId="0"/>
      <p:bldP spid="67" grpId="0"/>
      <p:bldP spid="69" grpId="0"/>
      <p:bldP spid="7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8C800-C34A-78A5-8864-32B06B2291D1}"/>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F50032CD-2F1B-A48A-B24D-528F4DDF965F}"/>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16E2453-F470-B4FD-1748-AD41C435E3E3}"/>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8550A4C6-C63E-8792-CABC-4E2C290ED168}"/>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D11E4C25-126D-A6B0-A4FC-D968D97B253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F53B54D-E748-B05F-292D-9D6E8878650B}"/>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AA03B8-A93C-2629-6399-F91EEA556048}"/>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B3A96B-3EE6-8CD1-8C8D-D291E26FF6EA}"/>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D64A44-832E-7BCF-82C1-D4BBBEC9BBAA}"/>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7D6777EC-9FE2-99EC-12F3-0104A0B33C00}"/>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486F7518-7628-67CD-8CE2-5E46BC096A09}"/>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3F4B920-D5F0-40C9-10CF-AA40ADA58E80}"/>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A15E14E-7B83-C518-2303-755B6505E6A1}"/>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643FCFFE-045B-DBBB-BF8E-C68ECF18657E}"/>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7F4C15F-EC4B-F5DE-E2EC-7D5758CC7A16}"/>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157D3819-D9BD-65AA-4A74-1D717A4F1093}"/>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4DB494BE-0C01-2A18-29C5-1AF5E1C8AE1D}"/>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F6E575EA-D244-263C-8E06-ECEB83B2C68A}"/>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7C06EFD3-0130-C17F-7B99-47ACBE807E47}"/>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5" name="Straight Arrow Connector 84">
            <a:extLst>
              <a:ext uri="{FF2B5EF4-FFF2-40B4-BE49-F238E27FC236}">
                <a16:creationId xmlns:a16="http://schemas.microsoft.com/office/drawing/2014/main" id="{182D0AC4-2113-C3E1-71FB-93E52B3D9879}"/>
              </a:ext>
            </a:extLst>
          </p:cNvPr>
          <p:cNvCxnSpPr>
            <a:cxnSpLocks/>
          </p:cNvCxnSpPr>
          <p:nvPr/>
        </p:nvCxnSpPr>
        <p:spPr>
          <a:xfrm>
            <a:off x="8659356" y="4264256"/>
            <a:ext cx="3168677" cy="377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CA087FAB-40E4-1D93-83E8-FA40F2AB2CAC}"/>
              </a:ext>
            </a:extLst>
          </p:cNvPr>
          <p:cNvSpPr/>
          <p:nvPr/>
        </p:nvSpPr>
        <p:spPr>
          <a:xfrm>
            <a:off x="298217" y="1909140"/>
            <a:ext cx="7868859" cy="2967660"/>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17075F5-A78D-A6A3-369B-68A3D46B8B39}"/>
                  </a:ext>
                </a:extLst>
              </p:cNvPr>
              <p:cNvSpPr/>
              <p:nvPr/>
            </p:nvSpPr>
            <p:spPr>
              <a:xfrm>
                <a:off x="397008" y="1916414"/>
                <a:ext cx="7642092" cy="830997"/>
              </a:xfrm>
              <a:prstGeom prst="rect">
                <a:avLst/>
              </a:prstGeom>
            </p:spPr>
            <p:txBody>
              <a:bodyPr wrap="square">
                <a:spAutoFit/>
              </a:bodyPr>
              <a:lstStyle/>
              <a:p>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Giả </a:t>
                </a:r>
                <a:r>
                  <a:rPr lang="en-US" sz="2400"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là</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một</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khoảng</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một</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đoạn</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hoặc</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một</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nửa</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khoảng</a:t>
                </a:r>
                <a:r>
                  <a:rPr lang="en-US" sz="2400" dirty="0">
                    <a:solidFill>
                      <a:srgbClr val="FFFFFF"/>
                    </a:solidFill>
                    <a:latin typeface="Times New Roman" panose="02020603050405020304" pitchFamily="18" charset="0"/>
                    <a:ea typeface="Calibri" panose="020F0502020204030204" pitchFamily="34" charset="0"/>
                  </a:rPr>
                  <a:t>  v</a:t>
                </a:r>
                <a14:m>
                  <m:oMath xmlns:m="http://schemas.openxmlformats.org/officeDocument/2006/math">
                    <m:r>
                      <a:rPr lang="en-US" sz="2400" dirty="0">
                        <a:solidFill>
                          <a:srgbClr val="FFFFFF"/>
                        </a:solidFill>
                        <a:latin typeface="Cambria Math" panose="02040503050406030204" pitchFamily="18" charset="0"/>
                        <a:ea typeface="Calibri" panose="020F0502020204030204" pitchFamily="34" charset="0"/>
                        <a:cs typeface="Times New Roman" panose="02020603050405020304" pitchFamily="18" charset="0"/>
                      </a:rPr>
                      <m:t>à</m:t>
                    </m:r>
                    <m:r>
                      <a:rPr lang="en-US" sz="2400" b="0" i="0" dirty="0"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400" b="0" i="0" dirty="0">
                  <a:solidFill>
                    <a:srgbClr val="FFFFFF"/>
                  </a:solidFill>
                  <a:latin typeface="Cambria Math" panose="02040503050406030204" pitchFamily="18" charset="0"/>
                  <a:ea typeface="Calibri" panose="020F0502020204030204" pitchFamily="34" charset="0"/>
                  <a:cs typeface="Times New Roman" panose="02020603050405020304" pitchFamily="18" charset="0"/>
                </a:endParaRPr>
              </a:p>
              <a:p>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là</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một</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hàm</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số</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xác</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định</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trên</a:t>
                </a:r>
                <a:r>
                  <a:rPr lang="en-US" sz="2400" dirty="0">
                    <a:solidFill>
                      <a:srgbClr val="FFFFFF"/>
                    </a:solidFill>
                    <a:latin typeface="Times New Roman" panose="02020603050405020304" pitchFamily="18" charset="0"/>
                    <a:ea typeface="Calibri" panose="020F0502020204030204" pitchFamily="34" charset="0"/>
                  </a:rPr>
                  <a:t> </a:t>
                </a:r>
                <a:r>
                  <a:rPr lang="en-US" sz="2400" dirty="0" err="1">
                    <a:solidFill>
                      <a:srgbClr val="FFFFFF"/>
                    </a:solidFill>
                    <a:latin typeface="Times New Roman" panose="02020603050405020304" pitchFamily="18" charset="0"/>
                    <a:ea typeface="Calibri" panose="020F0502020204030204" pitchFamily="34" charset="0"/>
                  </a:rPr>
                  <a:t>tập</a:t>
                </a:r>
                <a:r>
                  <a:rPr lang="en-US" sz="2400" dirty="0">
                    <a:solidFill>
                      <a:srgbClr val="FFFFFF"/>
                    </a:solidFill>
                    <a:latin typeface="Times New Roman" panose="02020603050405020304" pitchFamily="18" charset="0"/>
                    <a:ea typeface="Calibri" panose="020F0502020204030204" pitchFamily="34"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endParaRPr lang="en-US" sz="2400" dirty="0"/>
              </a:p>
            </p:txBody>
          </p:sp>
        </mc:Choice>
        <mc:Fallback xmlns="">
          <p:sp>
            <p:nvSpPr>
              <p:cNvPr id="22" name="Rectangle 21">
                <a:extLst>
                  <a:ext uri="{FF2B5EF4-FFF2-40B4-BE49-F238E27FC236}">
                    <a16:creationId xmlns:a16="http://schemas.microsoft.com/office/drawing/2014/main" id="{117075F5-A78D-A6A3-369B-68A3D46B8B39}"/>
                  </a:ext>
                </a:extLst>
              </p:cNvPr>
              <p:cNvSpPr>
                <a:spLocks noRot="1" noChangeAspect="1" noMove="1" noResize="1" noEditPoints="1" noAdjustHandles="1" noChangeArrowheads="1" noChangeShapeType="1" noTextEdit="1"/>
              </p:cNvSpPr>
              <p:nvPr/>
            </p:nvSpPr>
            <p:spPr>
              <a:xfrm>
                <a:off x="397008" y="1916414"/>
                <a:ext cx="7642092" cy="830997"/>
              </a:xfrm>
              <a:prstGeom prst="rect">
                <a:avLst/>
              </a:prstGeom>
              <a:blipFill>
                <a:blip r:embed="rId2"/>
                <a:stretch>
                  <a:fillRect l="-1196" t="-5839" b="-1459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8DDB4BAF-F714-BE36-326E-A38398C5621F}"/>
                  </a:ext>
                </a:extLst>
              </p:cNvPr>
              <p:cNvSpPr/>
              <p:nvPr/>
            </p:nvSpPr>
            <p:spPr>
              <a:xfrm>
                <a:off x="399342" y="2736695"/>
                <a:ext cx="7251138" cy="965329"/>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tabLst>
                    <a:tab pos="180340" algn="l"/>
                    <a:tab pos="270510" algn="l"/>
                  </a:tabLst>
                </a:pP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Hàm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sô</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được</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gọi</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là</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dirty="0" err="1">
                    <a:solidFill>
                      <a:srgbClr val="FFFF00"/>
                    </a:solidFill>
                    <a:latin typeface="Times New Roman" panose="02020603050405020304" pitchFamily="18" charset="0"/>
                    <a:ea typeface="Calibri" panose="020F0502020204030204" pitchFamily="34" charset="0"/>
                    <a:cs typeface="Symbol" panose="05050102010706020507" pitchFamily="18" charset="2"/>
                  </a:rPr>
                  <a:t>đồng</a:t>
                </a:r>
                <a:r>
                  <a:rPr lang="en-US" sz="2400" b="1" dirty="0">
                    <a:solidFill>
                      <a:srgbClr val="FFFF00"/>
                    </a:solidFill>
                    <a:latin typeface="Times New Roman" panose="02020603050405020304" pitchFamily="18" charset="0"/>
                    <a:ea typeface="Calibri" panose="020F0502020204030204" pitchFamily="34" charset="0"/>
                    <a:cs typeface="Symbol" panose="05050102010706020507" pitchFamily="18" charset="2"/>
                  </a:rPr>
                  <a:t> </a:t>
                </a:r>
                <a:r>
                  <a:rPr lang="en-US" sz="2400" b="1" dirty="0" err="1">
                    <a:solidFill>
                      <a:srgbClr val="FFFF00"/>
                    </a:solidFill>
                    <a:latin typeface="Times New Roman" panose="02020603050405020304" pitchFamily="18" charset="0"/>
                    <a:ea typeface="Calibri" panose="020F0502020204030204" pitchFamily="34" charset="0"/>
                    <a:cs typeface="Symbol" panose="05050102010706020507" pitchFamily="18" charset="2"/>
                  </a:rPr>
                  <a:t>biến</a:t>
                </a:r>
                <a:r>
                  <a:rPr lang="en-US" sz="2400" dirty="0">
                    <a:solidFill>
                      <a:srgbClr val="FFFF00"/>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en-US" sz="2400" i="1" dirty="0">
                  <a:solidFill>
                    <a:srgbClr val="FFFFFF"/>
                  </a:solidFill>
                  <a:latin typeface="Cambria Math" panose="02040503050406030204" pitchFamily="18" charset="0"/>
                  <a:ea typeface="Calibri" panose="020F0502020204030204" pitchFamily="34" charset="0"/>
                  <a:cs typeface="Symbol" panose="05050102010706020507" pitchFamily="18" charset="2"/>
                </a:endParaRPr>
              </a:p>
              <a:p>
                <a:pPr lvl="0">
                  <a:lnSpc>
                    <a:spcPct val="107000"/>
                  </a:lnSpc>
                  <a:spcAft>
                    <a:spcPts val="800"/>
                  </a:spcAft>
                  <a:tabLst>
                    <a:tab pos="180340" algn="l"/>
                    <a:tab pos="270510" algn="l"/>
                  </a:tabLst>
                </a:pPr>
                <a:r>
                  <a:rPr lang="en-US" sz="2400" i="1" dirty="0">
                    <a:solidFill>
                      <a:srgbClr val="FFFFFF"/>
                    </a:solidFill>
                    <a:latin typeface="Cambria Math" panose="02040503050406030204" pitchFamily="18" charset="0"/>
                    <a:ea typeface="Calibri" panose="020F0502020204030204" pitchFamily="34" charset="0"/>
                    <a:cs typeface="Cambria Math" panose="020405030504060302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&lt;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)&lt;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24" name="Rectangle 23">
                <a:extLst>
                  <a:ext uri="{FF2B5EF4-FFF2-40B4-BE49-F238E27FC236}">
                    <a16:creationId xmlns:a16="http://schemas.microsoft.com/office/drawing/2014/main" id="{8DDB4BAF-F714-BE36-326E-A38398C5621F}"/>
                  </a:ext>
                </a:extLst>
              </p:cNvPr>
              <p:cNvSpPr>
                <a:spLocks noRot="1" noChangeAspect="1" noMove="1" noResize="1" noEditPoints="1" noAdjustHandles="1" noChangeArrowheads="1" noChangeShapeType="1" noTextEdit="1"/>
              </p:cNvSpPr>
              <p:nvPr/>
            </p:nvSpPr>
            <p:spPr>
              <a:xfrm>
                <a:off x="399342" y="2736695"/>
                <a:ext cx="7251138" cy="965329"/>
              </a:xfrm>
              <a:prstGeom prst="rect">
                <a:avLst/>
              </a:prstGeom>
              <a:blipFill>
                <a:blip r:embed="rId3"/>
                <a:stretch>
                  <a:fillRect l="-1346" t="-5063" b="-126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268E109-4F99-E9C2-B52A-5AC0A295F527}"/>
                  </a:ext>
                </a:extLst>
              </p:cNvPr>
              <p:cNvSpPr/>
              <p:nvPr/>
            </p:nvSpPr>
            <p:spPr>
              <a:xfrm>
                <a:off x="411558" y="3796279"/>
                <a:ext cx="7251138" cy="965329"/>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tabLst>
                    <a:tab pos="180340" algn="l"/>
                    <a:tab pos="270510" algn="l"/>
                  </a:tabLst>
                </a:pP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Hàm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sô</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được</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gọi</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là</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dirty="0" err="1">
                    <a:solidFill>
                      <a:srgbClr val="FFFF00"/>
                    </a:solidFill>
                    <a:latin typeface="Times New Roman" panose="02020603050405020304" pitchFamily="18" charset="0"/>
                    <a:ea typeface="Calibri" panose="020F0502020204030204" pitchFamily="34" charset="0"/>
                    <a:cs typeface="Symbol" panose="05050102010706020507" pitchFamily="18" charset="2"/>
                  </a:rPr>
                  <a:t>nghịch</a:t>
                </a:r>
                <a:r>
                  <a:rPr lang="en-US" sz="2400" b="1" dirty="0">
                    <a:solidFill>
                      <a:srgbClr val="FFFF00"/>
                    </a:solidFill>
                    <a:latin typeface="Times New Roman" panose="02020603050405020304" pitchFamily="18" charset="0"/>
                    <a:ea typeface="Calibri" panose="020F0502020204030204" pitchFamily="34" charset="0"/>
                    <a:cs typeface="Symbol" panose="05050102010706020507" pitchFamily="18" charset="2"/>
                  </a:rPr>
                  <a:t> </a:t>
                </a:r>
                <a:r>
                  <a:rPr lang="en-US" sz="2400" b="1" dirty="0" err="1">
                    <a:solidFill>
                      <a:srgbClr val="FFFF00"/>
                    </a:solidFill>
                    <a:latin typeface="Times New Roman" panose="02020603050405020304" pitchFamily="18" charset="0"/>
                    <a:ea typeface="Calibri" panose="020F0502020204030204" pitchFamily="34" charset="0"/>
                    <a:cs typeface="Symbol" panose="05050102010706020507" pitchFamily="18" charset="2"/>
                  </a:rPr>
                  <a:t>biến</a:t>
                </a:r>
                <a:r>
                  <a:rPr lang="en-US" sz="2400" dirty="0">
                    <a:solidFill>
                      <a:srgbClr val="FFFF00"/>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en-US" sz="2400" i="1" dirty="0">
                  <a:solidFill>
                    <a:srgbClr val="FFFFFF"/>
                  </a:solidFill>
                  <a:latin typeface="Cambria Math" panose="02040503050406030204" pitchFamily="18" charset="0"/>
                  <a:ea typeface="Calibri" panose="020F0502020204030204" pitchFamily="34" charset="0"/>
                  <a:cs typeface="Symbol" panose="05050102010706020507" pitchFamily="18" charset="2"/>
                </a:endParaRPr>
              </a:p>
              <a:p>
                <a:pPr lvl="0">
                  <a:lnSpc>
                    <a:spcPct val="107000"/>
                  </a:lnSpc>
                  <a:spcAft>
                    <a:spcPts val="800"/>
                  </a:spcAft>
                  <a:tabLst>
                    <a:tab pos="180340" algn="l"/>
                    <a:tab pos="270510" algn="l"/>
                  </a:tabLst>
                </a:pPr>
                <a:r>
                  <a:rPr lang="en-US" sz="2400" i="1" dirty="0">
                    <a:solidFill>
                      <a:srgbClr val="FFFFFF"/>
                    </a:solidFill>
                    <a:latin typeface="Cambria Math" panose="02040503050406030204" pitchFamily="18" charset="0"/>
                    <a:ea typeface="Calibri" panose="020F0502020204030204" pitchFamily="34" charset="0"/>
                    <a:cs typeface="Cambria Math" panose="02040503050406030204" pitchFamily="18" charset="0"/>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&lt;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Cambria Math" panose="02040503050406030204" pitchFamily="18" charset="0"/>
                      </a:rPr>
                      <m: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1</m:t>
                            </m:r>
                          </m:sub>
                        </m:sSub>
                      </m:e>
                    </m:d>
                    <m:r>
                      <a:rPr lang="en-US" sz="2400" b="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&gt;</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25" name="Rectangle 24">
                <a:extLst>
                  <a:ext uri="{FF2B5EF4-FFF2-40B4-BE49-F238E27FC236}">
                    <a16:creationId xmlns:a16="http://schemas.microsoft.com/office/drawing/2014/main" id="{9268E109-4F99-E9C2-B52A-5AC0A295F527}"/>
                  </a:ext>
                </a:extLst>
              </p:cNvPr>
              <p:cNvSpPr>
                <a:spLocks noRot="1" noChangeAspect="1" noMove="1" noResize="1" noEditPoints="1" noAdjustHandles="1" noChangeArrowheads="1" noChangeShapeType="1" noTextEdit="1"/>
              </p:cNvSpPr>
              <p:nvPr/>
            </p:nvSpPr>
            <p:spPr>
              <a:xfrm>
                <a:off x="411558" y="3796279"/>
                <a:ext cx="7251138" cy="965329"/>
              </a:xfrm>
              <a:prstGeom prst="rect">
                <a:avLst/>
              </a:prstGeom>
              <a:blipFill>
                <a:blip r:embed="rId4"/>
                <a:stretch>
                  <a:fillRect l="-1346" t="-5063" r="-589" b="-12658"/>
                </a:stretch>
              </a:blipFill>
            </p:spPr>
            <p:txBody>
              <a:bodyPr/>
              <a:lstStyle/>
              <a:p>
                <a:r>
                  <a:rPr lang="vi-VN">
                    <a:noFill/>
                  </a:rPr>
                  <a:t> </a:t>
                </a:r>
              </a:p>
            </p:txBody>
          </p:sp>
        </mc:Fallback>
      </mc:AlternateContent>
      <p:cxnSp>
        <p:nvCxnSpPr>
          <p:cNvPr id="28" name="Straight Arrow Connector 27">
            <a:extLst>
              <a:ext uri="{FF2B5EF4-FFF2-40B4-BE49-F238E27FC236}">
                <a16:creationId xmlns:a16="http://schemas.microsoft.com/office/drawing/2014/main" id="{1C6E386D-6B10-8D84-46D2-8863F142D11B}"/>
              </a:ext>
            </a:extLst>
          </p:cNvPr>
          <p:cNvCxnSpPr>
            <a:cxnSpLocks/>
          </p:cNvCxnSpPr>
          <p:nvPr/>
        </p:nvCxnSpPr>
        <p:spPr>
          <a:xfrm flipH="1" flipV="1">
            <a:off x="10061492" y="1563357"/>
            <a:ext cx="86854" cy="34469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6649F9F-55BF-61DD-51F8-D8791BC880F3}"/>
              </a:ext>
            </a:extLst>
          </p:cNvPr>
          <p:cNvSpPr txBox="1"/>
          <p:nvPr/>
        </p:nvSpPr>
        <p:spPr>
          <a:xfrm>
            <a:off x="11675315" y="430202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111BAD4E-EC0A-268E-5E96-E16D8926CCBA}"/>
              </a:ext>
            </a:extLst>
          </p:cNvPr>
          <p:cNvSpPr txBox="1"/>
          <p:nvPr/>
        </p:nvSpPr>
        <p:spPr>
          <a:xfrm>
            <a:off x="9768088" y="123435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3" name="TextBox 32">
            <a:extLst>
              <a:ext uri="{FF2B5EF4-FFF2-40B4-BE49-F238E27FC236}">
                <a16:creationId xmlns:a16="http://schemas.microsoft.com/office/drawing/2014/main" id="{209645DC-82B4-1891-260A-0B8FDCBE190A}"/>
              </a:ext>
            </a:extLst>
          </p:cNvPr>
          <p:cNvSpPr txBox="1"/>
          <p:nvPr/>
        </p:nvSpPr>
        <p:spPr>
          <a:xfrm>
            <a:off x="10092635" y="4197755"/>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E2ABD7C-A61E-92F4-B682-3DD8EAD3C132}"/>
                  </a:ext>
                </a:extLst>
              </p:cNvPr>
              <p:cNvSpPr txBox="1"/>
              <p:nvPr/>
            </p:nvSpPr>
            <p:spPr>
              <a:xfrm>
                <a:off x="10744408" y="4217312"/>
                <a:ext cx="3204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DF29D6"/>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solidFill>
                                <a:srgbClr val="DF29D6"/>
                              </a:solidFill>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vi-VN" sz="2000" dirty="0"/>
              </a:p>
            </p:txBody>
          </p:sp>
        </mc:Choice>
        <mc:Fallback xmlns="">
          <p:sp>
            <p:nvSpPr>
              <p:cNvPr id="48" name="TextBox 47">
                <a:extLst>
                  <a:ext uri="{FF2B5EF4-FFF2-40B4-BE49-F238E27FC236}">
                    <a16:creationId xmlns:a16="http://schemas.microsoft.com/office/drawing/2014/main" id="{3E2ABD7C-A61E-92F4-B682-3DD8EAD3C132}"/>
                  </a:ext>
                </a:extLst>
              </p:cNvPr>
              <p:cNvSpPr txBox="1">
                <a:spLocks noRot="1" noChangeAspect="1" noMove="1" noResize="1" noEditPoints="1" noAdjustHandles="1" noChangeArrowheads="1" noChangeShapeType="1" noTextEdit="1"/>
              </p:cNvSpPr>
              <p:nvPr/>
            </p:nvSpPr>
            <p:spPr>
              <a:xfrm>
                <a:off x="10744408" y="4217312"/>
                <a:ext cx="320429" cy="400110"/>
              </a:xfrm>
              <a:prstGeom prst="rect">
                <a:avLst/>
              </a:prstGeom>
              <a:blipFill>
                <a:blip r:embed="rId5"/>
                <a:stretch>
                  <a:fillRect r="-23077" b="-3077"/>
                </a:stretch>
              </a:blipFill>
            </p:spPr>
            <p:txBody>
              <a:bodyPr/>
              <a:lstStyle/>
              <a:p>
                <a:r>
                  <a:rPr lang="vi-VN">
                    <a:noFill/>
                  </a:rPr>
                  <a:t> </a:t>
                </a:r>
              </a:p>
            </p:txBody>
          </p:sp>
        </mc:Fallback>
      </mc:AlternateContent>
      <p:cxnSp>
        <p:nvCxnSpPr>
          <p:cNvPr id="71" name="Straight Connector 70">
            <a:extLst>
              <a:ext uri="{FF2B5EF4-FFF2-40B4-BE49-F238E27FC236}">
                <a16:creationId xmlns:a16="http://schemas.microsoft.com/office/drawing/2014/main" id="{668AA3AD-BB60-5C5E-9B74-273F566EE950}"/>
              </a:ext>
            </a:extLst>
          </p:cNvPr>
          <p:cNvCxnSpPr>
            <a:cxnSpLocks/>
          </p:cNvCxnSpPr>
          <p:nvPr/>
        </p:nvCxnSpPr>
        <p:spPr>
          <a:xfrm flipV="1">
            <a:off x="10936065" y="3753779"/>
            <a:ext cx="0" cy="52190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47F17D0-E006-796C-7BAD-50A101667C0E}"/>
              </a:ext>
            </a:extLst>
          </p:cNvPr>
          <p:cNvCxnSpPr>
            <a:cxnSpLocks/>
          </p:cNvCxnSpPr>
          <p:nvPr/>
        </p:nvCxnSpPr>
        <p:spPr>
          <a:xfrm flipV="1">
            <a:off x="11400392" y="2017539"/>
            <a:ext cx="0" cy="224671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96A4652-1797-5EE7-EC4B-BB52A84083FD}"/>
              </a:ext>
            </a:extLst>
          </p:cNvPr>
          <p:cNvCxnSpPr>
            <a:cxnSpLocks/>
          </p:cNvCxnSpPr>
          <p:nvPr/>
        </p:nvCxnSpPr>
        <p:spPr>
          <a:xfrm flipH="1">
            <a:off x="10126779" y="3854408"/>
            <a:ext cx="74668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C5A01AF-4BF8-6C7A-D9D5-D17BB500D51B}"/>
              </a:ext>
            </a:extLst>
          </p:cNvPr>
          <p:cNvCxnSpPr>
            <a:cxnSpLocks/>
          </p:cNvCxnSpPr>
          <p:nvPr/>
        </p:nvCxnSpPr>
        <p:spPr>
          <a:xfrm flipH="1">
            <a:off x="10057682" y="2036124"/>
            <a:ext cx="1323155"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640F84B-99E3-CB1B-EADD-6C7BB48FB2DD}"/>
              </a:ext>
            </a:extLst>
          </p:cNvPr>
          <p:cNvCxnSpPr>
            <a:cxnSpLocks/>
          </p:cNvCxnSpPr>
          <p:nvPr/>
        </p:nvCxnSpPr>
        <p:spPr>
          <a:xfrm flipH="1">
            <a:off x="9474684" y="2418800"/>
            <a:ext cx="586808"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3A0DC0-FA11-EFA3-5B3F-E3E5DD4FF70B}"/>
              </a:ext>
            </a:extLst>
          </p:cNvPr>
          <p:cNvCxnSpPr>
            <a:cxnSpLocks/>
          </p:cNvCxnSpPr>
          <p:nvPr/>
        </p:nvCxnSpPr>
        <p:spPr>
          <a:xfrm flipH="1">
            <a:off x="9619627" y="3311208"/>
            <a:ext cx="48236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E8853D3-B84C-ECBA-4690-00FFE37BEF0A}"/>
              </a:ext>
            </a:extLst>
          </p:cNvPr>
          <p:cNvCxnSpPr>
            <a:cxnSpLocks/>
          </p:cNvCxnSpPr>
          <p:nvPr/>
        </p:nvCxnSpPr>
        <p:spPr>
          <a:xfrm flipV="1">
            <a:off x="9694528" y="3286824"/>
            <a:ext cx="0" cy="97743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4" name="Flowchart: Connector 103">
            <a:extLst>
              <a:ext uri="{FF2B5EF4-FFF2-40B4-BE49-F238E27FC236}">
                <a16:creationId xmlns:a16="http://schemas.microsoft.com/office/drawing/2014/main" id="{5F731E89-A5C6-7E20-22EF-F439665B4C7D}"/>
              </a:ext>
            </a:extLst>
          </p:cNvPr>
          <p:cNvSpPr/>
          <p:nvPr/>
        </p:nvSpPr>
        <p:spPr>
          <a:xfrm>
            <a:off x="10078272" y="3821864"/>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14884BFB-AF41-A804-4D82-0E3C4A83B729}"/>
              </a:ext>
            </a:extLst>
          </p:cNvPr>
          <p:cNvCxnSpPr>
            <a:cxnSpLocks/>
          </p:cNvCxnSpPr>
          <p:nvPr/>
        </p:nvCxnSpPr>
        <p:spPr>
          <a:xfrm flipV="1">
            <a:off x="9469436" y="2418800"/>
            <a:ext cx="0" cy="184545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3" name="Flowchart: Connector 112">
            <a:extLst>
              <a:ext uri="{FF2B5EF4-FFF2-40B4-BE49-F238E27FC236}">
                <a16:creationId xmlns:a16="http://schemas.microsoft.com/office/drawing/2014/main" id="{09D4FE8C-7ABE-CEA5-D5AA-F49EBF1DCD7C}"/>
              </a:ext>
            </a:extLst>
          </p:cNvPr>
          <p:cNvSpPr/>
          <p:nvPr/>
        </p:nvSpPr>
        <p:spPr>
          <a:xfrm>
            <a:off x="10061492" y="327517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lowchart: Connector 113">
            <a:extLst>
              <a:ext uri="{FF2B5EF4-FFF2-40B4-BE49-F238E27FC236}">
                <a16:creationId xmlns:a16="http://schemas.microsoft.com/office/drawing/2014/main" id="{456D2CBA-0CDE-F788-0274-EF59AE77CBD3}"/>
              </a:ext>
            </a:extLst>
          </p:cNvPr>
          <p:cNvSpPr/>
          <p:nvPr/>
        </p:nvSpPr>
        <p:spPr>
          <a:xfrm>
            <a:off x="10035441" y="2379126"/>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lowchart: Connector 115">
            <a:extLst>
              <a:ext uri="{FF2B5EF4-FFF2-40B4-BE49-F238E27FC236}">
                <a16:creationId xmlns:a16="http://schemas.microsoft.com/office/drawing/2014/main" id="{0213097E-1ECD-DEBF-9F6E-702F75FF1EE9}"/>
              </a:ext>
            </a:extLst>
          </p:cNvPr>
          <p:cNvSpPr/>
          <p:nvPr/>
        </p:nvSpPr>
        <p:spPr>
          <a:xfrm>
            <a:off x="10030597" y="1996559"/>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6D6D443A-B8B3-309B-7CC4-EC6A37E7D66F}"/>
                  </a:ext>
                </a:extLst>
              </p:cNvPr>
              <p:cNvSpPr txBox="1"/>
              <p:nvPr/>
            </p:nvSpPr>
            <p:spPr>
              <a:xfrm>
                <a:off x="9981261" y="1638541"/>
                <a:ext cx="815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𝑓</m:t>
                      </m:r>
                      <m:r>
                        <a:rPr lang="en-US"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b="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solidFill>
                    <a:srgbClr val="DF29D6"/>
                  </a:solidFill>
                </a:endParaRPr>
              </a:p>
            </p:txBody>
          </p:sp>
        </mc:Choice>
        <mc:Fallback xmlns="">
          <p:sp>
            <p:nvSpPr>
              <p:cNvPr id="121" name="TextBox 120">
                <a:extLst>
                  <a:ext uri="{FF2B5EF4-FFF2-40B4-BE49-F238E27FC236}">
                    <a16:creationId xmlns:a16="http://schemas.microsoft.com/office/drawing/2014/main" id="{6D6D443A-B8B3-309B-7CC4-EC6A37E7D66F}"/>
                  </a:ext>
                </a:extLst>
              </p:cNvPr>
              <p:cNvSpPr txBox="1">
                <a:spLocks noRot="1" noChangeAspect="1" noMove="1" noResize="1" noEditPoints="1" noAdjustHandles="1" noChangeArrowheads="1" noChangeShapeType="1" noTextEdit="1"/>
              </p:cNvSpPr>
              <p:nvPr/>
            </p:nvSpPr>
            <p:spPr>
              <a:xfrm>
                <a:off x="9981261" y="1638541"/>
                <a:ext cx="815328" cy="369332"/>
              </a:xfrm>
              <a:prstGeom prst="rect">
                <a:avLst/>
              </a:prstGeom>
              <a:blipFill>
                <a:blip r:embed="rId6"/>
                <a:stretch>
                  <a:fillRect b="-1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9A86E601-BB42-6769-0CC8-1CC9AAF03648}"/>
                  </a:ext>
                </a:extLst>
              </p:cNvPr>
              <p:cNvSpPr txBox="1"/>
              <p:nvPr/>
            </p:nvSpPr>
            <p:spPr>
              <a:xfrm>
                <a:off x="9217934" y="4197755"/>
                <a:ext cx="3204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000" b="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vi-VN" sz="2000" dirty="0">
                  <a:solidFill>
                    <a:srgbClr val="00B050"/>
                  </a:solidFill>
                </a:endParaRPr>
              </a:p>
            </p:txBody>
          </p:sp>
        </mc:Choice>
        <mc:Fallback xmlns="">
          <p:sp>
            <p:nvSpPr>
              <p:cNvPr id="122" name="TextBox 121">
                <a:extLst>
                  <a:ext uri="{FF2B5EF4-FFF2-40B4-BE49-F238E27FC236}">
                    <a16:creationId xmlns:a16="http://schemas.microsoft.com/office/drawing/2014/main" id="{9A86E601-BB42-6769-0CC8-1CC9AAF03648}"/>
                  </a:ext>
                </a:extLst>
              </p:cNvPr>
              <p:cNvSpPr txBox="1">
                <a:spLocks noRot="1" noChangeAspect="1" noMove="1" noResize="1" noEditPoints="1" noAdjustHandles="1" noChangeArrowheads="1" noChangeShapeType="1" noTextEdit="1"/>
              </p:cNvSpPr>
              <p:nvPr/>
            </p:nvSpPr>
            <p:spPr>
              <a:xfrm>
                <a:off x="9217934" y="4197755"/>
                <a:ext cx="320429" cy="400110"/>
              </a:xfrm>
              <a:prstGeom prst="rect">
                <a:avLst/>
              </a:prstGeom>
              <a:blipFill>
                <a:blip r:embed="rId7"/>
                <a:stretch>
                  <a:fillRect r="-24528" b="-461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B02A867B-864B-EFDC-6F70-D110A4DC7EAD}"/>
                  </a:ext>
                </a:extLst>
              </p:cNvPr>
              <p:cNvSpPr txBox="1"/>
              <p:nvPr/>
            </p:nvSpPr>
            <p:spPr>
              <a:xfrm>
                <a:off x="9597166" y="4197755"/>
                <a:ext cx="3204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000" b="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vi-VN" sz="2000" dirty="0">
                  <a:solidFill>
                    <a:srgbClr val="00B050"/>
                  </a:solidFill>
                </a:endParaRPr>
              </a:p>
            </p:txBody>
          </p:sp>
        </mc:Choice>
        <mc:Fallback xmlns="">
          <p:sp>
            <p:nvSpPr>
              <p:cNvPr id="123" name="TextBox 122">
                <a:extLst>
                  <a:ext uri="{FF2B5EF4-FFF2-40B4-BE49-F238E27FC236}">
                    <a16:creationId xmlns:a16="http://schemas.microsoft.com/office/drawing/2014/main" id="{B02A867B-864B-EFDC-6F70-D110A4DC7EAD}"/>
                  </a:ext>
                </a:extLst>
              </p:cNvPr>
              <p:cNvSpPr txBox="1">
                <a:spLocks noRot="1" noChangeAspect="1" noMove="1" noResize="1" noEditPoints="1" noAdjustHandles="1" noChangeArrowheads="1" noChangeShapeType="1" noTextEdit="1"/>
              </p:cNvSpPr>
              <p:nvPr/>
            </p:nvSpPr>
            <p:spPr>
              <a:xfrm>
                <a:off x="9597166" y="4197755"/>
                <a:ext cx="320429" cy="400110"/>
              </a:xfrm>
              <a:prstGeom prst="rect">
                <a:avLst/>
              </a:prstGeom>
              <a:blipFill>
                <a:blip r:embed="rId8"/>
                <a:stretch>
                  <a:fillRect r="-20755" b="-3077"/>
                </a:stretch>
              </a:blipFill>
            </p:spPr>
            <p:txBody>
              <a:bodyPr/>
              <a:lstStyle/>
              <a:p>
                <a:r>
                  <a:rPr lang="vi-VN">
                    <a:noFill/>
                  </a:rPr>
                  <a:t> </a:t>
                </a:r>
              </a:p>
            </p:txBody>
          </p:sp>
        </mc:Fallback>
      </mc:AlternateContent>
      <p:cxnSp>
        <p:nvCxnSpPr>
          <p:cNvPr id="23" name="Straight Connector 22">
            <a:extLst>
              <a:ext uri="{FF2B5EF4-FFF2-40B4-BE49-F238E27FC236}">
                <a16:creationId xmlns:a16="http://schemas.microsoft.com/office/drawing/2014/main" id="{1060818C-8BC7-57FD-F998-D4D95505D355}"/>
              </a:ext>
            </a:extLst>
          </p:cNvPr>
          <p:cNvCxnSpPr>
            <a:cxnSpLocks/>
          </p:cNvCxnSpPr>
          <p:nvPr/>
        </p:nvCxnSpPr>
        <p:spPr>
          <a:xfrm>
            <a:off x="10334759" y="1563357"/>
            <a:ext cx="80504" cy="3425965"/>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399007DD-5BE3-B972-1948-C5624F3E5787}"/>
              </a:ext>
            </a:extLst>
          </p:cNvPr>
          <p:cNvSpPr/>
          <p:nvPr/>
        </p:nvSpPr>
        <p:spPr>
          <a:xfrm>
            <a:off x="9330466" y="1775243"/>
            <a:ext cx="2116919" cy="2870733"/>
          </a:xfrm>
          <a:custGeom>
            <a:avLst/>
            <a:gdLst>
              <a:gd name="connsiteX0" fmla="*/ 0 w 1477010"/>
              <a:gd name="connsiteY0" fmla="*/ 11430 h 1501566"/>
              <a:gd name="connsiteX1" fmla="*/ 163830 w 1477010"/>
              <a:gd name="connsiteY1" fmla="*/ 617220 h 1501566"/>
              <a:gd name="connsiteX2" fmla="*/ 297180 w 1477010"/>
              <a:gd name="connsiteY2" fmla="*/ 977900 h 1501566"/>
              <a:gd name="connsiteX3" fmla="*/ 421640 w 1477010"/>
              <a:gd name="connsiteY3" fmla="*/ 1234440 h 1501566"/>
              <a:gd name="connsiteX4" fmla="*/ 575310 w 1477010"/>
              <a:gd name="connsiteY4" fmla="*/ 1430020 h 1501566"/>
              <a:gd name="connsiteX5" fmla="*/ 693420 w 1477010"/>
              <a:gd name="connsiteY5" fmla="*/ 1496060 h 1501566"/>
              <a:gd name="connsiteX6" fmla="*/ 768350 w 1477010"/>
              <a:gd name="connsiteY6" fmla="*/ 1496060 h 1501566"/>
              <a:gd name="connsiteX7" fmla="*/ 815340 w 1477010"/>
              <a:gd name="connsiteY7" fmla="*/ 1480820 h 1501566"/>
              <a:gd name="connsiteX8" fmla="*/ 923290 w 1477010"/>
              <a:gd name="connsiteY8" fmla="*/ 1400810 h 1501566"/>
              <a:gd name="connsiteX9" fmla="*/ 1060450 w 1477010"/>
              <a:gd name="connsiteY9" fmla="*/ 1205230 h 1501566"/>
              <a:gd name="connsiteX10" fmla="*/ 1209040 w 1477010"/>
              <a:gd name="connsiteY10" fmla="*/ 896620 h 1501566"/>
              <a:gd name="connsiteX11" fmla="*/ 1287780 w 1477010"/>
              <a:gd name="connsiteY11" fmla="*/ 648970 h 1501566"/>
              <a:gd name="connsiteX12" fmla="*/ 1393190 w 1477010"/>
              <a:gd name="connsiteY12" fmla="*/ 325120 h 1501566"/>
              <a:gd name="connsiteX13" fmla="*/ 1477010 w 1477010"/>
              <a:gd name="connsiteY13" fmla="*/ 0 h 1501566"/>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040 w 1477010"/>
              <a:gd name="connsiteY10" fmla="*/ 896620 h 1502813"/>
              <a:gd name="connsiteX11" fmla="*/ 128778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8778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5400 w 1477010"/>
              <a:gd name="connsiteY11" fmla="*/ 648970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68350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7305 w 1477010"/>
              <a:gd name="connsiteY11" fmla="*/ 654685 h 1502813"/>
              <a:gd name="connsiteX12" fmla="*/ 1393190 w 1477010"/>
              <a:gd name="connsiteY12" fmla="*/ 325120 h 1502813"/>
              <a:gd name="connsiteX13" fmla="*/ 1477010 w 1477010"/>
              <a:gd name="connsiteY13" fmla="*/ 0 h 1502813"/>
              <a:gd name="connsiteX0" fmla="*/ 0 w 1477010"/>
              <a:gd name="connsiteY0" fmla="*/ 11430 h 1502813"/>
              <a:gd name="connsiteX1" fmla="*/ 163830 w 1477010"/>
              <a:gd name="connsiteY1" fmla="*/ 617220 h 1502813"/>
              <a:gd name="connsiteX2" fmla="*/ 297180 w 1477010"/>
              <a:gd name="connsiteY2" fmla="*/ 977900 h 1502813"/>
              <a:gd name="connsiteX3" fmla="*/ 421640 w 1477010"/>
              <a:gd name="connsiteY3" fmla="*/ 1234440 h 1502813"/>
              <a:gd name="connsiteX4" fmla="*/ 575310 w 1477010"/>
              <a:gd name="connsiteY4" fmla="*/ 1430020 h 1502813"/>
              <a:gd name="connsiteX5" fmla="*/ 693420 w 1477010"/>
              <a:gd name="connsiteY5" fmla="*/ 1496060 h 1502813"/>
              <a:gd name="connsiteX6" fmla="*/ 759777 w 1477010"/>
              <a:gd name="connsiteY6" fmla="*/ 1498917 h 1502813"/>
              <a:gd name="connsiteX7" fmla="*/ 815340 w 1477010"/>
              <a:gd name="connsiteY7" fmla="*/ 1480820 h 1502813"/>
              <a:gd name="connsiteX8" fmla="*/ 923290 w 1477010"/>
              <a:gd name="connsiteY8" fmla="*/ 1400810 h 1502813"/>
              <a:gd name="connsiteX9" fmla="*/ 1060450 w 1477010"/>
              <a:gd name="connsiteY9" fmla="*/ 1205230 h 1502813"/>
              <a:gd name="connsiteX10" fmla="*/ 1209993 w 1477010"/>
              <a:gd name="connsiteY10" fmla="*/ 890905 h 1502813"/>
              <a:gd name="connsiteX11" fmla="*/ 1297305 w 1477010"/>
              <a:gd name="connsiteY11" fmla="*/ 654685 h 1502813"/>
              <a:gd name="connsiteX12" fmla="*/ 1393190 w 1477010"/>
              <a:gd name="connsiteY12" fmla="*/ 325120 h 1502813"/>
              <a:gd name="connsiteX13" fmla="*/ 1477010 w 1477010"/>
              <a:gd name="connsiteY13" fmla="*/ 0 h 1502813"/>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3420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54685 h 1503026"/>
              <a:gd name="connsiteX12" fmla="*/ 1393190 w 1477010"/>
              <a:gd name="connsiteY12" fmla="*/ 325120 h 1503026"/>
              <a:gd name="connsiteX13" fmla="*/ 1477010 w 1477010"/>
              <a:gd name="connsiteY13" fmla="*/ 0 h 1503026"/>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0562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54685 h 1503026"/>
              <a:gd name="connsiteX12" fmla="*/ 1393190 w 1477010"/>
              <a:gd name="connsiteY12" fmla="*/ 325120 h 1503026"/>
              <a:gd name="connsiteX13" fmla="*/ 1477010 w 1477010"/>
              <a:gd name="connsiteY13" fmla="*/ 0 h 1503026"/>
              <a:gd name="connsiteX0" fmla="*/ 0 w 1477010"/>
              <a:gd name="connsiteY0" fmla="*/ 11430 h 1503026"/>
              <a:gd name="connsiteX1" fmla="*/ 163830 w 1477010"/>
              <a:gd name="connsiteY1" fmla="*/ 617220 h 1503026"/>
              <a:gd name="connsiteX2" fmla="*/ 297180 w 1477010"/>
              <a:gd name="connsiteY2" fmla="*/ 977900 h 1503026"/>
              <a:gd name="connsiteX3" fmla="*/ 421640 w 1477010"/>
              <a:gd name="connsiteY3" fmla="*/ 1234440 h 1503026"/>
              <a:gd name="connsiteX4" fmla="*/ 575310 w 1477010"/>
              <a:gd name="connsiteY4" fmla="*/ 1430020 h 1503026"/>
              <a:gd name="connsiteX5" fmla="*/ 690562 w 1477010"/>
              <a:gd name="connsiteY5" fmla="*/ 1496060 h 1503026"/>
              <a:gd name="connsiteX6" fmla="*/ 759777 w 1477010"/>
              <a:gd name="connsiteY6" fmla="*/ 1498917 h 1503026"/>
              <a:gd name="connsiteX7" fmla="*/ 826770 w 1477010"/>
              <a:gd name="connsiteY7" fmla="*/ 1477010 h 1503026"/>
              <a:gd name="connsiteX8" fmla="*/ 923290 w 1477010"/>
              <a:gd name="connsiteY8" fmla="*/ 1400810 h 1503026"/>
              <a:gd name="connsiteX9" fmla="*/ 1060450 w 1477010"/>
              <a:gd name="connsiteY9" fmla="*/ 1205230 h 1503026"/>
              <a:gd name="connsiteX10" fmla="*/ 1209993 w 1477010"/>
              <a:gd name="connsiteY10" fmla="*/ 890905 h 1503026"/>
              <a:gd name="connsiteX11" fmla="*/ 1297305 w 1477010"/>
              <a:gd name="connsiteY11" fmla="*/ 647065 h 1503026"/>
              <a:gd name="connsiteX12" fmla="*/ 1393190 w 1477010"/>
              <a:gd name="connsiteY12" fmla="*/ 325120 h 1503026"/>
              <a:gd name="connsiteX13" fmla="*/ 1477010 w 1477010"/>
              <a:gd name="connsiteY13" fmla="*/ 0 h 1503026"/>
              <a:gd name="connsiteX0" fmla="*/ 0 w 1477010"/>
              <a:gd name="connsiteY0" fmla="*/ 11430 h 1503550"/>
              <a:gd name="connsiteX1" fmla="*/ 163830 w 1477010"/>
              <a:gd name="connsiteY1" fmla="*/ 617220 h 1503550"/>
              <a:gd name="connsiteX2" fmla="*/ 297180 w 1477010"/>
              <a:gd name="connsiteY2" fmla="*/ 977900 h 1503550"/>
              <a:gd name="connsiteX3" fmla="*/ 421640 w 1477010"/>
              <a:gd name="connsiteY3" fmla="*/ 1234440 h 1503550"/>
              <a:gd name="connsiteX4" fmla="*/ 575310 w 1477010"/>
              <a:gd name="connsiteY4" fmla="*/ 1430020 h 1503550"/>
              <a:gd name="connsiteX5" fmla="*/ 690562 w 1477010"/>
              <a:gd name="connsiteY5" fmla="*/ 1496060 h 1503550"/>
              <a:gd name="connsiteX6" fmla="*/ 762949 w 1477010"/>
              <a:gd name="connsiteY6" fmla="*/ 1499915 h 1503550"/>
              <a:gd name="connsiteX7" fmla="*/ 826770 w 1477010"/>
              <a:gd name="connsiteY7" fmla="*/ 1477010 h 1503550"/>
              <a:gd name="connsiteX8" fmla="*/ 923290 w 1477010"/>
              <a:gd name="connsiteY8" fmla="*/ 1400810 h 1503550"/>
              <a:gd name="connsiteX9" fmla="*/ 1060450 w 1477010"/>
              <a:gd name="connsiteY9" fmla="*/ 1205230 h 1503550"/>
              <a:gd name="connsiteX10" fmla="*/ 1209993 w 1477010"/>
              <a:gd name="connsiteY10" fmla="*/ 890905 h 1503550"/>
              <a:gd name="connsiteX11" fmla="*/ 1297305 w 1477010"/>
              <a:gd name="connsiteY11" fmla="*/ 647065 h 1503550"/>
              <a:gd name="connsiteX12" fmla="*/ 1393190 w 1477010"/>
              <a:gd name="connsiteY12" fmla="*/ 325120 h 1503550"/>
              <a:gd name="connsiteX13" fmla="*/ 1477010 w 1477010"/>
              <a:gd name="connsiteY13" fmla="*/ 0 h 1503550"/>
              <a:gd name="connsiteX0" fmla="*/ 0 w 1477010"/>
              <a:gd name="connsiteY0" fmla="*/ 11430 h 1502314"/>
              <a:gd name="connsiteX1" fmla="*/ 163830 w 1477010"/>
              <a:gd name="connsiteY1" fmla="*/ 617220 h 1502314"/>
              <a:gd name="connsiteX2" fmla="*/ 297180 w 1477010"/>
              <a:gd name="connsiteY2" fmla="*/ 977900 h 1502314"/>
              <a:gd name="connsiteX3" fmla="*/ 421640 w 1477010"/>
              <a:gd name="connsiteY3" fmla="*/ 1234440 h 1502314"/>
              <a:gd name="connsiteX4" fmla="*/ 575310 w 1477010"/>
              <a:gd name="connsiteY4" fmla="*/ 1430020 h 1502314"/>
              <a:gd name="connsiteX5" fmla="*/ 690562 w 1477010"/>
              <a:gd name="connsiteY5" fmla="*/ 1496060 h 1502314"/>
              <a:gd name="connsiteX6" fmla="*/ 772464 w 1477010"/>
              <a:gd name="connsiteY6" fmla="*/ 1497420 h 1502314"/>
              <a:gd name="connsiteX7" fmla="*/ 826770 w 1477010"/>
              <a:gd name="connsiteY7" fmla="*/ 1477010 h 1502314"/>
              <a:gd name="connsiteX8" fmla="*/ 923290 w 1477010"/>
              <a:gd name="connsiteY8" fmla="*/ 1400810 h 1502314"/>
              <a:gd name="connsiteX9" fmla="*/ 1060450 w 1477010"/>
              <a:gd name="connsiteY9" fmla="*/ 1205230 h 1502314"/>
              <a:gd name="connsiteX10" fmla="*/ 1209993 w 1477010"/>
              <a:gd name="connsiteY10" fmla="*/ 890905 h 1502314"/>
              <a:gd name="connsiteX11" fmla="*/ 1297305 w 1477010"/>
              <a:gd name="connsiteY11" fmla="*/ 647065 h 1502314"/>
              <a:gd name="connsiteX12" fmla="*/ 1393190 w 1477010"/>
              <a:gd name="connsiteY12" fmla="*/ 325120 h 1502314"/>
              <a:gd name="connsiteX13" fmla="*/ 1477010 w 1477010"/>
              <a:gd name="connsiteY13" fmla="*/ 0 h 1502314"/>
              <a:gd name="connsiteX0" fmla="*/ 0 w 1477010"/>
              <a:gd name="connsiteY0" fmla="*/ 11430 h 1504413"/>
              <a:gd name="connsiteX1" fmla="*/ 163830 w 1477010"/>
              <a:gd name="connsiteY1" fmla="*/ 617220 h 1504413"/>
              <a:gd name="connsiteX2" fmla="*/ 297180 w 1477010"/>
              <a:gd name="connsiteY2" fmla="*/ 977900 h 1504413"/>
              <a:gd name="connsiteX3" fmla="*/ 421640 w 1477010"/>
              <a:gd name="connsiteY3" fmla="*/ 1234440 h 1504413"/>
              <a:gd name="connsiteX4" fmla="*/ 575310 w 1477010"/>
              <a:gd name="connsiteY4" fmla="*/ 1430020 h 1504413"/>
              <a:gd name="connsiteX5" fmla="*/ 690562 w 1477010"/>
              <a:gd name="connsiteY5" fmla="*/ 1496060 h 1504413"/>
              <a:gd name="connsiteX6" fmla="*/ 776428 w 1477010"/>
              <a:gd name="connsiteY6" fmla="*/ 1501412 h 1504413"/>
              <a:gd name="connsiteX7" fmla="*/ 826770 w 1477010"/>
              <a:gd name="connsiteY7" fmla="*/ 1477010 h 1504413"/>
              <a:gd name="connsiteX8" fmla="*/ 923290 w 1477010"/>
              <a:gd name="connsiteY8" fmla="*/ 1400810 h 1504413"/>
              <a:gd name="connsiteX9" fmla="*/ 1060450 w 1477010"/>
              <a:gd name="connsiteY9" fmla="*/ 1205230 h 1504413"/>
              <a:gd name="connsiteX10" fmla="*/ 1209993 w 1477010"/>
              <a:gd name="connsiteY10" fmla="*/ 890905 h 1504413"/>
              <a:gd name="connsiteX11" fmla="*/ 1297305 w 1477010"/>
              <a:gd name="connsiteY11" fmla="*/ 647065 h 1504413"/>
              <a:gd name="connsiteX12" fmla="*/ 1393190 w 1477010"/>
              <a:gd name="connsiteY12" fmla="*/ 325120 h 1504413"/>
              <a:gd name="connsiteX13" fmla="*/ 1477010 w 1477010"/>
              <a:gd name="connsiteY13" fmla="*/ 0 h 1504413"/>
              <a:gd name="connsiteX0" fmla="*/ 0 w 1477010"/>
              <a:gd name="connsiteY0" fmla="*/ 11430 h 1503550"/>
              <a:gd name="connsiteX1" fmla="*/ 163830 w 1477010"/>
              <a:gd name="connsiteY1" fmla="*/ 617220 h 1503550"/>
              <a:gd name="connsiteX2" fmla="*/ 297180 w 1477010"/>
              <a:gd name="connsiteY2" fmla="*/ 977900 h 1503550"/>
              <a:gd name="connsiteX3" fmla="*/ 421640 w 1477010"/>
              <a:gd name="connsiteY3" fmla="*/ 1234440 h 1503550"/>
              <a:gd name="connsiteX4" fmla="*/ 575310 w 1477010"/>
              <a:gd name="connsiteY4" fmla="*/ 1430020 h 1503550"/>
              <a:gd name="connsiteX5" fmla="*/ 690562 w 1477010"/>
              <a:gd name="connsiteY5" fmla="*/ 1496060 h 1503550"/>
              <a:gd name="connsiteX6" fmla="*/ 776428 w 1477010"/>
              <a:gd name="connsiteY6" fmla="*/ 1499915 h 1503550"/>
              <a:gd name="connsiteX7" fmla="*/ 826770 w 1477010"/>
              <a:gd name="connsiteY7" fmla="*/ 1477010 h 1503550"/>
              <a:gd name="connsiteX8" fmla="*/ 923290 w 1477010"/>
              <a:gd name="connsiteY8" fmla="*/ 1400810 h 1503550"/>
              <a:gd name="connsiteX9" fmla="*/ 1060450 w 1477010"/>
              <a:gd name="connsiteY9" fmla="*/ 1205230 h 1503550"/>
              <a:gd name="connsiteX10" fmla="*/ 1209993 w 1477010"/>
              <a:gd name="connsiteY10" fmla="*/ 890905 h 1503550"/>
              <a:gd name="connsiteX11" fmla="*/ 1297305 w 1477010"/>
              <a:gd name="connsiteY11" fmla="*/ 647065 h 1503550"/>
              <a:gd name="connsiteX12" fmla="*/ 1393190 w 1477010"/>
              <a:gd name="connsiteY12" fmla="*/ 325120 h 1503550"/>
              <a:gd name="connsiteX13" fmla="*/ 1477010 w 1477010"/>
              <a:gd name="connsiteY13" fmla="*/ 0 h 1503550"/>
              <a:gd name="connsiteX0" fmla="*/ 0 w 1477010"/>
              <a:gd name="connsiteY0" fmla="*/ 11430 h 1504413"/>
              <a:gd name="connsiteX1" fmla="*/ 163830 w 1477010"/>
              <a:gd name="connsiteY1" fmla="*/ 617220 h 1504413"/>
              <a:gd name="connsiteX2" fmla="*/ 297180 w 1477010"/>
              <a:gd name="connsiteY2" fmla="*/ 977900 h 1504413"/>
              <a:gd name="connsiteX3" fmla="*/ 421640 w 1477010"/>
              <a:gd name="connsiteY3" fmla="*/ 1234440 h 1504413"/>
              <a:gd name="connsiteX4" fmla="*/ 575310 w 1477010"/>
              <a:gd name="connsiteY4" fmla="*/ 1430020 h 1504413"/>
              <a:gd name="connsiteX5" fmla="*/ 690562 w 1477010"/>
              <a:gd name="connsiteY5" fmla="*/ 1496060 h 1504413"/>
              <a:gd name="connsiteX6" fmla="*/ 769291 w 1477010"/>
              <a:gd name="connsiteY6" fmla="*/ 1501412 h 1504413"/>
              <a:gd name="connsiteX7" fmla="*/ 826770 w 1477010"/>
              <a:gd name="connsiteY7" fmla="*/ 1477010 h 1504413"/>
              <a:gd name="connsiteX8" fmla="*/ 923290 w 1477010"/>
              <a:gd name="connsiteY8" fmla="*/ 1400810 h 1504413"/>
              <a:gd name="connsiteX9" fmla="*/ 1060450 w 1477010"/>
              <a:gd name="connsiteY9" fmla="*/ 1205230 h 1504413"/>
              <a:gd name="connsiteX10" fmla="*/ 1209993 w 1477010"/>
              <a:gd name="connsiteY10" fmla="*/ 890905 h 1504413"/>
              <a:gd name="connsiteX11" fmla="*/ 1297305 w 1477010"/>
              <a:gd name="connsiteY11" fmla="*/ 647065 h 1504413"/>
              <a:gd name="connsiteX12" fmla="*/ 1393190 w 1477010"/>
              <a:gd name="connsiteY12" fmla="*/ 325120 h 1504413"/>
              <a:gd name="connsiteX13" fmla="*/ 1477010 w 1477010"/>
              <a:gd name="connsiteY13" fmla="*/ 0 h 1504413"/>
              <a:gd name="connsiteX0" fmla="*/ 0 w 1477010"/>
              <a:gd name="connsiteY0" fmla="*/ 11430 h 1504314"/>
              <a:gd name="connsiteX1" fmla="*/ 163830 w 1477010"/>
              <a:gd name="connsiteY1" fmla="*/ 617220 h 1504314"/>
              <a:gd name="connsiteX2" fmla="*/ 297180 w 1477010"/>
              <a:gd name="connsiteY2" fmla="*/ 977900 h 1504314"/>
              <a:gd name="connsiteX3" fmla="*/ 421640 w 1477010"/>
              <a:gd name="connsiteY3" fmla="*/ 1234440 h 1504314"/>
              <a:gd name="connsiteX4" fmla="*/ 575310 w 1477010"/>
              <a:gd name="connsiteY4" fmla="*/ 1430020 h 1504314"/>
              <a:gd name="connsiteX5" fmla="*/ 690562 w 1477010"/>
              <a:gd name="connsiteY5" fmla="*/ 1496060 h 1504314"/>
              <a:gd name="connsiteX6" fmla="*/ 769291 w 1477010"/>
              <a:gd name="connsiteY6" fmla="*/ 1501412 h 1504314"/>
              <a:gd name="connsiteX7" fmla="*/ 832321 w 1477010"/>
              <a:gd name="connsiteY7" fmla="*/ 1478507 h 1504314"/>
              <a:gd name="connsiteX8" fmla="*/ 923290 w 1477010"/>
              <a:gd name="connsiteY8" fmla="*/ 1400810 h 1504314"/>
              <a:gd name="connsiteX9" fmla="*/ 1060450 w 1477010"/>
              <a:gd name="connsiteY9" fmla="*/ 1205230 h 1504314"/>
              <a:gd name="connsiteX10" fmla="*/ 1209993 w 1477010"/>
              <a:gd name="connsiteY10" fmla="*/ 890905 h 1504314"/>
              <a:gd name="connsiteX11" fmla="*/ 1297305 w 1477010"/>
              <a:gd name="connsiteY11" fmla="*/ 647065 h 1504314"/>
              <a:gd name="connsiteX12" fmla="*/ 1393190 w 1477010"/>
              <a:gd name="connsiteY12" fmla="*/ 325120 h 1504314"/>
              <a:gd name="connsiteX13" fmla="*/ 1477010 w 1477010"/>
              <a:gd name="connsiteY13" fmla="*/ 0 h 1504314"/>
              <a:gd name="connsiteX0" fmla="*/ 0 w 1477010"/>
              <a:gd name="connsiteY0" fmla="*/ 11430 h 1502240"/>
              <a:gd name="connsiteX1" fmla="*/ 163830 w 1477010"/>
              <a:gd name="connsiteY1" fmla="*/ 617220 h 1502240"/>
              <a:gd name="connsiteX2" fmla="*/ 297180 w 1477010"/>
              <a:gd name="connsiteY2" fmla="*/ 977900 h 1502240"/>
              <a:gd name="connsiteX3" fmla="*/ 421640 w 1477010"/>
              <a:gd name="connsiteY3" fmla="*/ 1234440 h 1502240"/>
              <a:gd name="connsiteX4" fmla="*/ 575310 w 1477010"/>
              <a:gd name="connsiteY4" fmla="*/ 1430020 h 1502240"/>
              <a:gd name="connsiteX5" fmla="*/ 679461 w 1477010"/>
              <a:gd name="connsiteY5" fmla="*/ 1490572 h 1502240"/>
              <a:gd name="connsiteX6" fmla="*/ 769291 w 1477010"/>
              <a:gd name="connsiteY6" fmla="*/ 1501412 h 1502240"/>
              <a:gd name="connsiteX7" fmla="*/ 832321 w 1477010"/>
              <a:gd name="connsiteY7" fmla="*/ 1478507 h 1502240"/>
              <a:gd name="connsiteX8" fmla="*/ 923290 w 1477010"/>
              <a:gd name="connsiteY8" fmla="*/ 1400810 h 1502240"/>
              <a:gd name="connsiteX9" fmla="*/ 1060450 w 1477010"/>
              <a:gd name="connsiteY9" fmla="*/ 1205230 h 1502240"/>
              <a:gd name="connsiteX10" fmla="*/ 1209993 w 1477010"/>
              <a:gd name="connsiteY10" fmla="*/ 890905 h 1502240"/>
              <a:gd name="connsiteX11" fmla="*/ 1297305 w 1477010"/>
              <a:gd name="connsiteY11" fmla="*/ 647065 h 1502240"/>
              <a:gd name="connsiteX12" fmla="*/ 1393190 w 1477010"/>
              <a:gd name="connsiteY12" fmla="*/ 325120 h 1502240"/>
              <a:gd name="connsiteX13" fmla="*/ 1477010 w 1477010"/>
              <a:gd name="connsiteY13" fmla="*/ 0 h 1502240"/>
              <a:gd name="connsiteX0" fmla="*/ 0 w 1477010"/>
              <a:gd name="connsiteY0" fmla="*/ 11430 h 1502523"/>
              <a:gd name="connsiteX1" fmla="*/ 163830 w 1477010"/>
              <a:gd name="connsiteY1" fmla="*/ 617220 h 1502523"/>
              <a:gd name="connsiteX2" fmla="*/ 297180 w 1477010"/>
              <a:gd name="connsiteY2" fmla="*/ 977900 h 1502523"/>
              <a:gd name="connsiteX3" fmla="*/ 421640 w 1477010"/>
              <a:gd name="connsiteY3" fmla="*/ 1234440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23290 w 1477010"/>
              <a:gd name="connsiteY8" fmla="*/ 1400810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297180 w 1477010"/>
              <a:gd name="connsiteY2" fmla="*/ 977900 h 1502523"/>
              <a:gd name="connsiteX3" fmla="*/ 421640 w 1477010"/>
              <a:gd name="connsiteY3" fmla="*/ 1234440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297180 w 1477010"/>
              <a:gd name="connsiteY2" fmla="*/ 977900 h 1502523"/>
              <a:gd name="connsiteX3" fmla="*/ 432740 w 1477010"/>
              <a:gd name="connsiteY3" fmla="*/ 1221467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297180 w 1477010"/>
              <a:gd name="connsiteY2" fmla="*/ 977900 h 1502523"/>
              <a:gd name="connsiteX3" fmla="*/ 424811 w 1477010"/>
              <a:gd name="connsiteY3" fmla="*/ 1230448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309866 w 1477010"/>
              <a:gd name="connsiteY2" fmla="*/ 961933 h 1502523"/>
              <a:gd name="connsiteX3" fmla="*/ 424811 w 1477010"/>
              <a:gd name="connsiteY3" fmla="*/ 1230448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63830 w 1477010"/>
              <a:gd name="connsiteY1" fmla="*/ 617220 h 1502523"/>
              <a:gd name="connsiteX2" fmla="*/ 309866 w 1477010"/>
              <a:gd name="connsiteY2" fmla="*/ 961933 h 1502523"/>
              <a:gd name="connsiteX3" fmla="*/ 429569 w 1477010"/>
              <a:gd name="connsiteY3" fmla="*/ 1222464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523"/>
              <a:gd name="connsiteX1" fmla="*/ 182860 w 1477010"/>
              <a:gd name="connsiteY1" fmla="*/ 617220 h 1502523"/>
              <a:gd name="connsiteX2" fmla="*/ 309866 w 1477010"/>
              <a:gd name="connsiteY2" fmla="*/ 961933 h 1502523"/>
              <a:gd name="connsiteX3" fmla="*/ 429569 w 1477010"/>
              <a:gd name="connsiteY3" fmla="*/ 1222464 h 1502523"/>
              <a:gd name="connsiteX4" fmla="*/ 575310 w 1477010"/>
              <a:gd name="connsiteY4" fmla="*/ 1430020 h 1502523"/>
              <a:gd name="connsiteX5" fmla="*/ 679461 w 1477010"/>
              <a:gd name="connsiteY5" fmla="*/ 1490572 h 1502523"/>
              <a:gd name="connsiteX6" fmla="*/ 769291 w 1477010"/>
              <a:gd name="connsiteY6" fmla="*/ 1501412 h 1502523"/>
              <a:gd name="connsiteX7" fmla="*/ 848179 w 1477010"/>
              <a:gd name="connsiteY7" fmla="*/ 1474515 h 1502523"/>
              <a:gd name="connsiteX8" fmla="*/ 933597 w 1477010"/>
              <a:gd name="connsiteY8" fmla="*/ 1397816 h 1502523"/>
              <a:gd name="connsiteX9" fmla="*/ 1060450 w 1477010"/>
              <a:gd name="connsiteY9" fmla="*/ 1205230 h 1502523"/>
              <a:gd name="connsiteX10" fmla="*/ 1209993 w 1477010"/>
              <a:gd name="connsiteY10" fmla="*/ 890905 h 1502523"/>
              <a:gd name="connsiteX11" fmla="*/ 1297305 w 1477010"/>
              <a:gd name="connsiteY11" fmla="*/ 647065 h 1502523"/>
              <a:gd name="connsiteX12" fmla="*/ 1393190 w 1477010"/>
              <a:gd name="connsiteY12" fmla="*/ 325120 h 1502523"/>
              <a:gd name="connsiteX13" fmla="*/ 1477010 w 1477010"/>
              <a:gd name="connsiteY13" fmla="*/ 0 h 1502523"/>
              <a:gd name="connsiteX0" fmla="*/ 0 w 1477010"/>
              <a:gd name="connsiteY0" fmla="*/ 11430 h 1502882"/>
              <a:gd name="connsiteX1" fmla="*/ 182860 w 1477010"/>
              <a:gd name="connsiteY1" fmla="*/ 617220 h 1502882"/>
              <a:gd name="connsiteX2" fmla="*/ 309866 w 1477010"/>
              <a:gd name="connsiteY2" fmla="*/ 961933 h 1502882"/>
              <a:gd name="connsiteX3" fmla="*/ 429569 w 1477010"/>
              <a:gd name="connsiteY3" fmla="*/ 1222464 h 1502882"/>
              <a:gd name="connsiteX4" fmla="*/ 575310 w 1477010"/>
              <a:gd name="connsiteY4" fmla="*/ 1430020 h 1502882"/>
              <a:gd name="connsiteX5" fmla="*/ 679461 w 1477010"/>
              <a:gd name="connsiteY5" fmla="*/ 1490572 h 1502882"/>
              <a:gd name="connsiteX6" fmla="*/ 769291 w 1477010"/>
              <a:gd name="connsiteY6" fmla="*/ 1501412 h 1502882"/>
              <a:gd name="connsiteX7" fmla="*/ 857694 w 1477010"/>
              <a:gd name="connsiteY7" fmla="*/ 1469525 h 1502882"/>
              <a:gd name="connsiteX8" fmla="*/ 933597 w 1477010"/>
              <a:gd name="connsiteY8" fmla="*/ 1397816 h 1502882"/>
              <a:gd name="connsiteX9" fmla="*/ 1060450 w 1477010"/>
              <a:gd name="connsiteY9" fmla="*/ 1205230 h 1502882"/>
              <a:gd name="connsiteX10" fmla="*/ 1209993 w 1477010"/>
              <a:gd name="connsiteY10" fmla="*/ 890905 h 1502882"/>
              <a:gd name="connsiteX11" fmla="*/ 1297305 w 1477010"/>
              <a:gd name="connsiteY11" fmla="*/ 647065 h 1502882"/>
              <a:gd name="connsiteX12" fmla="*/ 1393190 w 1477010"/>
              <a:gd name="connsiteY12" fmla="*/ 325120 h 1502882"/>
              <a:gd name="connsiteX13" fmla="*/ 1477010 w 1477010"/>
              <a:gd name="connsiteY13" fmla="*/ 0 h 1502882"/>
              <a:gd name="connsiteX0" fmla="*/ 0 w 1477010"/>
              <a:gd name="connsiteY0" fmla="*/ 11430 h 1503828"/>
              <a:gd name="connsiteX1" fmla="*/ 182860 w 1477010"/>
              <a:gd name="connsiteY1" fmla="*/ 617220 h 1503828"/>
              <a:gd name="connsiteX2" fmla="*/ 309866 w 1477010"/>
              <a:gd name="connsiteY2" fmla="*/ 961933 h 1503828"/>
              <a:gd name="connsiteX3" fmla="*/ 429569 w 1477010"/>
              <a:gd name="connsiteY3" fmla="*/ 1222464 h 1503828"/>
              <a:gd name="connsiteX4" fmla="*/ 575310 w 1477010"/>
              <a:gd name="connsiteY4" fmla="*/ 1430020 h 1503828"/>
              <a:gd name="connsiteX5" fmla="*/ 679461 w 1477010"/>
              <a:gd name="connsiteY5" fmla="*/ 1493566 h 1503828"/>
              <a:gd name="connsiteX6" fmla="*/ 769291 w 1477010"/>
              <a:gd name="connsiteY6" fmla="*/ 1501412 h 1503828"/>
              <a:gd name="connsiteX7" fmla="*/ 857694 w 1477010"/>
              <a:gd name="connsiteY7" fmla="*/ 1469525 h 1503828"/>
              <a:gd name="connsiteX8" fmla="*/ 933597 w 1477010"/>
              <a:gd name="connsiteY8" fmla="*/ 1397816 h 1503828"/>
              <a:gd name="connsiteX9" fmla="*/ 1060450 w 1477010"/>
              <a:gd name="connsiteY9" fmla="*/ 1205230 h 1503828"/>
              <a:gd name="connsiteX10" fmla="*/ 1209993 w 1477010"/>
              <a:gd name="connsiteY10" fmla="*/ 890905 h 1503828"/>
              <a:gd name="connsiteX11" fmla="*/ 1297305 w 1477010"/>
              <a:gd name="connsiteY11" fmla="*/ 647065 h 1503828"/>
              <a:gd name="connsiteX12" fmla="*/ 1393190 w 1477010"/>
              <a:gd name="connsiteY12" fmla="*/ 325120 h 1503828"/>
              <a:gd name="connsiteX13" fmla="*/ 1477010 w 1477010"/>
              <a:gd name="connsiteY13" fmla="*/ 0 h 15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7010" h="1503828">
                <a:moveTo>
                  <a:pt x="0" y="11430"/>
                </a:moveTo>
                <a:cubicBezTo>
                  <a:pt x="57150" y="233786"/>
                  <a:pt x="131216" y="458803"/>
                  <a:pt x="182860" y="617220"/>
                </a:cubicBezTo>
                <a:cubicBezTo>
                  <a:pt x="234504" y="775637"/>
                  <a:pt x="268748" y="861059"/>
                  <a:pt x="309866" y="961933"/>
                </a:cubicBezTo>
                <a:cubicBezTo>
                  <a:pt x="350984" y="1062807"/>
                  <a:pt x="385328" y="1144450"/>
                  <a:pt x="429569" y="1222464"/>
                </a:cubicBezTo>
                <a:cubicBezTo>
                  <a:pt x="473810" y="1300479"/>
                  <a:pt x="533661" y="1384836"/>
                  <a:pt x="575310" y="1430020"/>
                </a:cubicBezTo>
                <a:cubicBezTo>
                  <a:pt x="616959" y="1475204"/>
                  <a:pt x="647131" y="1481667"/>
                  <a:pt x="679461" y="1493566"/>
                </a:cubicBezTo>
                <a:cubicBezTo>
                  <a:pt x="711791" y="1505465"/>
                  <a:pt x="739585" y="1505419"/>
                  <a:pt x="769291" y="1501412"/>
                </a:cubicBezTo>
                <a:cubicBezTo>
                  <a:pt x="798997" y="1497405"/>
                  <a:pt x="830310" y="1486791"/>
                  <a:pt x="857694" y="1469525"/>
                </a:cubicBezTo>
                <a:cubicBezTo>
                  <a:pt x="885078" y="1452259"/>
                  <a:pt x="899804" y="1441865"/>
                  <a:pt x="933597" y="1397816"/>
                </a:cubicBezTo>
                <a:cubicBezTo>
                  <a:pt x="967390" y="1353767"/>
                  <a:pt x="1014384" y="1289715"/>
                  <a:pt x="1060450" y="1205230"/>
                </a:cubicBezTo>
                <a:cubicBezTo>
                  <a:pt x="1106516" y="1120745"/>
                  <a:pt x="1170517" y="983932"/>
                  <a:pt x="1209993" y="890905"/>
                </a:cubicBezTo>
                <a:cubicBezTo>
                  <a:pt x="1249469" y="797878"/>
                  <a:pt x="1266772" y="741362"/>
                  <a:pt x="1297305" y="647065"/>
                </a:cubicBezTo>
                <a:cubicBezTo>
                  <a:pt x="1327838" y="552768"/>
                  <a:pt x="1361652" y="433282"/>
                  <a:pt x="1393190" y="325120"/>
                </a:cubicBezTo>
                <a:cubicBezTo>
                  <a:pt x="1424728" y="216958"/>
                  <a:pt x="1450869" y="108479"/>
                  <a:pt x="1477010" y="0"/>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Flowchart: Connector 33">
            <a:extLst>
              <a:ext uri="{FF2B5EF4-FFF2-40B4-BE49-F238E27FC236}">
                <a16:creationId xmlns:a16="http://schemas.microsoft.com/office/drawing/2014/main" id="{A43534F5-1617-CF27-162D-F9AE13F5445D}"/>
              </a:ext>
            </a:extLst>
          </p:cNvPr>
          <p:cNvSpPr/>
          <p:nvPr/>
        </p:nvSpPr>
        <p:spPr>
          <a:xfrm>
            <a:off x="10890474" y="3813663"/>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8515B804-3E95-7E45-D598-593627F159A8}"/>
              </a:ext>
            </a:extLst>
          </p:cNvPr>
          <p:cNvSpPr/>
          <p:nvPr/>
        </p:nvSpPr>
        <p:spPr>
          <a:xfrm>
            <a:off x="9425787" y="2382935"/>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3608B27-93E0-81B6-6359-7F85B4D04F10}"/>
                  </a:ext>
                </a:extLst>
              </p:cNvPr>
              <p:cNvSpPr txBox="1"/>
              <p:nvPr/>
            </p:nvSpPr>
            <p:spPr>
              <a:xfrm>
                <a:off x="11220622" y="4226652"/>
                <a:ext cx="3204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DF29D6"/>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000" b="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vi-VN" sz="2000" dirty="0"/>
              </a:p>
            </p:txBody>
          </p:sp>
        </mc:Choice>
        <mc:Fallback xmlns="">
          <p:sp>
            <p:nvSpPr>
              <p:cNvPr id="36" name="TextBox 35">
                <a:extLst>
                  <a:ext uri="{FF2B5EF4-FFF2-40B4-BE49-F238E27FC236}">
                    <a16:creationId xmlns:a16="http://schemas.microsoft.com/office/drawing/2014/main" id="{A3608B27-93E0-81B6-6359-7F85B4D04F10}"/>
                  </a:ext>
                </a:extLst>
              </p:cNvPr>
              <p:cNvSpPr txBox="1">
                <a:spLocks noRot="1" noChangeAspect="1" noMove="1" noResize="1" noEditPoints="1" noAdjustHandles="1" noChangeArrowheads="1" noChangeShapeType="1" noTextEdit="1"/>
              </p:cNvSpPr>
              <p:nvPr/>
            </p:nvSpPr>
            <p:spPr>
              <a:xfrm>
                <a:off x="11220622" y="4226652"/>
                <a:ext cx="320429" cy="400110"/>
              </a:xfrm>
              <a:prstGeom prst="rect">
                <a:avLst/>
              </a:prstGeom>
              <a:blipFill>
                <a:blip r:embed="rId9"/>
                <a:stretch>
                  <a:fillRect r="-25000" b="-303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1CAD264-CE80-04AE-7D10-1BB1DA950C9A}"/>
                  </a:ext>
                </a:extLst>
              </p:cNvPr>
              <p:cNvSpPr txBox="1"/>
              <p:nvPr/>
            </p:nvSpPr>
            <p:spPr>
              <a:xfrm>
                <a:off x="10042591" y="3406371"/>
                <a:ext cx="815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𝑓</m:t>
                      </m:r>
                      <m:r>
                        <a:rPr lang="en-US"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b="0" i="1" smtClean="0">
                              <a:solidFill>
                                <a:srgbClr val="DF29D6"/>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i="1">
                          <a:solidFill>
                            <a:srgbClr val="DF29D6"/>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solidFill>
                    <a:srgbClr val="DF29D6"/>
                  </a:solidFill>
                </a:endParaRPr>
              </a:p>
            </p:txBody>
          </p:sp>
        </mc:Choice>
        <mc:Fallback xmlns="">
          <p:sp>
            <p:nvSpPr>
              <p:cNvPr id="37" name="TextBox 36">
                <a:extLst>
                  <a:ext uri="{FF2B5EF4-FFF2-40B4-BE49-F238E27FC236}">
                    <a16:creationId xmlns:a16="http://schemas.microsoft.com/office/drawing/2014/main" id="{21CAD264-CE80-04AE-7D10-1BB1DA950C9A}"/>
                  </a:ext>
                </a:extLst>
              </p:cNvPr>
              <p:cNvSpPr txBox="1">
                <a:spLocks noRot="1" noChangeAspect="1" noMove="1" noResize="1" noEditPoints="1" noAdjustHandles="1" noChangeArrowheads="1" noChangeShapeType="1" noTextEdit="1"/>
              </p:cNvSpPr>
              <p:nvPr/>
            </p:nvSpPr>
            <p:spPr>
              <a:xfrm>
                <a:off x="10042591" y="3406371"/>
                <a:ext cx="815328" cy="369332"/>
              </a:xfrm>
              <a:prstGeom prst="rect">
                <a:avLst/>
              </a:prstGeom>
              <a:blipFill>
                <a:blip r:embed="rId10"/>
                <a:stretch>
                  <a:fillRect b="-1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FEE0501-684C-9187-2EB6-9A34D516D884}"/>
                  </a:ext>
                </a:extLst>
              </p:cNvPr>
              <p:cNvSpPr txBox="1"/>
              <p:nvPr/>
            </p:nvSpPr>
            <p:spPr>
              <a:xfrm>
                <a:off x="10024918" y="2925470"/>
                <a:ext cx="815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𝑓</m:t>
                      </m:r>
                      <m:r>
                        <a:rPr lang="en-US"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b="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solidFill>
                    <a:srgbClr val="00B050"/>
                  </a:solidFill>
                </a:endParaRPr>
              </a:p>
            </p:txBody>
          </p:sp>
        </mc:Choice>
        <mc:Fallback xmlns="">
          <p:sp>
            <p:nvSpPr>
              <p:cNvPr id="38" name="TextBox 37">
                <a:extLst>
                  <a:ext uri="{FF2B5EF4-FFF2-40B4-BE49-F238E27FC236}">
                    <a16:creationId xmlns:a16="http://schemas.microsoft.com/office/drawing/2014/main" id="{5FEE0501-684C-9187-2EB6-9A34D516D884}"/>
                  </a:ext>
                </a:extLst>
              </p:cNvPr>
              <p:cNvSpPr txBox="1">
                <a:spLocks noRot="1" noChangeAspect="1" noMove="1" noResize="1" noEditPoints="1" noAdjustHandles="1" noChangeArrowheads="1" noChangeShapeType="1" noTextEdit="1"/>
              </p:cNvSpPr>
              <p:nvPr/>
            </p:nvSpPr>
            <p:spPr>
              <a:xfrm>
                <a:off x="10024918" y="2925470"/>
                <a:ext cx="815328" cy="369332"/>
              </a:xfrm>
              <a:prstGeom prst="rect">
                <a:avLst/>
              </a:prstGeom>
              <a:blipFill>
                <a:blip r:embed="rId11"/>
                <a:stretch>
                  <a:fillRect b="-1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56EE197-AF01-D38C-D0F9-D3707B3CBCA8}"/>
                  </a:ext>
                </a:extLst>
              </p:cNvPr>
              <p:cNvSpPr txBox="1"/>
              <p:nvPr/>
            </p:nvSpPr>
            <p:spPr>
              <a:xfrm>
                <a:off x="10024918" y="2055434"/>
                <a:ext cx="8153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𝑓</m:t>
                      </m:r>
                      <m:r>
                        <a:rPr lang="en-US"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b="0"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solidFill>
                    <a:srgbClr val="00B050"/>
                  </a:solidFill>
                </a:endParaRPr>
              </a:p>
            </p:txBody>
          </p:sp>
        </mc:Choice>
        <mc:Fallback xmlns="">
          <p:sp>
            <p:nvSpPr>
              <p:cNvPr id="39" name="TextBox 38">
                <a:extLst>
                  <a:ext uri="{FF2B5EF4-FFF2-40B4-BE49-F238E27FC236}">
                    <a16:creationId xmlns:a16="http://schemas.microsoft.com/office/drawing/2014/main" id="{A56EE197-AF01-D38C-D0F9-D3707B3CBCA8}"/>
                  </a:ext>
                </a:extLst>
              </p:cNvPr>
              <p:cNvSpPr txBox="1">
                <a:spLocks noRot="1" noChangeAspect="1" noMove="1" noResize="1" noEditPoints="1" noAdjustHandles="1" noChangeArrowheads="1" noChangeShapeType="1" noTextEdit="1"/>
              </p:cNvSpPr>
              <p:nvPr/>
            </p:nvSpPr>
            <p:spPr>
              <a:xfrm>
                <a:off x="10024918" y="2055434"/>
                <a:ext cx="815328" cy="369332"/>
              </a:xfrm>
              <a:prstGeom prst="rect">
                <a:avLst/>
              </a:prstGeom>
              <a:blipFill>
                <a:blip r:embed="rId12"/>
                <a:stretch>
                  <a:fillRect b="-14754"/>
                </a:stretch>
              </a:blipFill>
            </p:spPr>
            <p:txBody>
              <a:bodyPr/>
              <a:lstStyle/>
              <a:p>
                <a:r>
                  <a:rPr lang="vi-VN">
                    <a:noFill/>
                  </a:rPr>
                  <a:t> </a:t>
                </a:r>
              </a:p>
            </p:txBody>
          </p:sp>
        </mc:Fallback>
      </mc:AlternateContent>
      <p:sp>
        <p:nvSpPr>
          <p:cNvPr id="40" name="Flowchart: Connector 39">
            <a:extLst>
              <a:ext uri="{FF2B5EF4-FFF2-40B4-BE49-F238E27FC236}">
                <a16:creationId xmlns:a16="http://schemas.microsoft.com/office/drawing/2014/main" id="{E91708F5-D5B8-6251-E279-882F9C622299}"/>
              </a:ext>
            </a:extLst>
          </p:cNvPr>
          <p:cNvSpPr/>
          <p:nvPr/>
        </p:nvSpPr>
        <p:spPr>
          <a:xfrm>
            <a:off x="9650135" y="3269800"/>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E849A38-F551-B38A-B4A7-4E86FCA0BCED}"/>
                  </a:ext>
                </a:extLst>
              </p:cNvPr>
              <p:cNvSpPr txBox="1"/>
              <p:nvPr/>
            </p:nvSpPr>
            <p:spPr>
              <a:xfrm>
                <a:off x="10189451" y="4778493"/>
                <a:ext cx="320429" cy="6950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FFFF"/>
                          </a:solidFill>
                          <a:latin typeface="Cambria Math" panose="02040503050406030204" pitchFamily="18" charset="0"/>
                          <a:cs typeface="Times New Roman" panose="02020603050405020304" pitchFamily="18" charset="0"/>
                        </a:rPr>
                        <m:t>−</m:t>
                      </m:r>
                      <m:f>
                        <m:fPr>
                          <m:ctrlPr>
                            <a:rPr lang="en-US" sz="2000" i="1" smtClean="0">
                              <a:solidFill>
                                <a:srgbClr val="FFFFFF"/>
                              </a:solidFill>
                              <a:latin typeface="Cambria Math" panose="02040503050406030204" pitchFamily="18" charset="0"/>
                              <a:cs typeface="Times New Roman" panose="02020603050405020304" pitchFamily="18" charset="0"/>
                            </a:rPr>
                          </m:ctrlPr>
                        </m:fPr>
                        <m:num>
                          <m:r>
                            <a:rPr lang="en-US" sz="2000" b="0" i="1" smtClean="0">
                              <a:solidFill>
                                <a:srgbClr val="FFFFFF"/>
                              </a:solidFill>
                              <a:latin typeface="Cambria Math" panose="02040503050406030204" pitchFamily="18" charset="0"/>
                              <a:cs typeface="Times New Roman" panose="02020603050405020304" pitchFamily="18" charset="0"/>
                            </a:rPr>
                            <m:t>𝑏</m:t>
                          </m:r>
                        </m:num>
                        <m:den>
                          <m:r>
                            <a:rPr lang="en-US" sz="2000" b="0" i="1" smtClean="0">
                              <a:solidFill>
                                <a:srgbClr val="FFFFFF"/>
                              </a:solidFill>
                              <a:latin typeface="Cambria Math" panose="02040503050406030204" pitchFamily="18" charset="0"/>
                              <a:cs typeface="Times New Roman" panose="02020603050405020304" pitchFamily="18" charset="0"/>
                            </a:rPr>
                            <m:t>2</m:t>
                          </m:r>
                          <m:r>
                            <a:rPr lang="en-US" sz="2000" b="0" i="1" smtClean="0">
                              <a:solidFill>
                                <a:srgbClr val="FFFFFF"/>
                              </a:solidFill>
                              <a:latin typeface="Cambria Math" panose="02040503050406030204" pitchFamily="18" charset="0"/>
                              <a:cs typeface="Times New Roman" panose="02020603050405020304" pitchFamily="18" charset="0"/>
                            </a:rPr>
                            <m:t>𝑎</m:t>
                          </m:r>
                        </m:den>
                      </m:f>
                    </m:oMath>
                  </m:oMathPara>
                </a14:m>
                <a:endParaRPr lang="vi-VN" sz="2000" dirty="0"/>
              </a:p>
            </p:txBody>
          </p:sp>
        </mc:Choice>
        <mc:Fallback xmlns="">
          <p:sp>
            <p:nvSpPr>
              <p:cNvPr id="41" name="TextBox 40">
                <a:extLst>
                  <a:ext uri="{FF2B5EF4-FFF2-40B4-BE49-F238E27FC236}">
                    <a16:creationId xmlns:a16="http://schemas.microsoft.com/office/drawing/2014/main" id="{7E849A38-F551-B38A-B4A7-4E86FCA0BCED}"/>
                  </a:ext>
                </a:extLst>
              </p:cNvPr>
              <p:cNvSpPr txBox="1">
                <a:spLocks noRot="1" noChangeAspect="1" noMove="1" noResize="1" noEditPoints="1" noAdjustHandles="1" noChangeArrowheads="1" noChangeShapeType="1" noTextEdit="1"/>
              </p:cNvSpPr>
              <p:nvPr/>
            </p:nvSpPr>
            <p:spPr>
              <a:xfrm>
                <a:off x="10189451" y="4778493"/>
                <a:ext cx="320429" cy="695062"/>
              </a:xfrm>
              <a:prstGeom prst="rect">
                <a:avLst/>
              </a:prstGeom>
              <a:blipFill>
                <a:blip r:embed="rId13"/>
                <a:stretch>
                  <a:fillRect r="-90566"/>
                </a:stretch>
              </a:blipFill>
            </p:spPr>
            <p:txBody>
              <a:bodyPr/>
              <a:lstStyle/>
              <a:p>
                <a:r>
                  <a:rPr lang="vi-VN">
                    <a:noFill/>
                  </a:rPr>
                  <a:t> </a:t>
                </a:r>
              </a:p>
            </p:txBody>
          </p:sp>
        </mc:Fallback>
      </mc:AlternateContent>
      <p:sp>
        <p:nvSpPr>
          <p:cNvPr id="42" name="Flowchart: Connector 41">
            <a:extLst>
              <a:ext uri="{FF2B5EF4-FFF2-40B4-BE49-F238E27FC236}">
                <a16:creationId xmlns:a16="http://schemas.microsoft.com/office/drawing/2014/main" id="{E9257206-AF4F-705E-9459-3A564E8334F5}"/>
              </a:ext>
            </a:extLst>
          </p:cNvPr>
          <p:cNvSpPr/>
          <p:nvPr/>
        </p:nvSpPr>
        <p:spPr>
          <a:xfrm>
            <a:off x="11356443" y="1998355"/>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33359D79-E563-8B03-E9F8-4C1A32AB4169}"/>
              </a:ext>
            </a:extLst>
          </p:cNvPr>
          <p:cNvSpPr/>
          <p:nvPr/>
        </p:nvSpPr>
        <p:spPr>
          <a:xfrm>
            <a:off x="10366076" y="4610882"/>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DEBCCB76-8084-6EAE-83E9-EA4827B79155}"/>
              </a:ext>
            </a:extLst>
          </p:cNvPr>
          <p:cNvSpPr/>
          <p:nvPr/>
        </p:nvSpPr>
        <p:spPr>
          <a:xfrm>
            <a:off x="10893416" y="4253219"/>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1F36AF18-4BDE-0BFB-3DD9-8C0A17136320}"/>
              </a:ext>
            </a:extLst>
          </p:cNvPr>
          <p:cNvSpPr/>
          <p:nvPr/>
        </p:nvSpPr>
        <p:spPr>
          <a:xfrm>
            <a:off x="11361313" y="4259980"/>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9BDD6BE6-EE0D-5372-7DDA-A79A46D24B67}"/>
              </a:ext>
            </a:extLst>
          </p:cNvPr>
          <p:cNvSpPr/>
          <p:nvPr/>
        </p:nvSpPr>
        <p:spPr>
          <a:xfrm>
            <a:off x="9648764" y="4233209"/>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8D66D16F-4FB5-D72E-0795-DA54896A06FF}"/>
              </a:ext>
            </a:extLst>
          </p:cNvPr>
          <p:cNvSpPr/>
          <p:nvPr/>
        </p:nvSpPr>
        <p:spPr>
          <a:xfrm>
            <a:off x="9425411" y="4235302"/>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
            <a:extLst>
              <a:ext uri="{FF2B5EF4-FFF2-40B4-BE49-F238E27FC236}">
                <a16:creationId xmlns:a16="http://schemas.microsoft.com/office/drawing/2014/main" id="{964BF373-58D5-8AD2-1A12-141842DF7068}"/>
              </a:ext>
            </a:extLst>
          </p:cNvPr>
          <p:cNvSpPr txBox="1"/>
          <p:nvPr/>
        </p:nvSpPr>
        <p:spPr>
          <a:xfrm>
            <a:off x="10632827" y="258819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54622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25" grpId="0"/>
      <p:bldP spid="48" grpId="0"/>
      <p:bldP spid="104" grpId="0" animBg="1"/>
      <p:bldP spid="113" grpId="0" animBg="1"/>
      <p:bldP spid="114" grpId="0" animBg="1"/>
      <p:bldP spid="116" grpId="0" animBg="1"/>
      <p:bldP spid="121" grpId="0"/>
      <p:bldP spid="122" grpId="0"/>
      <p:bldP spid="123" grpId="0"/>
      <p:bldP spid="34" grpId="0" animBg="1"/>
      <p:bldP spid="35" grpId="0" animBg="1"/>
      <p:bldP spid="36" grpId="0"/>
      <p:bldP spid="37" grpId="0"/>
      <p:bldP spid="38" grpId="0"/>
      <p:bldP spid="39" grpId="0"/>
      <p:bldP spid="40" grpId="0" animBg="1"/>
      <p:bldP spid="42"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A8F9-CC7A-2726-3391-443F2015A482}"/>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E98D6F29-D8BF-0B32-BFDC-7F634BD7AFD2}"/>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F311A64-2218-34C2-6CF1-483E6A581B6C}"/>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7336297D-9A0D-A7EC-6FBA-999AA9C369FD}"/>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A91E1DA8-0673-11D0-1549-797EC96622AD}"/>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FE989BA-7DC2-B691-34C1-D9CB17BA9191}"/>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995C71-086E-D23F-B865-8EBF59FE4453}"/>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53089D-A53A-D338-D5F7-05DC503A224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CA59D0-5B2F-55F4-BA3A-7333D2500D4C}"/>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2C671A13-A017-23B2-9C5F-6DFACA42D268}"/>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4ED49507-D9DC-738D-3F6D-0CB72944663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1870FC1-5410-1182-C47B-915C4B3E5071}"/>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2A26A04F-DF7E-C2B5-0069-1A8D866EE22C}"/>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310ABE8C-500E-FA1E-19AA-95223F92802B}"/>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CEBA7226-E175-0021-5847-C53E743B1DB9}"/>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9ABC97B-A92D-1F5D-17B2-A9B00C196C7B}"/>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224158A-D22E-6132-9B61-2F9E0E5019E6}"/>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FF85ACC-982B-9EB5-B648-72995D4A0683}"/>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BC702475-934F-3577-0254-E642CB768C94}"/>
              </a:ext>
            </a:extLst>
          </p:cNvPr>
          <p:cNvSpPr txBox="1"/>
          <p:nvPr/>
        </p:nvSpPr>
        <p:spPr>
          <a:xfrm>
            <a:off x="70649" y="1272172"/>
            <a:ext cx="5367114"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48639892-722F-E698-8A91-0A277FBDAB04}"/>
              </a:ext>
            </a:extLst>
          </p:cNvPr>
          <p:cNvCxnSpPr>
            <a:cxnSpLocks/>
          </p:cNvCxnSpPr>
          <p:nvPr/>
        </p:nvCxnSpPr>
        <p:spPr>
          <a:xfrm>
            <a:off x="1165198" y="3255996"/>
            <a:ext cx="3168677" cy="377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490E3FD-1888-BB20-440F-67BC0B9F87B8}"/>
              </a:ext>
            </a:extLst>
          </p:cNvPr>
          <p:cNvCxnSpPr>
            <a:cxnSpLocks/>
          </p:cNvCxnSpPr>
          <p:nvPr/>
        </p:nvCxnSpPr>
        <p:spPr>
          <a:xfrm flipV="1">
            <a:off x="2151049" y="1929117"/>
            <a:ext cx="0" cy="181230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DF47AB9-650B-88B1-693A-55E5B73E21DD}"/>
              </a:ext>
            </a:extLst>
          </p:cNvPr>
          <p:cNvSpPr txBox="1"/>
          <p:nvPr/>
        </p:nvSpPr>
        <p:spPr>
          <a:xfrm>
            <a:off x="4214847" y="325599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7" name="TextBox 26">
            <a:extLst>
              <a:ext uri="{FF2B5EF4-FFF2-40B4-BE49-F238E27FC236}">
                <a16:creationId xmlns:a16="http://schemas.microsoft.com/office/drawing/2014/main" id="{B893AD7B-42E7-54ED-5865-C163957D24F3}"/>
              </a:ext>
            </a:extLst>
          </p:cNvPr>
          <p:cNvSpPr txBox="1"/>
          <p:nvPr/>
        </p:nvSpPr>
        <p:spPr>
          <a:xfrm>
            <a:off x="1857645" y="160011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5F5D0F87-E3AE-550F-4C82-A73FC93BD584}"/>
              </a:ext>
            </a:extLst>
          </p:cNvPr>
          <p:cNvSpPr txBox="1"/>
          <p:nvPr/>
        </p:nvSpPr>
        <p:spPr>
          <a:xfrm>
            <a:off x="1702132" y="3272751"/>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36" name="Straight Connector 35">
            <a:extLst>
              <a:ext uri="{FF2B5EF4-FFF2-40B4-BE49-F238E27FC236}">
                <a16:creationId xmlns:a16="http://schemas.microsoft.com/office/drawing/2014/main" id="{7A299308-EB02-3000-ACF0-C2BCD75A49A7}"/>
              </a:ext>
            </a:extLst>
          </p:cNvPr>
          <p:cNvCxnSpPr>
            <a:cxnSpLocks/>
          </p:cNvCxnSpPr>
          <p:nvPr/>
        </p:nvCxnSpPr>
        <p:spPr>
          <a:xfrm flipV="1">
            <a:off x="3663298" y="2147836"/>
            <a:ext cx="0" cy="114103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7" name="Flowchart: Connector 36">
            <a:extLst>
              <a:ext uri="{FF2B5EF4-FFF2-40B4-BE49-F238E27FC236}">
                <a16:creationId xmlns:a16="http://schemas.microsoft.com/office/drawing/2014/main" id="{8B752D27-C14E-77C4-95D7-023C848E1AD6}"/>
              </a:ext>
            </a:extLst>
          </p:cNvPr>
          <p:cNvSpPr/>
          <p:nvPr/>
        </p:nvSpPr>
        <p:spPr>
          <a:xfrm>
            <a:off x="2108720" y="3233199"/>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1B84D0E6-8EF1-7B7F-08AD-2FDF96E849E6}"/>
              </a:ext>
            </a:extLst>
          </p:cNvPr>
          <p:cNvCxnSpPr>
            <a:cxnSpLocks/>
          </p:cNvCxnSpPr>
          <p:nvPr/>
        </p:nvCxnSpPr>
        <p:spPr>
          <a:xfrm flipV="1">
            <a:off x="2743565" y="2739094"/>
            <a:ext cx="0" cy="51690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Arc 39">
            <a:extLst>
              <a:ext uri="{FF2B5EF4-FFF2-40B4-BE49-F238E27FC236}">
                <a16:creationId xmlns:a16="http://schemas.microsoft.com/office/drawing/2014/main" id="{5CEBE610-48AF-DD1E-D051-C91D0675A812}"/>
              </a:ext>
            </a:extLst>
          </p:cNvPr>
          <p:cNvSpPr/>
          <p:nvPr/>
        </p:nvSpPr>
        <p:spPr>
          <a:xfrm rot="7300942">
            <a:off x="1924089" y="928911"/>
            <a:ext cx="1638953" cy="1938157"/>
          </a:xfrm>
          <a:prstGeom prst="arc">
            <a:avLst>
              <a:gd name="adj1" fmla="val 15188173"/>
              <a:gd name="adj2" fmla="val 19749768"/>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44" name="TextBox 43">
            <a:extLst>
              <a:ext uri="{FF2B5EF4-FFF2-40B4-BE49-F238E27FC236}">
                <a16:creationId xmlns:a16="http://schemas.microsoft.com/office/drawing/2014/main" id="{DD8F73A5-252B-1E0A-7BCD-4BC44B256226}"/>
              </a:ext>
            </a:extLst>
          </p:cNvPr>
          <p:cNvSpPr txBox="1"/>
          <p:nvPr/>
        </p:nvSpPr>
        <p:spPr>
          <a:xfrm>
            <a:off x="2568415" y="3213389"/>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a</a:t>
            </a:r>
          </a:p>
        </p:txBody>
      </p:sp>
      <p:sp>
        <p:nvSpPr>
          <p:cNvPr id="45" name="TextBox 44">
            <a:extLst>
              <a:ext uri="{FF2B5EF4-FFF2-40B4-BE49-F238E27FC236}">
                <a16:creationId xmlns:a16="http://schemas.microsoft.com/office/drawing/2014/main" id="{EA27E50F-C043-90FE-7C77-A63AF2E3A006}"/>
              </a:ext>
            </a:extLst>
          </p:cNvPr>
          <p:cNvSpPr txBox="1"/>
          <p:nvPr/>
        </p:nvSpPr>
        <p:spPr>
          <a:xfrm>
            <a:off x="3477243" y="3234796"/>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B654323-59B4-4F49-0FC6-1DADB5A8EDE9}"/>
                  </a:ext>
                </a:extLst>
              </p:cNvPr>
              <p:cNvSpPr txBox="1"/>
              <p:nvPr/>
            </p:nvSpPr>
            <p:spPr>
              <a:xfrm>
                <a:off x="2367272" y="1986850"/>
                <a:ext cx="1395103" cy="400110"/>
              </a:xfrm>
              <a:prstGeom prst="rect">
                <a:avLst/>
              </a:prstGeom>
              <a:noFill/>
            </p:spPr>
            <p:txBody>
              <a:bodyPr wrap="square">
                <a:spAutoFit/>
              </a:bodyPr>
              <a:lstStyle/>
              <a:p>
                <a14:m>
                  <m:oMath xmlns:m="http://schemas.openxmlformats.org/officeDocument/2006/math">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vi-VN" sz="2000" dirty="0"/>
              </a:p>
            </p:txBody>
          </p:sp>
        </mc:Choice>
        <mc:Fallback xmlns="">
          <p:sp>
            <p:nvSpPr>
              <p:cNvPr id="49" name="TextBox 48">
                <a:extLst>
                  <a:ext uri="{FF2B5EF4-FFF2-40B4-BE49-F238E27FC236}">
                    <a16:creationId xmlns:a16="http://schemas.microsoft.com/office/drawing/2014/main" id="{0B654323-59B4-4F49-0FC6-1DADB5A8EDE9}"/>
                  </a:ext>
                </a:extLst>
              </p:cNvPr>
              <p:cNvSpPr txBox="1">
                <a:spLocks noRot="1" noChangeAspect="1" noMove="1" noResize="1" noEditPoints="1" noAdjustHandles="1" noChangeArrowheads="1" noChangeShapeType="1" noTextEdit="1"/>
              </p:cNvSpPr>
              <p:nvPr/>
            </p:nvSpPr>
            <p:spPr>
              <a:xfrm>
                <a:off x="2367272" y="1986850"/>
                <a:ext cx="1395103" cy="400110"/>
              </a:xfrm>
              <a:prstGeom prst="rect">
                <a:avLst/>
              </a:prstGeom>
              <a:blipFill>
                <a:blip r:embed="rId2"/>
                <a:stretch>
                  <a:fillRect t="-9091" b="-25758"/>
                </a:stretch>
              </a:blipFill>
            </p:spPr>
            <p:txBody>
              <a:bodyPr/>
              <a:lstStyle/>
              <a:p>
                <a:r>
                  <a:rPr lang="vi-VN">
                    <a:noFill/>
                  </a:rPr>
                  <a:t> </a:t>
                </a:r>
              </a:p>
            </p:txBody>
          </p:sp>
        </mc:Fallback>
      </mc:AlternateContent>
      <p:cxnSp>
        <p:nvCxnSpPr>
          <p:cNvPr id="50" name="Straight Arrow Connector 49">
            <a:extLst>
              <a:ext uri="{FF2B5EF4-FFF2-40B4-BE49-F238E27FC236}">
                <a16:creationId xmlns:a16="http://schemas.microsoft.com/office/drawing/2014/main" id="{7D687053-3668-B349-BC23-D3C1949579F9}"/>
              </a:ext>
            </a:extLst>
          </p:cNvPr>
          <p:cNvCxnSpPr>
            <a:cxnSpLocks/>
          </p:cNvCxnSpPr>
          <p:nvPr/>
        </p:nvCxnSpPr>
        <p:spPr>
          <a:xfrm>
            <a:off x="6963292" y="3308736"/>
            <a:ext cx="3168677" cy="377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EF90B80-5334-068D-FEA4-A82E32BB526E}"/>
              </a:ext>
            </a:extLst>
          </p:cNvPr>
          <p:cNvCxnSpPr>
            <a:cxnSpLocks/>
          </p:cNvCxnSpPr>
          <p:nvPr/>
        </p:nvCxnSpPr>
        <p:spPr>
          <a:xfrm flipV="1">
            <a:off x="7949143" y="1981857"/>
            <a:ext cx="0" cy="181230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5103548-E2D2-CEE5-4DCC-C2600BCF0793}"/>
              </a:ext>
            </a:extLst>
          </p:cNvPr>
          <p:cNvSpPr txBox="1"/>
          <p:nvPr/>
        </p:nvSpPr>
        <p:spPr>
          <a:xfrm>
            <a:off x="10012941" y="330873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53" name="TextBox 52">
            <a:extLst>
              <a:ext uri="{FF2B5EF4-FFF2-40B4-BE49-F238E27FC236}">
                <a16:creationId xmlns:a16="http://schemas.microsoft.com/office/drawing/2014/main" id="{6F03DBCC-35F5-FE24-0068-A5C445A8215E}"/>
              </a:ext>
            </a:extLst>
          </p:cNvPr>
          <p:cNvSpPr txBox="1"/>
          <p:nvPr/>
        </p:nvSpPr>
        <p:spPr>
          <a:xfrm>
            <a:off x="7655739" y="165285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54" name="TextBox 53">
            <a:extLst>
              <a:ext uri="{FF2B5EF4-FFF2-40B4-BE49-F238E27FC236}">
                <a16:creationId xmlns:a16="http://schemas.microsoft.com/office/drawing/2014/main" id="{18A9B87B-AFBC-8C9C-F1FB-FC95A0CB5C40}"/>
              </a:ext>
            </a:extLst>
          </p:cNvPr>
          <p:cNvSpPr txBox="1"/>
          <p:nvPr/>
        </p:nvSpPr>
        <p:spPr>
          <a:xfrm>
            <a:off x="7500226" y="3325491"/>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55" name="Straight Connector 54">
            <a:extLst>
              <a:ext uri="{FF2B5EF4-FFF2-40B4-BE49-F238E27FC236}">
                <a16:creationId xmlns:a16="http://schemas.microsoft.com/office/drawing/2014/main" id="{AB0A784E-2A4A-67B4-22C4-DFF9D7E4EFD4}"/>
              </a:ext>
            </a:extLst>
          </p:cNvPr>
          <p:cNvCxnSpPr>
            <a:cxnSpLocks/>
          </p:cNvCxnSpPr>
          <p:nvPr/>
        </p:nvCxnSpPr>
        <p:spPr>
          <a:xfrm flipV="1">
            <a:off x="8573512" y="2184453"/>
            <a:ext cx="0" cy="114103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 name="Flowchart: Connector 55">
            <a:extLst>
              <a:ext uri="{FF2B5EF4-FFF2-40B4-BE49-F238E27FC236}">
                <a16:creationId xmlns:a16="http://schemas.microsoft.com/office/drawing/2014/main" id="{F74E04CA-0DDB-2403-94B8-F7AAEC7401D0}"/>
              </a:ext>
            </a:extLst>
          </p:cNvPr>
          <p:cNvSpPr/>
          <p:nvPr/>
        </p:nvSpPr>
        <p:spPr>
          <a:xfrm>
            <a:off x="7906814" y="3285939"/>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4AA199A3-C0AE-B542-69DF-B9D88994A5EA}"/>
              </a:ext>
            </a:extLst>
          </p:cNvPr>
          <p:cNvCxnSpPr>
            <a:cxnSpLocks/>
          </p:cNvCxnSpPr>
          <p:nvPr/>
        </p:nvCxnSpPr>
        <p:spPr>
          <a:xfrm flipV="1">
            <a:off x="9669391" y="2819096"/>
            <a:ext cx="0" cy="51690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EEE4FAC-3396-EA29-EC5B-1CFA90D9EB17}"/>
              </a:ext>
            </a:extLst>
          </p:cNvPr>
          <p:cNvSpPr txBox="1"/>
          <p:nvPr/>
        </p:nvSpPr>
        <p:spPr>
          <a:xfrm>
            <a:off x="8366509" y="3266129"/>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a</a:t>
            </a:r>
          </a:p>
        </p:txBody>
      </p:sp>
      <p:sp>
        <p:nvSpPr>
          <p:cNvPr id="59" name="TextBox 58">
            <a:extLst>
              <a:ext uri="{FF2B5EF4-FFF2-40B4-BE49-F238E27FC236}">
                <a16:creationId xmlns:a16="http://schemas.microsoft.com/office/drawing/2014/main" id="{49686985-91C1-62C9-F917-AC7E4855C529}"/>
              </a:ext>
            </a:extLst>
          </p:cNvPr>
          <p:cNvSpPr txBox="1"/>
          <p:nvPr/>
        </p:nvSpPr>
        <p:spPr>
          <a:xfrm>
            <a:off x="9526633" y="3335998"/>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9F667D0-65D6-DC68-A9E8-5E7D4FAEBE83}"/>
                  </a:ext>
                </a:extLst>
              </p:cNvPr>
              <p:cNvSpPr txBox="1"/>
              <p:nvPr/>
            </p:nvSpPr>
            <p:spPr>
              <a:xfrm>
                <a:off x="8959557" y="1810658"/>
                <a:ext cx="1395103" cy="400110"/>
              </a:xfrm>
              <a:prstGeom prst="rect">
                <a:avLst/>
              </a:prstGeom>
              <a:noFill/>
            </p:spPr>
            <p:txBody>
              <a:bodyPr wrap="square">
                <a:spAutoFit/>
              </a:bodyPr>
              <a:lstStyle/>
              <a:p>
                <a14:m>
                  <m:oMath xmlns:m="http://schemas.openxmlformats.org/officeDocument/2006/math">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𝑦</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𝑓</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𝑥</m:t>
                    </m:r>
                    <m:r>
                      <a:rPr lang="en-US" sz="2000"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endParaRPr lang="vi-VN" sz="2000" dirty="0"/>
              </a:p>
            </p:txBody>
          </p:sp>
        </mc:Choice>
        <mc:Fallback xmlns="">
          <p:sp>
            <p:nvSpPr>
              <p:cNvPr id="60" name="TextBox 59">
                <a:extLst>
                  <a:ext uri="{FF2B5EF4-FFF2-40B4-BE49-F238E27FC236}">
                    <a16:creationId xmlns:a16="http://schemas.microsoft.com/office/drawing/2014/main" id="{49F667D0-65D6-DC68-A9E8-5E7D4FAEBE83}"/>
                  </a:ext>
                </a:extLst>
              </p:cNvPr>
              <p:cNvSpPr txBox="1">
                <a:spLocks noRot="1" noChangeAspect="1" noMove="1" noResize="1" noEditPoints="1" noAdjustHandles="1" noChangeArrowheads="1" noChangeShapeType="1" noTextEdit="1"/>
              </p:cNvSpPr>
              <p:nvPr/>
            </p:nvSpPr>
            <p:spPr>
              <a:xfrm>
                <a:off x="8959557" y="1810658"/>
                <a:ext cx="1395103" cy="400110"/>
              </a:xfrm>
              <a:prstGeom prst="rect">
                <a:avLst/>
              </a:prstGeom>
              <a:blipFill>
                <a:blip r:embed="rId3"/>
                <a:stretch>
                  <a:fillRect t="-7576" b="-25758"/>
                </a:stretch>
              </a:blipFill>
            </p:spPr>
            <p:txBody>
              <a:bodyPr/>
              <a:lstStyle/>
              <a:p>
                <a:r>
                  <a:rPr lang="vi-VN">
                    <a:noFill/>
                  </a:rPr>
                  <a:t> </a:t>
                </a:r>
              </a:p>
            </p:txBody>
          </p:sp>
        </mc:Fallback>
      </mc:AlternateContent>
      <p:sp>
        <p:nvSpPr>
          <p:cNvPr id="61" name="Arc 60">
            <a:extLst>
              <a:ext uri="{FF2B5EF4-FFF2-40B4-BE49-F238E27FC236}">
                <a16:creationId xmlns:a16="http://schemas.microsoft.com/office/drawing/2014/main" id="{EBDD13BC-7654-82B0-F27C-466FC6284814}"/>
              </a:ext>
            </a:extLst>
          </p:cNvPr>
          <p:cNvSpPr/>
          <p:nvPr/>
        </p:nvSpPr>
        <p:spPr>
          <a:xfrm>
            <a:off x="7447308" y="2172991"/>
            <a:ext cx="2252190" cy="1938157"/>
          </a:xfrm>
          <a:prstGeom prst="arc">
            <a:avLst>
              <a:gd name="adj1" fmla="val 16131680"/>
              <a:gd name="adj2" fmla="val 20926456"/>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A4A2299C-48BE-A49C-1A3E-2063F1DF937B}"/>
                  </a:ext>
                </a:extLst>
              </p:cNvPr>
              <p:cNvSpPr/>
              <p:nvPr/>
            </p:nvSpPr>
            <p:spPr>
              <a:xfrm>
                <a:off x="195670" y="3858641"/>
                <a:ext cx="8251881" cy="468077"/>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hàm</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số</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đồng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biến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thì</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đồ</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thị</a:t>
                </a:r>
                <a:r>
                  <a:rPr lang="en-US" sz="2400" b="1" i="1"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i="1"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đi</a:t>
                </a:r>
                <a:r>
                  <a:rPr lang="en-US" sz="2400" b="1" i="1"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i="1"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lên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từ</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trái</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sang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phải</a:t>
                </a:r>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62" name="Rectangle 61">
                <a:extLst>
                  <a:ext uri="{FF2B5EF4-FFF2-40B4-BE49-F238E27FC236}">
                    <a16:creationId xmlns:a16="http://schemas.microsoft.com/office/drawing/2014/main" id="{A4A2299C-48BE-A49C-1A3E-2063F1DF937B}"/>
                  </a:ext>
                </a:extLst>
              </p:cNvPr>
              <p:cNvSpPr>
                <a:spLocks noRot="1" noChangeAspect="1" noMove="1" noResize="1" noEditPoints="1" noAdjustHandles="1" noChangeArrowheads="1" noChangeShapeType="1" noTextEdit="1"/>
              </p:cNvSpPr>
              <p:nvPr/>
            </p:nvSpPr>
            <p:spPr>
              <a:xfrm>
                <a:off x="195670" y="3858641"/>
                <a:ext cx="8251881" cy="468077"/>
              </a:xfrm>
              <a:prstGeom prst="rect">
                <a:avLst/>
              </a:prstGeom>
              <a:blipFill>
                <a:blip r:embed="rId4"/>
                <a:stretch>
                  <a:fillRect l="-960"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9E7D5D04-B895-F84D-999C-90C21370E790}"/>
                  </a:ext>
                </a:extLst>
              </p:cNvPr>
              <p:cNvSpPr/>
              <p:nvPr/>
            </p:nvSpPr>
            <p:spPr>
              <a:xfrm>
                <a:off x="195670" y="4283354"/>
                <a:ext cx="9923390" cy="468077"/>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Nếu</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hàm</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số</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nghịch</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biến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trên</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14:m>
                  <m:oMath xmlns:m="http://schemas.openxmlformats.org/officeDocument/2006/math">
                    <m:r>
                      <a:rPr lang="en-US" sz="2400" i="1">
                        <a:solidFill>
                          <a:srgbClr val="FFFFFF"/>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thì</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đồ</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thị</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i="1"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đi</a:t>
                </a:r>
                <a:r>
                  <a:rPr lang="en-US" sz="2400" b="1" i="1"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b="1" i="1"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xuống</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từ</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trái</a:t>
                </a:r>
                <a:r>
                  <a:rPr lang="en-US" sz="2400" dirty="0">
                    <a:solidFill>
                      <a:srgbClr val="FFFFFF"/>
                    </a:solidFill>
                    <a:latin typeface="Times New Roman" panose="02020603050405020304" pitchFamily="18" charset="0"/>
                    <a:ea typeface="Calibri" panose="020F0502020204030204" pitchFamily="34" charset="0"/>
                    <a:cs typeface="Symbol" panose="05050102010706020507" pitchFamily="18" charset="2"/>
                  </a:rPr>
                  <a:t> sang </a:t>
                </a:r>
                <a:r>
                  <a:rPr lang="en-US" sz="2400" dirty="0" err="1">
                    <a:solidFill>
                      <a:srgbClr val="FFFFFF"/>
                    </a:solidFill>
                    <a:latin typeface="Times New Roman" panose="02020603050405020304" pitchFamily="18" charset="0"/>
                    <a:ea typeface="Calibri" panose="020F0502020204030204" pitchFamily="34" charset="0"/>
                    <a:cs typeface="Symbol" panose="05050102010706020507" pitchFamily="18" charset="2"/>
                  </a:rPr>
                  <a:t>phải</a:t>
                </a:r>
                <a:endParaRPr lang="en-US"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xmlns="">
          <p:sp>
            <p:nvSpPr>
              <p:cNvPr id="63" name="Rectangle 62">
                <a:extLst>
                  <a:ext uri="{FF2B5EF4-FFF2-40B4-BE49-F238E27FC236}">
                    <a16:creationId xmlns:a16="http://schemas.microsoft.com/office/drawing/2014/main" id="{9E7D5D04-B895-F84D-999C-90C21370E790}"/>
                  </a:ext>
                </a:extLst>
              </p:cNvPr>
              <p:cNvSpPr>
                <a:spLocks noRot="1" noChangeAspect="1" noMove="1" noResize="1" noEditPoints="1" noAdjustHandles="1" noChangeArrowheads="1" noChangeShapeType="1" noTextEdit="1"/>
              </p:cNvSpPr>
              <p:nvPr/>
            </p:nvSpPr>
            <p:spPr>
              <a:xfrm>
                <a:off x="195670" y="4283354"/>
                <a:ext cx="9923390" cy="468077"/>
              </a:xfrm>
              <a:prstGeom prst="rect">
                <a:avLst/>
              </a:prstGeom>
              <a:blipFill>
                <a:blip r:embed="rId5"/>
                <a:stretch>
                  <a:fillRect l="-79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124B6E33-0CCD-F10F-4D55-3DAC6607058F}"/>
                  </a:ext>
                </a:extLst>
              </p:cNvPr>
              <p:cNvSpPr/>
              <p:nvPr/>
            </p:nvSpPr>
            <p:spPr>
              <a:xfrm>
                <a:off x="195670" y="4707251"/>
                <a:ext cx="11265184" cy="1260345"/>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Hàm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𝐾</m:t>
                    </m:r>
                  </m:oMath>
                </a14:m>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còn được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𝐾</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5" name="Rectangle 64">
                <a:extLst>
                  <a:ext uri="{FF2B5EF4-FFF2-40B4-BE49-F238E27FC236}">
                    <a16:creationId xmlns:a16="http://schemas.microsoft.com/office/drawing/2014/main" id="{124B6E33-0CCD-F10F-4D55-3DAC6607058F}"/>
                  </a:ext>
                </a:extLst>
              </p:cNvPr>
              <p:cNvSpPr>
                <a:spLocks noRot="1" noChangeAspect="1" noMove="1" noResize="1" noEditPoints="1" noAdjustHandles="1" noChangeArrowheads="1" noChangeShapeType="1" noTextEdit="1"/>
              </p:cNvSpPr>
              <p:nvPr/>
            </p:nvSpPr>
            <p:spPr>
              <a:xfrm>
                <a:off x="195670" y="4707251"/>
                <a:ext cx="11265184" cy="1260345"/>
              </a:xfrm>
              <a:prstGeom prst="rect">
                <a:avLst/>
              </a:prstGeom>
              <a:blipFill>
                <a:blip r:embed="rId6"/>
                <a:stretch>
                  <a:fillRect l="-703" t="-3865" b="-9662"/>
                </a:stretch>
              </a:blipFill>
            </p:spPr>
            <p:txBody>
              <a:bodyPr/>
              <a:lstStyle/>
              <a:p>
                <a:r>
                  <a:rPr lang="vi-VN">
                    <a:noFill/>
                  </a:rPr>
                  <a:t> </a:t>
                </a:r>
              </a:p>
            </p:txBody>
          </p:sp>
        </mc:Fallback>
      </mc:AlternateContent>
      <p:sp>
        <p:nvSpPr>
          <p:cNvPr id="66" name="Rectangle 65">
            <a:extLst>
              <a:ext uri="{FF2B5EF4-FFF2-40B4-BE49-F238E27FC236}">
                <a16:creationId xmlns:a16="http://schemas.microsoft.com/office/drawing/2014/main" id="{A2855262-07B7-6B42-FED7-E2185F5898D9}"/>
              </a:ext>
            </a:extLst>
          </p:cNvPr>
          <p:cNvSpPr/>
          <p:nvPr/>
        </p:nvSpPr>
        <p:spPr>
          <a:xfrm>
            <a:off x="181537" y="5925290"/>
            <a:ext cx="11396611" cy="865173"/>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89F1EC86-857F-C0ED-2810-E6CED905B60A}"/>
              </a:ext>
            </a:extLst>
          </p:cNvPr>
          <p:cNvSpPr txBox="1"/>
          <p:nvPr/>
        </p:nvSpPr>
        <p:spPr>
          <a:xfrm>
            <a:off x="50061" y="1639445"/>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Chú ý</a:t>
            </a:r>
          </a:p>
        </p:txBody>
      </p:sp>
      <p:sp>
        <p:nvSpPr>
          <p:cNvPr id="22" name="TextBox 2">
            <a:extLst>
              <a:ext uri="{FF2B5EF4-FFF2-40B4-BE49-F238E27FC236}">
                <a16:creationId xmlns:a16="http://schemas.microsoft.com/office/drawing/2014/main" id="{0F986F11-3BE5-D5F1-9CB3-46396506DE92}"/>
              </a:ext>
            </a:extLst>
          </p:cNvPr>
          <p:cNvSpPr txBox="1"/>
          <p:nvPr/>
        </p:nvSpPr>
        <p:spPr>
          <a:xfrm>
            <a:off x="3200217" y="282274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600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anim calcmode="lin" valueType="num">
                                      <p:cBhvr>
                                        <p:cTn id="63" dur="1000" fill="hold"/>
                                        <p:tgtEl>
                                          <p:spTgt spid="62"/>
                                        </p:tgtEl>
                                        <p:attrNameLst>
                                          <p:attrName>ppt_x</p:attrName>
                                        </p:attrNameLst>
                                      </p:cBhvr>
                                      <p:tavLst>
                                        <p:tav tm="0">
                                          <p:val>
                                            <p:strVal val="#ppt_x"/>
                                          </p:val>
                                        </p:tav>
                                        <p:tav tm="100000">
                                          <p:val>
                                            <p:strVal val="#ppt_x"/>
                                          </p:val>
                                        </p:tav>
                                      </p:tavLst>
                                    </p:anim>
                                    <p:anim calcmode="lin" valueType="num">
                                      <p:cBhvr>
                                        <p:cTn id="64" dur="1000" fill="hold"/>
                                        <p:tgtEl>
                                          <p:spTgt spid="6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1000"/>
                                        <p:tgtEl>
                                          <p:spTgt spid="50"/>
                                        </p:tgtEl>
                                      </p:cBhvr>
                                    </p:animEffect>
                                    <p:anim calcmode="lin" valueType="num">
                                      <p:cBhvr>
                                        <p:cTn id="75" dur="1000" fill="hold"/>
                                        <p:tgtEl>
                                          <p:spTgt spid="50"/>
                                        </p:tgtEl>
                                        <p:attrNameLst>
                                          <p:attrName>ppt_x</p:attrName>
                                        </p:attrNameLst>
                                      </p:cBhvr>
                                      <p:tavLst>
                                        <p:tav tm="0">
                                          <p:val>
                                            <p:strVal val="#ppt_x"/>
                                          </p:val>
                                        </p:tav>
                                        <p:tav tm="100000">
                                          <p:val>
                                            <p:strVal val="#ppt_x"/>
                                          </p:val>
                                        </p:tav>
                                      </p:tavLst>
                                    </p:anim>
                                    <p:anim calcmode="lin" valueType="num">
                                      <p:cBhvr>
                                        <p:cTn id="76" dur="1000" fill="hold"/>
                                        <p:tgtEl>
                                          <p:spTgt spid="5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1000"/>
                                        <p:tgtEl>
                                          <p:spTgt spid="52"/>
                                        </p:tgtEl>
                                      </p:cBhvr>
                                    </p:animEffect>
                                    <p:anim calcmode="lin" valueType="num">
                                      <p:cBhvr>
                                        <p:cTn id="85" dur="1000" fill="hold"/>
                                        <p:tgtEl>
                                          <p:spTgt spid="52"/>
                                        </p:tgtEl>
                                        <p:attrNameLst>
                                          <p:attrName>ppt_x</p:attrName>
                                        </p:attrNameLst>
                                      </p:cBhvr>
                                      <p:tavLst>
                                        <p:tav tm="0">
                                          <p:val>
                                            <p:strVal val="#ppt_x"/>
                                          </p:val>
                                        </p:tav>
                                        <p:tav tm="100000">
                                          <p:val>
                                            <p:strVal val="#ppt_x"/>
                                          </p:val>
                                        </p:tav>
                                      </p:tavLst>
                                    </p:anim>
                                    <p:anim calcmode="lin" valueType="num">
                                      <p:cBhvr>
                                        <p:cTn id="86" dur="1000" fill="hold"/>
                                        <p:tgtEl>
                                          <p:spTgt spid="5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1000"/>
                                        <p:tgtEl>
                                          <p:spTgt spid="53"/>
                                        </p:tgtEl>
                                      </p:cBhvr>
                                    </p:animEffect>
                                    <p:anim calcmode="lin" valueType="num">
                                      <p:cBhvr>
                                        <p:cTn id="90" dur="1000" fill="hold"/>
                                        <p:tgtEl>
                                          <p:spTgt spid="53"/>
                                        </p:tgtEl>
                                        <p:attrNameLst>
                                          <p:attrName>ppt_x</p:attrName>
                                        </p:attrNameLst>
                                      </p:cBhvr>
                                      <p:tavLst>
                                        <p:tav tm="0">
                                          <p:val>
                                            <p:strVal val="#ppt_x"/>
                                          </p:val>
                                        </p:tav>
                                        <p:tav tm="100000">
                                          <p:val>
                                            <p:strVal val="#ppt_x"/>
                                          </p:val>
                                        </p:tav>
                                      </p:tavLst>
                                    </p:anim>
                                    <p:anim calcmode="lin" valueType="num">
                                      <p:cBhvr>
                                        <p:cTn id="91" dur="1000" fill="hold"/>
                                        <p:tgtEl>
                                          <p:spTgt spid="5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1000"/>
                                        <p:tgtEl>
                                          <p:spTgt spid="54"/>
                                        </p:tgtEl>
                                      </p:cBhvr>
                                    </p:animEffect>
                                    <p:anim calcmode="lin" valueType="num">
                                      <p:cBhvr>
                                        <p:cTn id="95" dur="1000" fill="hold"/>
                                        <p:tgtEl>
                                          <p:spTgt spid="54"/>
                                        </p:tgtEl>
                                        <p:attrNameLst>
                                          <p:attrName>ppt_x</p:attrName>
                                        </p:attrNameLst>
                                      </p:cBhvr>
                                      <p:tavLst>
                                        <p:tav tm="0">
                                          <p:val>
                                            <p:strVal val="#ppt_x"/>
                                          </p:val>
                                        </p:tav>
                                        <p:tav tm="100000">
                                          <p:val>
                                            <p:strVal val="#ppt_x"/>
                                          </p:val>
                                        </p:tav>
                                      </p:tavLst>
                                    </p:anim>
                                    <p:anim calcmode="lin" valueType="num">
                                      <p:cBhvr>
                                        <p:cTn id="96" dur="1000" fill="hold"/>
                                        <p:tgtEl>
                                          <p:spTgt spid="54"/>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1000"/>
                                        <p:tgtEl>
                                          <p:spTgt spid="56"/>
                                        </p:tgtEl>
                                      </p:cBhvr>
                                    </p:animEffect>
                                    <p:anim calcmode="lin" valueType="num">
                                      <p:cBhvr>
                                        <p:cTn id="105" dur="1000" fill="hold"/>
                                        <p:tgtEl>
                                          <p:spTgt spid="56"/>
                                        </p:tgtEl>
                                        <p:attrNameLst>
                                          <p:attrName>ppt_x</p:attrName>
                                        </p:attrNameLst>
                                      </p:cBhvr>
                                      <p:tavLst>
                                        <p:tav tm="0">
                                          <p:val>
                                            <p:strVal val="#ppt_x"/>
                                          </p:val>
                                        </p:tav>
                                        <p:tav tm="100000">
                                          <p:val>
                                            <p:strVal val="#ppt_x"/>
                                          </p:val>
                                        </p:tav>
                                      </p:tavLst>
                                    </p:anim>
                                    <p:anim calcmode="lin" valueType="num">
                                      <p:cBhvr>
                                        <p:cTn id="106" dur="1000" fill="hold"/>
                                        <p:tgtEl>
                                          <p:spTgt spid="56"/>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1000"/>
                                        <p:tgtEl>
                                          <p:spTgt spid="57"/>
                                        </p:tgtEl>
                                      </p:cBhvr>
                                    </p:animEffect>
                                    <p:anim calcmode="lin" valueType="num">
                                      <p:cBhvr>
                                        <p:cTn id="110" dur="1000" fill="hold"/>
                                        <p:tgtEl>
                                          <p:spTgt spid="57"/>
                                        </p:tgtEl>
                                        <p:attrNameLst>
                                          <p:attrName>ppt_x</p:attrName>
                                        </p:attrNameLst>
                                      </p:cBhvr>
                                      <p:tavLst>
                                        <p:tav tm="0">
                                          <p:val>
                                            <p:strVal val="#ppt_x"/>
                                          </p:val>
                                        </p:tav>
                                        <p:tav tm="100000">
                                          <p:val>
                                            <p:strVal val="#ppt_x"/>
                                          </p:val>
                                        </p:tav>
                                      </p:tavLst>
                                    </p:anim>
                                    <p:anim calcmode="lin" valueType="num">
                                      <p:cBhvr>
                                        <p:cTn id="111" dur="1000" fill="hold"/>
                                        <p:tgtEl>
                                          <p:spTgt spid="5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1000"/>
                                        <p:tgtEl>
                                          <p:spTgt spid="58"/>
                                        </p:tgtEl>
                                      </p:cBhvr>
                                    </p:animEffect>
                                    <p:anim calcmode="lin" valueType="num">
                                      <p:cBhvr>
                                        <p:cTn id="115" dur="1000" fill="hold"/>
                                        <p:tgtEl>
                                          <p:spTgt spid="58"/>
                                        </p:tgtEl>
                                        <p:attrNameLst>
                                          <p:attrName>ppt_x</p:attrName>
                                        </p:attrNameLst>
                                      </p:cBhvr>
                                      <p:tavLst>
                                        <p:tav tm="0">
                                          <p:val>
                                            <p:strVal val="#ppt_x"/>
                                          </p:val>
                                        </p:tav>
                                        <p:tav tm="100000">
                                          <p:val>
                                            <p:strVal val="#ppt_x"/>
                                          </p:val>
                                        </p:tav>
                                      </p:tavLst>
                                    </p:anim>
                                    <p:anim calcmode="lin" valueType="num">
                                      <p:cBhvr>
                                        <p:cTn id="116" dur="1000" fill="hold"/>
                                        <p:tgtEl>
                                          <p:spTgt spid="5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fade">
                                      <p:cBhvr>
                                        <p:cTn id="129" dur="1000"/>
                                        <p:tgtEl>
                                          <p:spTgt spid="61"/>
                                        </p:tgtEl>
                                      </p:cBhvr>
                                    </p:animEffect>
                                    <p:anim calcmode="lin" valueType="num">
                                      <p:cBhvr>
                                        <p:cTn id="130" dur="1000" fill="hold"/>
                                        <p:tgtEl>
                                          <p:spTgt spid="61"/>
                                        </p:tgtEl>
                                        <p:attrNameLst>
                                          <p:attrName>ppt_x</p:attrName>
                                        </p:attrNameLst>
                                      </p:cBhvr>
                                      <p:tavLst>
                                        <p:tav tm="0">
                                          <p:val>
                                            <p:strVal val="#ppt_x"/>
                                          </p:val>
                                        </p:tav>
                                        <p:tav tm="100000">
                                          <p:val>
                                            <p:strVal val="#ppt_x"/>
                                          </p:val>
                                        </p:tav>
                                      </p:tavLst>
                                    </p:anim>
                                    <p:anim calcmode="lin" valueType="num">
                                      <p:cBhvr>
                                        <p:cTn id="131" dur="1000" fill="hold"/>
                                        <p:tgtEl>
                                          <p:spTgt spid="61"/>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fade">
                                      <p:cBhvr>
                                        <p:cTn id="134" dur="1000"/>
                                        <p:tgtEl>
                                          <p:spTgt spid="63"/>
                                        </p:tgtEl>
                                      </p:cBhvr>
                                    </p:animEffect>
                                    <p:anim calcmode="lin" valueType="num">
                                      <p:cBhvr>
                                        <p:cTn id="135" dur="1000" fill="hold"/>
                                        <p:tgtEl>
                                          <p:spTgt spid="63"/>
                                        </p:tgtEl>
                                        <p:attrNameLst>
                                          <p:attrName>ppt_x</p:attrName>
                                        </p:attrNameLst>
                                      </p:cBhvr>
                                      <p:tavLst>
                                        <p:tav tm="0">
                                          <p:val>
                                            <p:strVal val="#ppt_x"/>
                                          </p:val>
                                        </p:tav>
                                        <p:tav tm="100000">
                                          <p:val>
                                            <p:strVal val="#ppt_x"/>
                                          </p:val>
                                        </p:tav>
                                      </p:tavLst>
                                    </p:anim>
                                    <p:anim calcmode="lin" valueType="num">
                                      <p:cBhvr>
                                        <p:cTn id="13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1000"/>
                                        <p:tgtEl>
                                          <p:spTgt spid="65"/>
                                        </p:tgtEl>
                                      </p:cBhvr>
                                    </p:animEffect>
                                    <p:anim calcmode="lin" valueType="num">
                                      <p:cBhvr>
                                        <p:cTn id="142" dur="1000" fill="hold"/>
                                        <p:tgtEl>
                                          <p:spTgt spid="65"/>
                                        </p:tgtEl>
                                        <p:attrNameLst>
                                          <p:attrName>ppt_x</p:attrName>
                                        </p:attrNameLst>
                                      </p:cBhvr>
                                      <p:tavLst>
                                        <p:tav tm="0">
                                          <p:val>
                                            <p:strVal val="#ppt_x"/>
                                          </p:val>
                                        </p:tav>
                                        <p:tav tm="100000">
                                          <p:val>
                                            <p:strVal val="#ppt_x"/>
                                          </p:val>
                                        </p:tav>
                                      </p:tavLst>
                                    </p:anim>
                                    <p:anim calcmode="lin" valueType="num">
                                      <p:cBhvr>
                                        <p:cTn id="14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1000"/>
                                        <p:tgtEl>
                                          <p:spTgt spid="66"/>
                                        </p:tgtEl>
                                      </p:cBhvr>
                                    </p:animEffect>
                                    <p:anim calcmode="lin" valueType="num">
                                      <p:cBhvr>
                                        <p:cTn id="149" dur="1000" fill="hold"/>
                                        <p:tgtEl>
                                          <p:spTgt spid="66"/>
                                        </p:tgtEl>
                                        <p:attrNameLst>
                                          <p:attrName>ppt_x</p:attrName>
                                        </p:attrNameLst>
                                      </p:cBhvr>
                                      <p:tavLst>
                                        <p:tav tm="0">
                                          <p:val>
                                            <p:strVal val="#ppt_x"/>
                                          </p:val>
                                        </p:tav>
                                        <p:tav tm="100000">
                                          <p:val>
                                            <p:strVal val="#ppt_x"/>
                                          </p:val>
                                        </p:tav>
                                      </p:tavLst>
                                    </p:anim>
                                    <p:anim calcmode="lin" valueType="num">
                                      <p:cBhvr>
                                        <p:cTn id="15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p:bldP spid="37" grpId="0" animBg="1"/>
      <p:bldP spid="40" grpId="0" animBg="1"/>
      <p:bldP spid="44" grpId="0"/>
      <p:bldP spid="45" grpId="0"/>
      <p:bldP spid="49" grpId="0"/>
      <p:bldP spid="52" grpId="0"/>
      <p:bldP spid="53" grpId="0"/>
      <p:bldP spid="54" grpId="0"/>
      <p:bldP spid="56" grpId="0" animBg="1"/>
      <p:bldP spid="58" grpId="0"/>
      <p:bldP spid="59" grpId="0"/>
      <p:bldP spid="60" grpId="0"/>
      <p:bldP spid="61" grpId="0" animBg="1"/>
      <p:bldP spid="62" grpId="0"/>
      <p:bldP spid="63" grpId="0"/>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C40A4-5E56-18E6-5D2B-8CF800FB1086}"/>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4AC07F7-3FA1-D858-9970-0F83C62DC0F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BAB4DDB-C81B-A3DC-993E-4846B979A473}"/>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EF33E9E5-B096-2A35-AAC2-01DE65A5027C}"/>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A0E76528-FDCC-510F-9F34-76A87F8EC108}"/>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00B26C6-D3C7-5AD7-DC85-0EF7BD6807E4}"/>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EEFE62-CF0E-4D77-6405-CA146808CB2D}"/>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EED316-83C5-D38C-72A4-E92D84D9DEE1}"/>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B7D77C-5730-77D9-7AD9-B505EFCE5C8F}"/>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C5E70CAA-5F24-5294-6844-7F984C901968}"/>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689BA8A-E6D5-F13F-1189-B9E0EE9F8079}"/>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633A80D-96ED-431E-8F51-9861421C3E10}"/>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28B420CA-3360-3E77-E311-09271A96673F}"/>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D0CFE0BC-3FF2-F98C-6054-0411D3B28077}"/>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3A70DB9-8679-B90F-4116-57111F3C8583}"/>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DEB0F5BB-3730-F9F5-AF84-713A89507E71}"/>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E54109B9-3153-172B-6F91-0139D671885E}"/>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5E6CC2D2-2841-0D54-630B-D86D4C35AD7E}"/>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18DFEF2B-61D5-338F-70A4-0120635F7F49}"/>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8E637C8-B1F0-18D9-CF43-A7BF213A8AC6}"/>
              </a:ext>
            </a:extLst>
          </p:cNvPr>
          <p:cNvSpPr txBox="1"/>
          <p:nvPr/>
        </p:nvSpPr>
        <p:spPr>
          <a:xfrm>
            <a:off x="242891" y="1796124"/>
            <a:ext cx="3794236" cy="1646413"/>
          </a:xfrm>
          <a:prstGeom prst="rect">
            <a:avLst/>
          </a:prstGeom>
          <a:noFill/>
        </p:spPr>
        <p:txBody>
          <a:bodyPr wrap="square">
            <a:spAutoFit/>
          </a:bodyPr>
          <a:lstStyle/>
          <a:p>
            <a:pPr algn="just">
              <a:lnSpc>
                <a:spcPct val="107000"/>
              </a:lnSpc>
              <a:spcAft>
                <a:spcPts val="800"/>
              </a:spcAft>
            </a:pPr>
            <a:r>
              <a:rPr lang="en-US" sz="2400" b="1" kern="1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Ví</a:t>
            </a:r>
            <a:r>
              <a:rPr lang="en-US" sz="2400" b="1"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kern="1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dụ</a:t>
            </a:r>
            <a:r>
              <a:rPr lang="en-US" sz="2400" b="1"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1.</a:t>
            </a:r>
            <a:r>
              <a:rPr lang="en-US" sz="2400"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1.4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F7884300-F479-C649-C5AB-9D31936855BF}"/>
              </a:ext>
            </a:extLst>
          </p:cNvPr>
          <p:cNvSpPr/>
          <p:nvPr/>
        </p:nvSpPr>
        <p:spPr>
          <a:xfrm>
            <a:off x="177087" y="1796124"/>
            <a:ext cx="6788489" cy="223231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890EB6E3-3C4E-7F51-515A-42D26018CBBA}"/>
              </a:ext>
            </a:extLst>
          </p:cNvPr>
          <p:cNvCxnSpPr>
            <a:cxnSpLocks/>
          </p:cNvCxnSpPr>
          <p:nvPr/>
        </p:nvCxnSpPr>
        <p:spPr>
          <a:xfrm>
            <a:off x="4286132" y="3188708"/>
            <a:ext cx="2444270" cy="167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D07E15-73A2-6139-FB66-8DEB54903543}"/>
              </a:ext>
            </a:extLst>
          </p:cNvPr>
          <p:cNvCxnSpPr>
            <a:cxnSpLocks/>
          </p:cNvCxnSpPr>
          <p:nvPr/>
        </p:nvCxnSpPr>
        <p:spPr>
          <a:xfrm flipV="1">
            <a:off x="5508203" y="1861829"/>
            <a:ext cx="0" cy="17252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D479CEC-404E-3E4F-ED40-CE82958AFB1F}"/>
              </a:ext>
            </a:extLst>
          </p:cNvPr>
          <p:cNvSpPr txBox="1"/>
          <p:nvPr/>
        </p:nvSpPr>
        <p:spPr>
          <a:xfrm>
            <a:off x="6486051" y="312537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8" name="TextBox 37">
            <a:extLst>
              <a:ext uri="{FF2B5EF4-FFF2-40B4-BE49-F238E27FC236}">
                <a16:creationId xmlns:a16="http://schemas.microsoft.com/office/drawing/2014/main" id="{E82A8CD3-C18D-F937-BB7E-08CAF164D035}"/>
              </a:ext>
            </a:extLst>
          </p:cNvPr>
          <p:cNvSpPr txBox="1"/>
          <p:nvPr/>
        </p:nvSpPr>
        <p:spPr>
          <a:xfrm>
            <a:off x="5166117" y="1671383"/>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9" name="TextBox 38">
            <a:extLst>
              <a:ext uri="{FF2B5EF4-FFF2-40B4-BE49-F238E27FC236}">
                <a16:creationId xmlns:a16="http://schemas.microsoft.com/office/drawing/2014/main" id="{ACC83D25-E98E-56FB-DB73-A56C480DCA90}"/>
              </a:ext>
            </a:extLst>
          </p:cNvPr>
          <p:cNvSpPr txBox="1"/>
          <p:nvPr/>
        </p:nvSpPr>
        <p:spPr>
          <a:xfrm>
            <a:off x="5059286" y="3205463"/>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cxnSp>
        <p:nvCxnSpPr>
          <p:cNvPr id="61" name="Straight Connector 60">
            <a:extLst>
              <a:ext uri="{FF2B5EF4-FFF2-40B4-BE49-F238E27FC236}">
                <a16:creationId xmlns:a16="http://schemas.microsoft.com/office/drawing/2014/main" id="{46054DDE-17D0-B7F0-EA16-E61EAFBF537F}"/>
              </a:ext>
            </a:extLst>
          </p:cNvPr>
          <p:cNvCxnSpPr>
            <a:cxnSpLocks/>
          </p:cNvCxnSpPr>
          <p:nvPr/>
        </p:nvCxnSpPr>
        <p:spPr>
          <a:xfrm flipV="1">
            <a:off x="5508866" y="2008578"/>
            <a:ext cx="1111197" cy="11951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48A877B-8D88-FFE8-192D-A4C015E5A476}"/>
              </a:ext>
            </a:extLst>
          </p:cNvPr>
          <p:cNvCxnSpPr>
            <a:cxnSpLocks/>
          </p:cNvCxnSpPr>
          <p:nvPr/>
        </p:nvCxnSpPr>
        <p:spPr>
          <a:xfrm flipH="1" flipV="1">
            <a:off x="4378995" y="1994606"/>
            <a:ext cx="1099960" cy="118270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id="{BEBB2713-E96A-87E2-98CB-7F406B75FB35}"/>
              </a:ext>
            </a:extLst>
          </p:cNvPr>
          <p:cNvSpPr/>
          <p:nvPr/>
        </p:nvSpPr>
        <p:spPr>
          <a:xfrm>
            <a:off x="5465874" y="3165911"/>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01F42A54-00CE-660B-79BC-864832E499AD}"/>
              </a:ext>
            </a:extLst>
          </p:cNvPr>
          <p:cNvSpPr txBox="1"/>
          <p:nvPr/>
        </p:nvSpPr>
        <p:spPr>
          <a:xfrm>
            <a:off x="4982950" y="3575175"/>
            <a:ext cx="100817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1.4 </a:t>
            </a:r>
            <a:endParaRPr lang="vi-VN" dirty="0">
              <a:solidFill>
                <a:srgbClr val="FFC000"/>
              </a:solidFill>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680B334-0D2D-7666-3B09-50AFB610F30B}"/>
                  </a:ext>
                </a:extLst>
              </p:cNvPr>
              <p:cNvSpPr txBox="1"/>
              <p:nvPr/>
            </p:nvSpPr>
            <p:spPr>
              <a:xfrm>
                <a:off x="5384001" y="1804112"/>
                <a:ext cx="139510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12E0F6"/>
                          </a:solidFill>
                          <a:latin typeface="Cambria Math" panose="02040503050406030204" pitchFamily="18" charset="0"/>
                          <a:ea typeface="Calibri" panose="020F0502020204030204" pitchFamily="34" charset="0"/>
                          <a:cs typeface="Times New Roman" panose="02020603050405020304" pitchFamily="18" charset="0"/>
                        </a:rPr>
                        <m:t>𝑦</m:t>
                      </m:r>
                      <m:r>
                        <a:rPr lang="en-US" sz="2000" i="1" smtClean="0">
                          <a:solidFill>
                            <a:srgbClr val="12E0F6"/>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smtClean="0">
                              <a:solidFill>
                                <a:srgbClr val="12E0F6"/>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0" i="1" smtClean="0">
                              <a:solidFill>
                                <a:srgbClr val="12E0F6"/>
                              </a:solidFill>
                              <a:latin typeface="Cambria Math" panose="02040503050406030204" pitchFamily="18" charset="0"/>
                              <a:ea typeface="Calibri" panose="020F0502020204030204" pitchFamily="34" charset="0"/>
                              <a:cs typeface="Times New Roman" panose="02020603050405020304" pitchFamily="18" charset="0"/>
                            </a:rPr>
                            <m:t>𝑥</m:t>
                          </m:r>
                        </m:e>
                      </m:d>
                    </m:oMath>
                  </m:oMathPara>
                </a14:m>
                <a:endParaRPr lang="vi-VN" sz="2000" dirty="0">
                  <a:solidFill>
                    <a:srgbClr val="12E0F6"/>
                  </a:solidFill>
                </a:endParaRPr>
              </a:p>
            </p:txBody>
          </p:sp>
        </mc:Choice>
        <mc:Fallback xmlns="">
          <p:sp>
            <p:nvSpPr>
              <p:cNvPr id="72" name="TextBox 71">
                <a:extLst>
                  <a:ext uri="{FF2B5EF4-FFF2-40B4-BE49-F238E27FC236}">
                    <a16:creationId xmlns:a16="http://schemas.microsoft.com/office/drawing/2014/main" id="{9680B334-0D2D-7666-3B09-50AFB610F30B}"/>
                  </a:ext>
                </a:extLst>
              </p:cNvPr>
              <p:cNvSpPr txBox="1">
                <a:spLocks noRot="1" noChangeAspect="1" noMove="1" noResize="1" noEditPoints="1" noAdjustHandles="1" noChangeArrowheads="1" noChangeShapeType="1" noTextEdit="1"/>
              </p:cNvSpPr>
              <p:nvPr/>
            </p:nvSpPr>
            <p:spPr>
              <a:xfrm>
                <a:off x="5384001" y="1804112"/>
                <a:ext cx="1395103" cy="400110"/>
              </a:xfrm>
              <a:prstGeom prst="rect">
                <a:avLst/>
              </a:prstGeom>
              <a:blipFill>
                <a:blip r:embed="rId2"/>
                <a:stretch>
                  <a:fillRect b="-9091"/>
                </a:stretch>
              </a:blipFill>
            </p:spPr>
            <p:txBody>
              <a:bodyPr/>
              <a:lstStyle/>
              <a:p>
                <a:r>
                  <a:rPr lang="vi-VN">
                    <a:noFill/>
                  </a:rPr>
                  <a:t> </a:t>
                </a:r>
              </a:p>
            </p:txBody>
          </p:sp>
        </mc:Fallback>
      </mc:AlternateContent>
      <p:sp>
        <p:nvSpPr>
          <p:cNvPr id="74" name="TextBox 73">
            <a:extLst>
              <a:ext uri="{FF2B5EF4-FFF2-40B4-BE49-F238E27FC236}">
                <a16:creationId xmlns:a16="http://schemas.microsoft.com/office/drawing/2014/main" id="{D9210475-361E-F0B5-E336-4A8DD5D0D562}"/>
              </a:ext>
            </a:extLst>
          </p:cNvPr>
          <p:cNvSpPr txBox="1"/>
          <p:nvPr/>
        </p:nvSpPr>
        <p:spPr>
          <a:xfrm>
            <a:off x="177087" y="402844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F05A875-F38A-FF87-0219-BFA5D551C188}"/>
                  </a:ext>
                </a:extLst>
              </p:cNvPr>
              <p:cNvSpPr txBox="1"/>
              <p:nvPr/>
            </p:nvSpPr>
            <p:spPr>
              <a:xfrm>
                <a:off x="294390" y="4570143"/>
                <a:ext cx="6108700" cy="461665"/>
              </a:xfrm>
              <a:prstGeom prst="rect">
                <a:avLst/>
              </a:prstGeom>
              <a:noFill/>
            </p:spPr>
            <p:txBody>
              <a:bodyPr wrap="square">
                <a:spAutoFit/>
              </a:bodyPr>
              <a:lstStyle/>
              <a:p>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ℝ</m:t>
                    </m:r>
                  </m:oMath>
                </a14:m>
                <a:endParaRPr lang="vi-VN" sz="2400" dirty="0">
                  <a:solidFill>
                    <a:srgbClr val="12E0F6"/>
                  </a:solidFill>
                </a:endParaRPr>
              </a:p>
            </p:txBody>
          </p:sp>
        </mc:Choice>
        <mc:Fallback xmlns="">
          <p:sp>
            <p:nvSpPr>
              <p:cNvPr id="78" name="TextBox 77">
                <a:extLst>
                  <a:ext uri="{FF2B5EF4-FFF2-40B4-BE49-F238E27FC236}">
                    <a16:creationId xmlns:a16="http://schemas.microsoft.com/office/drawing/2014/main" id="{CF05A875-F38A-FF87-0219-BFA5D551C188}"/>
                  </a:ext>
                </a:extLst>
              </p:cNvPr>
              <p:cNvSpPr txBox="1">
                <a:spLocks noRot="1" noChangeAspect="1" noMove="1" noResize="1" noEditPoints="1" noAdjustHandles="1" noChangeArrowheads="1" noChangeShapeType="1" noTextEdit="1"/>
              </p:cNvSpPr>
              <p:nvPr/>
            </p:nvSpPr>
            <p:spPr>
              <a:xfrm>
                <a:off x="294390" y="4570143"/>
                <a:ext cx="6108700" cy="461665"/>
              </a:xfrm>
              <a:prstGeom prst="rect">
                <a:avLst/>
              </a:prstGeom>
              <a:blipFill>
                <a:blip r:embed="rId3"/>
                <a:stretch>
                  <a:fillRect l="-149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E25BE68-15C8-948C-3B5B-01A40C1EEA7E}"/>
                  </a:ext>
                </a:extLst>
              </p:cNvPr>
              <p:cNvSpPr txBox="1"/>
              <p:nvPr/>
            </p:nvSpPr>
            <p:spPr>
              <a:xfrm>
                <a:off x="285920" y="5037885"/>
                <a:ext cx="7479211"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Từ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suy</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 +</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2400" dirty="0">
                  <a:solidFill>
                    <a:srgbClr val="12E0F6"/>
                  </a:solidFill>
                </a:endParaRPr>
              </a:p>
            </p:txBody>
          </p:sp>
        </mc:Choice>
        <mc:Fallback xmlns="">
          <p:sp>
            <p:nvSpPr>
              <p:cNvPr id="81" name="TextBox 80">
                <a:extLst>
                  <a:ext uri="{FF2B5EF4-FFF2-40B4-BE49-F238E27FC236}">
                    <a16:creationId xmlns:a16="http://schemas.microsoft.com/office/drawing/2014/main" id="{7E25BE68-15C8-948C-3B5B-01A40C1EEA7E}"/>
                  </a:ext>
                </a:extLst>
              </p:cNvPr>
              <p:cNvSpPr txBox="1">
                <a:spLocks noRot="1" noChangeAspect="1" noMove="1" noResize="1" noEditPoints="1" noAdjustHandles="1" noChangeArrowheads="1" noChangeShapeType="1" noTextEdit="1"/>
              </p:cNvSpPr>
              <p:nvPr/>
            </p:nvSpPr>
            <p:spPr>
              <a:xfrm>
                <a:off x="285920" y="5037885"/>
                <a:ext cx="7479211" cy="461665"/>
              </a:xfrm>
              <a:prstGeom prst="rect">
                <a:avLst/>
              </a:prstGeom>
              <a:blipFill>
                <a:blip r:embed="rId4"/>
                <a:stretch>
                  <a:fillRect l="-130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F457FE08-1415-5C73-4C15-8707A7804785}"/>
                  </a:ext>
                </a:extLst>
              </p:cNvPr>
              <p:cNvSpPr txBox="1"/>
              <p:nvPr/>
            </p:nvSpPr>
            <p:spPr>
              <a:xfrm>
                <a:off x="2411524" y="5546778"/>
                <a:ext cx="6108700"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Hàm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ghịch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4" name="TextBox 83">
                <a:extLst>
                  <a:ext uri="{FF2B5EF4-FFF2-40B4-BE49-F238E27FC236}">
                    <a16:creationId xmlns:a16="http://schemas.microsoft.com/office/drawing/2014/main" id="{F457FE08-1415-5C73-4C15-8707A7804785}"/>
                  </a:ext>
                </a:extLst>
              </p:cNvPr>
              <p:cNvSpPr txBox="1">
                <a:spLocks noRot="1" noChangeAspect="1" noMove="1" noResize="1" noEditPoints="1" noAdjustHandles="1" noChangeArrowheads="1" noChangeShapeType="1" noTextEdit="1"/>
              </p:cNvSpPr>
              <p:nvPr/>
            </p:nvSpPr>
            <p:spPr>
              <a:xfrm>
                <a:off x="2411524" y="5546778"/>
                <a:ext cx="6108700" cy="461665"/>
              </a:xfrm>
              <a:prstGeom prst="rect">
                <a:avLst/>
              </a:prstGeom>
              <a:blipFill>
                <a:blip r:embed="rId5"/>
                <a:stretch>
                  <a:fillRect l="-1597" t="-10526"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C525F017-7019-B17F-AA07-10DD0779FDAF}"/>
              </a:ext>
            </a:extLst>
          </p:cNvPr>
          <p:cNvSpPr txBox="1"/>
          <p:nvPr/>
        </p:nvSpPr>
        <p:spPr>
          <a:xfrm>
            <a:off x="5610495" y="215494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25053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000"/>
                                        <p:tgtEl>
                                          <p:spTgt spid="84"/>
                                        </p:tgtEl>
                                      </p:cBhvr>
                                    </p:animEffect>
                                    <p:anim calcmode="lin" valueType="num">
                                      <p:cBhvr>
                                        <p:cTn id="22" dur="1000" fill="hold"/>
                                        <p:tgtEl>
                                          <p:spTgt spid="84"/>
                                        </p:tgtEl>
                                        <p:attrNameLst>
                                          <p:attrName>ppt_x</p:attrName>
                                        </p:attrNameLst>
                                      </p:cBhvr>
                                      <p:tavLst>
                                        <p:tav tm="0">
                                          <p:val>
                                            <p:strVal val="#ppt_x"/>
                                          </p:val>
                                        </p:tav>
                                        <p:tav tm="100000">
                                          <p:val>
                                            <p:strVal val="#ppt_x"/>
                                          </p:val>
                                        </p:tav>
                                      </p:tavLst>
                                    </p:anim>
                                    <p:anim calcmode="lin" valueType="num">
                                      <p:cBhvr>
                                        <p:cTn id="2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36CDD-17F2-97CD-83DE-A1A79B8FA609}"/>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E5B74EE7-2A65-749F-7AA8-D8CB238334D0}"/>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F644CC-91A7-0BAD-20DF-C95A39ECAC63}"/>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B0FBB30B-45CF-8FBF-2EF8-5B8D6684490A}"/>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B39312D-BDDC-492C-47C0-ADDFD0707D9E}"/>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7748895-289A-F75C-0054-A21F30B5389B}"/>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452729-5178-FECF-D803-9B2FC82A9F1D}"/>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8F765E-63F8-A97A-D5E6-0DF650489DAE}"/>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8860BC-3C35-BC1A-03A6-3B2AA9D9F21B}"/>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A77CBB48-7427-4AA9-102F-7CFF75A616AE}"/>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399904D0-BA3F-5DC3-0697-4A422A82B81B}"/>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20DF44C-5DDF-378C-D10D-A07A4C246C34}"/>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8615C1A3-4AC6-33EA-6776-36DF32953145}"/>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C9138D62-228E-A570-26D4-D4C71A9540E1}"/>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523BC91-5520-A078-989A-431D7988158A}"/>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EFECC5F1-047E-818F-F7F3-07D837335539}"/>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716E947A-2982-447F-7E02-8BE07541EE63}"/>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CE009E83-CDCA-D998-DB5E-8DFD4D252D3D}"/>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9864AE5F-5348-D9B4-5461-9E5AE8225939}"/>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F3D30F0-11FA-F2D5-1ADB-AA3D0B7C34A9}"/>
                  </a:ext>
                </a:extLst>
              </p:cNvPr>
              <p:cNvSpPr txBox="1"/>
              <p:nvPr/>
            </p:nvSpPr>
            <p:spPr>
              <a:xfrm>
                <a:off x="294390" y="1846526"/>
                <a:ext cx="3119370" cy="1938992"/>
              </a:xfrm>
              <a:prstGeom prst="rect">
                <a:avLst/>
              </a:prstGeom>
              <a:noFill/>
            </p:spPr>
            <p:txBody>
              <a:bodyPr wrap="square">
                <a:spAutoFit/>
              </a:bodyPr>
              <a:lstStyle/>
              <a:p>
                <a:pPr algn="just"/>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Luyện </a:t>
                </a:r>
                <a:r>
                  <a:rPr lang="en-US" sz="2400"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1.</a:t>
                </a:r>
                <a:r>
                  <a:rPr lang="en-US" sz="24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1.5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𝑦</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Hãy</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tìm</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nghịch</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DF3D30F0-11FA-F2D5-1ADB-AA3D0B7C34A9}"/>
                  </a:ext>
                </a:extLst>
              </p:cNvPr>
              <p:cNvSpPr txBox="1">
                <a:spLocks noRot="1" noChangeAspect="1" noMove="1" noResize="1" noEditPoints="1" noAdjustHandles="1" noChangeArrowheads="1" noChangeShapeType="1" noTextEdit="1"/>
              </p:cNvSpPr>
              <p:nvPr/>
            </p:nvSpPr>
            <p:spPr>
              <a:xfrm>
                <a:off x="294390" y="1846526"/>
                <a:ext cx="3119370" cy="1938992"/>
              </a:xfrm>
              <a:prstGeom prst="rect">
                <a:avLst/>
              </a:prstGeom>
              <a:blipFill>
                <a:blip r:embed="rId2"/>
                <a:stretch>
                  <a:fillRect l="-2930" t="-2516" r="-3125" b="-6289"/>
                </a:stretch>
              </a:blipFill>
            </p:spPr>
            <p:txBody>
              <a:bodyPr/>
              <a:lstStyle/>
              <a:p>
                <a:r>
                  <a:rPr lang="vi-VN">
                    <a:noFill/>
                  </a:rPr>
                  <a:t> </a:t>
                </a:r>
              </a:p>
            </p:txBody>
          </p:sp>
        </mc:Fallback>
      </mc:AlternateContent>
      <p:sp>
        <p:nvSpPr>
          <p:cNvPr id="23" name="Rectangle: Rounded Corners 22">
            <a:extLst>
              <a:ext uri="{FF2B5EF4-FFF2-40B4-BE49-F238E27FC236}">
                <a16:creationId xmlns:a16="http://schemas.microsoft.com/office/drawing/2014/main" id="{1AB89777-3B86-2F7B-2284-7BAC7AFF95FF}"/>
              </a:ext>
            </a:extLst>
          </p:cNvPr>
          <p:cNvSpPr/>
          <p:nvPr/>
        </p:nvSpPr>
        <p:spPr>
          <a:xfrm>
            <a:off x="177087" y="1796124"/>
            <a:ext cx="6279593" cy="281743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B4E1A9EE-52C2-867F-256D-E15CE208A4C6}"/>
              </a:ext>
            </a:extLst>
          </p:cNvPr>
          <p:cNvCxnSpPr>
            <a:cxnSpLocks/>
          </p:cNvCxnSpPr>
          <p:nvPr/>
        </p:nvCxnSpPr>
        <p:spPr>
          <a:xfrm flipV="1">
            <a:off x="4663907" y="2005085"/>
            <a:ext cx="0" cy="215797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312B039-C6C1-A7E7-2E1E-F38E2B8581EC}"/>
              </a:ext>
            </a:extLst>
          </p:cNvPr>
          <p:cNvCxnSpPr>
            <a:cxnSpLocks/>
          </p:cNvCxnSpPr>
          <p:nvPr/>
        </p:nvCxnSpPr>
        <p:spPr>
          <a:xfrm>
            <a:off x="3642360" y="3154680"/>
            <a:ext cx="246888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90D4DE4-3A23-8C91-58B7-7AB646740844}"/>
              </a:ext>
            </a:extLst>
          </p:cNvPr>
          <p:cNvSpPr txBox="1"/>
          <p:nvPr/>
        </p:nvSpPr>
        <p:spPr>
          <a:xfrm>
            <a:off x="5914483" y="308407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3" name="TextBox 42">
            <a:extLst>
              <a:ext uri="{FF2B5EF4-FFF2-40B4-BE49-F238E27FC236}">
                <a16:creationId xmlns:a16="http://schemas.microsoft.com/office/drawing/2014/main" id="{BD8D7243-A70B-8B6C-DA0F-9F27603A26C4}"/>
              </a:ext>
            </a:extLst>
          </p:cNvPr>
          <p:cNvSpPr txBox="1"/>
          <p:nvPr/>
        </p:nvSpPr>
        <p:spPr>
          <a:xfrm>
            <a:off x="4735093" y="1782773"/>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4" name="TextBox 43">
            <a:extLst>
              <a:ext uri="{FF2B5EF4-FFF2-40B4-BE49-F238E27FC236}">
                <a16:creationId xmlns:a16="http://schemas.microsoft.com/office/drawing/2014/main" id="{C1880E99-FF8C-8B6C-0E94-5B48802A9602}"/>
              </a:ext>
            </a:extLst>
          </p:cNvPr>
          <p:cNvSpPr txBox="1"/>
          <p:nvPr/>
        </p:nvSpPr>
        <p:spPr>
          <a:xfrm>
            <a:off x="4347528" y="3084072"/>
            <a:ext cx="40748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p>
        </p:txBody>
      </p:sp>
      <p:sp>
        <p:nvSpPr>
          <p:cNvPr id="45" name="TextBox 44">
            <a:extLst>
              <a:ext uri="{FF2B5EF4-FFF2-40B4-BE49-F238E27FC236}">
                <a16:creationId xmlns:a16="http://schemas.microsoft.com/office/drawing/2014/main" id="{253198BA-B2AF-C665-7527-05EA22C62C07}"/>
              </a:ext>
            </a:extLst>
          </p:cNvPr>
          <p:cNvSpPr txBox="1"/>
          <p:nvPr/>
        </p:nvSpPr>
        <p:spPr>
          <a:xfrm>
            <a:off x="4229100" y="4218935"/>
            <a:ext cx="100817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1.5 </a:t>
            </a:r>
            <a:endParaRPr lang="vi-VN" dirty="0">
              <a:solidFill>
                <a:srgbClr val="FFC000"/>
              </a:solidFill>
            </a:endParaRPr>
          </a:p>
        </p:txBody>
      </p:sp>
      <p:cxnSp>
        <p:nvCxnSpPr>
          <p:cNvPr id="48" name="Straight Connector 47">
            <a:extLst>
              <a:ext uri="{FF2B5EF4-FFF2-40B4-BE49-F238E27FC236}">
                <a16:creationId xmlns:a16="http://schemas.microsoft.com/office/drawing/2014/main" id="{0834EFF5-3EB1-1044-184B-6782D23FB110}"/>
              </a:ext>
            </a:extLst>
          </p:cNvPr>
          <p:cNvCxnSpPr>
            <a:cxnSpLocks/>
          </p:cNvCxnSpPr>
          <p:nvPr/>
        </p:nvCxnSpPr>
        <p:spPr>
          <a:xfrm flipV="1">
            <a:off x="5483030" y="308407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B19713-682D-38D1-3511-9264CFB27822}"/>
              </a:ext>
            </a:extLst>
          </p:cNvPr>
          <p:cNvCxnSpPr>
            <a:cxnSpLocks/>
          </p:cNvCxnSpPr>
          <p:nvPr/>
        </p:nvCxnSpPr>
        <p:spPr>
          <a:xfrm flipV="1">
            <a:off x="4241690" y="3093769"/>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361894F-840B-2AE3-E01F-7E73CE4A5A5F}"/>
              </a:ext>
            </a:extLst>
          </p:cNvPr>
          <p:cNvCxnSpPr>
            <a:cxnSpLocks/>
          </p:cNvCxnSpPr>
          <p:nvPr/>
        </p:nvCxnSpPr>
        <p:spPr>
          <a:xfrm flipV="1">
            <a:off x="5072502" y="307835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6D062F1-1FF5-86C1-30D7-914B571D8933}"/>
              </a:ext>
            </a:extLst>
          </p:cNvPr>
          <p:cNvCxnSpPr>
            <a:cxnSpLocks/>
          </p:cNvCxnSpPr>
          <p:nvPr/>
        </p:nvCxnSpPr>
        <p:spPr>
          <a:xfrm flipV="1">
            <a:off x="3820935" y="3085442"/>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A554D2D-E115-7A99-6289-E87018097540}"/>
              </a:ext>
            </a:extLst>
          </p:cNvPr>
          <p:cNvCxnSpPr>
            <a:cxnSpLocks/>
          </p:cNvCxnSpPr>
          <p:nvPr/>
        </p:nvCxnSpPr>
        <p:spPr>
          <a:xfrm flipH="1">
            <a:off x="4609623" y="2746297"/>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28641A-BAFC-FBDE-5CE8-15B183D44FB6}"/>
              </a:ext>
            </a:extLst>
          </p:cNvPr>
          <p:cNvCxnSpPr>
            <a:cxnSpLocks/>
          </p:cNvCxnSpPr>
          <p:nvPr/>
        </p:nvCxnSpPr>
        <p:spPr>
          <a:xfrm flipH="1">
            <a:off x="4609623" y="2315569"/>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18387B5-1DAE-B248-CA5A-8B9EE55C1227}"/>
              </a:ext>
            </a:extLst>
          </p:cNvPr>
          <p:cNvCxnSpPr>
            <a:cxnSpLocks/>
          </p:cNvCxnSpPr>
          <p:nvPr/>
        </p:nvCxnSpPr>
        <p:spPr>
          <a:xfrm flipH="1">
            <a:off x="4609623" y="2755441"/>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A0D3C78-223B-D2F9-C0F1-F9BC1EA9B279}"/>
              </a:ext>
            </a:extLst>
          </p:cNvPr>
          <p:cNvCxnSpPr>
            <a:cxnSpLocks/>
          </p:cNvCxnSpPr>
          <p:nvPr/>
        </p:nvCxnSpPr>
        <p:spPr>
          <a:xfrm flipH="1">
            <a:off x="4609623" y="3548917"/>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3C82C98-3AE9-F73C-A698-715D33876FD9}"/>
              </a:ext>
            </a:extLst>
          </p:cNvPr>
          <p:cNvCxnSpPr>
            <a:cxnSpLocks/>
          </p:cNvCxnSpPr>
          <p:nvPr/>
        </p:nvCxnSpPr>
        <p:spPr>
          <a:xfrm flipH="1">
            <a:off x="4609623" y="3991476"/>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3FD4947-AAE0-5B54-013A-8F900D97EE71}"/>
              </a:ext>
            </a:extLst>
          </p:cNvPr>
          <p:cNvCxnSpPr>
            <a:cxnSpLocks/>
          </p:cNvCxnSpPr>
          <p:nvPr/>
        </p:nvCxnSpPr>
        <p:spPr>
          <a:xfrm flipH="1" flipV="1">
            <a:off x="5481788" y="3278423"/>
            <a:ext cx="11527" cy="73258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2ECD5-CB56-7A56-18A1-76947EB0FCCB}"/>
              </a:ext>
            </a:extLst>
          </p:cNvPr>
          <p:cNvCxnSpPr>
            <a:cxnSpLocks/>
          </p:cNvCxnSpPr>
          <p:nvPr/>
        </p:nvCxnSpPr>
        <p:spPr>
          <a:xfrm flipH="1" flipV="1">
            <a:off x="4761879" y="3991476"/>
            <a:ext cx="744206" cy="394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915E1C7-3B99-10C6-A0F1-9161B1B9DC63}"/>
              </a:ext>
            </a:extLst>
          </p:cNvPr>
          <p:cNvSpPr txBox="1"/>
          <p:nvPr/>
        </p:nvSpPr>
        <p:spPr>
          <a:xfrm>
            <a:off x="4822590" y="313023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1" name="TextBox 70">
            <a:extLst>
              <a:ext uri="{FF2B5EF4-FFF2-40B4-BE49-F238E27FC236}">
                <a16:creationId xmlns:a16="http://schemas.microsoft.com/office/drawing/2014/main" id="{ABC03A18-C370-C7F8-DD3D-C225F109098A}"/>
              </a:ext>
            </a:extLst>
          </p:cNvPr>
          <p:cNvSpPr txBox="1"/>
          <p:nvPr/>
        </p:nvSpPr>
        <p:spPr>
          <a:xfrm>
            <a:off x="4318685" y="3369253"/>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2" name="TextBox 71">
            <a:extLst>
              <a:ext uri="{FF2B5EF4-FFF2-40B4-BE49-F238E27FC236}">
                <a16:creationId xmlns:a16="http://schemas.microsoft.com/office/drawing/2014/main" id="{D789173D-5A2B-BD3C-0452-37EECF99E763}"/>
              </a:ext>
            </a:extLst>
          </p:cNvPr>
          <p:cNvSpPr txBox="1"/>
          <p:nvPr/>
        </p:nvSpPr>
        <p:spPr>
          <a:xfrm>
            <a:off x="4383016" y="255305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3" name="TextBox 72">
            <a:extLst>
              <a:ext uri="{FF2B5EF4-FFF2-40B4-BE49-F238E27FC236}">
                <a16:creationId xmlns:a16="http://schemas.microsoft.com/office/drawing/2014/main" id="{617106AB-9BE4-B6BF-968C-3F5B71538D49}"/>
              </a:ext>
            </a:extLst>
          </p:cNvPr>
          <p:cNvSpPr txBox="1"/>
          <p:nvPr/>
        </p:nvSpPr>
        <p:spPr>
          <a:xfrm>
            <a:off x="3989988" y="319895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4" name="TextBox 73">
            <a:extLst>
              <a:ext uri="{FF2B5EF4-FFF2-40B4-BE49-F238E27FC236}">
                <a16:creationId xmlns:a16="http://schemas.microsoft.com/office/drawing/2014/main" id="{B6B785B8-C045-FB4E-AC60-4239F143C13E}"/>
              </a:ext>
            </a:extLst>
          </p:cNvPr>
          <p:cNvSpPr txBox="1"/>
          <p:nvPr/>
        </p:nvSpPr>
        <p:spPr>
          <a:xfrm>
            <a:off x="5444440" y="311485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6" name="TextBox 75">
            <a:extLst>
              <a:ext uri="{FF2B5EF4-FFF2-40B4-BE49-F238E27FC236}">
                <a16:creationId xmlns:a16="http://schemas.microsoft.com/office/drawing/2014/main" id="{ACAB0641-D7A3-AADC-8CBE-F9F6E6BACE2C}"/>
              </a:ext>
            </a:extLst>
          </p:cNvPr>
          <p:cNvSpPr txBox="1"/>
          <p:nvPr/>
        </p:nvSpPr>
        <p:spPr>
          <a:xfrm>
            <a:off x="4281881" y="377915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7" name="TextBox 76">
            <a:extLst>
              <a:ext uri="{FF2B5EF4-FFF2-40B4-BE49-F238E27FC236}">
                <a16:creationId xmlns:a16="http://schemas.microsoft.com/office/drawing/2014/main" id="{A1390C35-731D-3108-212B-34E786EE6648}"/>
              </a:ext>
            </a:extLst>
          </p:cNvPr>
          <p:cNvSpPr txBox="1"/>
          <p:nvPr/>
        </p:nvSpPr>
        <p:spPr>
          <a:xfrm>
            <a:off x="3629191" y="319895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9" name="TextBox 78">
            <a:extLst>
              <a:ext uri="{FF2B5EF4-FFF2-40B4-BE49-F238E27FC236}">
                <a16:creationId xmlns:a16="http://schemas.microsoft.com/office/drawing/2014/main" id="{E5EAB441-EBD9-ECA5-BD8A-92BCB6DBDCE6}"/>
              </a:ext>
            </a:extLst>
          </p:cNvPr>
          <p:cNvSpPr txBox="1"/>
          <p:nvPr/>
        </p:nvSpPr>
        <p:spPr>
          <a:xfrm>
            <a:off x="4358825" y="2064982"/>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0" name="Flowchart: Connector 79">
            <a:extLst>
              <a:ext uri="{FF2B5EF4-FFF2-40B4-BE49-F238E27FC236}">
                <a16:creationId xmlns:a16="http://schemas.microsoft.com/office/drawing/2014/main" id="{F9585C52-A33F-5301-5EDA-511088FB8BC2}"/>
              </a:ext>
            </a:extLst>
          </p:cNvPr>
          <p:cNvSpPr/>
          <p:nvPr/>
        </p:nvSpPr>
        <p:spPr>
          <a:xfrm>
            <a:off x="4623632" y="3112916"/>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72603F4-6D9F-44CE-2676-13FFA9FAEDC3}"/>
              </a:ext>
            </a:extLst>
          </p:cNvPr>
          <p:cNvSpPr/>
          <p:nvPr/>
        </p:nvSpPr>
        <p:spPr>
          <a:xfrm>
            <a:off x="4229100" y="2181860"/>
            <a:ext cx="1684020" cy="1981200"/>
          </a:xfrm>
          <a:custGeom>
            <a:avLst/>
            <a:gdLst>
              <a:gd name="connsiteX0" fmla="*/ 0 w 1684020"/>
              <a:gd name="connsiteY0" fmla="*/ 1981200 h 1981200"/>
              <a:gd name="connsiteX1" fmla="*/ 43180 w 1684020"/>
              <a:gd name="connsiteY1" fmla="*/ 1506220 h 1981200"/>
              <a:gd name="connsiteX2" fmla="*/ 109220 w 1684020"/>
              <a:gd name="connsiteY2" fmla="*/ 1049020 h 1981200"/>
              <a:gd name="connsiteX3" fmla="*/ 198120 w 1684020"/>
              <a:gd name="connsiteY3" fmla="*/ 586740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52705 w 1684020"/>
              <a:gd name="connsiteY1" fmla="*/ 1504315 h 1981200"/>
              <a:gd name="connsiteX2" fmla="*/ 109220 w 1684020"/>
              <a:gd name="connsiteY2" fmla="*/ 1049020 h 1981200"/>
              <a:gd name="connsiteX3" fmla="*/ 198120 w 1684020"/>
              <a:gd name="connsiteY3" fmla="*/ 586740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39370 w 1684020"/>
              <a:gd name="connsiteY1" fmla="*/ 1508125 h 1981200"/>
              <a:gd name="connsiteX2" fmla="*/ 109220 w 1684020"/>
              <a:gd name="connsiteY2" fmla="*/ 1049020 h 1981200"/>
              <a:gd name="connsiteX3" fmla="*/ 198120 w 1684020"/>
              <a:gd name="connsiteY3" fmla="*/ 586740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8120 w 1684020"/>
              <a:gd name="connsiteY3" fmla="*/ 586740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0180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2560 h 1981200"/>
              <a:gd name="connsiteX8" fmla="*/ 568960 w 1684020"/>
              <a:gd name="connsiteY8" fmla="*/ 22352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2560 h 1981200"/>
              <a:gd name="connsiteX8" fmla="*/ 572770 w 1684020"/>
              <a:gd name="connsiteY8" fmla="*/ 240665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3990 h 1981200"/>
              <a:gd name="connsiteX8" fmla="*/ 572770 w 1684020"/>
              <a:gd name="connsiteY8" fmla="*/ 240665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0655 h 1981200"/>
              <a:gd name="connsiteX8" fmla="*/ 572770 w 1684020"/>
              <a:gd name="connsiteY8" fmla="*/ 240665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0655 h 1981200"/>
              <a:gd name="connsiteX8" fmla="*/ 572770 w 1684020"/>
              <a:gd name="connsiteY8" fmla="*/ 254000 h 1981200"/>
              <a:gd name="connsiteX9" fmla="*/ 647700 w 1684020"/>
              <a:gd name="connsiteY9" fmla="*/ 401320 h 1981200"/>
              <a:gd name="connsiteX10" fmla="*/ 939800 w 1684020"/>
              <a:gd name="connsiteY10" fmla="*/ 1262380 h 1981200"/>
              <a:gd name="connsiteX11" fmla="*/ 1143000 w 1684020"/>
              <a:gd name="connsiteY11" fmla="*/ 1734820 h 1981200"/>
              <a:gd name="connsiteX12" fmla="*/ 1275080 w 1684020"/>
              <a:gd name="connsiteY12" fmla="*/ 1805940 h 1981200"/>
              <a:gd name="connsiteX13" fmla="*/ 1374140 w 1684020"/>
              <a:gd name="connsiteY13" fmla="*/ 1742440 h 1981200"/>
              <a:gd name="connsiteX14" fmla="*/ 1498600 w 1684020"/>
              <a:gd name="connsiteY14" fmla="*/ 1402080 h 1981200"/>
              <a:gd name="connsiteX15" fmla="*/ 1605280 w 1684020"/>
              <a:gd name="connsiteY15" fmla="*/ 828040 h 1981200"/>
              <a:gd name="connsiteX16" fmla="*/ 1684020 w 1684020"/>
              <a:gd name="connsiteY16"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0655 h 1981200"/>
              <a:gd name="connsiteX8" fmla="*/ 572770 w 1684020"/>
              <a:gd name="connsiteY8" fmla="*/ 254000 h 1981200"/>
              <a:gd name="connsiteX9" fmla="*/ 647700 w 1684020"/>
              <a:gd name="connsiteY9" fmla="*/ 40132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05940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66370 h 1981200"/>
              <a:gd name="connsiteX8" fmla="*/ 572770 w 1684020"/>
              <a:gd name="connsiteY8" fmla="*/ 254000 h 1981200"/>
              <a:gd name="connsiteX9" fmla="*/ 647700 w 1684020"/>
              <a:gd name="connsiteY9" fmla="*/ 40132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05940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47700 w 1684020"/>
              <a:gd name="connsiteY9" fmla="*/ 40132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05940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05940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11655 h 1981200"/>
              <a:gd name="connsiteX14" fmla="*/ 1374140 w 1684020"/>
              <a:gd name="connsiteY14" fmla="*/ 1742440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275080 w 1684020"/>
              <a:gd name="connsiteY13" fmla="*/ 1811655 h 1981200"/>
              <a:gd name="connsiteX14" fmla="*/ 1377950 w 1684020"/>
              <a:gd name="connsiteY14" fmla="*/ 1725295 h 1981200"/>
              <a:gd name="connsiteX15" fmla="*/ 1498600 w 1684020"/>
              <a:gd name="connsiteY15" fmla="*/ 1402080 h 1981200"/>
              <a:gd name="connsiteX16" fmla="*/ 1605280 w 1684020"/>
              <a:gd name="connsiteY16" fmla="*/ 828040 h 1981200"/>
              <a:gd name="connsiteX17" fmla="*/ 1684020 w 1684020"/>
              <a:gd name="connsiteY17"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143000 w 1684020"/>
              <a:gd name="connsiteY12" fmla="*/ 17348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8600 w 1684020"/>
              <a:gd name="connsiteY16" fmla="*/ 1402080 h 1981200"/>
              <a:gd name="connsiteX17" fmla="*/ 1605280 w 1684020"/>
              <a:gd name="connsiteY17" fmla="*/ 82804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8600 w 1684020"/>
              <a:gd name="connsiteY16" fmla="*/ 1402080 h 1981200"/>
              <a:gd name="connsiteX17" fmla="*/ 1605280 w 1684020"/>
              <a:gd name="connsiteY17" fmla="*/ 82804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2885 w 1684020"/>
              <a:gd name="connsiteY16" fmla="*/ 1388745 h 1981200"/>
              <a:gd name="connsiteX17" fmla="*/ 1605280 w 1684020"/>
              <a:gd name="connsiteY17" fmla="*/ 82804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5760 w 1684020"/>
              <a:gd name="connsiteY5" fmla="*/ 179705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5620 w 1684020"/>
              <a:gd name="connsiteY7" fmla="*/ 177800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5080 w 1684020"/>
              <a:gd name="connsiteY14" fmla="*/ 1811655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78890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40 w 1684020"/>
              <a:gd name="connsiteY13" fmla="*/ 1790065 h 1981200"/>
              <a:gd name="connsiteX14" fmla="*/ 1285558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9197 w 1684020"/>
              <a:gd name="connsiteY13" fmla="*/ 1788160 h 1981200"/>
              <a:gd name="connsiteX14" fmla="*/ 1285558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39 w 1684020"/>
              <a:gd name="connsiteY13" fmla="*/ 1780540 h 1981200"/>
              <a:gd name="connsiteX14" fmla="*/ 1285558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39 w 1684020"/>
              <a:gd name="connsiteY13" fmla="*/ 1780540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39 w 1684020"/>
              <a:gd name="connsiteY13" fmla="*/ 1780540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6339 w 1684020"/>
              <a:gd name="connsiteY13" fmla="*/ 1780540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89672 w 1684020"/>
              <a:gd name="connsiteY13" fmla="*/ 1773873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89672 w 1684020"/>
              <a:gd name="connsiteY13" fmla="*/ 1771016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2529 w 1684020"/>
              <a:gd name="connsiteY13" fmla="*/ 1775779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193481 w 1684020"/>
              <a:gd name="connsiteY13" fmla="*/ 1778636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203006 w 1684020"/>
              <a:gd name="connsiteY13" fmla="*/ 1784351 h 1981200"/>
              <a:gd name="connsiteX14" fmla="*/ 1272223 w 1684020"/>
              <a:gd name="connsiteY14" fmla="*/ 1814513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203006 w 1684020"/>
              <a:gd name="connsiteY13" fmla="*/ 1784351 h 1981200"/>
              <a:gd name="connsiteX14" fmla="*/ 1276985 w 1684020"/>
              <a:gd name="connsiteY14" fmla="*/ 1813561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 name="connsiteX0" fmla="*/ 0 w 1684020"/>
              <a:gd name="connsiteY0" fmla="*/ 1981200 h 1981200"/>
              <a:gd name="connsiteX1" fmla="*/ 45085 w 1684020"/>
              <a:gd name="connsiteY1" fmla="*/ 1511935 h 1981200"/>
              <a:gd name="connsiteX2" fmla="*/ 109220 w 1684020"/>
              <a:gd name="connsiteY2" fmla="*/ 1049020 h 1981200"/>
              <a:gd name="connsiteX3" fmla="*/ 194310 w 1684020"/>
              <a:gd name="connsiteY3" fmla="*/ 603885 h 1981200"/>
              <a:gd name="connsiteX4" fmla="*/ 289560 w 1684020"/>
              <a:gd name="connsiteY4" fmla="*/ 297180 h 1981200"/>
              <a:gd name="connsiteX5" fmla="*/ 360045 w 1684020"/>
              <a:gd name="connsiteY5" fmla="*/ 174942 h 1981200"/>
              <a:gd name="connsiteX6" fmla="*/ 436880 w 1684020"/>
              <a:gd name="connsiteY6" fmla="*/ 129540 h 1981200"/>
              <a:gd name="connsiteX7" fmla="*/ 519430 w 1684020"/>
              <a:gd name="connsiteY7" fmla="*/ 182562 h 1981200"/>
              <a:gd name="connsiteX8" fmla="*/ 572770 w 1684020"/>
              <a:gd name="connsiteY8" fmla="*/ 254000 h 1981200"/>
              <a:gd name="connsiteX9" fmla="*/ 651510 w 1684020"/>
              <a:gd name="connsiteY9" fmla="*/ 408940 h 1981200"/>
              <a:gd name="connsiteX10" fmla="*/ 790575 w 1684020"/>
              <a:gd name="connsiteY10" fmla="*/ 797560 h 1981200"/>
              <a:gd name="connsiteX11" fmla="*/ 939800 w 1684020"/>
              <a:gd name="connsiteY11" fmla="*/ 1262380 h 1981200"/>
              <a:gd name="connsiteX12" fmla="*/ 1085850 w 1684020"/>
              <a:gd name="connsiteY12" fmla="*/ 1620520 h 1981200"/>
              <a:gd name="connsiteX13" fmla="*/ 1203006 w 1684020"/>
              <a:gd name="connsiteY13" fmla="*/ 1784351 h 1981200"/>
              <a:gd name="connsiteX14" fmla="*/ 1276985 w 1684020"/>
              <a:gd name="connsiteY14" fmla="*/ 1813561 h 1981200"/>
              <a:gd name="connsiteX15" fmla="*/ 1377950 w 1684020"/>
              <a:gd name="connsiteY15" fmla="*/ 1725295 h 1981200"/>
              <a:gd name="connsiteX16" fmla="*/ 1492885 w 1684020"/>
              <a:gd name="connsiteY16" fmla="*/ 1388745 h 1981200"/>
              <a:gd name="connsiteX17" fmla="*/ 1601470 w 1684020"/>
              <a:gd name="connsiteY17" fmla="*/ 801370 h 1981200"/>
              <a:gd name="connsiteX18" fmla="*/ 1684020 w 1684020"/>
              <a:gd name="connsiteY1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020" h="1981200">
                <a:moveTo>
                  <a:pt x="0" y="1981200"/>
                </a:moveTo>
                <a:cubicBezTo>
                  <a:pt x="12488" y="1821391"/>
                  <a:pt x="26882" y="1667298"/>
                  <a:pt x="45085" y="1511935"/>
                </a:cubicBezTo>
                <a:cubicBezTo>
                  <a:pt x="63288" y="1356572"/>
                  <a:pt x="84349" y="1200362"/>
                  <a:pt x="109220" y="1049020"/>
                </a:cubicBezTo>
                <a:cubicBezTo>
                  <a:pt x="134091" y="897678"/>
                  <a:pt x="164253" y="729192"/>
                  <a:pt x="194310" y="603885"/>
                </a:cubicBezTo>
                <a:cubicBezTo>
                  <a:pt x="224367" y="478578"/>
                  <a:pt x="261938" y="368670"/>
                  <a:pt x="289560" y="297180"/>
                </a:cubicBezTo>
                <a:cubicBezTo>
                  <a:pt x="317182" y="225690"/>
                  <a:pt x="335492" y="202882"/>
                  <a:pt x="360045" y="174942"/>
                </a:cubicBezTo>
                <a:cubicBezTo>
                  <a:pt x="384598" y="147002"/>
                  <a:pt x="410316" y="128270"/>
                  <a:pt x="436880" y="129540"/>
                </a:cubicBezTo>
                <a:cubicBezTo>
                  <a:pt x="463444" y="130810"/>
                  <a:pt x="496782" y="161819"/>
                  <a:pt x="519430" y="182562"/>
                </a:cubicBezTo>
                <a:cubicBezTo>
                  <a:pt x="542078" y="203305"/>
                  <a:pt x="550757" y="216271"/>
                  <a:pt x="572770" y="254000"/>
                </a:cubicBezTo>
                <a:cubicBezTo>
                  <a:pt x="594783" y="291729"/>
                  <a:pt x="615209" y="318347"/>
                  <a:pt x="651510" y="408940"/>
                </a:cubicBezTo>
                <a:cubicBezTo>
                  <a:pt x="687811" y="499533"/>
                  <a:pt x="741892" y="654050"/>
                  <a:pt x="790575" y="797560"/>
                </a:cubicBezTo>
                <a:cubicBezTo>
                  <a:pt x="839258" y="941070"/>
                  <a:pt x="890588" y="1125220"/>
                  <a:pt x="939800" y="1262380"/>
                </a:cubicBezTo>
                <a:cubicBezTo>
                  <a:pt x="989012" y="1399540"/>
                  <a:pt x="1041982" y="1533525"/>
                  <a:pt x="1085850" y="1620520"/>
                </a:cubicBezTo>
                <a:cubicBezTo>
                  <a:pt x="1129718" y="1707515"/>
                  <a:pt x="1180993" y="1771545"/>
                  <a:pt x="1203006" y="1784351"/>
                </a:cubicBezTo>
                <a:cubicBezTo>
                  <a:pt x="1225971" y="1801920"/>
                  <a:pt x="1247828" y="1823404"/>
                  <a:pt x="1276985" y="1813561"/>
                </a:cubicBezTo>
                <a:cubicBezTo>
                  <a:pt x="1306142" y="1803718"/>
                  <a:pt x="1341967" y="1796098"/>
                  <a:pt x="1377950" y="1725295"/>
                </a:cubicBezTo>
                <a:cubicBezTo>
                  <a:pt x="1413933" y="1654492"/>
                  <a:pt x="1455632" y="1542733"/>
                  <a:pt x="1492885" y="1388745"/>
                </a:cubicBezTo>
                <a:cubicBezTo>
                  <a:pt x="1530138" y="1234757"/>
                  <a:pt x="1570567" y="1035050"/>
                  <a:pt x="1601470" y="801370"/>
                </a:cubicBezTo>
                <a:cubicBezTo>
                  <a:pt x="1632373" y="567690"/>
                  <a:pt x="1660101" y="297180"/>
                  <a:pt x="1684020" y="0"/>
                </a:cubicBezTo>
              </a:path>
            </a:pathLst>
          </a:custGeom>
          <a:noFill/>
          <a:ln w="38100">
            <a:solidFill>
              <a:srgbClr val="DF2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3" name="Flowchart: Connector 82">
            <a:extLst>
              <a:ext uri="{FF2B5EF4-FFF2-40B4-BE49-F238E27FC236}">
                <a16:creationId xmlns:a16="http://schemas.microsoft.com/office/drawing/2014/main" id="{E5E2DBF5-85F3-7277-092F-2570B17A7E42}"/>
              </a:ext>
            </a:extLst>
          </p:cNvPr>
          <p:cNvSpPr/>
          <p:nvPr/>
        </p:nvSpPr>
        <p:spPr>
          <a:xfrm>
            <a:off x="5450015" y="3951801"/>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a:extLst>
              <a:ext uri="{FF2B5EF4-FFF2-40B4-BE49-F238E27FC236}">
                <a16:creationId xmlns:a16="http://schemas.microsoft.com/office/drawing/2014/main" id="{3C3BC196-0D62-8C2D-CE52-8664BEC0D280}"/>
              </a:ext>
            </a:extLst>
          </p:cNvPr>
          <p:cNvSpPr/>
          <p:nvPr/>
        </p:nvSpPr>
        <p:spPr>
          <a:xfrm>
            <a:off x="4622596" y="227086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25BE314-FEFC-7B8D-45E0-30BFDCBFC337}"/>
              </a:ext>
            </a:extLst>
          </p:cNvPr>
          <p:cNvSpPr txBox="1"/>
          <p:nvPr/>
        </p:nvSpPr>
        <p:spPr>
          <a:xfrm>
            <a:off x="242838" y="462534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9106F70-37BF-CEC6-986C-CB4F6FC74A0E}"/>
                  </a:ext>
                </a:extLst>
              </p:cNvPr>
              <p:cNvSpPr txBox="1"/>
              <p:nvPr/>
            </p:nvSpPr>
            <p:spPr>
              <a:xfrm>
                <a:off x="360141" y="5167052"/>
                <a:ext cx="6108700" cy="461665"/>
              </a:xfrm>
              <a:prstGeom prst="rect">
                <a:avLst/>
              </a:prstGeom>
              <a:noFill/>
            </p:spPr>
            <p:txBody>
              <a:bodyPr wrap="square">
                <a:spAutoFit/>
              </a:bodyPr>
              <a:lstStyle/>
              <a:p>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Tập</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6" name="TextBox 85">
                <a:extLst>
                  <a:ext uri="{FF2B5EF4-FFF2-40B4-BE49-F238E27FC236}">
                    <a16:creationId xmlns:a16="http://schemas.microsoft.com/office/drawing/2014/main" id="{49106F70-37BF-CEC6-986C-CB4F6FC74A0E}"/>
                  </a:ext>
                </a:extLst>
              </p:cNvPr>
              <p:cNvSpPr txBox="1">
                <a:spLocks noRot="1" noChangeAspect="1" noMove="1" noResize="1" noEditPoints="1" noAdjustHandles="1" noChangeArrowheads="1" noChangeShapeType="1" noTextEdit="1"/>
              </p:cNvSpPr>
              <p:nvPr/>
            </p:nvSpPr>
            <p:spPr>
              <a:xfrm>
                <a:off x="360141" y="5167052"/>
                <a:ext cx="6108700" cy="461665"/>
              </a:xfrm>
              <a:prstGeom prst="rect">
                <a:avLst/>
              </a:prstGeom>
              <a:blipFill>
                <a:blip r:embed="rId3"/>
                <a:stretch>
                  <a:fillRect l="-149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0BCDAA9-50B2-A071-D213-756DA4AEE839}"/>
                  </a:ext>
                </a:extLst>
              </p:cNvPr>
              <p:cNvSpPr txBox="1"/>
              <p:nvPr/>
            </p:nvSpPr>
            <p:spPr>
              <a:xfrm>
                <a:off x="2516002" y="6048118"/>
                <a:ext cx="6108700"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Hàm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ghịch</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24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A0BCDAA9-50B2-A071-D213-756DA4AEE839}"/>
                  </a:ext>
                </a:extLst>
              </p:cNvPr>
              <p:cNvSpPr txBox="1">
                <a:spLocks noRot="1" noChangeAspect="1" noMove="1" noResize="1" noEditPoints="1" noAdjustHandles="1" noChangeArrowheads="1" noChangeShapeType="1" noTextEdit="1"/>
              </p:cNvSpPr>
              <p:nvPr/>
            </p:nvSpPr>
            <p:spPr>
              <a:xfrm>
                <a:off x="2516002" y="6048118"/>
                <a:ext cx="6108700" cy="461665"/>
              </a:xfrm>
              <a:prstGeom prst="rect">
                <a:avLst/>
              </a:prstGeom>
              <a:blipFill>
                <a:blip r:embed="rId4"/>
                <a:stretch>
                  <a:fillRect l="-15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CDB0DDF-0F55-B1D4-6D85-3B7CA607C64B}"/>
                  </a:ext>
                </a:extLst>
              </p:cNvPr>
              <p:cNvSpPr txBox="1"/>
              <p:nvPr/>
            </p:nvSpPr>
            <p:spPr>
              <a:xfrm>
                <a:off x="403771" y="5582550"/>
                <a:ext cx="9542869"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Từ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suy</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ra</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4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d>
                  </m:oMath>
                </a14:m>
                <a:r>
                  <a:rPr lang="en-US" sz="2400" dirty="0">
                    <a:solidFill>
                      <a:srgbClr val="12E0F6"/>
                    </a:solidFill>
                  </a:rPr>
                  <a:t> </a:t>
                </a:r>
                <a:r>
                  <a:rPr lang="en-US" sz="2400" dirty="0">
                    <a:solidFill>
                      <a:schemeClr val="bg1"/>
                    </a:solidFill>
                  </a:rPr>
                  <a:t>và</a:t>
                </a:r>
                <a:r>
                  <a:rPr lang="en-US" sz="2400" dirty="0">
                    <a:solidFill>
                      <a:srgbClr val="12E0F6"/>
                    </a:solidFill>
                  </a:rPr>
                  <a:t> </a:t>
                </a:r>
                <a14:m>
                  <m:oMath xmlns:m="http://schemas.openxmlformats.org/officeDocument/2006/math">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r>
                      <a:rPr lang="en-US" sz="24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2400" dirty="0">
                  <a:solidFill>
                    <a:srgbClr val="12E0F6"/>
                  </a:solidFill>
                </a:endParaRPr>
              </a:p>
            </p:txBody>
          </p:sp>
        </mc:Choice>
        <mc:Fallback xmlns="">
          <p:sp>
            <p:nvSpPr>
              <p:cNvPr id="88" name="TextBox 87">
                <a:extLst>
                  <a:ext uri="{FF2B5EF4-FFF2-40B4-BE49-F238E27FC236}">
                    <a16:creationId xmlns:a16="http://schemas.microsoft.com/office/drawing/2014/main" id="{ECDB0DDF-0F55-B1D4-6D85-3B7CA607C64B}"/>
                  </a:ext>
                </a:extLst>
              </p:cNvPr>
              <p:cNvSpPr txBox="1">
                <a:spLocks noRot="1" noChangeAspect="1" noMove="1" noResize="1" noEditPoints="1" noAdjustHandles="1" noChangeArrowheads="1" noChangeShapeType="1" noTextEdit="1"/>
              </p:cNvSpPr>
              <p:nvPr/>
            </p:nvSpPr>
            <p:spPr>
              <a:xfrm>
                <a:off x="403771" y="5582550"/>
                <a:ext cx="9542869" cy="461665"/>
              </a:xfrm>
              <a:prstGeom prst="rect">
                <a:avLst/>
              </a:prstGeom>
              <a:blipFill>
                <a:blip r:embed="rId5"/>
                <a:stretch>
                  <a:fillRect l="-958" t="-11842"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F3B3BAD8-F6C0-4E98-2453-0CADFA93E7E5}"/>
              </a:ext>
            </a:extLst>
          </p:cNvPr>
          <p:cNvSpPr txBox="1"/>
          <p:nvPr/>
        </p:nvSpPr>
        <p:spPr>
          <a:xfrm>
            <a:off x="5044390" y="247138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51962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1000"/>
                                        <p:tgtEl>
                                          <p:spTgt spid="88"/>
                                        </p:tgtEl>
                                      </p:cBhvr>
                                    </p:animEffect>
                                    <p:anim calcmode="lin" valueType="num">
                                      <p:cBhvr>
                                        <p:cTn id="15" dur="1000" fill="hold"/>
                                        <p:tgtEl>
                                          <p:spTgt spid="88"/>
                                        </p:tgtEl>
                                        <p:attrNameLst>
                                          <p:attrName>ppt_x</p:attrName>
                                        </p:attrNameLst>
                                      </p:cBhvr>
                                      <p:tavLst>
                                        <p:tav tm="0">
                                          <p:val>
                                            <p:strVal val="#ppt_x"/>
                                          </p:val>
                                        </p:tav>
                                        <p:tav tm="100000">
                                          <p:val>
                                            <p:strVal val="#ppt_x"/>
                                          </p:val>
                                        </p:tav>
                                      </p:tavLst>
                                    </p:anim>
                                    <p:anim calcmode="lin" valueType="num">
                                      <p:cBhvr>
                                        <p:cTn id="1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1000"/>
                                        <p:tgtEl>
                                          <p:spTgt spid="87"/>
                                        </p:tgtEl>
                                      </p:cBhvr>
                                    </p:animEffect>
                                    <p:anim calcmode="lin" valueType="num">
                                      <p:cBhvr>
                                        <p:cTn id="22" dur="1000" fill="hold"/>
                                        <p:tgtEl>
                                          <p:spTgt spid="87"/>
                                        </p:tgtEl>
                                        <p:attrNameLst>
                                          <p:attrName>ppt_x</p:attrName>
                                        </p:attrNameLst>
                                      </p:cBhvr>
                                      <p:tavLst>
                                        <p:tav tm="0">
                                          <p:val>
                                            <p:strVal val="#ppt_x"/>
                                          </p:val>
                                        </p:tav>
                                        <p:tav tm="100000">
                                          <p:val>
                                            <p:strVal val="#ppt_x"/>
                                          </p:val>
                                        </p:tav>
                                      </p:tavLst>
                                    </p:anim>
                                    <p:anim calcmode="lin" valueType="num">
                                      <p:cBhvr>
                                        <p:cTn id="2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47EA0-29C1-9A38-1212-193AF5B1353A}"/>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AF54A3D3-D2DD-EF6A-E985-1DA8E397AEA0}"/>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316D5B6-2133-4EBE-0800-D5B02F4646AF}"/>
              </a:ext>
            </a:extLst>
          </p:cNvPr>
          <p:cNvSpPr txBox="1"/>
          <p:nvPr/>
        </p:nvSpPr>
        <p:spPr>
          <a:xfrm>
            <a:off x="3022662" y="213248"/>
            <a:ext cx="6235638" cy="461665"/>
          </a:xfrm>
          <a:prstGeom prst="rect">
            <a:avLst/>
          </a:prstGeom>
          <a:noFill/>
          <a:ln>
            <a:noFill/>
          </a:ln>
        </p:spPr>
        <p:txBody>
          <a:bodyPr wrap="square" rtlCol="0">
            <a:spAutoFit/>
          </a:bodyPr>
          <a:lstStyle/>
          <a:p>
            <a:r>
              <a:rPr lang="en-US" sz="2400" b="1" dirty="0">
                <a:solidFill>
                  <a:srgbClr val="FFFF00"/>
                </a:solidFill>
              </a:rPr>
              <a:t>TÍNH ĐƠN ĐIỆU VÀ CỰC TRỊ CỦA HÀM SỐ</a:t>
            </a:r>
            <a:endParaRPr lang="en-AU" sz="2400" b="1" dirty="0">
              <a:solidFill>
                <a:srgbClr val="FFFF00"/>
              </a:solidFill>
            </a:endParaRPr>
          </a:p>
        </p:txBody>
      </p:sp>
      <p:cxnSp>
        <p:nvCxnSpPr>
          <p:cNvPr id="4" name="Straight Connector 3">
            <a:extLst>
              <a:ext uri="{FF2B5EF4-FFF2-40B4-BE49-F238E27FC236}">
                <a16:creationId xmlns:a16="http://schemas.microsoft.com/office/drawing/2014/main" id="{57164E9C-4D01-5134-22DF-572378CEEDC8}"/>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1BFDFA9A-6F05-C21C-04DD-12EFE01CC3FB}"/>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A64B1A6-4FDB-A196-FCF3-DAB76F95D8DA}"/>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4BE6A9-BDAD-AC77-5E5F-FDED5F4C65AE}"/>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CC488B-3AAE-7E1D-B46F-B3A5EEFD3B32}"/>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BF5803-156A-1033-E107-DC5A301D6EEC}"/>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4CE7284-5675-C5DC-CE04-1C21F66E8136}"/>
              </a:ext>
            </a:extLst>
          </p:cNvPr>
          <p:cNvSpPr/>
          <p:nvPr/>
        </p:nvSpPr>
        <p:spPr>
          <a:xfrm>
            <a:off x="312189" y="904462"/>
            <a:ext cx="4021686" cy="351044"/>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FF676364-D58A-EC77-1806-1497E1EE13DE}"/>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5638D70-714D-A918-7359-9848945D50D2}"/>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EBE9E3CE-83C8-F392-98D5-52F44BC94752}"/>
              </a:ext>
            </a:extLst>
          </p:cNvPr>
          <p:cNvSpPr txBox="1"/>
          <p:nvPr/>
        </p:nvSpPr>
        <p:spPr>
          <a:xfrm>
            <a:off x="512873" y="874949"/>
            <a:ext cx="3398578" cy="400110"/>
          </a:xfrm>
          <a:prstGeom prst="rect">
            <a:avLst/>
          </a:prstGeom>
          <a:noFill/>
        </p:spPr>
        <p:txBody>
          <a:bodyPr wrap="square" rtlCol="0">
            <a:spAutoFit/>
          </a:bodyPr>
          <a:lstStyle/>
          <a:p>
            <a:r>
              <a:rPr lang="en-US" sz="2000" b="1" dirty="0">
                <a:solidFill>
                  <a:schemeClr val="bg1"/>
                </a:solidFill>
              </a:rPr>
              <a:t>TÍNH ĐƠN ĐIỆU CỦA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186856AC-F815-F16D-E6FC-645316E90C77}"/>
              </a:ext>
            </a:extLst>
          </p:cNvPr>
          <p:cNvSpPr/>
          <p:nvPr/>
        </p:nvSpPr>
        <p:spPr>
          <a:xfrm>
            <a:off x="3951115" y="921879"/>
            <a:ext cx="304800" cy="321842"/>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D6FC1569-A550-1436-BBFF-293047D1A3BB}"/>
              </a:ext>
            </a:extLst>
          </p:cNvPr>
          <p:cNvSpPr/>
          <p:nvPr/>
        </p:nvSpPr>
        <p:spPr>
          <a:xfrm>
            <a:off x="3893325" y="922607"/>
            <a:ext cx="304800" cy="321842"/>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85B56114-1CAB-1C86-D14D-140316CA03ED}"/>
              </a:ext>
            </a:extLst>
          </p:cNvPr>
          <p:cNvSpPr/>
          <p:nvPr/>
        </p:nvSpPr>
        <p:spPr>
          <a:xfrm>
            <a:off x="3838577" y="920840"/>
            <a:ext cx="304800" cy="321842"/>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DAAE55E9-9093-ED0A-B312-4203F809226F}"/>
              </a:ext>
            </a:extLst>
          </p:cNvPr>
          <p:cNvSpPr/>
          <p:nvPr/>
        </p:nvSpPr>
        <p:spPr>
          <a:xfrm>
            <a:off x="3780994" y="920840"/>
            <a:ext cx="304800" cy="321842"/>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4993C470-E6D8-4E86-A7EE-2156482D495A}"/>
              </a:ext>
            </a:extLst>
          </p:cNvPr>
          <p:cNvSpPr/>
          <p:nvPr/>
        </p:nvSpPr>
        <p:spPr>
          <a:xfrm>
            <a:off x="3732327" y="922469"/>
            <a:ext cx="304800" cy="31830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F547F1EF-EFE1-F6A4-CDD7-1373C2FD3F80}"/>
              </a:ext>
            </a:extLst>
          </p:cNvPr>
          <p:cNvSpPr txBox="1"/>
          <p:nvPr/>
        </p:nvSpPr>
        <p:spPr>
          <a:xfrm>
            <a:off x="70648" y="1272172"/>
            <a:ext cx="7479211" cy="468077"/>
          </a:xfrm>
          <a:prstGeom prst="rect">
            <a:avLst/>
          </a:prstGeom>
          <a:noFill/>
        </p:spPr>
        <p:txBody>
          <a:bodyPr wrap="square">
            <a:spAutoFit/>
          </a:bodyPr>
          <a:lstStyle/>
          <a:p>
            <a:pPr>
              <a:lnSpc>
                <a:spcPct val="107000"/>
              </a:lnSpc>
              <a:spcAft>
                <a:spcPts val="800"/>
              </a:spcAft>
            </a:pP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kern="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36C89A7F-B9E9-4A87-CBBB-41F03E0178C6}"/>
              </a:ext>
            </a:extLst>
          </p:cNvPr>
          <p:cNvSpPr/>
          <p:nvPr/>
        </p:nvSpPr>
        <p:spPr>
          <a:xfrm>
            <a:off x="177087" y="1796125"/>
            <a:ext cx="11852353" cy="310733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BFDFD3C-ED50-8D95-52DB-B0C3CEF83F12}"/>
              </a:ext>
            </a:extLst>
          </p:cNvPr>
          <p:cNvSpPr txBox="1"/>
          <p:nvPr/>
        </p:nvSpPr>
        <p:spPr>
          <a:xfrm>
            <a:off x="312189" y="1823388"/>
            <a:ext cx="8761434" cy="460895"/>
          </a:xfrm>
          <a:prstGeom prst="rect">
            <a:avLst/>
          </a:prstGeom>
          <a:noFill/>
        </p:spPr>
        <p:txBody>
          <a:bodyPr wrap="square">
            <a:spAutoFit/>
          </a:bodyPr>
          <a:lstStyle/>
          <a:p>
            <a:pPr>
              <a:lnSpc>
                <a:spcPct val="107000"/>
              </a:lnSpc>
              <a:spcAft>
                <a:spcPts val="800"/>
              </a:spcAft>
            </a:pPr>
            <a:r>
              <a:rPr lang="en-US" sz="2400" b="1"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HĐ2.</a:t>
            </a:r>
            <a:r>
              <a:rPr lang="en-US" sz="2400" kern="1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mối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hệ</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giữa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đơn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điệu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dấu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đạo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BC46C73-2C21-10BB-3F98-8C0E6A1A660E}"/>
                  </a:ext>
                </a:extLst>
              </p:cNvPr>
              <p:cNvSpPr txBox="1"/>
              <p:nvPr/>
            </p:nvSpPr>
            <p:spPr>
              <a:xfrm>
                <a:off x="314210" y="2075040"/>
                <a:ext cx="8502651" cy="1353960"/>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Xét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m>
                          <m:mPr>
                            <m:mcs>
                              <m:mc>
                                <m:mcPr>
                                  <m:count m:val="2"/>
                                  <m:mcJc m:val="center"/>
                                </m:mcPr>
                              </m:mc>
                            </m:mcs>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mPr>
                          <m:m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e>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mr>
                          <m:m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e>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mr>
                          <m:m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e>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mr>
                        </m:m>
                      </m:e>
                    </m:d>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như</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1.6.</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EBC46C73-2C21-10BB-3F98-8C0E6A1A660E}"/>
                  </a:ext>
                </a:extLst>
              </p:cNvPr>
              <p:cNvSpPr txBox="1">
                <a:spLocks noRot="1" noChangeAspect="1" noMove="1" noResize="1" noEditPoints="1" noAdjustHandles="1" noChangeArrowheads="1" noChangeShapeType="1" noTextEdit="1"/>
              </p:cNvSpPr>
              <p:nvPr/>
            </p:nvSpPr>
            <p:spPr>
              <a:xfrm>
                <a:off x="314210" y="2075040"/>
                <a:ext cx="8502651" cy="1353960"/>
              </a:xfrm>
              <a:prstGeom prst="rect">
                <a:avLst/>
              </a:prstGeom>
              <a:blipFill>
                <a:blip r:embed="rId2"/>
                <a:stretch>
                  <a:fillRect l="-114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4654205-8780-B484-2F99-7FFB7E983515}"/>
                  </a:ext>
                </a:extLst>
              </p:cNvPr>
              <p:cNvSpPr txBox="1"/>
              <p:nvPr/>
            </p:nvSpPr>
            <p:spPr>
              <a:xfrm>
                <a:off x="316231" y="3333794"/>
                <a:ext cx="8498608" cy="1569660"/>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Xét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dấu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đạo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xét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mối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hệ</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giữa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nghịch</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dấu</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đạo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mỗi</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này</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xét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đạo</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b="0" i="1"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64654205-8780-B484-2F99-7FFB7E983515}"/>
                  </a:ext>
                </a:extLst>
              </p:cNvPr>
              <p:cNvSpPr txBox="1">
                <a:spLocks noRot="1" noChangeAspect="1" noMove="1" noResize="1" noEditPoints="1" noAdjustHandles="1" noChangeArrowheads="1" noChangeShapeType="1" noTextEdit="1"/>
              </p:cNvSpPr>
              <p:nvPr/>
            </p:nvSpPr>
            <p:spPr>
              <a:xfrm>
                <a:off x="316231" y="3333794"/>
                <a:ext cx="8498608" cy="1569660"/>
              </a:xfrm>
              <a:prstGeom prst="rect">
                <a:avLst/>
              </a:prstGeom>
              <a:blipFill>
                <a:blip r:embed="rId3"/>
                <a:stretch>
                  <a:fillRect l="-1148" t="-3113" b="-8171"/>
                </a:stretch>
              </a:blipFill>
            </p:spPr>
            <p:txBody>
              <a:bodyPr/>
              <a:lstStyle/>
              <a:p>
                <a:r>
                  <a:rPr lang="vi-VN">
                    <a:noFill/>
                  </a:rPr>
                  <a:t> </a:t>
                </a:r>
              </a:p>
            </p:txBody>
          </p:sp>
        </mc:Fallback>
      </mc:AlternateContent>
      <p:cxnSp>
        <p:nvCxnSpPr>
          <p:cNvPr id="33" name="Straight Connector 32">
            <a:extLst>
              <a:ext uri="{FF2B5EF4-FFF2-40B4-BE49-F238E27FC236}">
                <a16:creationId xmlns:a16="http://schemas.microsoft.com/office/drawing/2014/main" id="{FFB2DF07-D49D-64D1-EDFE-955CB21C6014}"/>
              </a:ext>
            </a:extLst>
          </p:cNvPr>
          <p:cNvCxnSpPr>
            <a:cxnSpLocks/>
          </p:cNvCxnSpPr>
          <p:nvPr/>
        </p:nvCxnSpPr>
        <p:spPr>
          <a:xfrm flipH="1">
            <a:off x="9767777" y="3390426"/>
            <a:ext cx="88117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63828EE-2177-0F02-0942-D287C3217841}"/>
              </a:ext>
            </a:extLst>
          </p:cNvPr>
          <p:cNvCxnSpPr>
            <a:cxnSpLocks/>
          </p:cNvCxnSpPr>
          <p:nvPr/>
        </p:nvCxnSpPr>
        <p:spPr>
          <a:xfrm flipH="1">
            <a:off x="10636459" y="2329815"/>
            <a:ext cx="963407" cy="10653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49A2C39-5211-9E55-DE1F-78433FFDCD65}"/>
              </a:ext>
            </a:extLst>
          </p:cNvPr>
          <p:cNvCxnSpPr>
            <a:cxnSpLocks/>
          </p:cNvCxnSpPr>
          <p:nvPr/>
        </p:nvCxnSpPr>
        <p:spPr>
          <a:xfrm>
            <a:off x="8814839" y="2329815"/>
            <a:ext cx="967191" cy="106632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9DDA4C1-E283-765F-2380-A14C596F48A3}"/>
              </a:ext>
            </a:extLst>
          </p:cNvPr>
          <p:cNvCxnSpPr>
            <a:cxnSpLocks/>
          </p:cNvCxnSpPr>
          <p:nvPr/>
        </p:nvCxnSpPr>
        <p:spPr>
          <a:xfrm>
            <a:off x="8797290" y="3869055"/>
            <a:ext cx="295465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DECBF73-A773-5868-BE59-B93A231C616F}"/>
              </a:ext>
            </a:extLst>
          </p:cNvPr>
          <p:cNvCxnSpPr>
            <a:cxnSpLocks/>
          </p:cNvCxnSpPr>
          <p:nvPr/>
        </p:nvCxnSpPr>
        <p:spPr>
          <a:xfrm flipV="1">
            <a:off x="10193010" y="2075040"/>
            <a:ext cx="0" cy="21742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21980E8-D772-5B21-7AED-E738709ADD6C}"/>
              </a:ext>
            </a:extLst>
          </p:cNvPr>
          <p:cNvCxnSpPr>
            <a:cxnSpLocks/>
          </p:cNvCxnSpPr>
          <p:nvPr/>
        </p:nvCxnSpPr>
        <p:spPr>
          <a:xfrm flipV="1">
            <a:off x="9342560"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783E94-7765-83EF-D2F8-20EA8652C3D2}"/>
              </a:ext>
            </a:extLst>
          </p:cNvPr>
          <p:cNvCxnSpPr>
            <a:cxnSpLocks/>
          </p:cNvCxnSpPr>
          <p:nvPr/>
        </p:nvCxnSpPr>
        <p:spPr>
          <a:xfrm flipV="1">
            <a:off x="9772662"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09BFA2-E37D-028C-FA7B-DFEF653C864E}"/>
              </a:ext>
            </a:extLst>
          </p:cNvPr>
          <p:cNvCxnSpPr>
            <a:cxnSpLocks/>
          </p:cNvCxnSpPr>
          <p:nvPr/>
        </p:nvCxnSpPr>
        <p:spPr>
          <a:xfrm flipV="1">
            <a:off x="8908220"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0161DA1-E523-42F4-5953-633F3AD96710}"/>
              </a:ext>
            </a:extLst>
          </p:cNvPr>
          <p:cNvCxnSpPr>
            <a:cxnSpLocks/>
          </p:cNvCxnSpPr>
          <p:nvPr/>
        </p:nvCxnSpPr>
        <p:spPr>
          <a:xfrm flipV="1">
            <a:off x="10634359"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B197F43-0522-A0B0-FFE7-CF06200C63B8}"/>
              </a:ext>
            </a:extLst>
          </p:cNvPr>
          <p:cNvCxnSpPr>
            <a:cxnSpLocks/>
          </p:cNvCxnSpPr>
          <p:nvPr/>
        </p:nvCxnSpPr>
        <p:spPr>
          <a:xfrm flipV="1">
            <a:off x="11066585"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E89DE6-8541-C847-ACE3-B3FF4EAB786B}"/>
              </a:ext>
            </a:extLst>
          </p:cNvPr>
          <p:cNvCxnSpPr>
            <a:cxnSpLocks/>
          </p:cNvCxnSpPr>
          <p:nvPr/>
        </p:nvCxnSpPr>
        <p:spPr>
          <a:xfrm flipV="1">
            <a:off x="11500925" y="379981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AA4356-14D8-564B-97AF-78A089474FA2}"/>
              </a:ext>
            </a:extLst>
          </p:cNvPr>
          <p:cNvCxnSpPr>
            <a:cxnSpLocks/>
          </p:cNvCxnSpPr>
          <p:nvPr/>
        </p:nvCxnSpPr>
        <p:spPr>
          <a:xfrm>
            <a:off x="10136945" y="2922928"/>
            <a:ext cx="11576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47F3D6C-F85A-8DF9-51B9-49818B62EEDE}"/>
              </a:ext>
            </a:extLst>
          </p:cNvPr>
          <p:cNvCxnSpPr>
            <a:cxnSpLocks/>
          </p:cNvCxnSpPr>
          <p:nvPr/>
        </p:nvCxnSpPr>
        <p:spPr>
          <a:xfrm flipH="1">
            <a:off x="10137985" y="2458697"/>
            <a:ext cx="1138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56F541-3199-7888-E850-4CB81D143932}"/>
              </a:ext>
            </a:extLst>
          </p:cNvPr>
          <p:cNvCxnSpPr>
            <a:cxnSpLocks/>
          </p:cNvCxnSpPr>
          <p:nvPr/>
        </p:nvCxnSpPr>
        <p:spPr>
          <a:xfrm flipV="1">
            <a:off x="9775397" y="3399833"/>
            <a:ext cx="0" cy="33269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F615497-067F-4DC8-BCD5-0E57B5A9178C}"/>
              </a:ext>
            </a:extLst>
          </p:cNvPr>
          <p:cNvCxnSpPr>
            <a:cxnSpLocks/>
          </p:cNvCxnSpPr>
          <p:nvPr/>
        </p:nvCxnSpPr>
        <p:spPr>
          <a:xfrm flipV="1">
            <a:off x="10636666" y="3399833"/>
            <a:ext cx="0" cy="33269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C8CABE6-6534-ABCE-1B67-27A499CAF558}"/>
              </a:ext>
            </a:extLst>
          </p:cNvPr>
          <p:cNvSpPr txBox="1"/>
          <p:nvPr/>
        </p:nvSpPr>
        <p:spPr>
          <a:xfrm>
            <a:off x="10461948" y="3909188"/>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69" name="TextBox 68">
            <a:extLst>
              <a:ext uri="{FF2B5EF4-FFF2-40B4-BE49-F238E27FC236}">
                <a16:creationId xmlns:a16="http://schemas.microsoft.com/office/drawing/2014/main" id="{76344C2A-C834-56FD-D405-C163BD4915DA}"/>
              </a:ext>
            </a:extLst>
          </p:cNvPr>
          <p:cNvSpPr txBox="1"/>
          <p:nvPr/>
        </p:nvSpPr>
        <p:spPr>
          <a:xfrm>
            <a:off x="10880926" y="3901494"/>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0" name="TextBox 69">
            <a:extLst>
              <a:ext uri="{FF2B5EF4-FFF2-40B4-BE49-F238E27FC236}">
                <a16:creationId xmlns:a16="http://schemas.microsoft.com/office/drawing/2014/main" id="{F5F3CD78-6F64-5F4C-4164-BB91EF327E80}"/>
              </a:ext>
            </a:extLst>
          </p:cNvPr>
          <p:cNvSpPr txBox="1"/>
          <p:nvPr/>
        </p:nvSpPr>
        <p:spPr>
          <a:xfrm>
            <a:off x="9873480" y="305225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1" name="TextBox 70">
            <a:extLst>
              <a:ext uri="{FF2B5EF4-FFF2-40B4-BE49-F238E27FC236}">
                <a16:creationId xmlns:a16="http://schemas.microsoft.com/office/drawing/2014/main" id="{3B982462-726D-FB1A-4041-4F5B4564407D}"/>
              </a:ext>
            </a:extLst>
          </p:cNvPr>
          <p:cNvSpPr txBox="1"/>
          <p:nvPr/>
        </p:nvSpPr>
        <p:spPr>
          <a:xfrm>
            <a:off x="9878047" y="271408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2" name="TextBox 71">
            <a:extLst>
              <a:ext uri="{FF2B5EF4-FFF2-40B4-BE49-F238E27FC236}">
                <a16:creationId xmlns:a16="http://schemas.microsoft.com/office/drawing/2014/main" id="{52061859-10AB-D4B9-2470-83A840F6A7A0}"/>
              </a:ext>
            </a:extLst>
          </p:cNvPr>
          <p:cNvSpPr txBox="1"/>
          <p:nvPr/>
        </p:nvSpPr>
        <p:spPr>
          <a:xfrm>
            <a:off x="9577778" y="392688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73" name="TextBox 72">
            <a:extLst>
              <a:ext uri="{FF2B5EF4-FFF2-40B4-BE49-F238E27FC236}">
                <a16:creationId xmlns:a16="http://schemas.microsoft.com/office/drawing/2014/main" id="{1AE986F0-77CE-BC9A-FDE0-9B07DBFE80C5}"/>
              </a:ext>
            </a:extLst>
          </p:cNvPr>
          <p:cNvSpPr txBox="1"/>
          <p:nvPr/>
        </p:nvSpPr>
        <p:spPr>
          <a:xfrm>
            <a:off x="9106204" y="3926881"/>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74" name="TextBox 73">
            <a:extLst>
              <a:ext uri="{FF2B5EF4-FFF2-40B4-BE49-F238E27FC236}">
                <a16:creationId xmlns:a16="http://schemas.microsoft.com/office/drawing/2014/main" id="{DB96C6A1-2B10-A8EE-A613-1D9CAC362827}"/>
              </a:ext>
            </a:extLst>
          </p:cNvPr>
          <p:cNvSpPr txBox="1"/>
          <p:nvPr/>
        </p:nvSpPr>
        <p:spPr>
          <a:xfrm>
            <a:off x="8651564" y="391562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5" name="TextBox 74">
            <a:extLst>
              <a:ext uri="{FF2B5EF4-FFF2-40B4-BE49-F238E27FC236}">
                <a16:creationId xmlns:a16="http://schemas.microsoft.com/office/drawing/2014/main" id="{7362DB4F-0020-A0A1-867E-5539E6DDD815}"/>
              </a:ext>
            </a:extLst>
          </p:cNvPr>
          <p:cNvSpPr txBox="1"/>
          <p:nvPr/>
        </p:nvSpPr>
        <p:spPr>
          <a:xfrm>
            <a:off x="11333787" y="393258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6" name="TextBox 75">
            <a:extLst>
              <a:ext uri="{FF2B5EF4-FFF2-40B4-BE49-F238E27FC236}">
                <a16:creationId xmlns:a16="http://schemas.microsoft.com/office/drawing/2014/main" id="{A9708F68-2EEE-922A-D6CC-200AE6BA184D}"/>
              </a:ext>
            </a:extLst>
          </p:cNvPr>
          <p:cNvSpPr txBox="1"/>
          <p:nvPr/>
        </p:nvSpPr>
        <p:spPr>
          <a:xfrm>
            <a:off x="9871004" y="2225707"/>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77" name="TextBox 76">
            <a:extLst>
              <a:ext uri="{FF2B5EF4-FFF2-40B4-BE49-F238E27FC236}">
                <a16:creationId xmlns:a16="http://schemas.microsoft.com/office/drawing/2014/main" id="{093BCDE1-9158-FDEF-FE0D-6EDAD6AA3BA7}"/>
              </a:ext>
            </a:extLst>
          </p:cNvPr>
          <p:cNvSpPr txBox="1"/>
          <p:nvPr/>
        </p:nvSpPr>
        <p:spPr>
          <a:xfrm>
            <a:off x="11560116" y="374624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78" name="TextBox 77">
            <a:extLst>
              <a:ext uri="{FF2B5EF4-FFF2-40B4-BE49-F238E27FC236}">
                <a16:creationId xmlns:a16="http://schemas.microsoft.com/office/drawing/2014/main" id="{279499D4-ED65-C951-F15E-A39FABEBCF9E}"/>
              </a:ext>
            </a:extLst>
          </p:cNvPr>
          <p:cNvSpPr txBox="1"/>
          <p:nvPr/>
        </p:nvSpPr>
        <p:spPr>
          <a:xfrm>
            <a:off x="10248831" y="186770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79" name="TextBox 78">
            <a:extLst>
              <a:ext uri="{FF2B5EF4-FFF2-40B4-BE49-F238E27FC236}">
                <a16:creationId xmlns:a16="http://schemas.microsoft.com/office/drawing/2014/main" id="{A6FCCD0E-1718-4558-5123-A806D26FB653}"/>
              </a:ext>
            </a:extLst>
          </p:cNvPr>
          <p:cNvSpPr txBox="1"/>
          <p:nvPr/>
        </p:nvSpPr>
        <p:spPr>
          <a:xfrm>
            <a:off x="9886406" y="3802416"/>
            <a:ext cx="351378"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O</a:t>
            </a:r>
          </a:p>
        </p:txBody>
      </p:sp>
      <p:sp>
        <p:nvSpPr>
          <p:cNvPr id="80" name="Flowchart: Connector 79">
            <a:extLst>
              <a:ext uri="{FF2B5EF4-FFF2-40B4-BE49-F238E27FC236}">
                <a16:creationId xmlns:a16="http://schemas.microsoft.com/office/drawing/2014/main" id="{0D902812-89BF-DF4B-43EB-19143F0A5EF3}"/>
              </a:ext>
            </a:extLst>
          </p:cNvPr>
          <p:cNvSpPr/>
          <p:nvPr/>
        </p:nvSpPr>
        <p:spPr>
          <a:xfrm>
            <a:off x="10152205" y="3831286"/>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57CA35E-DC14-3452-6D07-8C14B47FD781}"/>
              </a:ext>
            </a:extLst>
          </p:cNvPr>
          <p:cNvSpPr txBox="1"/>
          <p:nvPr/>
        </p:nvSpPr>
        <p:spPr>
          <a:xfrm>
            <a:off x="177087" y="491593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B8B81F5-D6D0-AE5E-4724-CE2CCB2ED1DA}"/>
                  </a:ext>
                </a:extLst>
              </p:cNvPr>
              <p:cNvSpPr txBox="1"/>
              <p:nvPr/>
            </p:nvSpPr>
            <p:spPr>
              <a:xfrm>
                <a:off x="0" y="5388948"/>
                <a:ext cx="1303506" cy="1271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eqArr>
                            <m:eqArrPr>
                              <m:ctrlPr>
                                <a:rPr lang="vi-VN" sz="2400" i="1" kern="100">
                                  <a:solidFill>
                                    <a:schemeClr val="bg1"/>
                                  </a:solidFill>
                                  <a:effectLst/>
                                  <a:latin typeface="Cambria Math" panose="02040503050406030204" pitchFamily="18" charset="0"/>
                                  <a:cs typeface="Times New Roman" panose="02020603050405020304" pitchFamily="18" charset="0"/>
                                </a:rPr>
                              </m:ctrlPr>
                            </m:eqArrPr>
                            <m:e/>
                            <m:e/>
                            <m:e/>
                          </m:eqArr>
                        </m:e>
                      </m:d>
                    </m:oMath>
                  </m:oMathPara>
                </a14:m>
                <a:endParaRPr lang="vi-VN" sz="2400" dirty="0"/>
              </a:p>
            </p:txBody>
          </p:sp>
        </mc:Choice>
        <mc:Fallback xmlns="">
          <p:sp>
            <p:nvSpPr>
              <p:cNvPr id="24" name="TextBox 23">
                <a:extLst>
                  <a:ext uri="{FF2B5EF4-FFF2-40B4-BE49-F238E27FC236}">
                    <a16:creationId xmlns:a16="http://schemas.microsoft.com/office/drawing/2014/main" id="{2B8B81F5-D6D0-AE5E-4724-CE2CCB2ED1DA}"/>
                  </a:ext>
                </a:extLst>
              </p:cNvPr>
              <p:cNvSpPr txBox="1">
                <a:spLocks noRot="1" noChangeAspect="1" noMove="1" noResize="1" noEditPoints="1" noAdjustHandles="1" noChangeArrowheads="1" noChangeShapeType="1" noTextEdit="1"/>
              </p:cNvSpPr>
              <p:nvPr/>
            </p:nvSpPr>
            <p:spPr>
              <a:xfrm>
                <a:off x="0" y="5388948"/>
                <a:ext cx="1303506" cy="127143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6E29FD8-947F-CCE4-9304-FCAF3A5AFE69}"/>
                  </a:ext>
                </a:extLst>
              </p:cNvPr>
              <p:cNvSpPr txBox="1"/>
              <p:nvPr/>
            </p:nvSpPr>
            <p:spPr>
              <a:xfrm>
                <a:off x="4461504" y="5166139"/>
                <a:ext cx="4190060"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14:m>
                  <m:oMath xmlns:m="http://schemas.openxmlformats.org/officeDocument/2006/math">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d>
                  </m:oMath>
                </a14:m>
                <a:r>
                  <a:rPr lang="en-US" sz="2400" dirty="0">
                    <a:solidFill>
                      <a:schemeClr val="bg1"/>
                    </a:solidFill>
                    <a:latin typeface="Times New Roman" panose="02020603050405020304" pitchFamily="18" charset="0"/>
                    <a:cs typeface="Times New Roman" panose="02020603050405020304" pitchFamily="18" charset="0"/>
                  </a:rPr>
                  <a:t> thì</a:t>
                </a:r>
                <a:r>
                  <a:rPr lang="en-US" sz="2400" dirty="0"/>
                  <a:t> </a:t>
                </a:r>
                <a14:m>
                  <m:oMath xmlns:m="http://schemas.openxmlformats.org/officeDocument/2006/math">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up>
                    </m:sSup>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&lt;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a14:m>
                <a:r>
                  <a:rPr lang="en-US" sz="2400" dirty="0"/>
                  <a:t> </a:t>
                </a:r>
                <a:endParaRPr lang="vi-VN" sz="2400" dirty="0"/>
              </a:p>
            </p:txBody>
          </p:sp>
        </mc:Choice>
        <mc:Fallback xmlns="">
          <p:sp>
            <p:nvSpPr>
              <p:cNvPr id="26" name="TextBox 25">
                <a:extLst>
                  <a:ext uri="{FF2B5EF4-FFF2-40B4-BE49-F238E27FC236}">
                    <a16:creationId xmlns:a16="http://schemas.microsoft.com/office/drawing/2014/main" id="{76E29FD8-947F-CCE4-9304-FCAF3A5AFE69}"/>
                  </a:ext>
                </a:extLst>
              </p:cNvPr>
              <p:cNvSpPr txBox="1">
                <a:spLocks noRot="1" noChangeAspect="1" noMove="1" noResize="1" noEditPoints="1" noAdjustHandles="1" noChangeArrowheads="1" noChangeShapeType="1" noTextEdit="1"/>
              </p:cNvSpPr>
              <p:nvPr/>
            </p:nvSpPr>
            <p:spPr>
              <a:xfrm>
                <a:off x="4461504" y="5166139"/>
                <a:ext cx="4190060" cy="461665"/>
              </a:xfrm>
              <a:prstGeom prst="rect">
                <a:avLst/>
              </a:prstGeom>
              <a:blipFill>
                <a:blip r:embed="rId5"/>
                <a:stretch>
                  <a:fillRect l="-2329" t="-11842" r="-101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BBBF637-8480-6365-114E-9F95E8470602}"/>
                  </a:ext>
                </a:extLst>
              </p:cNvPr>
              <p:cNvSpPr txBox="1"/>
              <p:nvPr/>
            </p:nvSpPr>
            <p:spPr>
              <a:xfrm>
                <a:off x="4461504" y="6198721"/>
                <a:ext cx="4002955"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i="1" kern="100" dirty="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thì</a:t>
                </a:r>
                <a:r>
                  <a:rPr lang="en-US" sz="2400" dirty="0"/>
                  <a:t> </a:t>
                </a:r>
                <a14:m>
                  <m:oMath xmlns:m="http://schemas.openxmlformats.org/officeDocument/2006/math">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p>
            </p:txBody>
          </p:sp>
        </mc:Choice>
        <mc:Fallback xmlns="">
          <p:sp>
            <p:nvSpPr>
              <p:cNvPr id="28" name="TextBox 27">
                <a:extLst>
                  <a:ext uri="{FF2B5EF4-FFF2-40B4-BE49-F238E27FC236}">
                    <a16:creationId xmlns:a16="http://schemas.microsoft.com/office/drawing/2014/main" id="{CBBBF637-8480-6365-114E-9F95E8470602}"/>
                  </a:ext>
                </a:extLst>
              </p:cNvPr>
              <p:cNvSpPr txBox="1">
                <a:spLocks noRot="1" noChangeAspect="1" noMove="1" noResize="1" noEditPoints="1" noAdjustHandles="1" noChangeArrowheads="1" noChangeShapeType="1" noTextEdit="1"/>
              </p:cNvSpPr>
              <p:nvPr/>
            </p:nvSpPr>
            <p:spPr>
              <a:xfrm>
                <a:off x="4461504" y="6198721"/>
                <a:ext cx="4002955" cy="461665"/>
              </a:xfrm>
              <a:prstGeom prst="rect">
                <a:avLst/>
              </a:prstGeom>
              <a:blipFill>
                <a:blip r:embed="rId6"/>
                <a:stretch>
                  <a:fillRect l="-2435" t="-1184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1C1FB1C-6397-DA4F-F902-1E27900CBB54}"/>
                  </a:ext>
                </a:extLst>
              </p:cNvPr>
              <p:cNvSpPr txBox="1"/>
              <p:nvPr/>
            </p:nvSpPr>
            <p:spPr>
              <a:xfrm>
                <a:off x="4461504" y="5653850"/>
                <a:ext cx="4644700"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e>
                    </m:d>
                  </m:oMath>
                </a14:m>
                <a:r>
                  <a:rPr lang="en-US" sz="2400" dirty="0">
                    <a:solidFill>
                      <a:schemeClr val="bg1"/>
                    </a:solidFill>
                    <a:latin typeface="Times New Roman" panose="02020603050405020304" pitchFamily="18" charset="0"/>
                    <a:cs typeface="Times New Roman" panose="02020603050405020304" pitchFamily="18" charset="0"/>
                  </a:rPr>
                  <a:t> thì</a:t>
                </a:r>
                <a:r>
                  <a:rPr lang="en-US" sz="2400" dirty="0"/>
                  <a:t> </a:t>
                </a:r>
                <a14:m>
                  <m:oMath xmlns:m="http://schemas.openxmlformats.org/officeDocument/2006/math">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&gt;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p>
            </p:txBody>
          </p:sp>
        </mc:Choice>
        <mc:Fallback xmlns="">
          <p:sp>
            <p:nvSpPr>
              <p:cNvPr id="29" name="TextBox 28">
                <a:extLst>
                  <a:ext uri="{FF2B5EF4-FFF2-40B4-BE49-F238E27FC236}">
                    <a16:creationId xmlns:a16="http://schemas.microsoft.com/office/drawing/2014/main" id="{91C1FB1C-6397-DA4F-F902-1E27900CBB54}"/>
                  </a:ext>
                </a:extLst>
              </p:cNvPr>
              <p:cNvSpPr txBox="1">
                <a:spLocks noRot="1" noChangeAspect="1" noMove="1" noResize="1" noEditPoints="1" noAdjustHandles="1" noChangeArrowheads="1" noChangeShapeType="1" noTextEdit="1"/>
              </p:cNvSpPr>
              <p:nvPr/>
            </p:nvSpPr>
            <p:spPr>
              <a:xfrm>
                <a:off x="4461504" y="5653850"/>
                <a:ext cx="4644700" cy="461665"/>
              </a:xfrm>
              <a:prstGeom prst="rect">
                <a:avLst/>
              </a:prstGeom>
              <a:blipFill>
                <a:blip r:embed="rId7"/>
                <a:stretch>
                  <a:fillRect l="-2100" t="-11842" b="-27632"/>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736C43A1-F34D-3705-8F40-E5C8B0C7CCA1}"/>
              </a:ext>
            </a:extLst>
          </p:cNvPr>
          <p:cNvSpPr txBox="1"/>
          <p:nvPr/>
        </p:nvSpPr>
        <p:spPr>
          <a:xfrm>
            <a:off x="9474355" y="5166139"/>
            <a:ext cx="2852156"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 số nghịch biến</a:t>
            </a:r>
            <a:endParaRPr lang="vi-VN" sz="2400" dirty="0"/>
          </a:p>
        </p:txBody>
      </p:sp>
      <p:sp>
        <p:nvSpPr>
          <p:cNvPr id="32" name="TextBox 31">
            <a:extLst>
              <a:ext uri="{FF2B5EF4-FFF2-40B4-BE49-F238E27FC236}">
                <a16:creationId xmlns:a16="http://schemas.microsoft.com/office/drawing/2014/main" id="{D3A0A180-6FB7-3668-7B25-BCA9FDEA1886}"/>
              </a:ext>
            </a:extLst>
          </p:cNvPr>
          <p:cNvSpPr txBox="1"/>
          <p:nvPr/>
        </p:nvSpPr>
        <p:spPr>
          <a:xfrm>
            <a:off x="9468748" y="6214888"/>
            <a:ext cx="2852156"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 số không đổi</a:t>
            </a:r>
            <a:endParaRPr lang="vi-VN" sz="2400" dirty="0"/>
          </a:p>
        </p:txBody>
      </p:sp>
      <p:sp>
        <p:nvSpPr>
          <p:cNvPr id="34" name="TextBox 33">
            <a:extLst>
              <a:ext uri="{FF2B5EF4-FFF2-40B4-BE49-F238E27FC236}">
                <a16:creationId xmlns:a16="http://schemas.microsoft.com/office/drawing/2014/main" id="{1DDD2D6D-5D84-CD0C-9B77-0F506336FB28}"/>
              </a:ext>
            </a:extLst>
          </p:cNvPr>
          <p:cNvSpPr txBox="1"/>
          <p:nvPr/>
        </p:nvSpPr>
        <p:spPr>
          <a:xfrm>
            <a:off x="9484827" y="5681494"/>
            <a:ext cx="2852156" cy="461665"/>
          </a:xfrm>
          <a:prstGeom prst="rect">
            <a:avLst/>
          </a:prstGeom>
          <a:noFill/>
        </p:spPr>
        <p:txBody>
          <a:bodyPr wrap="square">
            <a:spAutoFit/>
          </a:bodyPr>
          <a:lstStyle/>
          <a:p>
            <a:r>
              <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 số đồng biến</a:t>
            </a:r>
            <a:endParaRPr lang="vi-VN" sz="2400" dirty="0"/>
          </a:p>
        </p:txBody>
      </p:sp>
      <p:cxnSp>
        <p:nvCxnSpPr>
          <p:cNvPr id="25" name="Straight Arrow Connector 24">
            <a:extLst>
              <a:ext uri="{FF2B5EF4-FFF2-40B4-BE49-F238E27FC236}">
                <a16:creationId xmlns:a16="http://schemas.microsoft.com/office/drawing/2014/main" id="{3DF23E7B-E012-AAA3-D317-87ABA4AF84CA}"/>
              </a:ext>
            </a:extLst>
          </p:cNvPr>
          <p:cNvCxnSpPr>
            <a:cxnSpLocks/>
            <a:endCxn id="31" idx="1"/>
          </p:cNvCxnSpPr>
          <p:nvPr/>
        </p:nvCxnSpPr>
        <p:spPr>
          <a:xfrm flipV="1">
            <a:off x="8617086" y="5396972"/>
            <a:ext cx="857269" cy="68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963F717-7A2C-75F7-4DA3-C4DE9992447D}"/>
              </a:ext>
            </a:extLst>
          </p:cNvPr>
          <p:cNvCxnSpPr>
            <a:cxnSpLocks/>
          </p:cNvCxnSpPr>
          <p:nvPr/>
        </p:nvCxnSpPr>
        <p:spPr>
          <a:xfrm flipV="1">
            <a:off x="8617086" y="5904003"/>
            <a:ext cx="857269" cy="68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8C9040B-45CA-136C-D163-B652E6F35273}"/>
              </a:ext>
            </a:extLst>
          </p:cNvPr>
          <p:cNvCxnSpPr>
            <a:cxnSpLocks/>
          </p:cNvCxnSpPr>
          <p:nvPr/>
        </p:nvCxnSpPr>
        <p:spPr>
          <a:xfrm flipV="1">
            <a:off x="8617086" y="6453320"/>
            <a:ext cx="857269" cy="68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D4A1C18-18CF-CF04-7C09-4FA1A7557303}"/>
                  </a:ext>
                </a:extLst>
              </p:cNvPr>
              <p:cNvSpPr txBox="1"/>
              <p:nvPr/>
            </p:nvSpPr>
            <p:spPr>
              <a:xfrm>
                <a:off x="558703" y="5423017"/>
                <a:ext cx="29524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m:rPr>
                          <m:nor/>
                        </m:rPr>
                        <a:rPr lang="vi-VN" sz="2400" b="0" i="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1  </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36" name="TextBox 35">
                <a:extLst>
                  <a:ext uri="{FF2B5EF4-FFF2-40B4-BE49-F238E27FC236}">
                    <a16:creationId xmlns:a16="http://schemas.microsoft.com/office/drawing/2014/main" id="{6D4A1C18-18CF-CF04-7C09-4FA1A7557303}"/>
                  </a:ext>
                </a:extLst>
              </p:cNvPr>
              <p:cNvSpPr txBox="1">
                <a:spLocks noRot="1" noChangeAspect="1" noMove="1" noResize="1" noEditPoints="1" noAdjustHandles="1" noChangeArrowheads="1" noChangeShapeType="1" noTextEdit="1"/>
              </p:cNvSpPr>
              <p:nvPr/>
            </p:nvSpPr>
            <p:spPr>
              <a:xfrm>
                <a:off x="558703" y="5423017"/>
                <a:ext cx="2952409"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E09A1A2-342F-12D4-E8CD-B2F6E88C7FF5}"/>
                  </a:ext>
                </a:extLst>
              </p:cNvPr>
              <p:cNvSpPr txBox="1"/>
              <p:nvPr/>
            </p:nvSpPr>
            <p:spPr>
              <a:xfrm>
                <a:off x="822489" y="5792135"/>
                <a:ext cx="303706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2400" b="0" i="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0  </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42" name="TextBox 41">
                <a:extLst>
                  <a:ext uri="{FF2B5EF4-FFF2-40B4-BE49-F238E27FC236}">
                    <a16:creationId xmlns:a16="http://schemas.microsoft.com/office/drawing/2014/main" id="{9E09A1A2-342F-12D4-E8CD-B2F6E88C7FF5}"/>
                  </a:ext>
                </a:extLst>
              </p:cNvPr>
              <p:cNvSpPr txBox="1">
                <a:spLocks noRot="1" noChangeAspect="1" noMove="1" noResize="1" noEditPoints="1" noAdjustHandles="1" noChangeArrowheads="1" noChangeShapeType="1" noTextEdit="1"/>
              </p:cNvSpPr>
              <p:nvPr/>
            </p:nvSpPr>
            <p:spPr>
              <a:xfrm>
                <a:off x="822489" y="5792135"/>
                <a:ext cx="3037066" cy="461665"/>
              </a:xfrm>
              <a:prstGeom prst="rect">
                <a:avLst/>
              </a:prstGeom>
              <a:blipFill>
                <a:blip r:embed="rId9"/>
                <a:stretch>
                  <a:fillRect b="-1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96F1D66-24D3-496C-34DA-B257DCE7B20C}"/>
                  </a:ext>
                </a:extLst>
              </p:cNvPr>
              <p:cNvSpPr txBox="1"/>
              <p:nvPr/>
            </p:nvSpPr>
            <p:spPr>
              <a:xfrm>
                <a:off x="570299" y="6214888"/>
                <a:ext cx="29524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r>
                        <m:rPr>
                          <m:nor/>
                        </m:rPr>
                        <a:rPr lang="vi-VN" sz="2400" b="0" i="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1  </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khi</m:t>
                      </m:r>
                      <m:r>
                        <m:rPr>
                          <m:nor/>
                        </m:rPr>
                        <a:rPr lang="vi-VN" sz="2400" kern="10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43" name="TextBox 42">
                <a:extLst>
                  <a:ext uri="{FF2B5EF4-FFF2-40B4-BE49-F238E27FC236}">
                    <a16:creationId xmlns:a16="http://schemas.microsoft.com/office/drawing/2014/main" id="{A96F1D66-24D3-496C-34DA-B257DCE7B20C}"/>
                  </a:ext>
                </a:extLst>
              </p:cNvPr>
              <p:cNvSpPr txBox="1">
                <a:spLocks noRot="1" noChangeAspect="1" noMove="1" noResize="1" noEditPoints="1" noAdjustHandles="1" noChangeArrowheads="1" noChangeShapeType="1" noTextEdit="1"/>
              </p:cNvSpPr>
              <p:nvPr/>
            </p:nvSpPr>
            <p:spPr>
              <a:xfrm>
                <a:off x="570299" y="6214888"/>
                <a:ext cx="2952409" cy="461665"/>
              </a:xfrm>
              <a:prstGeom prst="rect">
                <a:avLst/>
              </a:prstGeom>
              <a:blipFill>
                <a:blip r:embed="rId10"/>
                <a:stretch>
                  <a:fillRect/>
                </a:stretch>
              </a:blipFill>
            </p:spPr>
            <p:txBody>
              <a:bodyPr/>
              <a:lstStyle/>
              <a:p>
                <a:r>
                  <a:rPr lang="vi-VN">
                    <a:noFill/>
                  </a:rPr>
                  <a:t> </a:t>
                </a:r>
              </a:p>
            </p:txBody>
          </p:sp>
        </mc:Fallback>
      </mc:AlternateContent>
      <p:sp>
        <p:nvSpPr>
          <p:cNvPr id="22" name="TextBox 2">
            <a:extLst>
              <a:ext uri="{FF2B5EF4-FFF2-40B4-BE49-F238E27FC236}">
                <a16:creationId xmlns:a16="http://schemas.microsoft.com/office/drawing/2014/main" id="{8D2C4680-16ED-A923-9137-D12CED159C4B}"/>
              </a:ext>
            </a:extLst>
          </p:cNvPr>
          <p:cNvSpPr txBox="1"/>
          <p:nvPr/>
        </p:nvSpPr>
        <p:spPr>
          <a:xfrm>
            <a:off x="8858250" y="292709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0635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29" grpId="0"/>
      <p:bldP spid="31" grpId="0"/>
      <p:bldP spid="32" grpId="0"/>
      <p:bldP spid="34" grpId="0"/>
      <p:bldP spid="36"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6800</TotalTime>
  <Words>5250</Words>
  <Application>Microsoft Office PowerPoint</Application>
  <PresentationFormat>Widescreen</PresentationFormat>
  <Paragraphs>904</Paragraphs>
  <Slides>35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.VnBook-Antiqua</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Trần Kim Thoa</cp:lastModifiedBy>
  <cp:revision>320</cp:revision>
  <dcterms:created xsi:type="dcterms:W3CDTF">2022-01-12T21:49:46Z</dcterms:created>
  <dcterms:modified xsi:type="dcterms:W3CDTF">2024-10-02T02:07:45Z</dcterms:modified>
</cp:coreProperties>
</file>