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42" r:id="rId2"/>
    <p:sldId id="420" r:id="rId3"/>
    <p:sldId id="399" r:id="rId4"/>
    <p:sldId id="457" r:id="rId5"/>
    <p:sldId id="458" r:id="rId6"/>
    <p:sldId id="446" r:id="rId7"/>
    <p:sldId id="450" r:id="rId8"/>
    <p:sldId id="451" r:id="rId9"/>
    <p:sldId id="452" r:id="rId10"/>
    <p:sldId id="453" r:id="rId11"/>
    <p:sldId id="447" r:id="rId12"/>
    <p:sldId id="449" r:id="rId13"/>
    <p:sldId id="454" r:id="rId14"/>
    <p:sldId id="455" r:id="rId15"/>
    <p:sldId id="459" r:id="rId16"/>
    <p:sldId id="460" r:id="rId17"/>
    <p:sldId id="448" r:id="rId18"/>
    <p:sldId id="461" r:id="rId19"/>
    <p:sldId id="456" r:id="rId20"/>
    <p:sldId id="462" r:id="rId21"/>
    <p:sldId id="463" r:id="rId22"/>
    <p:sldId id="464" r:id="rId23"/>
    <p:sldId id="465" r:id="rId24"/>
    <p:sldId id="466" r:id="rId25"/>
    <p:sldId id="467" r:id="rId26"/>
    <p:sldId id="468" r:id="rId27"/>
    <p:sldId id="46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29D6"/>
    <a:srgbClr val="12E0F6"/>
    <a:srgbClr val="0000FF"/>
    <a:srgbClr val="5B0555"/>
    <a:srgbClr val="FFFF00"/>
    <a:srgbClr val="2E7990"/>
    <a:srgbClr val="93D050"/>
    <a:srgbClr val="67B6CF"/>
    <a:srgbClr val="B8B400"/>
    <a:srgbClr val="9B6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8C59A5-9E88-4679-A670-D875CFE23B69}" v="25" dt="2024-08-06T07:43:14.5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5097" autoAdjust="0"/>
  </p:normalViewPr>
  <p:slideViewPr>
    <p:cSldViewPr snapToGrid="0">
      <p:cViewPr varScale="1">
        <p:scale>
          <a:sx n="63" d="100"/>
          <a:sy n="63" d="100"/>
        </p:scale>
        <p:origin x="1036" y="52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AF10E-0C8D-46AF-85C3-9795F77CCCF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6F0D4-E8DD-4AD6-9078-5CBCCF866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8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70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7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32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51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94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69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16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52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58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70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37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4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276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337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873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349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792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88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2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31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20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45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47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19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2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D607D-FD01-42BE-AAC2-5BF8AC37B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7DE19-71A0-404D-89B7-D4BF00EE0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A3C12-F834-473F-BEA3-5B9CBCC77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D99BF-17EE-4FD1-A4DC-11763F7B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4791F-A2D6-42AA-B2F7-346E5F4A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4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FC9B9-4852-440F-B6B7-9C095A78E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BFB600-F70D-4A23-AD13-A163535A7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DA893-46DD-4BB7-96C8-A24DBF5ED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77E25-5D2D-4E30-9FDC-529ED13F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11A02-F6A1-4F49-BCAB-AA81B6D8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5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BFC010-BC71-43D0-BA30-19E0568C2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BB30B2-C891-40F7-AD67-F6FC37F35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7CA1C-28CA-4FF6-A641-60413281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1B1B7-C1AB-49CB-9871-72E4C9EC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D49F0-7583-4B78-919A-C9BE9B2F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2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 userDrawn="1"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4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11EC6-525A-4456-95DD-666B52874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54233-B58B-42A0-84C6-42EA470E5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E5120-8481-47BB-8831-23CC6BCF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8F450-24A6-4C87-9385-F7CA9FCA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1528B-0C10-42BF-B433-07563DC8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3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06AD5-28D6-4FCF-9660-BAC19F9B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96C3A-0C7F-4E79-A2EA-B71DBE0B8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52828-CF04-4450-B2D3-53B4812E0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618FD-C3E7-483C-A74F-206BB8F8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58B56-EC77-434E-B800-58F340CC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16B7C-F8F9-48F3-9E4F-6C75A9EA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7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AB12A-BDFB-4954-A7E1-1AB1D416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DB23A-404F-48A1-9E90-99985F53B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1C09C-FA8E-4ABE-B0CF-F98B72386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3DD6A-B9CA-4EBF-A085-159105888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7105F5-C0CE-4A57-9D3B-8693675E9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948C6B-73EC-48AC-867F-E5E028E5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7904BC-FA2F-42CC-9A7C-0DB627412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A13553-6C10-47E6-9D7D-DA6D992E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7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CCABA-7C1D-4E15-A337-9F8CC2CB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20BC16-B2D3-48C6-A215-7F4EECCE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D9EFD-95C2-4845-B609-C2708EA4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CA003-2050-4EC3-9BBD-77A430F8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6DDA4D-0EA5-4407-A175-57FD0409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94645B-E899-4C75-9B4E-B350E5B9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FE8DF-D2DF-473A-8216-6B7E30AC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3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90CCE-4255-49E2-8C93-86EA7D56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4F381-040B-414A-98E5-4D8510FEA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F57F2-6F57-459E-B3A1-396AE9528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D36C9-D7AF-4E63-BA30-67DDBCABF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C6DBA-8D91-440E-8AF0-9B2129A73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F88C3-70EA-4CB1-BF13-6B6DA8BE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5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C34BE-CFF5-4940-9080-A33661D9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A5E937-C52A-4A00-8FB0-AF5CDB8EF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9C822-B545-4BD0-9930-E64107D0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808B5-B3EF-465F-8181-9F67653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C216C-D162-461F-9640-C689D465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36E30-9F1E-4C7E-871D-79954ADB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6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95D208-9026-4026-9554-F7110C1F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C96A7-E122-4787-A595-0F77C85F3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492C4-CA0A-4A8C-B5DE-328810427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474E2-A28D-4691-9675-EFBA24FA0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16FF0-5760-4B8C-A4B5-2AEFC8083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3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70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10" Type="http://schemas.openxmlformats.org/officeDocument/2006/relationships/image" Target="../media/image45.png"/><Relationship Id="rId4" Type="http://schemas.openxmlformats.org/officeDocument/2006/relationships/image" Target="../media/image180.png"/><Relationship Id="rId9" Type="http://schemas.openxmlformats.org/officeDocument/2006/relationships/image" Target="../media/image230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0.png"/><Relationship Id="rId3" Type="http://schemas.openxmlformats.org/officeDocument/2006/relationships/image" Target="../media/image170.png"/><Relationship Id="rId7" Type="http://schemas.openxmlformats.org/officeDocument/2006/relationships/image" Target="../media/image47.png"/><Relationship Id="rId12" Type="http://schemas.openxmlformats.org/officeDocument/2006/relationships/image" Target="../media/image32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250.png"/><Relationship Id="rId15" Type="http://schemas.openxmlformats.org/officeDocument/2006/relationships/image" Target="../media/image350.png"/><Relationship Id="rId10" Type="http://schemas.openxmlformats.org/officeDocument/2006/relationships/image" Target="../media/image300.png"/><Relationship Id="rId4" Type="http://schemas.openxmlformats.org/officeDocument/2006/relationships/image" Target="../media/image240.png"/><Relationship Id="rId9" Type="http://schemas.openxmlformats.org/officeDocument/2006/relationships/image" Target="../media/image290.png"/><Relationship Id="rId14" Type="http://schemas.openxmlformats.org/officeDocument/2006/relationships/image" Target="../media/image3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3" Type="http://schemas.openxmlformats.org/officeDocument/2006/relationships/image" Target="../media/image450.png"/><Relationship Id="rId7" Type="http://schemas.openxmlformats.org/officeDocument/2006/relationships/image" Target="../media/image49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11" Type="http://schemas.openxmlformats.org/officeDocument/2006/relationships/image" Target="../media/image52.png"/><Relationship Id="rId5" Type="http://schemas.openxmlformats.org/officeDocument/2006/relationships/image" Target="../media/image470.png"/><Relationship Id="rId10" Type="http://schemas.openxmlformats.org/officeDocument/2006/relationships/image" Target="../media/image51.png"/><Relationship Id="rId4" Type="http://schemas.openxmlformats.org/officeDocument/2006/relationships/image" Target="../media/image460.png"/><Relationship Id="rId9" Type="http://schemas.openxmlformats.org/officeDocument/2006/relationships/image" Target="../media/image4.png"/><Relationship Id="rId1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71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3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82.png"/><Relationship Id="rId3" Type="http://schemas.openxmlformats.org/officeDocument/2006/relationships/image" Target="../media/image60.png"/><Relationship Id="rId7" Type="http://schemas.openxmlformats.org/officeDocument/2006/relationships/image" Target="../media/image77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0.png"/><Relationship Id="rId5" Type="http://schemas.openxmlformats.org/officeDocument/2006/relationships/image" Target="../media/image62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61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7" Type="http://schemas.microsoft.com/office/2007/relationships/hdphoto" Target="../media/hdphoto1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3" Type="http://schemas.openxmlformats.org/officeDocument/2006/relationships/image" Target="../media/image580.png"/><Relationship Id="rId7" Type="http://schemas.openxmlformats.org/officeDocument/2006/relationships/image" Target="../media/image6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97.png"/><Relationship Id="rId5" Type="http://schemas.openxmlformats.org/officeDocument/2006/relationships/image" Target="../media/image600.png"/><Relationship Id="rId10" Type="http://schemas.openxmlformats.org/officeDocument/2006/relationships/image" Target="../media/image650.png"/><Relationship Id="rId4" Type="http://schemas.openxmlformats.org/officeDocument/2006/relationships/image" Target="../media/image590.png"/><Relationship Id="rId9" Type="http://schemas.openxmlformats.org/officeDocument/2006/relationships/image" Target="../media/image6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0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0.png"/><Relationship Id="rId9" Type="http://schemas.openxmlformats.org/officeDocument/2006/relationships/image" Target="../media/image10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1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microsoft.com/office/2007/relationships/hdphoto" Target="../media/hdphoto2.wdp"/><Relationship Id="rId4" Type="http://schemas.openxmlformats.org/officeDocument/2006/relationships/image" Target="../media/image86.png"/><Relationship Id="rId9" Type="http://schemas.openxmlformats.org/officeDocument/2006/relationships/image" Target="../media/image1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1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8.png"/><Relationship Id="rId12" Type="http://schemas.openxmlformats.org/officeDocument/2006/relationships/image" Target="../media/image1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6.png"/><Relationship Id="rId14" Type="http://schemas.openxmlformats.org/officeDocument/2006/relationships/image" Target="../media/image1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0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1.png"/><Relationship Id="rId10" Type="http://schemas.openxmlformats.org/officeDocument/2006/relationships/image" Target="../media/image14.png"/><Relationship Id="rId4" Type="http://schemas.openxmlformats.org/officeDocument/2006/relationships/image" Target="../media/image810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4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38A10-3F29-6778-6428-2A8C13E3C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arallelogram 29">
            <a:extLst>
              <a:ext uri="{FF2B5EF4-FFF2-40B4-BE49-F238E27FC236}">
                <a16:creationId xmlns:a16="http://schemas.microsoft.com/office/drawing/2014/main" id="{F2D04F04-5566-63D4-1DE7-9B563F9027EC}"/>
              </a:ext>
            </a:extLst>
          </p:cNvPr>
          <p:cNvSpPr/>
          <p:nvPr/>
        </p:nvSpPr>
        <p:spPr>
          <a:xfrm>
            <a:off x="1626094" y="463823"/>
            <a:ext cx="9282052" cy="781895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289471-F631-1434-AD55-9199D93CB4DD}"/>
              </a:ext>
            </a:extLst>
          </p:cNvPr>
          <p:cNvSpPr txBox="1"/>
          <p:nvPr/>
        </p:nvSpPr>
        <p:spPr>
          <a:xfrm>
            <a:off x="2031799" y="475750"/>
            <a:ext cx="864524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VECTO TRONG KHÔNG GIAN</a:t>
            </a:r>
            <a:endParaRPr lang="en-AU" sz="4000" b="1" dirty="0">
              <a:solidFill>
                <a:srgbClr val="FFFF00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C89B063-6AF8-BE26-A57A-A13E9F46271D}"/>
              </a:ext>
            </a:extLst>
          </p:cNvPr>
          <p:cNvCxnSpPr>
            <a:cxnSpLocks/>
          </p:cNvCxnSpPr>
          <p:nvPr/>
        </p:nvCxnSpPr>
        <p:spPr>
          <a:xfrm>
            <a:off x="1560572" y="354215"/>
            <a:ext cx="318396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30792E4A-63F4-048B-9729-75B36CAC5F8A}"/>
              </a:ext>
            </a:extLst>
          </p:cNvPr>
          <p:cNvSpPr/>
          <p:nvPr/>
        </p:nvSpPr>
        <p:spPr>
          <a:xfrm>
            <a:off x="383389" y="105673"/>
            <a:ext cx="1458234" cy="135736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CBA2B30-D727-D95D-56FD-2DA5A9842377}"/>
              </a:ext>
            </a:extLst>
          </p:cNvPr>
          <p:cNvCxnSpPr>
            <a:cxnSpLocks/>
          </p:cNvCxnSpPr>
          <p:nvPr/>
        </p:nvCxnSpPr>
        <p:spPr>
          <a:xfrm>
            <a:off x="4060948" y="354215"/>
            <a:ext cx="5978979" cy="0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B713C04-68F7-B42B-17A6-9CA68AA944C6}"/>
              </a:ext>
            </a:extLst>
          </p:cNvPr>
          <p:cNvCxnSpPr>
            <a:cxnSpLocks/>
          </p:cNvCxnSpPr>
          <p:nvPr/>
        </p:nvCxnSpPr>
        <p:spPr>
          <a:xfrm>
            <a:off x="2396684" y="1367252"/>
            <a:ext cx="8398682" cy="46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5818681-7B36-5A81-8C1C-406F2A3FF3D7}"/>
              </a:ext>
            </a:extLst>
          </p:cNvPr>
          <p:cNvCxnSpPr>
            <a:cxnSpLocks/>
          </p:cNvCxnSpPr>
          <p:nvPr/>
        </p:nvCxnSpPr>
        <p:spPr>
          <a:xfrm flipH="1">
            <a:off x="10787884" y="457714"/>
            <a:ext cx="231105" cy="91726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32D6A05-001B-82BE-9235-555491B0E628}"/>
              </a:ext>
            </a:extLst>
          </p:cNvPr>
          <p:cNvSpPr txBox="1"/>
          <p:nvPr/>
        </p:nvSpPr>
        <p:spPr>
          <a:xfrm>
            <a:off x="193212" y="445520"/>
            <a:ext cx="18385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</a:rPr>
              <a:t>Bài</a:t>
            </a:r>
            <a:r>
              <a:rPr lang="en-US" sz="4000" b="1" dirty="0">
                <a:solidFill>
                  <a:srgbClr val="0000FF"/>
                </a:solidFill>
              </a:rPr>
              <a:t> 6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6BAC0F-70EE-C3ED-E659-F64C7C6593DD}"/>
              </a:ext>
            </a:extLst>
          </p:cNvPr>
          <p:cNvSpPr txBox="1"/>
          <p:nvPr/>
        </p:nvSpPr>
        <p:spPr>
          <a:xfrm>
            <a:off x="1387210" y="2558733"/>
            <a:ext cx="9516226" cy="204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Ở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10,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ta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nào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96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VECTO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0618FB4-80D7-F5D9-CDF1-AE5D722FBCFB}"/>
              </a:ext>
            </a:extLst>
          </p:cNvPr>
          <p:cNvCxnSpPr>
            <a:cxnSpLocks/>
          </p:cNvCxnSpPr>
          <p:nvPr/>
        </p:nvCxnSpPr>
        <p:spPr>
          <a:xfrm>
            <a:off x="9480217" y="3298313"/>
            <a:ext cx="2251195" cy="1880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3F2C521-9FF5-E02D-E0E0-2DB629905BAB}"/>
              </a:ext>
            </a:extLst>
          </p:cNvPr>
          <p:cNvCxnSpPr>
            <a:cxnSpLocks/>
          </p:cNvCxnSpPr>
          <p:nvPr/>
        </p:nvCxnSpPr>
        <p:spPr>
          <a:xfrm flipH="1">
            <a:off x="8385699" y="3302147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988B710-6294-7169-10A6-6FEDADAA66C5}"/>
              </a:ext>
            </a:extLst>
          </p:cNvPr>
          <p:cNvCxnSpPr>
            <a:cxnSpLocks/>
          </p:cNvCxnSpPr>
          <p:nvPr/>
        </p:nvCxnSpPr>
        <p:spPr>
          <a:xfrm flipH="1">
            <a:off x="10567802" y="3323478"/>
            <a:ext cx="1123891" cy="11022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5D45A1C-ED62-9C94-3786-EFBCFDA55A8F}"/>
              </a:ext>
            </a:extLst>
          </p:cNvPr>
          <p:cNvCxnSpPr>
            <a:cxnSpLocks/>
          </p:cNvCxnSpPr>
          <p:nvPr/>
        </p:nvCxnSpPr>
        <p:spPr>
          <a:xfrm flipH="1">
            <a:off x="10558506" y="2509969"/>
            <a:ext cx="23872" cy="19158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CC02099-43C4-B814-2838-4C28C032E1B9}"/>
              </a:ext>
            </a:extLst>
          </p:cNvPr>
          <p:cNvCxnSpPr>
            <a:cxnSpLocks/>
          </p:cNvCxnSpPr>
          <p:nvPr/>
        </p:nvCxnSpPr>
        <p:spPr>
          <a:xfrm>
            <a:off x="11679127" y="1458040"/>
            <a:ext cx="28676" cy="1871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1D4480DD-7639-7C26-F757-84C9FC877C08}"/>
              </a:ext>
            </a:extLst>
          </p:cNvPr>
          <p:cNvSpPr txBox="1"/>
          <p:nvPr/>
        </p:nvSpPr>
        <p:spPr>
          <a:xfrm>
            <a:off x="10579419" y="239415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7E9F14-2429-023E-00EC-9A9781D4462C}"/>
              </a:ext>
            </a:extLst>
          </p:cNvPr>
          <p:cNvSpPr txBox="1"/>
          <p:nvPr/>
        </p:nvSpPr>
        <p:spPr>
          <a:xfrm>
            <a:off x="11693465" y="115420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1F87C88-6DD4-11D1-2C93-904D7939AF17}"/>
              </a:ext>
            </a:extLst>
          </p:cNvPr>
          <p:cNvSpPr txBox="1"/>
          <p:nvPr/>
        </p:nvSpPr>
        <p:spPr>
          <a:xfrm>
            <a:off x="9135396" y="108239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FD6F26-F7DE-3B87-E6A7-81EEC15AE8EE}"/>
              </a:ext>
            </a:extLst>
          </p:cNvPr>
          <p:cNvSpPr txBox="1"/>
          <p:nvPr/>
        </p:nvSpPr>
        <p:spPr>
          <a:xfrm>
            <a:off x="8000471" y="223556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133CC0D-2AE9-5DDB-3847-3884FCCFFC41}"/>
              </a:ext>
            </a:extLst>
          </p:cNvPr>
          <p:cNvCxnSpPr>
            <a:cxnSpLocks/>
          </p:cNvCxnSpPr>
          <p:nvPr/>
        </p:nvCxnSpPr>
        <p:spPr>
          <a:xfrm>
            <a:off x="9497987" y="1431175"/>
            <a:ext cx="0" cy="1894582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243EE28-EA62-E1F4-7CCC-9806409F86C9}"/>
              </a:ext>
            </a:extLst>
          </p:cNvPr>
          <p:cNvCxnSpPr>
            <a:cxnSpLocks/>
          </p:cNvCxnSpPr>
          <p:nvPr/>
        </p:nvCxnSpPr>
        <p:spPr>
          <a:xfrm flipH="1" flipV="1">
            <a:off x="8385699" y="4417839"/>
            <a:ext cx="2182103" cy="79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945A684-4314-076D-5F4D-764D37348328}"/>
              </a:ext>
            </a:extLst>
          </p:cNvPr>
          <p:cNvCxnSpPr>
            <a:cxnSpLocks/>
          </p:cNvCxnSpPr>
          <p:nvPr/>
        </p:nvCxnSpPr>
        <p:spPr>
          <a:xfrm flipH="1">
            <a:off x="9497987" y="1458040"/>
            <a:ext cx="22001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5CB46BD-3753-6BC4-C11F-EBA0374995D0}"/>
              </a:ext>
            </a:extLst>
          </p:cNvPr>
          <p:cNvCxnSpPr>
            <a:cxnSpLocks/>
          </p:cNvCxnSpPr>
          <p:nvPr/>
        </p:nvCxnSpPr>
        <p:spPr>
          <a:xfrm>
            <a:off x="8382838" y="2529293"/>
            <a:ext cx="0" cy="18945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C40E562-CD89-0E5C-0903-941DBAE4522F}"/>
              </a:ext>
            </a:extLst>
          </p:cNvPr>
          <p:cNvCxnSpPr>
            <a:cxnSpLocks/>
          </p:cNvCxnSpPr>
          <p:nvPr/>
        </p:nvCxnSpPr>
        <p:spPr>
          <a:xfrm flipH="1">
            <a:off x="8397654" y="2529425"/>
            <a:ext cx="2166556" cy="12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8355268-4CCC-3700-1FC0-D77CAEF7ED34}"/>
              </a:ext>
            </a:extLst>
          </p:cNvPr>
          <p:cNvCxnSpPr>
            <a:cxnSpLocks/>
          </p:cNvCxnSpPr>
          <p:nvPr/>
        </p:nvCxnSpPr>
        <p:spPr>
          <a:xfrm flipH="1">
            <a:off x="8363846" y="1458041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8D70812-750D-7B33-C4CE-AB3506714931}"/>
              </a:ext>
            </a:extLst>
          </p:cNvPr>
          <p:cNvCxnSpPr>
            <a:cxnSpLocks/>
          </p:cNvCxnSpPr>
          <p:nvPr/>
        </p:nvCxnSpPr>
        <p:spPr>
          <a:xfrm flipH="1">
            <a:off x="10566621" y="1442557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FB02BCD-20E2-0107-C656-686A943B72C6}"/>
              </a:ext>
            </a:extLst>
          </p:cNvPr>
          <p:cNvCxnSpPr>
            <a:cxnSpLocks/>
          </p:cNvCxnSpPr>
          <p:nvPr/>
        </p:nvCxnSpPr>
        <p:spPr>
          <a:xfrm flipH="1">
            <a:off x="10617035" y="3341270"/>
            <a:ext cx="1051798" cy="10354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812219E2-C61A-DDD9-B609-786064695ADA}"/>
              </a:ext>
            </a:extLst>
          </p:cNvPr>
          <p:cNvCxnSpPr>
            <a:cxnSpLocks/>
          </p:cNvCxnSpPr>
          <p:nvPr/>
        </p:nvCxnSpPr>
        <p:spPr>
          <a:xfrm flipH="1">
            <a:off x="8438980" y="1464482"/>
            <a:ext cx="1029104" cy="1014081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2968348B-12D7-157F-0166-347F4C9C0B98}"/>
              </a:ext>
            </a:extLst>
          </p:cNvPr>
          <p:cNvSpPr/>
          <p:nvPr/>
        </p:nvSpPr>
        <p:spPr>
          <a:xfrm>
            <a:off x="9442720" y="140847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2168CBC-F9C1-496A-534E-2EF916EAB27E}"/>
              </a:ext>
            </a:extLst>
          </p:cNvPr>
          <p:cNvSpPr/>
          <p:nvPr/>
        </p:nvSpPr>
        <p:spPr>
          <a:xfrm>
            <a:off x="8339704" y="249239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78169A3-13AF-D9D6-232F-7E28E2CB78F7}"/>
              </a:ext>
            </a:extLst>
          </p:cNvPr>
          <p:cNvSpPr/>
          <p:nvPr/>
        </p:nvSpPr>
        <p:spPr>
          <a:xfrm>
            <a:off x="8333608" y="435762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DC86E41-8542-A819-9103-B7E3A1CDF23C}"/>
              </a:ext>
            </a:extLst>
          </p:cNvPr>
          <p:cNvSpPr/>
          <p:nvPr/>
        </p:nvSpPr>
        <p:spPr>
          <a:xfrm>
            <a:off x="11619082" y="14074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2A1BC27-3646-686F-5D2C-F5F1BE654DE3}"/>
              </a:ext>
            </a:extLst>
          </p:cNvPr>
          <p:cNvSpPr/>
          <p:nvPr/>
        </p:nvSpPr>
        <p:spPr>
          <a:xfrm>
            <a:off x="10509281" y="436750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A225D398-D8D6-771E-70D4-3F9400D5CAA4}"/>
              </a:ext>
            </a:extLst>
          </p:cNvPr>
          <p:cNvSpPr/>
          <p:nvPr/>
        </p:nvSpPr>
        <p:spPr>
          <a:xfrm>
            <a:off x="10534297" y="247183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01783DD-E59B-2486-858D-057EB8273FB8}"/>
              </a:ext>
            </a:extLst>
          </p:cNvPr>
          <p:cNvSpPr/>
          <p:nvPr/>
        </p:nvSpPr>
        <p:spPr>
          <a:xfrm>
            <a:off x="9447896" y="324798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FD05525-FFE9-31AD-E81F-306CEC7F82FF}"/>
              </a:ext>
            </a:extLst>
          </p:cNvPr>
          <p:cNvSpPr txBox="1"/>
          <p:nvPr/>
        </p:nvSpPr>
        <p:spPr>
          <a:xfrm>
            <a:off x="10528083" y="435762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32FDE8F-0D8F-C98C-4BBB-DED537C6BA76}"/>
              </a:ext>
            </a:extLst>
          </p:cNvPr>
          <p:cNvSpPr txBox="1"/>
          <p:nvPr/>
        </p:nvSpPr>
        <p:spPr>
          <a:xfrm>
            <a:off x="11731412" y="3067479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0A3DE80-1395-4BBE-57E3-9A07FAC6E164}"/>
              </a:ext>
            </a:extLst>
          </p:cNvPr>
          <p:cNvSpPr txBox="1"/>
          <p:nvPr/>
        </p:nvSpPr>
        <p:spPr>
          <a:xfrm>
            <a:off x="9509062" y="2829171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A2327F-C391-9F49-B408-FAC2DF8ABABC}"/>
              </a:ext>
            </a:extLst>
          </p:cNvPr>
          <p:cNvSpPr txBox="1"/>
          <p:nvPr/>
        </p:nvSpPr>
        <p:spPr>
          <a:xfrm>
            <a:off x="7915531" y="4084293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9A60F1A0-568B-7A9D-AAE9-7C30694FDF78}"/>
              </a:ext>
            </a:extLst>
          </p:cNvPr>
          <p:cNvSpPr/>
          <p:nvPr/>
        </p:nvSpPr>
        <p:spPr>
          <a:xfrm>
            <a:off x="11661982" y="325459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CA58763-FBAD-4814-7B04-FAD238AA5F70}"/>
              </a:ext>
            </a:extLst>
          </p:cNvPr>
          <p:cNvSpPr/>
          <p:nvPr/>
        </p:nvSpPr>
        <p:spPr>
          <a:xfrm>
            <a:off x="197593" y="1391773"/>
            <a:ext cx="7642551" cy="4541715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0062F1-2041-0C81-9533-43C127467454}"/>
              </a:ext>
            </a:extLst>
          </p:cNvPr>
          <p:cNvSpPr txBox="1"/>
          <p:nvPr/>
        </p:nvSpPr>
        <p:spPr>
          <a:xfrm>
            <a:off x="340888" y="1410603"/>
            <a:ext cx="7328940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ý.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ta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0819D4C-E6DA-F17D-5490-411E34DA09A8}"/>
                  </a:ext>
                </a:extLst>
              </p:cNvPr>
              <p:cNvSpPr txBox="1"/>
              <p:nvPr/>
            </p:nvSpPr>
            <p:spPr>
              <a:xfrm>
                <a:off x="304272" y="2166716"/>
                <a:ext cx="7525883" cy="878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0819D4C-E6DA-F17D-5490-411E34DA0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72" y="2166716"/>
                <a:ext cx="7525883" cy="878189"/>
              </a:xfrm>
              <a:prstGeom prst="rect">
                <a:avLst/>
              </a:prstGeom>
              <a:blipFill>
                <a:blip r:embed="rId3"/>
                <a:stretch>
                  <a:fillRect l="-1297" t="-9722" b="-152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2344332-CE78-2EAC-A8F0-BDD936D43707}"/>
                  </a:ext>
                </a:extLst>
              </p:cNvPr>
              <p:cNvSpPr txBox="1"/>
              <p:nvPr/>
            </p:nvSpPr>
            <p:spPr>
              <a:xfrm>
                <a:off x="319569" y="2996435"/>
                <a:ext cx="7216673" cy="878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endPara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vectơ-không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2344332-CE78-2EAC-A8F0-BDD936D43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69" y="2996435"/>
                <a:ext cx="7216673" cy="878189"/>
              </a:xfrm>
              <a:prstGeom prst="rect">
                <a:avLst/>
              </a:prstGeom>
              <a:blipFill>
                <a:blip r:embed="rId4"/>
                <a:stretch>
                  <a:fillRect l="-1267" t="-5556" b="-152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CF6E99A5-E8E6-1C11-267F-A92FF2C5D89F}"/>
              </a:ext>
            </a:extLst>
          </p:cNvPr>
          <p:cNvSpPr txBox="1"/>
          <p:nvPr/>
        </p:nvSpPr>
        <p:spPr>
          <a:xfrm>
            <a:off x="329833" y="3919946"/>
            <a:ext cx="72957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vectơ-không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0 ,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FA0E86D-BB74-9D0D-2F1C-061E818559BD}"/>
                  </a:ext>
                </a:extLst>
              </p:cNvPr>
              <p:cNvSpPr txBox="1"/>
              <p:nvPr/>
            </p:nvSpPr>
            <p:spPr>
              <a:xfrm>
                <a:off x="508207" y="4749665"/>
                <a:ext cx="6146800" cy="893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vectơ-không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FA0E86D-BB74-9D0D-2F1C-061E81855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07" y="4749665"/>
                <a:ext cx="6146800" cy="893321"/>
              </a:xfrm>
              <a:prstGeom prst="rect">
                <a:avLst/>
              </a:prstGeom>
              <a:blipFill>
                <a:blip r:embed="rId5"/>
                <a:stretch>
                  <a:fillRect l="-1487" t="-5442" b="-149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9231351" y="383735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5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30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VECTO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6" y="1400776"/>
            <a:ext cx="10204467" cy="145915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3E0CDA-925D-2F10-FCB4-8FCED545D053}"/>
                  </a:ext>
                </a:extLst>
              </p:cNvPr>
              <p:cNvSpPr txBox="1"/>
              <p:nvPr/>
            </p:nvSpPr>
            <p:spPr>
              <a:xfrm>
                <a:off x="339041" y="1404697"/>
                <a:ext cx="10040372" cy="17202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.2.8)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nào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𝑀𝑀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3E0CDA-925D-2F10-FCB4-8FCED545D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41" y="1404697"/>
                <a:ext cx="10040372" cy="1720215"/>
              </a:xfrm>
              <a:prstGeom prst="rect">
                <a:avLst/>
              </a:prstGeom>
              <a:blipFill>
                <a:blip r:embed="rId3"/>
                <a:stretch>
                  <a:fillRect l="-971" t="-2827" r="-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F58A7910-FC70-DB38-957F-119CA32A87B5}"/>
              </a:ext>
            </a:extLst>
          </p:cNvPr>
          <p:cNvSpPr txBox="1"/>
          <p:nvPr/>
        </p:nvSpPr>
        <p:spPr>
          <a:xfrm>
            <a:off x="8651" y="2874006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F8E3CEB-83FE-FE92-CD80-145D69E2DCD0}"/>
              </a:ext>
            </a:extLst>
          </p:cNvPr>
          <p:cNvCxnSpPr>
            <a:cxnSpLocks/>
          </p:cNvCxnSpPr>
          <p:nvPr/>
        </p:nvCxnSpPr>
        <p:spPr>
          <a:xfrm flipV="1">
            <a:off x="1217511" y="5304172"/>
            <a:ext cx="2585292" cy="636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30EF13-9C73-6A5B-A7C0-31F90EFDAAD2}"/>
              </a:ext>
            </a:extLst>
          </p:cNvPr>
          <p:cNvCxnSpPr>
            <a:cxnSpLocks/>
          </p:cNvCxnSpPr>
          <p:nvPr/>
        </p:nvCxnSpPr>
        <p:spPr>
          <a:xfrm>
            <a:off x="1259140" y="5316897"/>
            <a:ext cx="686135" cy="12300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7C318D8-D85A-6D65-AF1E-D9D03DE2FF6C}"/>
              </a:ext>
            </a:extLst>
          </p:cNvPr>
          <p:cNvCxnSpPr>
            <a:cxnSpLocks/>
          </p:cNvCxnSpPr>
          <p:nvPr/>
        </p:nvCxnSpPr>
        <p:spPr>
          <a:xfrm flipH="1">
            <a:off x="1928002" y="5310534"/>
            <a:ext cx="1835082" cy="12364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9C267B2-C76A-AA50-7806-2F663C05540B}"/>
              </a:ext>
            </a:extLst>
          </p:cNvPr>
          <p:cNvCxnSpPr>
            <a:cxnSpLocks/>
          </p:cNvCxnSpPr>
          <p:nvPr/>
        </p:nvCxnSpPr>
        <p:spPr>
          <a:xfrm flipH="1">
            <a:off x="1956278" y="4541276"/>
            <a:ext cx="372635" cy="19678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0A4FC64-EE6B-C7A0-E2F9-3DCC87A19574}"/>
              </a:ext>
            </a:extLst>
          </p:cNvPr>
          <p:cNvCxnSpPr>
            <a:cxnSpLocks/>
          </p:cNvCxnSpPr>
          <p:nvPr/>
        </p:nvCxnSpPr>
        <p:spPr>
          <a:xfrm flipH="1">
            <a:off x="3779194" y="3311196"/>
            <a:ext cx="388084" cy="19473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05E4509-0AF2-2E4D-93D5-B77220654701}"/>
              </a:ext>
            </a:extLst>
          </p:cNvPr>
          <p:cNvSpPr txBox="1"/>
          <p:nvPr/>
        </p:nvSpPr>
        <p:spPr>
          <a:xfrm>
            <a:off x="3759794" y="5086063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36AC85-943F-6E41-4224-A5C947AF50CA}"/>
              </a:ext>
            </a:extLst>
          </p:cNvPr>
          <p:cNvSpPr txBox="1"/>
          <p:nvPr/>
        </p:nvSpPr>
        <p:spPr>
          <a:xfrm>
            <a:off x="1939063" y="6419606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549306-271E-2981-2E8C-FAE70DDB11FA}"/>
              </a:ext>
            </a:extLst>
          </p:cNvPr>
          <p:cNvSpPr txBox="1"/>
          <p:nvPr/>
        </p:nvSpPr>
        <p:spPr>
          <a:xfrm>
            <a:off x="833765" y="5063558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794174E-37AC-DBC7-E680-A79D03E4FC4D}"/>
              </a:ext>
            </a:extLst>
          </p:cNvPr>
          <p:cNvCxnSpPr>
            <a:cxnSpLocks/>
          </p:cNvCxnSpPr>
          <p:nvPr/>
        </p:nvCxnSpPr>
        <p:spPr>
          <a:xfrm flipH="1">
            <a:off x="1249865" y="3296222"/>
            <a:ext cx="421929" cy="19543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63BD32-4EDF-462C-A4CA-32E5C5A60BCC}"/>
              </a:ext>
            </a:extLst>
          </p:cNvPr>
          <p:cNvCxnSpPr>
            <a:cxnSpLocks/>
          </p:cNvCxnSpPr>
          <p:nvPr/>
        </p:nvCxnSpPr>
        <p:spPr>
          <a:xfrm flipH="1">
            <a:off x="1236145" y="3351162"/>
            <a:ext cx="426798" cy="1943229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9714C6A3-9F9D-CF5F-0ECE-C5771D19B402}"/>
              </a:ext>
            </a:extLst>
          </p:cNvPr>
          <p:cNvSpPr/>
          <p:nvPr/>
        </p:nvSpPr>
        <p:spPr>
          <a:xfrm>
            <a:off x="1892018" y="648282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0EABA5F-70B0-25B9-5231-6F927473078A}"/>
              </a:ext>
            </a:extLst>
          </p:cNvPr>
          <p:cNvSpPr/>
          <p:nvPr/>
        </p:nvSpPr>
        <p:spPr>
          <a:xfrm>
            <a:off x="1202935" y="524783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4440C86-9E1E-6818-614F-3275E46FBB15}"/>
              </a:ext>
            </a:extLst>
          </p:cNvPr>
          <p:cNvCxnSpPr>
            <a:cxnSpLocks/>
          </p:cNvCxnSpPr>
          <p:nvPr/>
        </p:nvCxnSpPr>
        <p:spPr>
          <a:xfrm>
            <a:off x="1665943" y="3311197"/>
            <a:ext cx="662970" cy="12560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7D5A096-1283-44AC-B7D4-04DBEB96773A}"/>
              </a:ext>
            </a:extLst>
          </p:cNvPr>
          <p:cNvCxnSpPr>
            <a:cxnSpLocks/>
          </p:cNvCxnSpPr>
          <p:nvPr/>
        </p:nvCxnSpPr>
        <p:spPr>
          <a:xfrm flipH="1">
            <a:off x="2334805" y="3304834"/>
            <a:ext cx="1835082" cy="12364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368FEAB-2D42-1A71-1BA3-B53C6D96BD69}"/>
              </a:ext>
            </a:extLst>
          </p:cNvPr>
          <p:cNvCxnSpPr>
            <a:cxnSpLocks/>
          </p:cNvCxnSpPr>
          <p:nvPr/>
        </p:nvCxnSpPr>
        <p:spPr>
          <a:xfrm flipH="1">
            <a:off x="1665943" y="3304833"/>
            <a:ext cx="249121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38971AB-BD13-91E8-1CCB-AFA0D3B63424}"/>
              </a:ext>
            </a:extLst>
          </p:cNvPr>
          <p:cNvSpPr txBox="1"/>
          <p:nvPr/>
        </p:nvSpPr>
        <p:spPr>
          <a:xfrm>
            <a:off x="4128356" y="309019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015CDFE-1159-F00D-0A7C-E3B9D8C8D8B7}"/>
              </a:ext>
            </a:extLst>
          </p:cNvPr>
          <p:cNvSpPr txBox="1"/>
          <p:nvPr/>
        </p:nvSpPr>
        <p:spPr>
          <a:xfrm>
            <a:off x="2307625" y="442374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BC70AA6-F489-3E7E-20ED-C06B75751D5F}"/>
              </a:ext>
            </a:extLst>
          </p:cNvPr>
          <p:cNvSpPr txBox="1"/>
          <p:nvPr/>
        </p:nvSpPr>
        <p:spPr>
          <a:xfrm>
            <a:off x="1263227" y="308065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31294E4-7421-BD68-8A7D-C6B10CEEC038}"/>
              </a:ext>
            </a:extLst>
          </p:cNvPr>
          <p:cNvSpPr/>
          <p:nvPr/>
        </p:nvSpPr>
        <p:spPr>
          <a:xfrm>
            <a:off x="1617202" y="326524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4737C15-EDAF-F8AA-386E-67B400C5A66B}"/>
              </a:ext>
            </a:extLst>
          </p:cNvPr>
          <p:cNvCxnSpPr>
            <a:cxnSpLocks/>
          </p:cNvCxnSpPr>
          <p:nvPr/>
        </p:nvCxnSpPr>
        <p:spPr>
          <a:xfrm flipV="1">
            <a:off x="2371514" y="3328976"/>
            <a:ext cx="1758340" cy="118411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B505E2F-F5E9-9744-207E-8FE022D3FBCB}"/>
              </a:ext>
            </a:extLst>
          </p:cNvPr>
          <p:cNvCxnSpPr>
            <a:cxnSpLocks/>
          </p:cNvCxnSpPr>
          <p:nvPr/>
        </p:nvCxnSpPr>
        <p:spPr>
          <a:xfrm flipH="1">
            <a:off x="3771986" y="3320912"/>
            <a:ext cx="401484" cy="199598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F8F0EE2-047F-62E7-EA8A-0201761AE8CA}"/>
              </a:ext>
            </a:extLst>
          </p:cNvPr>
          <p:cNvCxnSpPr>
            <a:cxnSpLocks/>
          </p:cNvCxnSpPr>
          <p:nvPr/>
        </p:nvCxnSpPr>
        <p:spPr>
          <a:xfrm flipH="1">
            <a:off x="1973551" y="4551443"/>
            <a:ext cx="351635" cy="193137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377392B1-16FA-3367-EFED-74EB6BCD3E6C}"/>
              </a:ext>
            </a:extLst>
          </p:cNvPr>
          <p:cNvSpPr/>
          <p:nvPr/>
        </p:nvSpPr>
        <p:spPr>
          <a:xfrm>
            <a:off x="3702893" y="525384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DF0E935-CEFC-F00A-9F31-723B910329B6}"/>
              </a:ext>
            </a:extLst>
          </p:cNvPr>
          <p:cNvSpPr/>
          <p:nvPr/>
        </p:nvSpPr>
        <p:spPr>
          <a:xfrm>
            <a:off x="2272433" y="448818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669936E-4166-F4B1-12A1-250891A73053}"/>
              </a:ext>
            </a:extLst>
          </p:cNvPr>
          <p:cNvSpPr/>
          <p:nvPr/>
        </p:nvSpPr>
        <p:spPr>
          <a:xfrm>
            <a:off x="4112074" y="326848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C4D0CB3-CB3E-63B5-5538-18F5A0603688}"/>
                  </a:ext>
                </a:extLst>
              </p:cNvPr>
              <p:cNvSpPr txBox="1"/>
              <p:nvPr/>
            </p:nvSpPr>
            <p:spPr>
              <a:xfrm>
                <a:off x="4744817" y="2929587"/>
                <a:ext cx="6466254" cy="915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chéo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C4D0CB3-CB3E-63B5-5538-18F5A0603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817" y="2929587"/>
                <a:ext cx="6466254" cy="915892"/>
              </a:xfrm>
              <a:prstGeom prst="rect">
                <a:avLst/>
              </a:prstGeom>
              <a:blipFill>
                <a:blip r:embed="rId4"/>
                <a:stretch>
                  <a:fillRect l="-1414" t="-5333" b="-1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CC42A42-97AB-065E-8472-C60AB6B4B029}"/>
                  </a:ext>
                </a:extLst>
              </p:cNvPr>
              <p:cNvSpPr txBox="1"/>
              <p:nvPr/>
            </p:nvSpPr>
            <p:spPr>
              <a:xfrm>
                <a:off x="4770391" y="4245060"/>
                <a:ext cx="6118696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𝐴𝐶𝐶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CC42A42-97AB-065E-8472-C60AB6B4B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391" y="4245060"/>
                <a:ext cx="6118696" cy="460895"/>
              </a:xfrm>
              <a:prstGeom prst="rect">
                <a:avLst/>
              </a:prstGeom>
              <a:blipFill>
                <a:blip r:embed="rId5"/>
                <a:stretch>
                  <a:fillRect l="-1595" t="-10526" r="-199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F03A12C-E4D4-6432-B8C9-273DCCC084C5}"/>
                  </a:ext>
                </a:extLst>
              </p:cNvPr>
              <p:cNvSpPr txBox="1"/>
              <p:nvPr/>
            </p:nvSpPr>
            <p:spPr>
              <a:xfrm>
                <a:off x="4814007" y="5750889"/>
                <a:ext cx="7464713" cy="981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Tương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F03A12C-E4D4-6432-B8C9-273DCCC08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007" y="5750889"/>
                <a:ext cx="7464713" cy="981551"/>
              </a:xfrm>
              <a:prstGeom prst="rect">
                <a:avLst/>
              </a:prstGeom>
              <a:blipFill>
                <a:blip r:embed="rId6"/>
                <a:stretch>
                  <a:fillRect l="-1307" b="-136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CF8D034-C274-9E8F-2D3E-1FDBD051CC7E}"/>
                  </a:ext>
                </a:extLst>
              </p:cNvPr>
              <p:cNvSpPr txBox="1"/>
              <p:nvPr/>
            </p:nvSpPr>
            <p:spPr>
              <a:xfrm>
                <a:off x="4814007" y="3752545"/>
                <a:ext cx="6466254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CF8D034-C274-9E8F-2D3E-1FDBD051C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007" y="3752545"/>
                <a:ext cx="6466254" cy="536942"/>
              </a:xfrm>
              <a:prstGeom prst="rect">
                <a:avLst/>
              </a:prstGeom>
              <a:blipFill>
                <a:blip r:embed="rId7"/>
                <a:stretch>
                  <a:fillRect l="-1509"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97C7244-4F7D-D153-E9D2-1CCC7469412E}"/>
                  </a:ext>
                </a:extLst>
              </p:cNvPr>
              <p:cNvSpPr txBox="1"/>
              <p:nvPr/>
            </p:nvSpPr>
            <p:spPr>
              <a:xfrm>
                <a:off x="4804652" y="4628502"/>
                <a:ext cx="2101681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97C7244-4F7D-D153-E9D2-1CCC74694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652" y="4628502"/>
                <a:ext cx="2101681" cy="460895"/>
              </a:xfrm>
              <a:prstGeom prst="rect">
                <a:avLst/>
              </a:prstGeom>
              <a:blipFill>
                <a:blip r:embed="rId8"/>
                <a:stretch>
                  <a:fillRect l="-4348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747AB89-AA03-20D6-57E7-8B44B85EA559}"/>
                  </a:ext>
                </a:extLst>
              </p:cNvPr>
              <p:cNvSpPr txBox="1"/>
              <p:nvPr/>
            </p:nvSpPr>
            <p:spPr>
              <a:xfrm>
                <a:off x="4804652" y="4985001"/>
                <a:ext cx="6118696" cy="936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747AB89-AA03-20D6-57E7-8B44B85EA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652" y="4985001"/>
                <a:ext cx="6118696" cy="936603"/>
              </a:xfrm>
              <a:prstGeom prst="rect">
                <a:avLst/>
              </a:prstGeom>
              <a:blipFill>
                <a:blip r:embed="rId9"/>
                <a:stretch>
                  <a:fillRect l="-1494" b="-11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79F8D4-E5B7-BA6F-DE41-8B9DE2E22608}"/>
                  </a:ext>
                </a:extLst>
              </p:cNvPr>
              <p:cNvSpPr txBox="1"/>
              <p:nvPr/>
            </p:nvSpPr>
            <p:spPr>
              <a:xfrm>
                <a:off x="424364" y="6195899"/>
                <a:ext cx="103946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sz="18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.2.8</m:t>
                      </m:r>
                    </m:oMath>
                  </m:oMathPara>
                </a14:m>
                <a:endParaRPr lang="vi-V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79F8D4-E5B7-BA6F-DE41-8B9DE2E22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64" y="6195899"/>
                <a:ext cx="103946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3182276" y="4654572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4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3" grpId="0"/>
      <p:bldP spid="96" grpId="0"/>
      <p:bldP spid="97" grpId="0"/>
      <p:bldP spid="98" grpId="0"/>
      <p:bldP spid="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VECTO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6" y="1400776"/>
            <a:ext cx="10204467" cy="145915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3E0CDA-925D-2F10-FCB4-8FCED545D053}"/>
                  </a:ext>
                </a:extLst>
              </p:cNvPr>
              <p:cNvSpPr txBox="1"/>
              <p:nvPr/>
            </p:nvSpPr>
            <p:spPr>
              <a:xfrm>
                <a:off x="339041" y="1404697"/>
                <a:ext cx="10040372" cy="17202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.2.8)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nào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𝑀𝑀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3E0CDA-925D-2F10-FCB4-8FCED545D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41" y="1404697"/>
                <a:ext cx="10040372" cy="1720215"/>
              </a:xfrm>
              <a:prstGeom prst="rect">
                <a:avLst/>
              </a:prstGeom>
              <a:blipFill>
                <a:blip r:embed="rId3"/>
                <a:stretch>
                  <a:fillRect l="-971" t="-2827" r="-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F58A7910-FC70-DB38-957F-119CA32A87B5}"/>
              </a:ext>
            </a:extLst>
          </p:cNvPr>
          <p:cNvSpPr txBox="1"/>
          <p:nvPr/>
        </p:nvSpPr>
        <p:spPr>
          <a:xfrm>
            <a:off x="8651" y="2874006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F8E3CEB-83FE-FE92-CD80-145D69E2DCD0}"/>
              </a:ext>
            </a:extLst>
          </p:cNvPr>
          <p:cNvCxnSpPr>
            <a:cxnSpLocks/>
          </p:cNvCxnSpPr>
          <p:nvPr/>
        </p:nvCxnSpPr>
        <p:spPr>
          <a:xfrm flipV="1">
            <a:off x="1217511" y="5304172"/>
            <a:ext cx="2585292" cy="636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30EF13-9C73-6A5B-A7C0-31F90EFDAAD2}"/>
              </a:ext>
            </a:extLst>
          </p:cNvPr>
          <p:cNvCxnSpPr>
            <a:cxnSpLocks/>
          </p:cNvCxnSpPr>
          <p:nvPr/>
        </p:nvCxnSpPr>
        <p:spPr>
          <a:xfrm>
            <a:off x="1259140" y="5316897"/>
            <a:ext cx="686135" cy="12300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7C318D8-D85A-6D65-AF1E-D9D03DE2FF6C}"/>
              </a:ext>
            </a:extLst>
          </p:cNvPr>
          <p:cNvCxnSpPr>
            <a:cxnSpLocks/>
          </p:cNvCxnSpPr>
          <p:nvPr/>
        </p:nvCxnSpPr>
        <p:spPr>
          <a:xfrm flipH="1">
            <a:off x="1928002" y="5310534"/>
            <a:ext cx="1835082" cy="12364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9C267B2-C76A-AA50-7806-2F663C05540B}"/>
              </a:ext>
            </a:extLst>
          </p:cNvPr>
          <p:cNvCxnSpPr>
            <a:cxnSpLocks/>
          </p:cNvCxnSpPr>
          <p:nvPr/>
        </p:nvCxnSpPr>
        <p:spPr>
          <a:xfrm flipH="1">
            <a:off x="1956278" y="4541276"/>
            <a:ext cx="372635" cy="19678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0A4FC64-EE6B-C7A0-E2F9-3DCC87A19574}"/>
              </a:ext>
            </a:extLst>
          </p:cNvPr>
          <p:cNvCxnSpPr>
            <a:cxnSpLocks/>
          </p:cNvCxnSpPr>
          <p:nvPr/>
        </p:nvCxnSpPr>
        <p:spPr>
          <a:xfrm flipH="1">
            <a:off x="3779194" y="3311196"/>
            <a:ext cx="388084" cy="19473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05E4509-0AF2-2E4D-93D5-B77220654701}"/>
              </a:ext>
            </a:extLst>
          </p:cNvPr>
          <p:cNvSpPr txBox="1"/>
          <p:nvPr/>
        </p:nvSpPr>
        <p:spPr>
          <a:xfrm>
            <a:off x="3759794" y="5086063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36AC85-943F-6E41-4224-A5C947AF50CA}"/>
              </a:ext>
            </a:extLst>
          </p:cNvPr>
          <p:cNvSpPr txBox="1"/>
          <p:nvPr/>
        </p:nvSpPr>
        <p:spPr>
          <a:xfrm>
            <a:off x="1939063" y="6419606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549306-271E-2981-2E8C-FAE70DDB11FA}"/>
              </a:ext>
            </a:extLst>
          </p:cNvPr>
          <p:cNvSpPr txBox="1"/>
          <p:nvPr/>
        </p:nvSpPr>
        <p:spPr>
          <a:xfrm>
            <a:off x="833765" y="5063558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794174E-37AC-DBC7-E680-A79D03E4FC4D}"/>
              </a:ext>
            </a:extLst>
          </p:cNvPr>
          <p:cNvCxnSpPr>
            <a:cxnSpLocks/>
          </p:cNvCxnSpPr>
          <p:nvPr/>
        </p:nvCxnSpPr>
        <p:spPr>
          <a:xfrm flipH="1">
            <a:off x="1249865" y="3296222"/>
            <a:ext cx="421929" cy="19543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63BD32-4EDF-462C-A4CA-32E5C5A60BCC}"/>
              </a:ext>
            </a:extLst>
          </p:cNvPr>
          <p:cNvCxnSpPr>
            <a:cxnSpLocks/>
          </p:cNvCxnSpPr>
          <p:nvPr/>
        </p:nvCxnSpPr>
        <p:spPr>
          <a:xfrm flipH="1">
            <a:off x="1236145" y="3351162"/>
            <a:ext cx="426798" cy="1943229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9714C6A3-9F9D-CF5F-0ECE-C5771D19B402}"/>
              </a:ext>
            </a:extLst>
          </p:cNvPr>
          <p:cNvSpPr/>
          <p:nvPr/>
        </p:nvSpPr>
        <p:spPr>
          <a:xfrm>
            <a:off x="1892018" y="648282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0EABA5F-70B0-25B9-5231-6F927473078A}"/>
              </a:ext>
            </a:extLst>
          </p:cNvPr>
          <p:cNvSpPr/>
          <p:nvPr/>
        </p:nvSpPr>
        <p:spPr>
          <a:xfrm>
            <a:off x="1202935" y="524783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4440C86-9E1E-6818-614F-3275E46FBB15}"/>
              </a:ext>
            </a:extLst>
          </p:cNvPr>
          <p:cNvCxnSpPr>
            <a:cxnSpLocks/>
          </p:cNvCxnSpPr>
          <p:nvPr/>
        </p:nvCxnSpPr>
        <p:spPr>
          <a:xfrm>
            <a:off x="1665943" y="3311197"/>
            <a:ext cx="662970" cy="12560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7D5A096-1283-44AC-B7D4-04DBEB96773A}"/>
              </a:ext>
            </a:extLst>
          </p:cNvPr>
          <p:cNvCxnSpPr>
            <a:cxnSpLocks/>
          </p:cNvCxnSpPr>
          <p:nvPr/>
        </p:nvCxnSpPr>
        <p:spPr>
          <a:xfrm flipH="1">
            <a:off x="2334805" y="3304834"/>
            <a:ext cx="1835082" cy="12364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368FEAB-2D42-1A71-1BA3-B53C6D96BD69}"/>
              </a:ext>
            </a:extLst>
          </p:cNvPr>
          <p:cNvCxnSpPr>
            <a:cxnSpLocks/>
          </p:cNvCxnSpPr>
          <p:nvPr/>
        </p:nvCxnSpPr>
        <p:spPr>
          <a:xfrm flipH="1">
            <a:off x="1665943" y="3304833"/>
            <a:ext cx="249121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38971AB-BD13-91E8-1CCB-AFA0D3B63424}"/>
              </a:ext>
            </a:extLst>
          </p:cNvPr>
          <p:cNvSpPr txBox="1"/>
          <p:nvPr/>
        </p:nvSpPr>
        <p:spPr>
          <a:xfrm>
            <a:off x="4128356" y="309019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015CDFE-1159-F00D-0A7C-E3B9D8C8D8B7}"/>
              </a:ext>
            </a:extLst>
          </p:cNvPr>
          <p:cNvSpPr txBox="1"/>
          <p:nvPr/>
        </p:nvSpPr>
        <p:spPr>
          <a:xfrm>
            <a:off x="2307625" y="442374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BC70AA6-F489-3E7E-20ED-C06B75751D5F}"/>
              </a:ext>
            </a:extLst>
          </p:cNvPr>
          <p:cNvSpPr txBox="1"/>
          <p:nvPr/>
        </p:nvSpPr>
        <p:spPr>
          <a:xfrm>
            <a:off x="1263227" y="308065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31294E4-7421-BD68-8A7D-C6B10CEEC038}"/>
              </a:ext>
            </a:extLst>
          </p:cNvPr>
          <p:cNvSpPr/>
          <p:nvPr/>
        </p:nvSpPr>
        <p:spPr>
          <a:xfrm>
            <a:off x="1617202" y="326524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5114727-1642-5273-8EEE-8341B7C00580}"/>
              </a:ext>
            </a:extLst>
          </p:cNvPr>
          <p:cNvCxnSpPr>
            <a:cxnSpLocks/>
          </p:cNvCxnSpPr>
          <p:nvPr/>
        </p:nvCxnSpPr>
        <p:spPr>
          <a:xfrm flipH="1">
            <a:off x="2845543" y="3930883"/>
            <a:ext cx="426798" cy="1997872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AF7A83D6-18F8-203E-45C6-DD9B9B65B818}"/>
              </a:ext>
            </a:extLst>
          </p:cNvPr>
          <p:cNvSpPr/>
          <p:nvPr/>
        </p:nvSpPr>
        <p:spPr>
          <a:xfrm>
            <a:off x="2801963" y="588058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4737C15-EDAF-F8AA-386E-67B400C5A66B}"/>
              </a:ext>
            </a:extLst>
          </p:cNvPr>
          <p:cNvCxnSpPr>
            <a:cxnSpLocks/>
          </p:cNvCxnSpPr>
          <p:nvPr/>
        </p:nvCxnSpPr>
        <p:spPr>
          <a:xfrm flipV="1">
            <a:off x="2371514" y="3328976"/>
            <a:ext cx="1758340" cy="118411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B505E2F-F5E9-9744-207E-8FE022D3FBCB}"/>
              </a:ext>
            </a:extLst>
          </p:cNvPr>
          <p:cNvCxnSpPr>
            <a:cxnSpLocks/>
          </p:cNvCxnSpPr>
          <p:nvPr/>
        </p:nvCxnSpPr>
        <p:spPr>
          <a:xfrm flipH="1">
            <a:off x="3771986" y="3320912"/>
            <a:ext cx="401484" cy="199598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F8F0EE2-047F-62E7-EA8A-0201761AE8CA}"/>
              </a:ext>
            </a:extLst>
          </p:cNvPr>
          <p:cNvCxnSpPr>
            <a:cxnSpLocks/>
          </p:cNvCxnSpPr>
          <p:nvPr/>
        </p:nvCxnSpPr>
        <p:spPr>
          <a:xfrm flipH="1">
            <a:off x="1973551" y="4551443"/>
            <a:ext cx="351635" cy="193137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377392B1-16FA-3367-EFED-74EB6BCD3E6C}"/>
              </a:ext>
            </a:extLst>
          </p:cNvPr>
          <p:cNvSpPr/>
          <p:nvPr/>
        </p:nvSpPr>
        <p:spPr>
          <a:xfrm>
            <a:off x="3702893" y="525384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DF0E935-CEFC-F00A-9F31-723B910329B6}"/>
              </a:ext>
            </a:extLst>
          </p:cNvPr>
          <p:cNvSpPr/>
          <p:nvPr/>
        </p:nvSpPr>
        <p:spPr>
          <a:xfrm>
            <a:off x="2272433" y="448818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669936E-4166-F4B1-12A1-250891A73053}"/>
              </a:ext>
            </a:extLst>
          </p:cNvPr>
          <p:cNvSpPr/>
          <p:nvPr/>
        </p:nvSpPr>
        <p:spPr>
          <a:xfrm>
            <a:off x="4112074" y="326848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C017B67-545F-6F67-5F4B-28F6A6640CD6}"/>
              </a:ext>
            </a:extLst>
          </p:cNvPr>
          <p:cNvSpPr/>
          <p:nvPr/>
        </p:nvSpPr>
        <p:spPr>
          <a:xfrm>
            <a:off x="3229552" y="386309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5163E24-187E-D4DA-5967-82D3305C8AAC}"/>
              </a:ext>
            </a:extLst>
          </p:cNvPr>
          <p:cNvSpPr txBox="1"/>
          <p:nvPr/>
        </p:nvSpPr>
        <p:spPr>
          <a:xfrm>
            <a:off x="2831342" y="5923463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A8972E4-F7E1-4793-9B58-D0FBCD74C8AA}"/>
              </a:ext>
            </a:extLst>
          </p:cNvPr>
          <p:cNvSpPr txBox="1"/>
          <p:nvPr/>
        </p:nvSpPr>
        <p:spPr>
          <a:xfrm>
            <a:off x="2921252" y="3410872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197F1C1-76D2-DE91-55A7-3701D739D7A6}"/>
                  </a:ext>
                </a:extLst>
              </p:cNvPr>
              <p:cNvSpPr txBox="1"/>
              <p:nvPr/>
            </p:nvSpPr>
            <p:spPr>
              <a:xfrm>
                <a:off x="4863614" y="2985649"/>
                <a:ext cx="6138152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197F1C1-76D2-DE91-55A7-3701D739D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614" y="2985649"/>
                <a:ext cx="6138152" cy="460895"/>
              </a:xfrm>
              <a:prstGeom prst="rect">
                <a:avLst/>
              </a:prstGeom>
              <a:blipFill>
                <a:blip r:embed="rId4"/>
                <a:stretch>
                  <a:fillRect l="-1589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0B2B5BD-3819-DCBB-6D36-CAD583DDFEDB}"/>
                  </a:ext>
                </a:extLst>
              </p:cNvPr>
              <p:cNvSpPr txBox="1"/>
              <p:nvPr/>
            </p:nvSpPr>
            <p:spPr>
              <a:xfrm>
                <a:off x="4899963" y="3411642"/>
                <a:ext cx="5222493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0B2B5BD-3819-DCBB-6D36-CAD583DDF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963" y="3411642"/>
                <a:ext cx="5222493" cy="460895"/>
              </a:xfrm>
              <a:prstGeom prst="rect">
                <a:avLst/>
              </a:prstGeom>
              <a:blipFill>
                <a:blip r:embed="rId5"/>
                <a:stretch>
                  <a:fillRect l="-1867" t="-10667" r="-1050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8E0652F-7CE8-F624-C428-58787D5E0382}"/>
                  </a:ext>
                </a:extLst>
              </p:cNvPr>
              <p:cNvSpPr txBox="1"/>
              <p:nvPr/>
            </p:nvSpPr>
            <p:spPr>
              <a:xfrm>
                <a:off x="10141912" y="3666491"/>
                <a:ext cx="1769676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𝑀𝑀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8E0652F-7CE8-F624-C428-58787D5E0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1912" y="3666491"/>
                <a:ext cx="1769676" cy="460895"/>
              </a:xfrm>
              <a:prstGeom prst="rect">
                <a:avLst/>
              </a:prstGeom>
              <a:blipFill>
                <a:blip r:embed="rId6"/>
                <a:stretch>
                  <a:fillRect l="-17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C1F759F-EB16-BD69-0D6D-431ABE43C4C0}"/>
                  </a:ext>
                </a:extLst>
              </p:cNvPr>
              <p:cNvSpPr txBox="1"/>
              <p:nvPr/>
            </p:nvSpPr>
            <p:spPr>
              <a:xfrm>
                <a:off x="4899963" y="4318904"/>
                <a:ext cx="4029606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C1F759F-EB16-BD69-0D6D-431ABE43C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963" y="4318904"/>
                <a:ext cx="4029606" cy="460895"/>
              </a:xfrm>
              <a:prstGeom prst="rect">
                <a:avLst/>
              </a:prstGeom>
              <a:blipFill>
                <a:blip r:embed="rId7"/>
                <a:stretch>
                  <a:fillRect l="-2421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F7282EA-1419-8076-2221-1EDF0036B1CF}"/>
                  </a:ext>
                </a:extLst>
              </p:cNvPr>
              <p:cNvSpPr txBox="1"/>
              <p:nvPr/>
            </p:nvSpPr>
            <p:spPr>
              <a:xfrm>
                <a:off x="9656789" y="3237438"/>
                <a:ext cx="2535211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𝑀𝑀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//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F7282EA-1419-8076-2221-1EDF0036B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789" y="3237438"/>
                <a:ext cx="2535211" cy="5900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4A5CCD7-3C5A-57EC-EB4D-0DD1AB2CD9C6}"/>
                  </a:ext>
                </a:extLst>
              </p:cNvPr>
              <p:cNvSpPr txBox="1"/>
              <p:nvPr/>
            </p:nvSpPr>
            <p:spPr>
              <a:xfrm>
                <a:off x="8636271" y="4099440"/>
                <a:ext cx="2039581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𝐴𝐴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//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4A5CCD7-3C5A-57EC-EB4D-0DD1AB2CD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271" y="4099440"/>
                <a:ext cx="2039581" cy="5900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4DED114-CDA5-64D1-54DA-DA42A49EB105}"/>
                  </a:ext>
                </a:extLst>
              </p:cNvPr>
              <p:cNvSpPr txBox="1"/>
              <p:nvPr/>
            </p:nvSpPr>
            <p:spPr>
              <a:xfrm>
                <a:off x="8856019" y="4545807"/>
                <a:ext cx="1750994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𝐴𝐴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4DED114-CDA5-64D1-54DA-DA42A49EB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019" y="4545807"/>
                <a:ext cx="1750994" cy="5900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4E6656F-488C-AC9B-E632-75D3EDE5777F}"/>
                  </a:ext>
                </a:extLst>
              </p:cNvPr>
              <p:cNvSpPr txBox="1"/>
              <p:nvPr/>
            </p:nvSpPr>
            <p:spPr>
              <a:xfrm>
                <a:off x="4880096" y="5063558"/>
                <a:ext cx="7012035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𝑀𝑀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4E6656F-488C-AC9B-E632-75D3EDE57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096" y="5063558"/>
                <a:ext cx="7012035" cy="520720"/>
              </a:xfrm>
              <a:prstGeom prst="rect">
                <a:avLst/>
              </a:prstGeom>
              <a:blipFill>
                <a:blip r:embed="rId13"/>
                <a:stretch>
                  <a:fillRect l="-1391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45A80D3-E7E1-6963-76DA-C796D677CFD9}"/>
                  </a:ext>
                </a:extLst>
              </p:cNvPr>
              <p:cNvSpPr txBox="1"/>
              <p:nvPr/>
            </p:nvSpPr>
            <p:spPr>
              <a:xfrm>
                <a:off x="4231352" y="5618221"/>
                <a:ext cx="3278236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𝑀𝑀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45A80D3-E7E1-6963-76DA-C796D677C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352" y="5618221"/>
                <a:ext cx="3278236" cy="6706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3F89B4C-ECAA-BCB3-8865-B67988C09DCE}"/>
                  </a:ext>
                </a:extLst>
              </p:cNvPr>
              <p:cNvSpPr txBox="1"/>
              <p:nvPr/>
            </p:nvSpPr>
            <p:spPr>
              <a:xfrm>
                <a:off x="4863397" y="6154681"/>
                <a:ext cx="6557471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3F89B4C-ECAA-BCB3-8865-B67988C09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397" y="6154681"/>
                <a:ext cx="6557471" cy="460895"/>
              </a:xfrm>
              <a:prstGeom prst="rect">
                <a:avLst/>
              </a:prstGeom>
              <a:blipFill>
                <a:blip r:embed="rId15"/>
                <a:stretch>
                  <a:fillRect l="-1487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6667EBED-B985-17AD-E17D-E169DC90E95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047678" y="3325517"/>
            <a:ext cx="162258" cy="7031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63F4E4E-6E39-7BE4-7D23-55374FB7536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43361" y="4194248"/>
            <a:ext cx="162258" cy="703118"/>
          </a:xfrm>
          <a:prstGeom prst="rect">
            <a:avLst/>
          </a:prstGeom>
        </p:spPr>
      </p:pic>
      <p:sp>
        <p:nvSpPr>
          <p:cNvPr id="37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605763" y="444865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56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85" grpId="0" animBg="1"/>
      <p:bldP spid="86" grpId="0"/>
      <p:bldP spid="87" grpId="0"/>
      <p:bldP spid="23" grpId="0"/>
      <p:bldP spid="25" grpId="0"/>
      <p:bldP spid="28" grpId="0"/>
      <p:bldP spid="36" grpId="0"/>
      <p:bldP spid="42" grpId="0"/>
      <p:bldP spid="43" grpId="0"/>
      <p:bldP spid="53" grpId="0"/>
      <p:bldP spid="54" grpId="0"/>
      <p:bldP spid="55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VECTO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6" y="1400775"/>
            <a:ext cx="10421934" cy="133400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8A7910-FC70-DB38-957F-119CA32A87B5}"/>
              </a:ext>
            </a:extLst>
          </p:cNvPr>
          <p:cNvSpPr txBox="1"/>
          <p:nvPr/>
        </p:nvSpPr>
        <p:spPr>
          <a:xfrm>
            <a:off x="33946" y="275186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F8E3CEB-83FE-FE92-CD80-145D69E2DCD0}"/>
              </a:ext>
            </a:extLst>
          </p:cNvPr>
          <p:cNvCxnSpPr>
            <a:cxnSpLocks/>
          </p:cNvCxnSpPr>
          <p:nvPr/>
        </p:nvCxnSpPr>
        <p:spPr>
          <a:xfrm>
            <a:off x="1237831" y="5310535"/>
            <a:ext cx="2124903" cy="1120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30EF13-9C73-6A5B-A7C0-31F90EFDAAD2}"/>
              </a:ext>
            </a:extLst>
          </p:cNvPr>
          <p:cNvCxnSpPr>
            <a:cxnSpLocks/>
          </p:cNvCxnSpPr>
          <p:nvPr/>
        </p:nvCxnSpPr>
        <p:spPr>
          <a:xfrm flipH="1">
            <a:off x="343022" y="5316897"/>
            <a:ext cx="916118" cy="102535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7C318D8-D85A-6D65-AF1E-D9D03DE2FF6C}"/>
              </a:ext>
            </a:extLst>
          </p:cNvPr>
          <p:cNvCxnSpPr>
            <a:cxnSpLocks/>
          </p:cNvCxnSpPr>
          <p:nvPr/>
        </p:nvCxnSpPr>
        <p:spPr>
          <a:xfrm flipH="1">
            <a:off x="343022" y="6351256"/>
            <a:ext cx="20999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9C267B2-C76A-AA50-7806-2F663C05540B}"/>
              </a:ext>
            </a:extLst>
          </p:cNvPr>
          <p:cNvCxnSpPr>
            <a:cxnSpLocks/>
          </p:cNvCxnSpPr>
          <p:nvPr/>
        </p:nvCxnSpPr>
        <p:spPr>
          <a:xfrm>
            <a:off x="1646391" y="3295223"/>
            <a:ext cx="1708227" cy="204592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05E4509-0AF2-2E4D-93D5-B77220654701}"/>
              </a:ext>
            </a:extLst>
          </p:cNvPr>
          <p:cNvSpPr txBox="1"/>
          <p:nvPr/>
        </p:nvSpPr>
        <p:spPr>
          <a:xfrm>
            <a:off x="2387843" y="624991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36AC85-943F-6E41-4224-A5C947AF50CA}"/>
              </a:ext>
            </a:extLst>
          </p:cNvPr>
          <p:cNvSpPr txBox="1"/>
          <p:nvPr/>
        </p:nvSpPr>
        <p:spPr>
          <a:xfrm>
            <a:off x="1403" y="628833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549306-271E-2981-2E8C-FAE70DDB11FA}"/>
              </a:ext>
            </a:extLst>
          </p:cNvPr>
          <p:cNvSpPr txBox="1"/>
          <p:nvPr/>
        </p:nvSpPr>
        <p:spPr>
          <a:xfrm>
            <a:off x="833765" y="506355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794174E-37AC-DBC7-E680-A79D03E4FC4D}"/>
              </a:ext>
            </a:extLst>
          </p:cNvPr>
          <p:cNvCxnSpPr>
            <a:cxnSpLocks/>
          </p:cNvCxnSpPr>
          <p:nvPr/>
        </p:nvCxnSpPr>
        <p:spPr>
          <a:xfrm flipH="1">
            <a:off x="1255578" y="3296222"/>
            <a:ext cx="416216" cy="202968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63BD32-4EDF-462C-A4CA-32E5C5A60BCC}"/>
              </a:ext>
            </a:extLst>
          </p:cNvPr>
          <p:cNvCxnSpPr>
            <a:cxnSpLocks/>
          </p:cNvCxnSpPr>
          <p:nvPr/>
        </p:nvCxnSpPr>
        <p:spPr>
          <a:xfrm>
            <a:off x="1239618" y="5314223"/>
            <a:ext cx="2089730" cy="6691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4440C86-9E1E-6818-614F-3275E46FBB15}"/>
              </a:ext>
            </a:extLst>
          </p:cNvPr>
          <p:cNvCxnSpPr>
            <a:cxnSpLocks/>
          </p:cNvCxnSpPr>
          <p:nvPr/>
        </p:nvCxnSpPr>
        <p:spPr>
          <a:xfrm flipH="1">
            <a:off x="339986" y="3311197"/>
            <a:ext cx="1325957" cy="30133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7D5A096-1283-44AC-B7D4-04DBEB96773A}"/>
              </a:ext>
            </a:extLst>
          </p:cNvPr>
          <p:cNvCxnSpPr>
            <a:cxnSpLocks/>
          </p:cNvCxnSpPr>
          <p:nvPr/>
        </p:nvCxnSpPr>
        <p:spPr>
          <a:xfrm flipH="1" flipV="1">
            <a:off x="957904" y="5630044"/>
            <a:ext cx="2079108" cy="2370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368FEAB-2D42-1A71-1BA3-B53C6D96BD69}"/>
              </a:ext>
            </a:extLst>
          </p:cNvPr>
          <p:cNvCxnSpPr>
            <a:cxnSpLocks/>
          </p:cNvCxnSpPr>
          <p:nvPr/>
        </p:nvCxnSpPr>
        <p:spPr>
          <a:xfrm flipH="1" flipV="1">
            <a:off x="1665943" y="3304833"/>
            <a:ext cx="760353" cy="301967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015CDFE-1159-F00D-0A7C-E3B9D8C8D8B7}"/>
              </a:ext>
            </a:extLst>
          </p:cNvPr>
          <p:cNvSpPr txBox="1"/>
          <p:nvPr/>
        </p:nvSpPr>
        <p:spPr>
          <a:xfrm>
            <a:off x="3328924" y="524783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BC70AA6-F489-3E7E-20ED-C06B75751D5F}"/>
              </a:ext>
            </a:extLst>
          </p:cNvPr>
          <p:cNvSpPr txBox="1"/>
          <p:nvPr/>
        </p:nvSpPr>
        <p:spPr>
          <a:xfrm>
            <a:off x="1263227" y="308065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31294E4-7421-BD68-8A7D-C6B10CEEC038}"/>
              </a:ext>
            </a:extLst>
          </p:cNvPr>
          <p:cNvSpPr/>
          <p:nvPr/>
        </p:nvSpPr>
        <p:spPr>
          <a:xfrm>
            <a:off x="1617202" y="326524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5114727-1642-5273-8EEE-8341B7C00580}"/>
              </a:ext>
            </a:extLst>
          </p:cNvPr>
          <p:cNvCxnSpPr>
            <a:cxnSpLocks/>
          </p:cNvCxnSpPr>
          <p:nvPr/>
        </p:nvCxnSpPr>
        <p:spPr>
          <a:xfrm>
            <a:off x="1010146" y="5632243"/>
            <a:ext cx="1982340" cy="22728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B505E2F-F5E9-9744-207E-8FE022D3FBCB}"/>
              </a:ext>
            </a:extLst>
          </p:cNvPr>
          <p:cNvCxnSpPr>
            <a:cxnSpLocks/>
          </p:cNvCxnSpPr>
          <p:nvPr/>
        </p:nvCxnSpPr>
        <p:spPr>
          <a:xfrm flipH="1">
            <a:off x="383773" y="5318280"/>
            <a:ext cx="874474" cy="983394"/>
          </a:xfrm>
          <a:prstGeom prst="straightConnector1">
            <a:avLst/>
          </a:prstGeom>
          <a:ln w="3810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4737C15-EDAF-F8AA-386E-67B400C5A66B}"/>
              </a:ext>
            </a:extLst>
          </p:cNvPr>
          <p:cNvCxnSpPr>
            <a:cxnSpLocks/>
          </p:cNvCxnSpPr>
          <p:nvPr/>
        </p:nvCxnSpPr>
        <p:spPr>
          <a:xfrm>
            <a:off x="348185" y="6351403"/>
            <a:ext cx="2065034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F8F0EE2-047F-62E7-EA8A-0201761AE8CA}"/>
              </a:ext>
            </a:extLst>
          </p:cNvPr>
          <p:cNvCxnSpPr>
            <a:cxnSpLocks/>
          </p:cNvCxnSpPr>
          <p:nvPr/>
        </p:nvCxnSpPr>
        <p:spPr>
          <a:xfrm>
            <a:off x="1662588" y="3297466"/>
            <a:ext cx="757484" cy="299086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ADF0E935-CEFC-F00A-9F31-723B910329B6}"/>
              </a:ext>
            </a:extLst>
          </p:cNvPr>
          <p:cNvSpPr/>
          <p:nvPr/>
        </p:nvSpPr>
        <p:spPr>
          <a:xfrm>
            <a:off x="3273317" y="527046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669936E-4166-F4B1-12A1-250891A73053}"/>
              </a:ext>
            </a:extLst>
          </p:cNvPr>
          <p:cNvSpPr/>
          <p:nvPr/>
        </p:nvSpPr>
        <p:spPr>
          <a:xfrm>
            <a:off x="935271" y="557582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5163E24-187E-D4DA-5967-82D3305C8AAC}"/>
              </a:ext>
            </a:extLst>
          </p:cNvPr>
          <p:cNvSpPr txBox="1"/>
          <p:nvPr/>
        </p:nvSpPr>
        <p:spPr>
          <a:xfrm>
            <a:off x="847327" y="5641896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A8972E4-F7E1-4793-9B58-D0FBCD74C8AA}"/>
              </a:ext>
            </a:extLst>
          </p:cNvPr>
          <p:cNvSpPr txBox="1"/>
          <p:nvPr/>
        </p:nvSpPr>
        <p:spPr>
          <a:xfrm>
            <a:off x="3040154" y="550965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C174A8F-0729-17D6-6EA0-F428A13463D7}"/>
                  </a:ext>
                </a:extLst>
              </p:cNvPr>
              <p:cNvSpPr txBox="1"/>
              <p:nvPr/>
            </p:nvSpPr>
            <p:spPr>
              <a:xfrm>
                <a:off x="312188" y="1436497"/>
                <a:ext cx="10000211" cy="1294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𝑆𝐶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nào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C174A8F-0729-17D6-6EA0-F428A1346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8" y="1436497"/>
                <a:ext cx="10000211" cy="1294713"/>
              </a:xfrm>
              <a:prstGeom prst="rect">
                <a:avLst/>
              </a:prstGeom>
              <a:blipFill>
                <a:blip r:embed="rId3"/>
                <a:stretch>
                  <a:fillRect l="-914" t="-3774" b="-103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2180120-2559-C8AE-9CB4-76A3822ADF02}"/>
              </a:ext>
            </a:extLst>
          </p:cNvPr>
          <p:cNvCxnSpPr>
            <a:cxnSpLocks/>
          </p:cNvCxnSpPr>
          <p:nvPr/>
        </p:nvCxnSpPr>
        <p:spPr>
          <a:xfrm flipH="1">
            <a:off x="2426296" y="5325905"/>
            <a:ext cx="916118" cy="102535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9714C6A3-9F9D-CF5F-0ECE-C5771D19B402}"/>
              </a:ext>
            </a:extLst>
          </p:cNvPr>
          <p:cNvSpPr/>
          <p:nvPr/>
        </p:nvSpPr>
        <p:spPr>
          <a:xfrm>
            <a:off x="300560" y="628053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0EABA5F-70B0-25B9-5231-6F927473078A}"/>
              </a:ext>
            </a:extLst>
          </p:cNvPr>
          <p:cNvSpPr/>
          <p:nvPr/>
        </p:nvSpPr>
        <p:spPr>
          <a:xfrm>
            <a:off x="1202864" y="526020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C017B67-545F-6F67-5F4B-28F6A6640CD6}"/>
              </a:ext>
            </a:extLst>
          </p:cNvPr>
          <p:cNvSpPr/>
          <p:nvPr/>
        </p:nvSpPr>
        <p:spPr>
          <a:xfrm>
            <a:off x="2381068" y="629188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AF7A83D6-18F8-203E-45C6-DD9B9B65B818}"/>
              </a:ext>
            </a:extLst>
          </p:cNvPr>
          <p:cNvSpPr/>
          <p:nvPr/>
        </p:nvSpPr>
        <p:spPr>
          <a:xfrm>
            <a:off x="3002214" y="559854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ABBDB3F0-AD63-26D0-C1F6-D51C56371974}"/>
                  </a:ext>
                </a:extLst>
              </p:cNvPr>
              <p:cNvSpPr txBox="1"/>
              <p:nvPr/>
            </p:nvSpPr>
            <p:spPr>
              <a:xfrm>
                <a:off x="3944969" y="4584880"/>
                <a:ext cx="6064665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cắt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ABBDB3F0-AD63-26D0-C1F6-D51C56371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969" y="4584880"/>
                <a:ext cx="6064665" cy="508857"/>
              </a:xfrm>
              <a:prstGeom prst="rect">
                <a:avLst/>
              </a:prstGeom>
              <a:blipFill>
                <a:blip r:embed="rId4"/>
                <a:stretch>
                  <a:fillRect l="-1508" b="-261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4625101-4622-CE5A-2253-24C08685D963}"/>
                  </a:ext>
                </a:extLst>
              </p:cNvPr>
              <p:cNvSpPr txBox="1"/>
              <p:nvPr/>
            </p:nvSpPr>
            <p:spPr>
              <a:xfrm>
                <a:off x="3945627" y="2929493"/>
                <a:ext cx="41671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Do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là hình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endParaRPr lang="vi-VN" sz="24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4625101-4622-CE5A-2253-24C08685D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627" y="2929493"/>
                <a:ext cx="4167115" cy="461665"/>
              </a:xfrm>
              <a:prstGeom prst="rect">
                <a:avLst/>
              </a:prstGeom>
              <a:blipFill>
                <a:blip r:embed="rId5"/>
                <a:stretch>
                  <a:fillRect l="-2193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B0053E5C-3E01-7DAD-56E2-F994E3EB7866}"/>
                  </a:ext>
                </a:extLst>
              </p:cNvPr>
              <p:cNvSpPr txBox="1"/>
              <p:nvPr/>
            </p:nvSpPr>
            <p:spPr>
              <a:xfrm>
                <a:off x="3887837" y="3429000"/>
                <a:ext cx="201531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𝐷𝐶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B0053E5C-3E01-7DAD-56E2-F994E3EB7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837" y="3429000"/>
                <a:ext cx="201531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89BEF703-2C6D-596A-8A88-0DA6AA1C7855}"/>
                  </a:ext>
                </a:extLst>
              </p:cNvPr>
              <p:cNvSpPr txBox="1"/>
              <p:nvPr/>
            </p:nvSpPr>
            <p:spPr>
              <a:xfrm>
                <a:off x="5514901" y="3378772"/>
                <a:ext cx="2621421" cy="538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89BEF703-2C6D-596A-8A88-0DA6AA1C7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901" y="3378772"/>
                <a:ext cx="2621421" cy="5384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90DE911F-F758-2BAD-5834-B3B12D207FED}"/>
                  </a:ext>
                </a:extLst>
              </p:cNvPr>
              <p:cNvSpPr txBox="1"/>
              <p:nvPr/>
            </p:nvSpPr>
            <p:spPr>
              <a:xfrm>
                <a:off x="5312293" y="3960687"/>
                <a:ext cx="3429386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vi-V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cùng hướng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vi-V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90DE911F-F758-2BAD-5834-B3B12D207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293" y="3960687"/>
                <a:ext cx="3429386" cy="508857"/>
              </a:xfrm>
              <a:prstGeom prst="rect">
                <a:avLst/>
              </a:prstGeom>
              <a:blipFill>
                <a:blip r:embed="rId8"/>
                <a:stretch>
                  <a:fillRect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6" name="Picture 115">
            <a:extLst>
              <a:ext uri="{FF2B5EF4-FFF2-40B4-BE49-F238E27FC236}">
                <a16:creationId xmlns:a16="http://schemas.microsoft.com/office/drawing/2014/main" id="{E547B57A-1CC0-1558-D2B2-48AADC3908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7845303" y="3423043"/>
            <a:ext cx="193797" cy="1046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8AFD801A-45E1-19EE-5D85-4209570D9D71}"/>
                  </a:ext>
                </a:extLst>
              </p:cNvPr>
              <p:cNvSpPr txBox="1"/>
              <p:nvPr/>
            </p:nvSpPr>
            <p:spPr>
              <a:xfrm>
                <a:off x="7665844" y="3659832"/>
                <a:ext cx="2621421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8AFD801A-45E1-19EE-5D85-4209570D9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844" y="3659832"/>
                <a:ext cx="2621421" cy="5088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0EADA179-E1F9-C0E7-1D96-A6001AE358FA}"/>
                  </a:ext>
                </a:extLst>
              </p:cNvPr>
              <p:cNvSpPr txBox="1"/>
              <p:nvPr/>
            </p:nvSpPr>
            <p:spPr>
              <a:xfrm>
                <a:off x="4035681" y="5417677"/>
                <a:ext cx="201531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𝑀𝑁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0EADA179-E1F9-C0E7-1D96-A6001AE35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681" y="5417677"/>
                <a:ext cx="201531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1D23910-E293-D08E-6D7D-7B518082E050}"/>
                  </a:ext>
                </a:extLst>
              </p:cNvPr>
              <p:cNvSpPr txBox="1"/>
              <p:nvPr/>
            </p:nvSpPr>
            <p:spPr>
              <a:xfrm>
                <a:off x="5583336" y="5367450"/>
                <a:ext cx="2621421" cy="538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𝑀𝑁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1D23910-E293-D08E-6D7D-7B518082E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336" y="5367450"/>
                <a:ext cx="2621421" cy="53848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E299716-DF66-A3A8-8DF4-6AFC79410924}"/>
                  </a:ext>
                </a:extLst>
              </p:cNvPr>
              <p:cNvSpPr txBox="1"/>
              <p:nvPr/>
            </p:nvSpPr>
            <p:spPr>
              <a:xfrm>
                <a:off x="5262608" y="5943351"/>
                <a:ext cx="3429386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vi-V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cùng hướng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vi-V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E299716-DF66-A3A8-8DF4-6AFC79410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608" y="5943351"/>
                <a:ext cx="3429386" cy="508857"/>
              </a:xfrm>
              <a:prstGeom prst="rect">
                <a:avLst/>
              </a:prstGeom>
              <a:blipFill>
                <a:blip r:embed="rId13"/>
                <a:stretch>
                  <a:fillRect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1" name="Picture 120">
            <a:extLst>
              <a:ext uri="{FF2B5EF4-FFF2-40B4-BE49-F238E27FC236}">
                <a16:creationId xmlns:a16="http://schemas.microsoft.com/office/drawing/2014/main" id="{EC88F7F8-34A9-6E5D-5AFD-3BBC57273C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7913738" y="5411721"/>
            <a:ext cx="193797" cy="1046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A50C021C-6240-C941-79AE-91DE41A71420}"/>
                  </a:ext>
                </a:extLst>
              </p:cNvPr>
              <p:cNvSpPr txBox="1"/>
              <p:nvPr/>
            </p:nvSpPr>
            <p:spPr>
              <a:xfrm>
                <a:off x="7734279" y="5648510"/>
                <a:ext cx="2621421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𝑀𝑁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A50C021C-6240-C941-79AE-91DE41A71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79" y="5648510"/>
                <a:ext cx="2621421" cy="50885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500715" y="481183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2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6" grpId="0"/>
      <p:bldP spid="87" grpId="0"/>
      <p:bldP spid="106" grpId="0" animBg="1"/>
      <p:bldP spid="110" grpId="0"/>
      <p:bldP spid="111" grpId="0"/>
      <p:bldP spid="113" grpId="0"/>
      <p:bldP spid="114" grpId="0"/>
      <p:bldP spid="115" grpId="0"/>
      <p:bldP spid="117" grpId="0"/>
      <p:bldP spid="118" grpId="0"/>
      <p:bldP spid="119" grpId="0"/>
      <p:bldP spid="120" grpId="0"/>
      <p:bldP spid="1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VECTO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6" y="1400776"/>
            <a:ext cx="6216021" cy="541226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545587-135F-84D3-C277-F136D066F963}"/>
              </a:ext>
            </a:extLst>
          </p:cNvPr>
          <p:cNvSpPr txBox="1"/>
          <p:nvPr/>
        </p:nvSpPr>
        <p:spPr>
          <a:xfrm>
            <a:off x="445630" y="1514854"/>
            <a:ext cx="555766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1.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thang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15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22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22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29.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thang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CEB0D3D-4E02-89DF-663F-1473AC0BC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00" y="4192510"/>
            <a:ext cx="4418526" cy="244180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EDE50E1-FAF2-A259-DC03-B00906C2AF15}"/>
              </a:ext>
            </a:extLst>
          </p:cNvPr>
          <p:cNvSpPr txBox="1"/>
          <p:nvPr/>
        </p:nvSpPr>
        <p:spPr>
          <a:xfrm>
            <a:off x="6609450" y="116994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1BD7A0-A7B8-EDB1-6C2A-B19602E8CA77}"/>
              </a:ext>
            </a:extLst>
          </p:cNvPr>
          <p:cNvSpPr txBox="1"/>
          <p:nvPr/>
        </p:nvSpPr>
        <p:spPr>
          <a:xfrm>
            <a:off x="6661651" y="1745887"/>
            <a:ext cx="51683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thang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4051C4-1B0F-2E91-00E7-4FDC8030476A}"/>
                  </a:ext>
                </a:extLst>
              </p:cNvPr>
              <p:cNvSpPr txBox="1"/>
              <p:nvPr/>
            </p:nvSpPr>
            <p:spPr>
              <a:xfrm>
                <a:off x="6661651" y="3060495"/>
                <a:ext cx="5168371" cy="16449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dịch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tầng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15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tầng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22,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biểu diễn độ dịch chuyển từ tầng 15 lên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tầng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22 ta có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4051C4-1B0F-2E91-00E7-4FDC80304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651" y="3060495"/>
                <a:ext cx="5168371" cy="1644937"/>
              </a:xfrm>
              <a:prstGeom prst="rect">
                <a:avLst/>
              </a:prstGeom>
              <a:blipFill>
                <a:blip r:embed="rId4"/>
                <a:stretch>
                  <a:fillRect l="-1887" t="-5185" r="-1533" b="-62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3DE61AB-3E70-9A15-0F36-970C8FBD7E71}"/>
                  </a:ext>
                </a:extLst>
              </p:cNvPr>
              <p:cNvSpPr txBox="1"/>
              <p:nvPr/>
            </p:nvSpPr>
            <p:spPr>
              <a:xfrm>
                <a:off x="6654661" y="4705432"/>
                <a:ext cx="5010239" cy="885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3DE61AB-3E70-9A15-0F36-970C8FBD7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661" y="4705432"/>
                <a:ext cx="5010239" cy="885563"/>
              </a:xfrm>
              <a:prstGeom prst="rect">
                <a:avLst/>
              </a:prstGeom>
              <a:blipFill>
                <a:blip r:embed="rId5"/>
                <a:stretch>
                  <a:fillRect l="-1946" b="-151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CDC23BC-4E1D-B8F6-6A8F-B111038817F1}"/>
                  </a:ext>
                </a:extLst>
              </p:cNvPr>
              <p:cNvSpPr txBox="1"/>
              <p:nvPr/>
            </p:nvSpPr>
            <p:spPr>
              <a:xfrm>
                <a:off x="6654660" y="5659943"/>
                <a:ext cx="5010239" cy="9151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tầng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CDC23BC-4E1D-B8F6-6A8F-B11103881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660" y="5659943"/>
                <a:ext cx="5010239" cy="915187"/>
              </a:xfrm>
              <a:prstGeom prst="rect">
                <a:avLst/>
              </a:prstGeom>
              <a:blipFill>
                <a:blip r:embed="rId6"/>
                <a:stretch>
                  <a:fillRect l="-1946" t="-5298" b="-112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6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31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98076" y="1718857"/>
            <a:ext cx="11659627" cy="214287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194D3D-E630-C3D5-B9EB-E79DDA8F8DD6}"/>
              </a:ext>
            </a:extLst>
          </p:cNvPr>
          <p:cNvSpPr txBox="1"/>
          <p:nvPr/>
        </p:nvSpPr>
        <p:spPr>
          <a:xfrm>
            <a:off x="50183" y="1266210"/>
            <a:ext cx="540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17167A-D13B-02D8-5FEA-7049DF8002B3}"/>
                  </a:ext>
                </a:extLst>
              </p:cNvPr>
              <p:cNvSpPr txBox="1"/>
              <p:nvPr/>
            </p:nvSpPr>
            <p:spPr>
              <a:xfrm>
                <a:off x="285922" y="1689360"/>
                <a:ext cx="11571782" cy="22120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HĐ3.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.2.10)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ba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17167A-D13B-02D8-5FEA-7049DF800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2" y="1689360"/>
                <a:ext cx="11571782" cy="2212080"/>
              </a:xfrm>
              <a:prstGeom prst="rect">
                <a:avLst/>
              </a:prstGeom>
              <a:blipFill>
                <a:blip r:embed="rId3"/>
                <a:stretch>
                  <a:fillRect l="-843" t="-2204" r="-790" b="-55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0BB99EF-4478-8639-6848-BD83F4D1E5E9}"/>
              </a:ext>
            </a:extLst>
          </p:cNvPr>
          <p:cNvCxnSpPr>
            <a:cxnSpLocks/>
          </p:cNvCxnSpPr>
          <p:nvPr/>
        </p:nvCxnSpPr>
        <p:spPr>
          <a:xfrm flipH="1" flipV="1">
            <a:off x="282844" y="4410140"/>
            <a:ext cx="1073677" cy="818977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F09CD99-F08E-9533-907E-2285833271E3}"/>
              </a:ext>
            </a:extLst>
          </p:cNvPr>
          <p:cNvCxnSpPr>
            <a:cxnSpLocks/>
          </p:cNvCxnSpPr>
          <p:nvPr/>
        </p:nvCxnSpPr>
        <p:spPr>
          <a:xfrm flipV="1">
            <a:off x="755883" y="5415557"/>
            <a:ext cx="1424806" cy="730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C8FC4D9-1AD1-9EF7-3A23-6830FF1203C0}"/>
              </a:ext>
            </a:extLst>
          </p:cNvPr>
          <p:cNvCxnSpPr>
            <a:cxnSpLocks/>
          </p:cNvCxnSpPr>
          <p:nvPr/>
        </p:nvCxnSpPr>
        <p:spPr>
          <a:xfrm flipH="1" flipV="1">
            <a:off x="2705832" y="4757842"/>
            <a:ext cx="1073677" cy="818977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E26D52B-F231-1DFB-540D-A55CADB0ABAF}"/>
              </a:ext>
            </a:extLst>
          </p:cNvPr>
          <p:cNvCxnSpPr>
            <a:cxnSpLocks/>
          </p:cNvCxnSpPr>
          <p:nvPr/>
        </p:nvCxnSpPr>
        <p:spPr>
          <a:xfrm flipV="1">
            <a:off x="2362914" y="5585691"/>
            <a:ext cx="1424806" cy="73016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42A62E1-D286-DE71-F312-8A299C021BA8}"/>
              </a:ext>
            </a:extLst>
          </p:cNvPr>
          <p:cNvCxnSpPr>
            <a:cxnSpLocks/>
          </p:cNvCxnSpPr>
          <p:nvPr/>
        </p:nvCxnSpPr>
        <p:spPr>
          <a:xfrm flipH="1" flipV="1">
            <a:off x="5328705" y="4710149"/>
            <a:ext cx="1073677" cy="818977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5508158-E55E-E881-85C5-6BCE6D78C19D}"/>
              </a:ext>
            </a:extLst>
          </p:cNvPr>
          <p:cNvCxnSpPr>
            <a:cxnSpLocks/>
          </p:cNvCxnSpPr>
          <p:nvPr/>
        </p:nvCxnSpPr>
        <p:spPr>
          <a:xfrm flipV="1">
            <a:off x="5023531" y="5559918"/>
            <a:ext cx="1424806" cy="73016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7F705B1-7C9B-989A-D87E-9C6382DE9AD0}"/>
              </a:ext>
            </a:extLst>
          </p:cNvPr>
          <p:cNvCxnSpPr>
            <a:cxnSpLocks/>
          </p:cNvCxnSpPr>
          <p:nvPr/>
        </p:nvCxnSpPr>
        <p:spPr>
          <a:xfrm flipV="1">
            <a:off x="2385555" y="6280349"/>
            <a:ext cx="2634211" cy="3550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5A6FBD7-E3F4-661A-1E43-628F4A8E2B16}"/>
              </a:ext>
            </a:extLst>
          </p:cNvPr>
          <p:cNvCxnSpPr>
            <a:cxnSpLocks/>
          </p:cNvCxnSpPr>
          <p:nvPr/>
        </p:nvCxnSpPr>
        <p:spPr>
          <a:xfrm flipV="1">
            <a:off x="2724979" y="4737876"/>
            <a:ext cx="2634211" cy="3550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C57F705-1841-FE31-A165-F0A8F03C3D43}"/>
              </a:ext>
            </a:extLst>
          </p:cNvPr>
          <p:cNvCxnSpPr>
            <a:cxnSpLocks/>
          </p:cNvCxnSpPr>
          <p:nvPr/>
        </p:nvCxnSpPr>
        <p:spPr>
          <a:xfrm flipV="1">
            <a:off x="3794608" y="5530025"/>
            <a:ext cx="2634211" cy="35502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4A81F32-BDAC-A6FD-3CD1-BE8C48AEA76F}"/>
              </a:ext>
            </a:extLst>
          </p:cNvPr>
          <p:cNvSpPr txBox="1"/>
          <p:nvPr/>
        </p:nvSpPr>
        <p:spPr>
          <a:xfrm>
            <a:off x="1943956" y="609984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3EE1620-DDD3-71D8-519A-3511AA4A2991}"/>
              </a:ext>
            </a:extLst>
          </p:cNvPr>
          <p:cNvSpPr/>
          <p:nvPr/>
        </p:nvSpPr>
        <p:spPr>
          <a:xfrm>
            <a:off x="2661397" y="472304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7C5A949-0FE4-3CD8-9957-06B45A373DD6}"/>
              </a:ext>
            </a:extLst>
          </p:cNvPr>
          <p:cNvSpPr/>
          <p:nvPr/>
        </p:nvSpPr>
        <p:spPr>
          <a:xfrm>
            <a:off x="2308741" y="626445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5AB699F-9367-8073-6A8F-40677184B4E8}"/>
              </a:ext>
            </a:extLst>
          </p:cNvPr>
          <p:cNvSpPr/>
          <p:nvPr/>
        </p:nvSpPr>
        <p:spPr>
          <a:xfrm>
            <a:off x="3723030" y="552519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45BC0B8-B40B-8DDA-E618-76CF037341C3}"/>
              </a:ext>
            </a:extLst>
          </p:cNvPr>
          <p:cNvSpPr/>
          <p:nvPr/>
        </p:nvSpPr>
        <p:spPr>
          <a:xfrm>
            <a:off x="5299651" y="469168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3BC06AC-1922-9534-2D6D-01686594058F}"/>
              </a:ext>
            </a:extLst>
          </p:cNvPr>
          <p:cNvSpPr/>
          <p:nvPr/>
        </p:nvSpPr>
        <p:spPr>
          <a:xfrm>
            <a:off x="4973209" y="623001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B1D9667-1FB9-B21E-2E80-28FD31A4308C}"/>
              </a:ext>
            </a:extLst>
          </p:cNvPr>
          <p:cNvSpPr/>
          <p:nvPr/>
        </p:nvSpPr>
        <p:spPr>
          <a:xfrm>
            <a:off x="6362383" y="548852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32DEBB-FCB1-12A4-4A47-74A932187027}"/>
              </a:ext>
            </a:extLst>
          </p:cNvPr>
          <p:cNvSpPr txBox="1"/>
          <p:nvPr/>
        </p:nvSpPr>
        <p:spPr>
          <a:xfrm>
            <a:off x="2583579" y="4306974"/>
            <a:ext cx="37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A7C387-873B-0C35-A4BD-33E6091866A8}"/>
              </a:ext>
            </a:extLst>
          </p:cNvPr>
          <p:cNvSpPr txBox="1"/>
          <p:nvPr/>
        </p:nvSpPr>
        <p:spPr>
          <a:xfrm>
            <a:off x="3728293" y="510206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91824E-1E37-72BA-FE43-0E9B4ED3AE48}"/>
              </a:ext>
            </a:extLst>
          </p:cNvPr>
          <p:cNvSpPr txBox="1"/>
          <p:nvPr/>
        </p:nvSpPr>
        <p:spPr>
          <a:xfrm>
            <a:off x="5022029" y="6150753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090462-9236-D0DE-383F-71288F7D9227}"/>
              </a:ext>
            </a:extLst>
          </p:cNvPr>
          <p:cNvSpPr txBox="1"/>
          <p:nvPr/>
        </p:nvSpPr>
        <p:spPr>
          <a:xfrm>
            <a:off x="5043968" y="4230524"/>
            <a:ext cx="488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9068EE7-FDEA-5B5C-89EC-8481770F1807}"/>
              </a:ext>
            </a:extLst>
          </p:cNvPr>
          <p:cNvSpPr txBox="1"/>
          <p:nvPr/>
        </p:nvSpPr>
        <p:spPr>
          <a:xfrm>
            <a:off x="6465690" y="5311583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E8C93F-8A19-A154-4FAE-84664EB36D98}"/>
                  </a:ext>
                </a:extLst>
              </p:cNvPr>
              <p:cNvSpPr txBox="1"/>
              <p:nvPr/>
            </p:nvSpPr>
            <p:spPr>
              <a:xfrm>
                <a:off x="1343318" y="5733323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E8C93F-8A19-A154-4FAE-84664EB36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318" y="5733323"/>
                <a:ext cx="345205" cy="461665"/>
              </a:xfrm>
              <a:prstGeom prst="rect">
                <a:avLst/>
              </a:prstGeom>
              <a:blipFill>
                <a:blip r:embed="rId4"/>
                <a:stretch>
                  <a:fillRect l="-1754" t="-17333" r="-315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265A516-68D9-3508-381E-D5FD128B001C}"/>
                  </a:ext>
                </a:extLst>
              </p:cNvPr>
              <p:cNvSpPr txBox="1"/>
              <p:nvPr/>
            </p:nvSpPr>
            <p:spPr>
              <a:xfrm>
                <a:off x="755883" y="4333703"/>
                <a:ext cx="34520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265A516-68D9-3508-381E-D5FD128B0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83" y="4333703"/>
                <a:ext cx="345205" cy="516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19638D8-5C0F-EE36-F472-E81FB60F6885}"/>
              </a:ext>
            </a:extLst>
          </p:cNvPr>
          <p:cNvSpPr txBox="1"/>
          <p:nvPr/>
        </p:nvSpPr>
        <p:spPr>
          <a:xfrm>
            <a:off x="131080" y="380410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575D655-8D34-DA23-35DF-F66EA30E29D8}"/>
                  </a:ext>
                </a:extLst>
              </p:cNvPr>
              <p:cNvSpPr txBox="1"/>
              <p:nvPr/>
            </p:nvSpPr>
            <p:spPr>
              <a:xfrm>
                <a:off x="7239455" y="3925557"/>
                <a:ext cx="1328840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575D655-8D34-DA23-35DF-F66EA30E2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455" y="3925557"/>
                <a:ext cx="1328840" cy="5088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6E3E2E3-4E8C-317E-A46C-E0DADDAB6BCA}"/>
                  </a:ext>
                </a:extLst>
              </p:cNvPr>
              <p:cNvSpPr txBox="1"/>
              <p:nvPr/>
            </p:nvSpPr>
            <p:spPr>
              <a:xfrm>
                <a:off x="7225311" y="4325630"/>
                <a:ext cx="1547132" cy="533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6E3E2E3-4E8C-317E-A46C-E0DADDAB6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311" y="4325630"/>
                <a:ext cx="1547132" cy="5332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53">
            <a:extLst>
              <a:ext uri="{FF2B5EF4-FFF2-40B4-BE49-F238E27FC236}">
                <a16:creationId xmlns:a16="http://schemas.microsoft.com/office/drawing/2014/main" id="{4D4596F4-CC58-A1F0-5FA2-166E5B2F79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4215" y="3983071"/>
            <a:ext cx="136705" cy="8270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378DF53-FADA-3CCA-84BB-E050F064A997}"/>
                  </a:ext>
                </a:extLst>
              </p:cNvPr>
              <p:cNvSpPr txBox="1"/>
              <p:nvPr/>
            </p:nvSpPr>
            <p:spPr>
              <a:xfrm>
                <a:off x="9250099" y="3911052"/>
                <a:ext cx="15464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378DF53-FADA-3CCA-84BB-E050F064A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0099" y="3911052"/>
                <a:ext cx="1546461" cy="461665"/>
              </a:xfrm>
              <a:prstGeom prst="rect">
                <a:avLst/>
              </a:prstGeom>
              <a:blipFill>
                <a:blip r:embed="rId9"/>
                <a:stretch>
                  <a:fillRect l="-787" r="-1575" b="-1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>
            <a:extLst>
              <a:ext uri="{FF2B5EF4-FFF2-40B4-BE49-F238E27FC236}">
                <a16:creationId xmlns:a16="http://schemas.microsoft.com/office/drawing/2014/main" id="{D6E29BFE-F966-E616-B55A-044DE503C0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7686" y="3984356"/>
            <a:ext cx="139671" cy="845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0FBFFD0-05D7-5AE5-80FB-170430D2AE88}"/>
                  </a:ext>
                </a:extLst>
              </p:cNvPr>
              <p:cNvSpPr txBox="1"/>
              <p:nvPr/>
            </p:nvSpPr>
            <p:spPr>
              <a:xfrm>
                <a:off x="9237357" y="4336281"/>
                <a:ext cx="15464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//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0FBFFD0-05D7-5AE5-80FB-170430D2A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7357" y="4336281"/>
                <a:ext cx="1546461" cy="461665"/>
              </a:xfrm>
              <a:prstGeom prst="rect">
                <a:avLst/>
              </a:prstGeom>
              <a:blipFill>
                <a:blip r:embed="rId10"/>
                <a:stretch>
                  <a:fillRect r="-787"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5887AF2-35AB-27BB-1A57-C5FA73880C9E}"/>
                  </a:ext>
                </a:extLst>
              </p:cNvPr>
              <p:cNvSpPr txBox="1"/>
              <p:nvPr/>
            </p:nvSpPr>
            <p:spPr>
              <a:xfrm>
                <a:off x="8632772" y="4179984"/>
                <a:ext cx="4853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5887AF2-35AB-27BB-1A57-C5FA73880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772" y="4179984"/>
                <a:ext cx="48536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597C047-739E-CCB3-141A-E1CA72F6E4BA}"/>
                  </a:ext>
                </a:extLst>
              </p:cNvPr>
              <p:cNvSpPr txBox="1"/>
              <p:nvPr/>
            </p:nvSpPr>
            <p:spPr>
              <a:xfrm>
                <a:off x="7181050" y="4817855"/>
                <a:ext cx="390155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597C047-739E-CCB3-141A-E1CA72F6E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050" y="4817855"/>
                <a:ext cx="3901557" cy="461665"/>
              </a:xfrm>
              <a:prstGeom prst="rect">
                <a:avLst/>
              </a:prstGeom>
              <a:blipFill>
                <a:blip r:embed="rId1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24A9C76-8C5C-B126-B3EA-A9AE1406C18E}"/>
                  </a:ext>
                </a:extLst>
              </p:cNvPr>
              <p:cNvSpPr txBox="1"/>
              <p:nvPr/>
            </p:nvSpPr>
            <p:spPr>
              <a:xfrm>
                <a:off x="7800443" y="5254456"/>
                <a:ext cx="15464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24A9C76-8C5C-B126-B3EA-A9AE1406C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443" y="5254456"/>
                <a:ext cx="1546461" cy="461665"/>
              </a:xfrm>
              <a:prstGeom prst="rect">
                <a:avLst/>
              </a:prstGeom>
              <a:blipFill>
                <a:blip r:embed="rId13"/>
                <a:stretch>
                  <a:fillRect l="-1186" r="-11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>
            <a:extLst>
              <a:ext uri="{FF2B5EF4-FFF2-40B4-BE49-F238E27FC236}">
                <a16:creationId xmlns:a16="http://schemas.microsoft.com/office/drawing/2014/main" id="{3D9888B2-E766-CDA8-9F55-D6A34B0F07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8030" y="5327760"/>
            <a:ext cx="152413" cy="922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0384640-ABCD-FD62-9CBF-4E2C8E64053B}"/>
                  </a:ext>
                </a:extLst>
              </p:cNvPr>
              <p:cNvSpPr txBox="1"/>
              <p:nvPr/>
            </p:nvSpPr>
            <p:spPr>
              <a:xfrm>
                <a:off x="7800443" y="5757084"/>
                <a:ext cx="15464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 //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0384640-ABCD-FD62-9CBF-4E2C8E640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443" y="5757084"/>
                <a:ext cx="1546461" cy="461665"/>
              </a:xfrm>
              <a:prstGeom prst="rect">
                <a:avLst/>
              </a:prstGeom>
              <a:blipFill>
                <a:blip r:embed="rId14"/>
                <a:stretch>
                  <a:fillRect l="-395" r="-395"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F3109CC-B875-4F03-8A69-30CF037F60B3}"/>
                  </a:ext>
                </a:extLst>
              </p:cNvPr>
              <p:cNvSpPr txBox="1"/>
              <p:nvPr/>
            </p:nvSpPr>
            <p:spPr>
              <a:xfrm>
                <a:off x="7183116" y="5523388"/>
                <a:ext cx="4853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F3109CC-B875-4F03-8A69-30CF037F6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116" y="5523388"/>
                <a:ext cx="485365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EE04846-94F7-7CE7-04FD-CBE98E3B22B5}"/>
                  </a:ext>
                </a:extLst>
              </p:cNvPr>
              <p:cNvSpPr txBox="1"/>
              <p:nvPr/>
            </p:nvSpPr>
            <p:spPr>
              <a:xfrm>
                <a:off x="9198187" y="5444226"/>
                <a:ext cx="2099714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EE04846-94F7-7CE7-04FD-CBE98E3B2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187" y="5444226"/>
                <a:ext cx="2099714" cy="53694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2BE1B1B-8E9F-73BB-D5E1-0D379589F69F}"/>
                  </a:ext>
                </a:extLst>
              </p:cNvPr>
              <p:cNvSpPr txBox="1"/>
              <p:nvPr/>
            </p:nvSpPr>
            <p:spPr>
              <a:xfrm>
                <a:off x="6858309" y="6218749"/>
                <a:ext cx="5445725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2BE1B1B-8E9F-73BB-D5E1-0D379589F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309" y="6218749"/>
                <a:ext cx="5445725" cy="536942"/>
              </a:xfrm>
              <a:prstGeom prst="rect">
                <a:avLst/>
              </a:prstGeom>
              <a:blipFill>
                <a:blip r:embed="rId17"/>
                <a:stretch>
                  <a:fillRect l="-1680"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35DAAC10-DDC6-0C41-A5E3-9656B2F1FA2F}"/>
              </a:ext>
            </a:extLst>
          </p:cNvPr>
          <p:cNvSpPr txBox="1"/>
          <p:nvPr/>
        </p:nvSpPr>
        <p:spPr>
          <a:xfrm>
            <a:off x="6785512" y="3861733"/>
            <a:ext cx="554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a) </a:t>
            </a:r>
            <a:endParaRPr lang="vi-VN" sz="2400" dirty="0"/>
          </a:p>
        </p:txBody>
      </p:sp>
      <p:sp>
        <p:nvSpPr>
          <p:cNvPr id="24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4490182" y="494671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6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 animBg="1"/>
      <p:bldP spid="28" grpId="0" animBg="1"/>
      <p:bldP spid="29" grpId="0" animBg="1"/>
      <p:bldP spid="30" grpId="0" animBg="1"/>
      <p:bldP spid="31" grpId="0" animBg="1"/>
      <p:bldP spid="37" grpId="0" animBg="1"/>
      <p:bldP spid="38" grpId="0"/>
      <p:bldP spid="39" grpId="0"/>
      <p:bldP spid="42" grpId="0"/>
      <p:bldP spid="43" grpId="0"/>
      <p:bldP spid="46" grpId="0"/>
      <p:bldP spid="48" grpId="0"/>
      <p:bldP spid="49" grpId="0"/>
      <p:bldP spid="47" grpId="0"/>
      <p:bldP spid="51" grpId="0"/>
      <p:bldP spid="55" grpId="0"/>
      <p:bldP spid="57" grpId="0"/>
      <p:bldP spid="58" grpId="0"/>
      <p:bldP spid="59" grpId="0"/>
      <p:bldP spid="61" grpId="0"/>
      <p:bldP spid="63" grpId="0"/>
      <p:bldP spid="64" grpId="0"/>
      <p:bldP spid="65" grpId="0"/>
      <p:bldP spid="67" grpId="0"/>
      <p:bldP spid="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98076" y="1718857"/>
            <a:ext cx="11659627" cy="214287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194D3D-E630-C3D5-B9EB-E79DDA8F8DD6}"/>
              </a:ext>
            </a:extLst>
          </p:cNvPr>
          <p:cNvSpPr txBox="1"/>
          <p:nvPr/>
        </p:nvSpPr>
        <p:spPr>
          <a:xfrm>
            <a:off x="50183" y="1266210"/>
            <a:ext cx="540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17167A-D13B-02D8-5FEA-7049DF8002B3}"/>
                  </a:ext>
                </a:extLst>
              </p:cNvPr>
              <p:cNvSpPr txBox="1"/>
              <p:nvPr/>
            </p:nvSpPr>
            <p:spPr>
              <a:xfrm>
                <a:off x="285922" y="1689360"/>
                <a:ext cx="11571782" cy="22120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HĐ3.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.2.10)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ba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17167A-D13B-02D8-5FEA-7049DF800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2" y="1689360"/>
                <a:ext cx="11571782" cy="2212080"/>
              </a:xfrm>
              <a:prstGeom prst="rect">
                <a:avLst/>
              </a:prstGeom>
              <a:blipFill>
                <a:blip r:embed="rId3"/>
                <a:stretch>
                  <a:fillRect l="-843" t="-2204" r="-790" b="-55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0BB99EF-4478-8639-6848-BD83F4D1E5E9}"/>
              </a:ext>
            </a:extLst>
          </p:cNvPr>
          <p:cNvCxnSpPr>
            <a:cxnSpLocks/>
          </p:cNvCxnSpPr>
          <p:nvPr/>
        </p:nvCxnSpPr>
        <p:spPr>
          <a:xfrm flipH="1" flipV="1">
            <a:off x="282844" y="4410140"/>
            <a:ext cx="1073677" cy="818977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F09CD99-F08E-9533-907E-2285833271E3}"/>
              </a:ext>
            </a:extLst>
          </p:cNvPr>
          <p:cNvCxnSpPr>
            <a:cxnSpLocks/>
          </p:cNvCxnSpPr>
          <p:nvPr/>
        </p:nvCxnSpPr>
        <p:spPr>
          <a:xfrm flipV="1">
            <a:off x="755883" y="5415557"/>
            <a:ext cx="1424806" cy="730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C8FC4D9-1AD1-9EF7-3A23-6830FF1203C0}"/>
              </a:ext>
            </a:extLst>
          </p:cNvPr>
          <p:cNvCxnSpPr>
            <a:cxnSpLocks/>
          </p:cNvCxnSpPr>
          <p:nvPr/>
        </p:nvCxnSpPr>
        <p:spPr>
          <a:xfrm flipH="1" flipV="1">
            <a:off x="2705832" y="4757842"/>
            <a:ext cx="1073677" cy="818977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E26D52B-F231-1DFB-540D-A55CADB0ABAF}"/>
              </a:ext>
            </a:extLst>
          </p:cNvPr>
          <p:cNvCxnSpPr>
            <a:cxnSpLocks/>
          </p:cNvCxnSpPr>
          <p:nvPr/>
        </p:nvCxnSpPr>
        <p:spPr>
          <a:xfrm flipV="1">
            <a:off x="2362914" y="5585691"/>
            <a:ext cx="1424806" cy="73016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42A62E1-D286-DE71-F312-8A299C021BA8}"/>
              </a:ext>
            </a:extLst>
          </p:cNvPr>
          <p:cNvCxnSpPr>
            <a:cxnSpLocks/>
          </p:cNvCxnSpPr>
          <p:nvPr/>
        </p:nvCxnSpPr>
        <p:spPr>
          <a:xfrm flipH="1" flipV="1">
            <a:off x="5328705" y="4710149"/>
            <a:ext cx="1073677" cy="818977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5508158-E55E-E881-85C5-6BCE6D78C19D}"/>
              </a:ext>
            </a:extLst>
          </p:cNvPr>
          <p:cNvCxnSpPr>
            <a:cxnSpLocks/>
          </p:cNvCxnSpPr>
          <p:nvPr/>
        </p:nvCxnSpPr>
        <p:spPr>
          <a:xfrm flipV="1">
            <a:off x="5023531" y="5559918"/>
            <a:ext cx="1424806" cy="73016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338C277-FECE-3553-4631-21244C34EEFC}"/>
              </a:ext>
            </a:extLst>
          </p:cNvPr>
          <p:cNvCxnSpPr>
            <a:cxnSpLocks/>
          </p:cNvCxnSpPr>
          <p:nvPr/>
        </p:nvCxnSpPr>
        <p:spPr>
          <a:xfrm flipV="1">
            <a:off x="2362914" y="4755627"/>
            <a:ext cx="358300" cy="153445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E119AD4-B773-51AE-78A4-6B2721D6B6FA}"/>
              </a:ext>
            </a:extLst>
          </p:cNvPr>
          <p:cNvCxnSpPr>
            <a:cxnSpLocks/>
          </p:cNvCxnSpPr>
          <p:nvPr/>
        </p:nvCxnSpPr>
        <p:spPr>
          <a:xfrm flipV="1">
            <a:off x="5019766" y="4745650"/>
            <a:ext cx="328395" cy="153469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7F705B1-7C9B-989A-D87E-9C6382DE9AD0}"/>
              </a:ext>
            </a:extLst>
          </p:cNvPr>
          <p:cNvCxnSpPr>
            <a:cxnSpLocks/>
          </p:cNvCxnSpPr>
          <p:nvPr/>
        </p:nvCxnSpPr>
        <p:spPr>
          <a:xfrm flipV="1">
            <a:off x="2385555" y="6280349"/>
            <a:ext cx="2634211" cy="3550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5A6FBD7-E3F4-661A-1E43-628F4A8E2B16}"/>
              </a:ext>
            </a:extLst>
          </p:cNvPr>
          <p:cNvCxnSpPr>
            <a:cxnSpLocks/>
          </p:cNvCxnSpPr>
          <p:nvPr/>
        </p:nvCxnSpPr>
        <p:spPr>
          <a:xfrm flipV="1">
            <a:off x="2724979" y="4737876"/>
            <a:ext cx="2634211" cy="3550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C57F705-1841-FE31-A165-F0A8F03C3D43}"/>
              </a:ext>
            </a:extLst>
          </p:cNvPr>
          <p:cNvCxnSpPr>
            <a:cxnSpLocks/>
          </p:cNvCxnSpPr>
          <p:nvPr/>
        </p:nvCxnSpPr>
        <p:spPr>
          <a:xfrm flipV="1">
            <a:off x="3794608" y="5530025"/>
            <a:ext cx="2634211" cy="35502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4A81F32-BDAC-A6FD-3CD1-BE8C48AEA76F}"/>
              </a:ext>
            </a:extLst>
          </p:cNvPr>
          <p:cNvSpPr txBox="1"/>
          <p:nvPr/>
        </p:nvSpPr>
        <p:spPr>
          <a:xfrm>
            <a:off x="1943956" y="609984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3EE1620-DDD3-71D8-519A-3511AA4A2991}"/>
              </a:ext>
            </a:extLst>
          </p:cNvPr>
          <p:cNvSpPr/>
          <p:nvPr/>
        </p:nvSpPr>
        <p:spPr>
          <a:xfrm>
            <a:off x="2661397" y="472304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7C5A949-0FE4-3CD8-9957-06B45A373DD6}"/>
              </a:ext>
            </a:extLst>
          </p:cNvPr>
          <p:cNvSpPr/>
          <p:nvPr/>
        </p:nvSpPr>
        <p:spPr>
          <a:xfrm>
            <a:off x="2308741" y="626445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5AB699F-9367-8073-6A8F-40677184B4E8}"/>
              </a:ext>
            </a:extLst>
          </p:cNvPr>
          <p:cNvSpPr/>
          <p:nvPr/>
        </p:nvSpPr>
        <p:spPr>
          <a:xfrm>
            <a:off x="3723030" y="552519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45BC0B8-B40B-8DDA-E618-76CF037341C3}"/>
              </a:ext>
            </a:extLst>
          </p:cNvPr>
          <p:cNvSpPr/>
          <p:nvPr/>
        </p:nvSpPr>
        <p:spPr>
          <a:xfrm>
            <a:off x="5299651" y="469168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3BC06AC-1922-9534-2D6D-01686594058F}"/>
              </a:ext>
            </a:extLst>
          </p:cNvPr>
          <p:cNvSpPr/>
          <p:nvPr/>
        </p:nvSpPr>
        <p:spPr>
          <a:xfrm>
            <a:off x="4973209" y="623001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B1D9667-1FB9-B21E-2E80-28FD31A4308C}"/>
              </a:ext>
            </a:extLst>
          </p:cNvPr>
          <p:cNvSpPr/>
          <p:nvPr/>
        </p:nvSpPr>
        <p:spPr>
          <a:xfrm>
            <a:off x="6362383" y="548852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32DEBB-FCB1-12A4-4A47-74A932187027}"/>
              </a:ext>
            </a:extLst>
          </p:cNvPr>
          <p:cNvSpPr txBox="1"/>
          <p:nvPr/>
        </p:nvSpPr>
        <p:spPr>
          <a:xfrm>
            <a:off x="2583579" y="4306974"/>
            <a:ext cx="37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A7C387-873B-0C35-A4BD-33E6091866A8}"/>
              </a:ext>
            </a:extLst>
          </p:cNvPr>
          <p:cNvSpPr txBox="1"/>
          <p:nvPr/>
        </p:nvSpPr>
        <p:spPr>
          <a:xfrm>
            <a:off x="3728293" y="510206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91824E-1E37-72BA-FE43-0E9B4ED3AE48}"/>
              </a:ext>
            </a:extLst>
          </p:cNvPr>
          <p:cNvSpPr txBox="1"/>
          <p:nvPr/>
        </p:nvSpPr>
        <p:spPr>
          <a:xfrm>
            <a:off x="5022029" y="6150753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090462-9236-D0DE-383F-71288F7D9227}"/>
              </a:ext>
            </a:extLst>
          </p:cNvPr>
          <p:cNvSpPr txBox="1"/>
          <p:nvPr/>
        </p:nvSpPr>
        <p:spPr>
          <a:xfrm>
            <a:off x="5018049" y="4306975"/>
            <a:ext cx="488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9068EE7-FDEA-5B5C-89EC-8481770F1807}"/>
              </a:ext>
            </a:extLst>
          </p:cNvPr>
          <p:cNvSpPr txBox="1"/>
          <p:nvPr/>
        </p:nvSpPr>
        <p:spPr>
          <a:xfrm>
            <a:off x="6465690" y="5311583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E8C93F-8A19-A154-4FAE-84664EB36D98}"/>
                  </a:ext>
                </a:extLst>
              </p:cNvPr>
              <p:cNvSpPr txBox="1"/>
              <p:nvPr/>
            </p:nvSpPr>
            <p:spPr>
              <a:xfrm>
                <a:off x="1343318" y="5733323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E8C93F-8A19-A154-4FAE-84664EB36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318" y="5733323"/>
                <a:ext cx="345205" cy="461665"/>
              </a:xfrm>
              <a:prstGeom prst="rect">
                <a:avLst/>
              </a:prstGeom>
              <a:blipFill>
                <a:blip r:embed="rId4"/>
                <a:stretch>
                  <a:fillRect l="-1754" t="-17333" r="-315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265A516-68D9-3508-381E-D5FD128B001C}"/>
                  </a:ext>
                </a:extLst>
              </p:cNvPr>
              <p:cNvSpPr txBox="1"/>
              <p:nvPr/>
            </p:nvSpPr>
            <p:spPr>
              <a:xfrm>
                <a:off x="755883" y="4333703"/>
                <a:ext cx="34520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265A516-68D9-3508-381E-D5FD128B0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83" y="4333703"/>
                <a:ext cx="345205" cy="516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19638D8-5C0F-EE36-F472-E81FB60F6885}"/>
              </a:ext>
            </a:extLst>
          </p:cNvPr>
          <p:cNvSpPr txBox="1"/>
          <p:nvPr/>
        </p:nvSpPr>
        <p:spPr>
          <a:xfrm>
            <a:off x="131080" y="380410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36C567F-9339-8628-620B-C7D27A65B163}"/>
                  </a:ext>
                </a:extLst>
              </p:cNvPr>
              <p:cNvSpPr txBox="1"/>
              <p:nvPr/>
            </p:nvSpPr>
            <p:spPr>
              <a:xfrm>
                <a:off x="7246620" y="3937641"/>
                <a:ext cx="48143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ý a ta có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𝐵𝐶𝐵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hbh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36C567F-9339-8628-620B-C7D27A65B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620" y="3937641"/>
                <a:ext cx="4814300" cy="830997"/>
              </a:xfrm>
              <a:prstGeom prst="rect">
                <a:avLst/>
              </a:prstGeom>
              <a:blipFill>
                <a:blip r:embed="rId6"/>
                <a:stretch>
                  <a:fillRect l="-2028" t="-5882" r="-634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D51A016-3046-8B8F-3CB5-78ABD6349E22}"/>
                  </a:ext>
                </a:extLst>
              </p:cNvPr>
              <p:cNvSpPr txBox="1"/>
              <p:nvPr/>
            </p:nvSpPr>
            <p:spPr>
              <a:xfrm>
                <a:off x="7600321" y="4673841"/>
                <a:ext cx="19078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𝐴𝐴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D51A016-3046-8B8F-3CB5-78ABD6349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321" y="4673841"/>
                <a:ext cx="1907859" cy="461665"/>
              </a:xfrm>
              <a:prstGeom prst="rect">
                <a:avLst/>
              </a:prstGeom>
              <a:blipFill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" name="Picture 68">
            <a:extLst>
              <a:ext uri="{FF2B5EF4-FFF2-40B4-BE49-F238E27FC236}">
                <a16:creationId xmlns:a16="http://schemas.microsoft.com/office/drawing/2014/main" id="{07AE8620-94C8-E0AC-BB81-723C64EADF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9562" y="4730537"/>
            <a:ext cx="139671" cy="845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9417172-7D94-2763-2FDA-2551574F6992}"/>
                  </a:ext>
                </a:extLst>
              </p:cNvPr>
              <p:cNvSpPr txBox="1"/>
              <p:nvPr/>
            </p:nvSpPr>
            <p:spPr>
              <a:xfrm>
                <a:off x="7224648" y="4926165"/>
                <a:ext cx="4853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9417172-7D94-2763-2FDA-2551574F6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648" y="4926165"/>
                <a:ext cx="48536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9DE9F5E-9C97-C326-328C-9457B527FC2B}"/>
                  </a:ext>
                </a:extLst>
              </p:cNvPr>
              <p:cNvSpPr txBox="1"/>
              <p:nvPr/>
            </p:nvSpPr>
            <p:spPr>
              <a:xfrm>
                <a:off x="7595311" y="5092871"/>
                <a:ext cx="19078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//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𝐴𝐴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9DE9F5E-9C97-C326-328C-9457B527F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311" y="5092871"/>
                <a:ext cx="1907859" cy="461665"/>
              </a:xfrm>
              <a:prstGeom prst="rect">
                <a:avLst/>
              </a:prstGeom>
              <a:blipFill>
                <a:blip r:embed="rId10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C25E562-6C06-AE51-7966-4073B628ED20}"/>
                  </a:ext>
                </a:extLst>
              </p:cNvPr>
              <p:cNvSpPr txBox="1"/>
              <p:nvPr/>
            </p:nvSpPr>
            <p:spPr>
              <a:xfrm>
                <a:off x="9364848" y="4915744"/>
                <a:ext cx="19078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𝐴𝐴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C25E562-6C06-AE51-7966-4073B628E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848" y="4915744"/>
                <a:ext cx="1907859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0BDDF9C-2D2A-B385-E896-2720A000D23F}"/>
                  </a:ext>
                </a:extLst>
              </p:cNvPr>
              <p:cNvSpPr txBox="1"/>
              <p:nvPr/>
            </p:nvSpPr>
            <p:spPr>
              <a:xfrm>
                <a:off x="7282180" y="5542415"/>
                <a:ext cx="440797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endParaRPr lang="vi-VN" sz="24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0BDDF9C-2D2A-B385-E896-2720A000D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180" y="5542415"/>
                <a:ext cx="4407975" cy="461665"/>
              </a:xfrm>
              <a:prstGeom prst="rect">
                <a:avLst/>
              </a:prstGeom>
              <a:blipFill>
                <a:blip r:embed="rId12"/>
                <a:stretch>
                  <a:fillRect l="-221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5A223F4-8127-116F-0F02-367DC0A9CD6D}"/>
                  </a:ext>
                </a:extLst>
              </p:cNvPr>
              <p:cNvSpPr txBox="1"/>
              <p:nvPr/>
            </p:nvSpPr>
            <p:spPr>
              <a:xfrm>
                <a:off x="7626191" y="5916762"/>
                <a:ext cx="19078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5A223F4-8127-116F-0F02-367DC0A9C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191" y="5916762"/>
                <a:ext cx="1907859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" name="Picture 79">
            <a:extLst>
              <a:ext uri="{FF2B5EF4-FFF2-40B4-BE49-F238E27FC236}">
                <a16:creationId xmlns:a16="http://schemas.microsoft.com/office/drawing/2014/main" id="{326658B7-9F9D-E310-A198-1115B6FDC0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5432" y="5973458"/>
            <a:ext cx="139671" cy="845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9CDBE28-638F-44CA-2CFF-B66386427D51}"/>
                  </a:ext>
                </a:extLst>
              </p:cNvPr>
              <p:cNvSpPr txBox="1"/>
              <p:nvPr/>
            </p:nvSpPr>
            <p:spPr>
              <a:xfrm>
                <a:off x="7250518" y="6169086"/>
                <a:ext cx="4853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9CDBE28-638F-44CA-2CFF-B66386427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518" y="6169086"/>
                <a:ext cx="48536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C7A656E-7B10-9A70-FD54-C932C0E1A349}"/>
                  </a:ext>
                </a:extLst>
              </p:cNvPr>
              <p:cNvSpPr txBox="1"/>
              <p:nvPr/>
            </p:nvSpPr>
            <p:spPr>
              <a:xfrm>
                <a:off x="7621181" y="6335792"/>
                <a:ext cx="19078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//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C7A656E-7B10-9A70-FD54-C932C0E1A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181" y="6335792"/>
                <a:ext cx="1907859" cy="461665"/>
              </a:xfrm>
              <a:prstGeom prst="rect">
                <a:avLst/>
              </a:prstGeom>
              <a:blipFill>
                <a:blip r:embed="rId1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CB4DDEC-BC7D-A654-3A58-A8C2957C3C75}"/>
                  </a:ext>
                </a:extLst>
              </p:cNvPr>
              <p:cNvSpPr txBox="1"/>
              <p:nvPr/>
            </p:nvSpPr>
            <p:spPr>
              <a:xfrm>
                <a:off x="9117840" y="6069148"/>
                <a:ext cx="2401877" cy="533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ba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CB4DDEC-BC7D-A654-3A58-A8C2957C3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840" y="6069148"/>
                <a:ext cx="2401877" cy="5332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B9664478-DAA2-3E50-3C5C-A7DE762A86F7}"/>
              </a:ext>
            </a:extLst>
          </p:cNvPr>
          <p:cNvSpPr txBox="1"/>
          <p:nvPr/>
        </p:nvSpPr>
        <p:spPr>
          <a:xfrm>
            <a:off x="6865440" y="3897934"/>
            <a:ext cx="554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endParaRPr lang="vi-VN" sz="2400" dirty="0"/>
          </a:p>
        </p:txBody>
      </p:sp>
      <p:sp>
        <p:nvSpPr>
          <p:cNvPr id="47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4203718" y="489828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8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0" grpId="0"/>
      <p:bldP spid="71" grpId="0"/>
      <p:bldP spid="72" grpId="0"/>
      <p:bldP spid="73" grpId="0"/>
      <p:bldP spid="78" grpId="0"/>
      <p:bldP spid="79" grpId="0"/>
      <p:bldP spid="81" grpId="0"/>
      <p:bldP spid="82" grpId="0"/>
      <p:bldP spid="84" grpId="0"/>
      <p:bldP spid="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98077" y="1768017"/>
            <a:ext cx="9052926" cy="271643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194D3D-E630-C3D5-B9EB-E79DDA8F8DD6}"/>
              </a:ext>
            </a:extLst>
          </p:cNvPr>
          <p:cNvSpPr txBox="1"/>
          <p:nvPr/>
        </p:nvSpPr>
        <p:spPr>
          <a:xfrm>
            <a:off x="50183" y="1266210"/>
            <a:ext cx="540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17167A-D13B-02D8-5FEA-7049DF8002B3}"/>
                  </a:ext>
                </a:extLst>
              </p:cNvPr>
              <p:cNvSpPr txBox="1"/>
              <p:nvPr/>
            </p:nvSpPr>
            <p:spPr>
              <a:xfrm>
                <a:off x="285922" y="1768017"/>
                <a:ext cx="8908926" cy="26359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HĐ3.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ba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bar>
                      <m:barPr>
                        <m:pos m:val="top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ba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.2.10)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ba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17167A-D13B-02D8-5FEA-7049DF800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2" y="1768017"/>
                <a:ext cx="8908926" cy="2635978"/>
              </a:xfrm>
              <a:prstGeom prst="rect">
                <a:avLst/>
              </a:prstGeom>
              <a:blipFill>
                <a:blip r:embed="rId3"/>
                <a:stretch>
                  <a:fillRect l="-1095" t="-1852" r="-1027" b="-46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0BB99EF-4478-8639-6848-BD83F4D1E5E9}"/>
              </a:ext>
            </a:extLst>
          </p:cNvPr>
          <p:cNvCxnSpPr>
            <a:cxnSpLocks/>
          </p:cNvCxnSpPr>
          <p:nvPr/>
        </p:nvCxnSpPr>
        <p:spPr>
          <a:xfrm flipH="1" flipV="1">
            <a:off x="521659" y="4772813"/>
            <a:ext cx="1073677" cy="818977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F09CD99-F08E-9533-907E-2285833271E3}"/>
              </a:ext>
            </a:extLst>
          </p:cNvPr>
          <p:cNvCxnSpPr>
            <a:cxnSpLocks/>
          </p:cNvCxnSpPr>
          <p:nvPr/>
        </p:nvCxnSpPr>
        <p:spPr>
          <a:xfrm flipV="1">
            <a:off x="994698" y="5778230"/>
            <a:ext cx="1424806" cy="730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C8FC4D9-1AD1-9EF7-3A23-6830FF1203C0}"/>
              </a:ext>
            </a:extLst>
          </p:cNvPr>
          <p:cNvCxnSpPr>
            <a:cxnSpLocks/>
          </p:cNvCxnSpPr>
          <p:nvPr/>
        </p:nvCxnSpPr>
        <p:spPr>
          <a:xfrm flipH="1" flipV="1">
            <a:off x="3998233" y="4950381"/>
            <a:ext cx="1073677" cy="818977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E26D52B-F231-1DFB-540D-A55CADB0ABAF}"/>
              </a:ext>
            </a:extLst>
          </p:cNvPr>
          <p:cNvCxnSpPr>
            <a:cxnSpLocks/>
          </p:cNvCxnSpPr>
          <p:nvPr/>
        </p:nvCxnSpPr>
        <p:spPr>
          <a:xfrm flipV="1">
            <a:off x="3655315" y="5778230"/>
            <a:ext cx="1424806" cy="73016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42A62E1-D286-DE71-F312-8A299C021BA8}"/>
              </a:ext>
            </a:extLst>
          </p:cNvPr>
          <p:cNvCxnSpPr>
            <a:cxnSpLocks/>
          </p:cNvCxnSpPr>
          <p:nvPr/>
        </p:nvCxnSpPr>
        <p:spPr>
          <a:xfrm flipH="1" flipV="1">
            <a:off x="6621106" y="4902688"/>
            <a:ext cx="1073677" cy="818977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5508158-E55E-E881-85C5-6BCE6D78C19D}"/>
              </a:ext>
            </a:extLst>
          </p:cNvPr>
          <p:cNvCxnSpPr>
            <a:cxnSpLocks/>
          </p:cNvCxnSpPr>
          <p:nvPr/>
        </p:nvCxnSpPr>
        <p:spPr>
          <a:xfrm flipV="1">
            <a:off x="6315932" y="5752457"/>
            <a:ext cx="1424806" cy="73016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338C277-FECE-3553-4631-21244C34EEFC}"/>
              </a:ext>
            </a:extLst>
          </p:cNvPr>
          <p:cNvCxnSpPr>
            <a:cxnSpLocks/>
          </p:cNvCxnSpPr>
          <p:nvPr/>
        </p:nvCxnSpPr>
        <p:spPr>
          <a:xfrm flipV="1">
            <a:off x="3655315" y="4948166"/>
            <a:ext cx="358300" cy="153445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E119AD4-B773-51AE-78A4-6B2721D6B6FA}"/>
              </a:ext>
            </a:extLst>
          </p:cNvPr>
          <p:cNvCxnSpPr>
            <a:cxnSpLocks/>
          </p:cNvCxnSpPr>
          <p:nvPr/>
        </p:nvCxnSpPr>
        <p:spPr>
          <a:xfrm flipV="1">
            <a:off x="6312167" y="4938189"/>
            <a:ext cx="328395" cy="153469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7F705B1-7C9B-989A-D87E-9C6382DE9AD0}"/>
              </a:ext>
            </a:extLst>
          </p:cNvPr>
          <p:cNvCxnSpPr>
            <a:cxnSpLocks/>
          </p:cNvCxnSpPr>
          <p:nvPr/>
        </p:nvCxnSpPr>
        <p:spPr>
          <a:xfrm flipV="1">
            <a:off x="3677956" y="6472888"/>
            <a:ext cx="2634211" cy="3550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5A6FBD7-E3F4-661A-1E43-628F4A8E2B16}"/>
              </a:ext>
            </a:extLst>
          </p:cNvPr>
          <p:cNvCxnSpPr>
            <a:cxnSpLocks/>
          </p:cNvCxnSpPr>
          <p:nvPr/>
        </p:nvCxnSpPr>
        <p:spPr>
          <a:xfrm flipV="1">
            <a:off x="4017380" y="4930415"/>
            <a:ext cx="2634211" cy="3550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C57F705-1841-FE31-A165-F0A8F03C3D43}"/>
              </a:ext>
            </a:extLst>
          </p:cNvPr>
          <p:cNvCxnSpPr>
            <a:cxnSpLocks/>
          </p:cNvCxnSpPr>
          <p:nvPr/>
        </p:nvCxnSpPr>
        <p:spPr>
          <a:xfrm flipV="1">
            <a:off x="5087009" y="5722564"/>
            <a:ext cx="2634211" cy="35502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4A81F32-BDAC-A6FD-3CD1-BE8C48AEA76F}"/>
              </a:ext>
            </a:extLst>
          </p:cNvPr>
          <p:cNvSpPr txBox="1"/>
          <p:nvPr/>
        </p:nvSpPr>
        <p:spPr>
          <a:xfrm>
            <a:off x="3236357" y="629238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3EE1620-DDD3-71D8-519A-3511AA4A2991}"/>
              </a:ext>
            </a:extLst>
          </p:cNvPr>
          <p:cNvSpPr/>
          <p:nvPr/>
        </p:nvSpPr>
        <p:spPr>
          <a:xfrm>
            <a:off x="3953798" y="491558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7C5A949-0FE4-3CD8-9957-06B45A373DD6}"/>
              </a:ext>
            </a:extLst>
          </p:cNvPr>
          <p:cNvSpPr/>
          <p:nvPr/>
        </p:nvSpPr>
        <p:spPr>
          <a:xfrm>
            <a:off x="3601142" y="645699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5AB699F-9367-8073-6A8F-40677184B4E8}"/>
              </a:ext>
            </a:extLst>
          </p:cNvPr>
          <p:cNvSpPr/>
          <p:nvPr/>
        </p:nvSpPr>
        <p:spPr>
          <a:xfrm>
            <a:off x="5015431" y="571773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45BC0B8-B40B-8DDA-E618-76CF037341C3}"/>
              </a:ext>
            </a:extLst>
          </p:cNvPr>
          <p:cNvSpPr/>
          <p:nvPr/>
        </p:nvSpPr>
        <p:spPr>
          <a:xfrm>
            <a:off x="6592052" y="488422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3BC06AC-1922-9534-2D6D-01686594058F}"/>
              </a:ext>
            </a:extLst>
          </p:cNvPr>
          <p:cNvSpPr/>
          <p:nvPr/>
        </p:nvSpPr>
        <p:spPr>
          <a:xfrm>
            <a:off x="6265610" y="642255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B1D9667-1FB9-B21E-2E80-28FD31A4308C}"/>
              </a:ext>
            </a:extLst>
          </p:cNvPr>
          <p:cNvSpPr/>
          <p:nvPr/>
        </p:nvSpPr>
        <p:spPr>
          <a:xfrm>
            <a:off x="7654784" y="568106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32DEBB-FCB1-12A4-4A47-74A932187027}"/>
              </a:ext>
            </a:extLst>
          </p:cNvPr>
          <p:cNvSpPr txBox="1"/>
          <p:nvPr/>
        </p:nvSpPr>
        <p:spPr>
          <a:xfrm>
            <a:off x="3875980" y="4499513"/>
            <a:ext cx="37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A7C387-873B-0C35-A4BD-33E6091866A8}"/>
              </a:ext>
            </a:extLst>
          </p:cNvPr>
          <p:cNvSpPr txBox="1"/>
          <p:nvPr/>
        </p:nvSpPr>
        <p:spPr>
          <a:xfrm>
            <a:off x="5020694" y="529459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91824E-1E37-72BA-FE43-0E9B4ED3AE48}"/>
              </a:ext>
            </a:extLst>
          </p:cNvPr>
          <p:cNvSpPr txBox="1"/>
          <p:nvPr/>
        </p:nvSpPr>
        <p:spPr>
          <a:xfrm>
            <a:off x="6314430" y="634329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090462-9236-D0DE-383F-71288F7D9227}"/>
              </a:ext>
            </a:extLst>
          </p:cNvPr>
          <p:cNvSpPr txBox="1"/>
          <p:nvPr/>
        </p:nvSpPr>
        <p:spPr>
          <a:xfrm>
            <a:off x="6310450" y="4499514"/>
            <a:ext cx="488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9068EE7-FDEA-5B5C-89EC-8481770F1807}"/>
              </a:ext>
            </a:extLst>
          </p:cNvPr>
          <p:cNvSpPr txBox="1"/>
          <p:nvPr/>
        </p:nvSpPr>
        <p:spPr>
          <a:xfrm>
            <a:off x="7789248" y="5547397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E8C93F-8A19-A154-4FAE-84664EB36D98}"/>
                  </a:ext>
                </a:extLst>
              </p:cNvPr>
              <p:cNvSpPr txBox="1"/>
              <p:nvPr/>
            </p:nvSpPr>
            <p:spPr>
              <a:xfrm>
                <a:off x="1582133" y="6095996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E8C93F-8A19-A154-4FAE-84664EB36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133" y="6095996"/>
                <a:ext cx="345205" cy="461665"/>
              </a:xfrm>
              <a:prstGeom prst="rect">
                <a:avLst/>
              </a:prstGeom>
              <a:blipFill>
                <a:blip r:embed="rId4"/>
                <a:stretch>
                  <a:fillRect l="-3571" t="-17105" r="-32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265A516-68D9-3508-381E-D5FD128B001C}"/>
                  </a:ext>
                </a:extLst>
              </p:cNvPr>
              <p:cNvSpPr txBox="1"/>
              <p:nvPr/>
            </p:nvSpPr>
            <p:spPr>
              <a:xfrm>
                <a:off x="994698" y="4696376"/>
                <a:ext cx="34520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265A516-68D9-3508-381E-D5FD128B0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698" y="4696376"/>
                <a:ext cx="345205" cy="516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52" descr="A cartoon of a child pointing his finger&#10;&#10;Description automatically generated">
            <a:extLst>
              <a:ext uri="{FF2B5EF4-FFF2-40B4-BE49-F238E27FC236}">
                <a16:creationId xmlns:a16="http://schemas.microsoft.com/office/drawing/2014/main" id="{DC66FBF5-8E67-C878-5C01-BF7FF1333D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63" b="94637" l="4967" r="92053">
                        <a14:foregroundMark x1="9272" y1="6309" x2="56291" y2="14196"/>
                        <a14:foregroundMark x1="56291" y1="14196" x2="88411" y2="9148"/>
                        <a14:foregroundMark x1="88411" y1="9148" x2="64570" y2="23975"/>
                        <a14:foregroundMark x1="64570" y1="23975" x2="16225" y2="24606"/>
                        <a14:foregroundMark x1="16225" y1="24606" x2="12252" y2="14511"/>
                        <a14:foregroundMark x1="18874" y1="5047" x2="61258" y2="10410"/>
                        <a14:foregroundMark x1="61258" y1="10410" x2="84437" y2="8833"/>
                        <a14:foregroundMark x1="84437" y1="8833" x2="74834" y2="27129"/>
                        <a14:foregroundMark x1="74834" y1="27129" x2="23841" y2="27445"/>
                        <a14:foregroundMark x1="23841" y1="27445" x2="7285" y2="10726"/>
                        <a14:foregroundMark x1="7285" y1="10726" x2="7285" y2="10410"/>
                        <a14:foregroundMark x1="49669" y1="5994" x2="78808" y2="7256"/>
                        <a14:foregroundMark x1="78808" y1="7256" x2="85762" y2="28391"/>
                        <a14:foregroundMark x1="85762" y1="28391" x2="75497" y2="30284"/>
                        <a14:foregroundMark x1="45364" y1="5994" x2="30795" y2="5994"/>
                        <a14:foregroundMark x1="7947" y1="5994" x2="9272" y2="29653"/>
                        <a14:foregroundMark x1="5629" y1="6625" x2="6623" y2="28391"/>
                        <a14:foregroundMark x1="12252" y1="28707" x2="51987" y2="29338"/>
                        <a14:foregroundMark x1="51987" y1="29338" x2="69868" y2="29022"/>
                        <a14:foregroundMark x1="93046" y1="20189" x2="90397" y2="28076"/>
                        <a14:foregroundMark x1="91722" y1="14511" x2="69205" y2="5678"/>
                        <a14:foregroundMark x1="69205" y1="5678" x2="54967" y2="6309"/>
                        <a14:foregroundMark x1="84768" y1="5363" x2="93377" y2="12934"/>
                        <a14:foregroundMark x1="90397" y1="6940" x2="91722" y2="5994"/>
                        <a14:foregroundMark x1="92053" y1="28707" x2="91391" y2="29338"/>
                        <a14:foregroundMark x1="73510" y1="33123" x2="70861" y2="36909"/>
                        <a14:foregroundMark x1="69536" y1="37539" x2="69205" y2="38486"/>
                        <a14:foregroundMark x1="67550" y1="38486" x2="67550" y2="38486"/>
                        <a14:foregroundMark x1="51987" y1="42587" x2="52649" y2="43849"/>
                        <a14:foregroundMark x1="39404" y1="88644" x2="60596" y2="87697"/>
                        <a14:foregroundMark x1="60596" y1="87697" x2="70199" y2="90536"/>
                        <a14:foregroundMark x1="70199" y1="87066" x2="47020" y2="79180"/>
                        <a14:foregroundMark x1="47020" y1="79180" x2="43377" y2="82965"/>
                        <a14:foregroundMark x1="52318" y1="81388" x2="54636" y2="87382"/>
                        <a14:foregroundMark x1="25497" y1="74763" x2="27152" y2="90536"/>
                        <a14:foregroundMark x1="23179" y1="82650" x2="22517" y2="89590"/>
                        <a14:foregroundMark x1="27483" y1="78233" x2="30795" y2="81073"/>
                        <a14:foregroundMark x1="29470" y1="82019" x2="31457" y2="90536"/>
                        <a14:foregroundMark x1="36424" y1="88644" x2="54636" y2="91798"/>
                        <a14:foregroundMark x1="61921" y1="91483" x2="71523" y2="86751"/>
                        <a14:foregroundMark x1="50331" y1="45426" x2="50993" y2="63091"/>
                        <a14:foregroundMark x1="42715" y1="48265" x2="49669" y2="73817"/>
                        <a14:foregroundMark x1="49669" y1="73817" x2="63907" y2="58991"/>
                        <a14:foregroundMark x1="63907" y1="58991" x2="45695" y2="44479"/>
                        <a14:foregroundMark x1="45695" y1="44479" x2="37086" y2="53628"/>
                        <a14:foregroundMark x1="34768" y1="55521" x2="36424" y2="59621"/>
                        <a14:foregroundMark x1="56291" y1="69085" x2="57616" y2="75079"/>
                        <a14:foregroundMark x1="25166" y1="79811" x2="19868" y2="83596"/>
                        <a14:foregroundMark x1="36093" y1="91483" x2="40066" y2="83596"/>
                        <a14:foregroundMark x1="44371" y1="92744" x2="71523" y2="91167"/>
                        <a14:foregroundMark x1="71523" y1="91167" x2="74503" y2="92429"/>
                        <a14:foregroundMark x1="77152" y1="93691" x2="53974" y2="94637"/>
                        <a14:foregroundMark x1="44040" y1="62776" x2="54967" y2="75079"/>
                        <a14:foregroundMark x1="62583" y1="67508" x2="61258" y2="73502"/>
                        <a14:foregroundMark x1="39404" y1="62776" x2="42053" y2="70347"/>
                        <a14:foregroundMark x1="35430" y1="66246" x2="37417" y2="69716"/>
                        <a14:foregroundMark x1="37417" y1="64984" x2="35099" y2="64984"/>
                        <a14:foregroundMark x1="55960" y1="43849" x2="63907" y2="51104"/>
                        <a14:foregroundMark x1="17881" y1="83281" x2="17881" y2="85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902" y="3531742"/>
            <a:ext cx="2956015" cy="3102837"/>
          </a:xfrm>
          <a:prstGeom prst="rect">
            <a:avLst/>
          </a:prstGeom>
        </p:spPr>
      </p:pic>
      <p:sp>
        <p:nvSpPr>
          <p:cNvPr id="2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652514" y="519927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35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194D3D-E630-C3D5-B9EB-E79DDA8F8DD6}"/>
              </a:ext>
            </a:extLst>
          </p:cNvPr>
          <p:cNvSpPr txBox="1"/>
          <p:nvPr/>
        </p:nvSpPr>
        <p:spPr>
          <a:xfrm>
            <a:off x="50183" y="1266210"/>
            <a:ext cx="540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CC119CD-9FB9-9B6E-7515-04C284F9A653}"/>
              </a:ext>
            </a:extLst>
          </p:cNvPr>
          <p:cNvSpPr/>
          <p:nvPr/>
        </p:nvSpPr>
        <p:spPr>
          <a:xfrm>
            <a:off x="164213" y="1731405"/>
            <a:ext cx="7183809" cy="2637454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2797A0C-7A3D-B772-FEA3-19AD0E15DCA9}"/>
                  </a:ext>
                </a:extLst>
              </p:cNvPr>
              <p:cNvSpPr txBox="1"/>
              <p:nvPr/>
            </p:nvSpPr>
            <p:spPr>
              <a:xfrm>
                <a:off x="294390" y="1683037"/>
                <a:ext cx="7053633" cy="17879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2797A0C-7A3D-B772-FEA3-19AD0E15D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90" y="1683037"/>
                <a:ext cx="7053633" cy="1787925"/>
              </a:xfrm>
              <a:prstGeom prst="rect">
                <a:avLst/>
              </a:prstGeom>
              <a:blipFill>
                <a:blip r:embed="rId3"/>
                <a:stretch>
                  <a:fillRect l="-1296" r="-1383" b="-71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D4B1C310-E1E7-7E59-9965-DA15F9047660}"/>
              </a:ext>
            </a:extLst>
          </p:cNvPr>
          <p:cNvSpPr txBox="1"/>
          <p:nvPr/>
        </p:nvSpPr>
        <p:spPr>
          <a:xfrm>
            <a:off x="294389" y="3470962"/>
            <a:ext cx="7053633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8692939-1141-49AE-3C5B-D2A7338CA099}"/>
              </a:ext>
            </a:extLst>
          </p:cNvPr>
          <p:cNvCxnSpPr>
            <a:cxnSpLocks/>
          </p:cNvCxnSpPr>
          <p:nvPr/>
        </p:nvCxnSpPr>
        <p:spPr>
          <a:xfrm flipH="1" flipV="1">
            <a:off x="7775128" y="2100465"/>
            <a:ext cx="1073677" cy="818977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1F59A1-988D-BD7F-15D6-F6D0EB5C4EF9}"/>
              </a:ext>
            </a:extLst>
          </p:cNvPr>
          <p:cNvCxnSpPr>
            <a:cxnSpLocks/>
          </p:cNvCxnSpPr>
          <p:nvPr/>
        </p:nvCxnSpPr>
        <p:spPr>
          <a:xfrm flipV="1">
            <a:off x="7880969" y="3114291"/>
            <a:ext cx="1424806" cy="730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1A0495F-BA7F-F46F-1C31-73BE2D252FFC}"/>
                  </a:ext>
                </a:extLst>
              </p:cNvPr>
              <p:cNvSpPr txBox="1"/>
              <p:nvPr/>
            </p:nvSpPr>
            <p:spPr>
              <a:xfrm>
                <a:off x="8468404" y="3432057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1A0495F-BA7F-F46F-1C31-73BE2D252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404" y="3432057"/>
                <a:ext cx="345205" cy="461665"/>
              </a:xfrm>
              <a:prstGeom prst="rect">
                <a:avLst/>
              </a:prstGeom>
              <a:blipFill>
                <a:blip r:embed="rId4"/>
                <a:stretch>
                  <a:fillRect l="-1754" t="-17105" r="-315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52FEC38-3B76-FB0D-D82A-2DFF886A4462}"/>
                  </a:ext>
                </a:extLst>
              </p:cNvPr>
              <p:cNvSpPr txBox="1"/>
              <p:nvPr/>
            </p:nvSpPr>
            <p:spPr>
              <a:xfrm>
                <a:off x="8248167" y="2024028"/>
                <a:ext cx="34520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52FEC38-3B76-FB0D-D82A-2DFF886A4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8167" y="2024028"/>
                <a:ext cx="345205" cy="5162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C1D1B51-44A8-D09C-8064-E951B2031BE9}"/>
              </a:ext>
            </a:extLst>
          </p:cNvPr>
          <p:cNvCxnSpPr>
            <a:cxnSpLocks/>
          </p:cNvCxnSpPr>
          <p:nvPr/>
        </p:nvCxnSpPr>
        <p:spPr>
          <a:xfrm flipH="1" flipV="1">
            <a:off x="10754072" y="2246043"/>
            <a:ext cx="1073677" cy="818977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233E306-724B-DD19-4A0A-428CAC74BAEE}"/>
              </a:ext>
            </a:extLst>
          </p:cNvPr>
          <p:cNvCxnSpPr>
            <a:cxnSpLocks/>
          </p:cNvCxnSpPr>
          <p:nvPr/>
        </p:nvCxnSpPr>
        <p:spPr>
          <a:xfrm flipV="1">
            <a:off x="10402943" y="3065020"/>
            <a:ext cx="1424806" cy="730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C512A4-472E-567A-4C13-1F769F13871A}"/>
                  </a:ext>
                </a:extLst>
              </p:cNvPr>
              <p:cNvSpPr txBox="1"/>
              <p:nvPr/>
            </p:nvSpPr>
            <p:spPr>
              <a:xfrm>
                <a:off x="10990378" y="3382786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C512A4-472E-567A-4C13-1F769F138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0378" y="3382786"/>
                <a:ext cx="345205" cy="461665"/>
              </a:xfrm>
              <a:prstGeom prst="rect">
                <a:avLst/>
              </a:prstGeom>
              <a:blipFill>
                <a:blip r:embed="rId7"/>
                <a:stretch>
                  <a:fillRect l="-3509" t="-17105" r="-298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684C675-6591-BEF0-CF26-9C642C2736F2}"/>
                  </a:ext>
                </a:extLst>
              </p:cNvPr>
              <p:cNvSpPr txBox="1"/>
              <p:nvPr/>
            </p:nvSpPr>
            <p:spPr>
              <a:xfrm>
                <a:off x="11274723" y="2206419"/>
                <a:ext cx="34520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684C675-6591-BEF0-CF26-9C642C273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723" y="2206419"/>
                <a:ext cx="345205" cy="5162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971FF2B-1088-C6E7-1EE4-7406505230E3}"/>
              </a:ext>
            </a:extLst>
          </p:cNvPr>
          <p:cNvCxnSpPr>
            <a:cxnSpLocks/>
          </p:cNvCxnSpPr>
          <p:nvPr/>
        </p:nvCxnSpPr>
        <p:spPr>
          <a:xfrm flipV="1">
            <a:off x="10402942" y="2246043"/>
            <a:ext cx="351129" cy="154044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39AE7BA-8430-DDDB-6BDD-08A6D45A8D11}"/>
                  </a:ext>
                </a:extLst>
              </p:cNvPr>
              <p:cNvSpPr txBox="1"/>
              <p:nvPr/>
            </p:nvSpPr>
            <p:spPr>
              <a:xfrm rot="16820463">
                <a:off x="9755032" y="2661312"/>
                <a:ext cx="1001897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39AE7BA-8430-DDDB-6BDD-08A6D45A8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820463">
                <a:off x="9755032" y="2661312"/>
                <a:ext cx="1001897" cy="5162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80E14D06-B6E2-785F-5FDD-55A4C847EBB5}"/>
              </a:ext>
            </a:extLst>
          </p:cNvPr>
          <p:cNvSpPr txBox="1"/>
          <p:nvPr/>
        </p:nvSpPr>
        <p:spPr>
          <a:xfrm>
            <a:off x="10190417" y="379518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1AB4D5-5627-BAA6-4C37-A9CA2C839AE2}"/>
              </a:ext>
            </a:extLst>
          </p:cNvPr>
          <p:cNvSpPr txBox="1"/>
          <p:nvPr/>
        </p:nvSpPr>
        <p:spPr>
          <a:xfrm>
            <a:off x="11781747" y="288345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6B66DA-35AE-4E30-C2B8-27C5C0984F5C}"/>
              </a:ext>
            </a:extLst>
          </p:cNvPr>
          <p:cNvSpPr txBox="1"/>
          <p:nvPr/>
        </p:nvSpPr>
        <p:spPr>
          <a:xfrm>
            <a:off x="10598824" y="177568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8B3EAD-2117-8F80-6F17-98199AA6AD4F}"/>
              </a:ext>
            </a:extLst>
          </p:cNvPr>
          <p:cNvSpPr txBox="1"/>
          <p:nvPr/>
        </p:nvSpPr>
        <p:spPr>
          <a:xfrm>
            <a:off x="100797" y="4406996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Nhận xét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FFDE083-E967-E8F2-00DB-38D589E63DCE}"/>
              </a:ext>
            </a:extLst>
          </p:cNvPr>
          <p:cNvSpPr txBox="1"/>
          <p:nvPr/>
        </p:nvSpPr>
        <p:spPr>
          <a:xfrm>
            <a:off x="46133" y="4908890"/>
            <a:ext cx="11017632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điểm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FF95756-CEF7-1283-0C62-5B0A27E55279}"/>
                  </a:ext>
                </a:extLst>
              </p:cNvPr>
              <p:cNvSpPr txBox="1"/>
              <p:nvPr/>
            </p:nvSpPr>
            <p:spPr>
              <a:xfrm>
                <a:off x="100797" y="5476705"/>
                <a:ext cx="7124036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FF95756-CEF7-1283-0C62-5B0A27E55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97" y="5476705"/>
                <a:ext cx="7124036" cy="498150"/>
              </a:xfrm>
              <a:prstGeom prst="rect">
                <a:avLst/>
              </a:prstGeom>
              <a:blipFill>
                <a:blip r:embed="rId10"/>
                <a:stretch>
                  <a:fillRect l="-1370" t="-2439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7C23B42-3E47-01B6-D2DD-4616E6B8F971}"/>
                  </a:ext>
                </a:extLst>
              </p:cNvPr>
              <p:cNvSpPr txBox="1"/>
              <p:nvPr/>
            </p:nvSpPr>
            <p:spPr>
              <a:xfrm>
                <a:off x="93156" y="6057514"/>
                <a:ext cx="7589361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7C23B42-3E47-01B6-D2DD-4616E6B8F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56" y="6057514"/>
                <a:ext cx="7589361" cy="498150"/>
              </a:xfrm>
              <a:prstGeom prst="rect">
                <a:avLst/>
              </a:prstGeom>
              <a:blipFill>
                <a:blip r:embed="rId11"/>
                <a:stretch>
                  <a:fillRect l="-1205" t="-2469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914D2FA0-16C9-E9B6-6C98-FE70A452AEFA}"/>
              </a:ext>
            </a:extLst>
          </p:cNvPr>
          <p:cNvSpPr/>
          <p:nvPr/>
        </p:nvSpPr>
        <p:spPr>
          <a:xfrm>
            <a:off x="10372716" y="370949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09EF267-B05C-BB42-B71A-87D9B170D0E2}"/>
              </a:ext>
            </a:extLst>
          </p:cNvPr>
          <p:cNvSpPr/>
          <p:nvPr/>
        </p:nvSpPr>
        <p:spPr>
          <a:xfrm>
            <a:off x="11762726" y="301574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D0A358D-AD6C-FD70-F21E-1FE59746348C}"/>
              </a:ext>
            </a:extLst>
          </p:cNvPr>
          <p:cNvSpPr/>
          <p:nvPr/>
        </p:nvSpPr>
        <p:spPr>
          <a:xfrm>
            <a:off x="10713344" y="219506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0848838" y="270917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6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0" grpId="0"/>
      <p:bldP spid="51" grpId="0"/>
      <p:bldP spid="56" grpId="0"/>
      <p:bldP spid="57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34" grpId="0"/>
      <p:bldP spid="37" grpId="0"/>
      <p:bldP spid="40" grpId="0"/>
      <p:bldP spid="26" grpId="0" animBg="1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6" y="1400777"/>
            <a:ext cx="7864154" cy="93638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1776EC-F914-6F4F-7E52-0239E076CF49}"/>
                  </a:ext>
                </a:extLst>
              </p:cNvPr>
              <p:cNvSpPr txBox="1"/>
              <p:nvPr/>
            </p:nvSpPr>
            <p:spPr>
              <a:xfrm>
                <a:off x="274433" y="1421270"/>
                <a:ext cx="7726911" cy="915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,2.12)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1776EC-F914-6F4F-7E52-0239E076C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33" y="1421270"/>
                <a:ext cx="7726911" cy="915892"/>
              </a:xfrm>
              <a:prstGeom prst="rect">
                <a:avLst/>
              </a:prstGeom>
              <a:blipFill>
                <a:blip r:embed="rId3"/>
                <a:stretch>
                  <a:fillRect l="-1183" t="-5333" r="-1262" b="-14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F491484-3EC4-F1E6-DCBA-276EA5731BCA}"/>
              </a:ext>
            </a:extLst>
          </p:cNvPr>
          <p:cNvCxnSpPr>
            <a:cxnSpLocks/>
          </p:cNvCxnSpPr>
          <p:nvPr/>
        </p:nvCxnSpPr>
        <p:spPr>
          <a:xfrm>
            <a:off x="1876875" y="4831210"/>
            <a:ext cx="2251195" cy="1880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CCBD97-CC75-920D-9A56-699C5AAC3915}"/>
              </a:ext>
            </a:extLst>
          </p:cNvPr>
          <p:cNvCxnSpPr>
            <a:cxnSpLocks/>
          </p:cNvCxnSpPr>
          <p:nvPr/>
        </p:nvCxnSpPr>
        <p:spPr>
          <a:xfrm flipH="1">
            <a:off x="782357" y="4835044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BA84623-9FE3-1F6C-E7A4-AB71879F5B54}"/>
              </a:ext>
            </a:extLst>
          </p:cNvPr>
          <p:cNvCxnSpPr>
            <a:cxnSpLocks/>
          </p:cNvCxnSpPr>
          <p:nvPr/>
        </p:nvCxnSpPr>
        <p:spPr>
          <a:xfrm flipH="1">
            <a:off x="2964460" y="4856375"/>
            <a:ext cx="1123891" cy="11022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97DAB54-7995-3312-C1AA-9828BF5CB3BA}"/>
              </a:ext>
            </a:extLst>
          </p:cNvPr>
          <p:cNvCxnSpPr>
            <a:cxnSpLocks/>
          </p:cNvCxnSpPr>
          <p:nvPr/>
        </p:nvCxnSpPr>
        <p:spPr>
          <a:xfrm flipH="1">
            <a:off x="2955164" y="4042866"/>
            <a:ext cx="23872" cy="19158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EEF544F-D23B-C9CF-9623-00F2DD074D04}"/>
              </a:ext>
            </a:extLst>
          </p:cNvPr>
          <p:cNvCxnSpPr>
            <a:cxnSpLocks/>
          </p:cNvCxnSpPr>
          <p:nvPr/>
        </p:nvCxnSpPr>
        <p:spPr>
          <a:xfrm>
            <a:off x="4075785" y="2990937"/>
            <a:ext cx="28676" cy="1871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444B2E7-AD91-3599-2432-05D7D07A9804}"/>
              </a:ext>
            </a:extLst>
          </p:cNvPr>
          <p:cNvSpPr txBox="1"/>
          <p:nvPr/>
        </p:nvSpPr>
        <p:spPr>
          <a:xfrm>
            <a:off x="2976077" y="392704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0168EF-8763-BB7F-10D8-8B0B99C1A051}"/>
              </a:ext>
            </a:extLst>
          </p:cNvPr>
          <p:cNvSpPr txBox="1"/>
          <p:nvPr/>
        </p:nvSpPr>
        <p:spPr>
          <a:xfrm>
            <a:off x="4075567" y="267339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5B3313-C8B1-330E-804B-36D3B5C7364C}"/>
              </a:ext>
            </a:extLst>
          </p:cNvPr>
          <p:cNvSpPr txBox="1"/>
          <p:nvPr/>
        </p:nvSpPr>
        <p:spPr>
          <a:xfrm>
            <a:off x="1558815" y="261280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219537-DBD6-A3E0-7B19-31117A060B25}"/>
              </a:ext>
            </a:extLst>
          </p:cNvPr>
          <p:cNvSpPr txBox="1"/>
          <p:nvPr/>
        </p:nvSpPr>
        <p:spPr>
          <a:xfrm>
            <a:off x="397129" y="376845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A9682F-E8A7-1175-A42D-C5D852DE4CD0}"/>
              </a:ext>
            </a:extLst>
          </p:cNvPr>
          <p:cNvCxnSpPr>
            <a:cxnSpLocks/>
          </p:cNvCxnSpPr>
          <p:nvPr/>
        </p:nvCxnSpPr>
        <p:spPr>
          <a:xfrm>
            <a:off x="1894645" y="2964072"/>
            <a:ext cx="0" cy="1894582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4909E44-C25F-0773-1BC3-C108A740A23C}"/>
              </a:ext>
            </a:extLst>
          </p:cNvPr>
          <p:cNvCxnSpPr>
            <a:cxnSpLocks/>
          </p:cNvCxnSpPr>
          <p:nvPr/>
        </p:nvCxnSpPr>
        <p:spPr>
          <a:xfrm flipH="1" flipV="1">
            <a:off x="782357" y="5950736"/>
            <a:ext cx="2182103" cy="79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D49DE96-D6D8-CE73-28C6-7E8AD471D3F0}"/>
              </a:ext>
            </a:extLst>
          </p:cNvPr>
          <p:cNvCxnSpPr>
            <a:cxnSpLocks/>
          </p:cNvCxnSpPr>
          <p:nvPr/>
        </p:nvCxnSpPr>
        <p:spPr>
          <a:xfrm flipH="1">
            <a:off x="1894645" y="2990937"/>
            <a:ext cx="22001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F6C715E-CCB7-FAD0-52E7-0AF78A7A950B}"/>
              </a:ext>
            </a:extLst>
          </p:cNvPr>
          <p:cNvCxnSpPr>
            <a:cxnSpLocks/>
          </p:cNvCxnSpPr>
          <p:nvPr/>
        </p:nvCxnSpPr>
        <p:spPr>
          <a:xfrm>
            <a:off x="779496" y="4062190"/>
            <a:ext cx="0" cy="18945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F882B69-08C4-EC07-858F-487EFE3B16DC}"/>
              </a:ext>
            </a:extLst>
          </p:cNvPr>
          <p:cNvCxnSpPr>
            <a:cxnSpLocks/>
          </p:cNvCxnSpPr>
          <p:nvPr/>
        </p:nvCxnSpPr>
        <p:spPr>
          <a:xfrm flipH="1">
            <a:off x="794312" y="4062322"/>
            <a:ext cx="2166556" cy="12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5CBDA66-A176-4C38-EAE4-C192C2636C74}"/>
              </a:ext>
            </a:extLst>
          </p:cNvPr>
          <p:cNvCxnSpPr>
            <a:cxnSpLocks/>
          </p:cNvCxnSpPr>
          <p:nvPr/>
        </p:nvCxnSpPr>
        <p:spPr>
          <a:xfrm flipH="1">
            <a:off x="760504" y="2990938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400FFC2-B53B-5CAA-4C84-3970E3965CCC}"/>
              </a:ext>
            </a:extLst>
          </p:cNvPr>
          <p:cNvCxnSpPr>
            <a:cxnSpLocks/>
          </p:cNvCxnSpPr>
          <p:nvPr/>
        </p:nvCxnSpPr>
        <p:spPr>
          <a:xfrm>
            <a:off x="4080077" y="2972649"/>
            <a:ext cx="28041" cy="18230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EDBE03E-7C9D-28C7-1692-E6F7C57A271B}"/>
              </a:ext>
            </a:extLst>
          </p:cNvPr>
          <p:cNvCxnSpPr>
            <a:cxnSpLocks/>
          </p:cNvCxnSpPr>
          <p:nvPr/>
        </p:nvCxnSpPr>
        <p:spPr>
          <a:xfrm>
            <a:off x="1864742" y="2985187"/>
            <a:ext cx="2207847" cy="1804852"/>
          </a:xfrm>
          <a:prstGeom prst="straightConnector1">
            <a:avLst/>
          </a:prstGeom>
          <a:ln w="38100">
            <a:solidFill>
              <a:srgbClr val="12E0F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33BC8071-8D92-640C-2FEB-8177E3E3BED0}"/>
              </a:ext>
            </a:extLst>
          </p:cNvPr>
          <p:cNvSpPr/>
          <p:nvPr/>
        </p:nvSpPr>
        <p:spPr>
          <a:xfrm>
            <a:off x="736362" y="402529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845F956-B4E7-9700-98F6-FFC7785AA470}"/>
              </a:ext>
            </a:extLst>
          </p:cNvPr>
          <p:cNvSpPr/>
          <p:nvPr/>
        </p:nvSpPr>
        <p:spPr>
          <a:xfrm>
            <a:off x="730266" y="589052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4F609BE-BAC4-2D4A-F655-21BD7A44404A}"/>
              </a:ext>
            </a:extLst>
          </p:cNvPr>
          <p:cNvSpPr/>
          <p:nvPr/>
        </p:nvSpPr>
        <p:spPr>
          <a:xfrm>
            <a:off x="2905939" y="59004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395FD94-1461-D67D-CAEA-75A5B4FF05C0}"/>
              </a:ext>
            </a:extLst>
          </p:cNvPr>
          <p:cNvSpPr/>
          <p:nvPr/>
        </p:nvSpPr>
        <p:spPr>
          <a:xfrm>
            <a:off x="1844554" y="478087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9D88917-1895-9B9E-382F-8E029E80E40F}"/>
              </a:ext>
            </a:extLst>
          </p:cNvPr>
          <p:cNvSpPr txBox="1"/>
          <p:nvPr/>
        </p:nvSpPr>
        <p:spPr>
          <a:xfrm>
            <a:off x="2924741" y="5890523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D2802F9-D943-5642-EED3-6739C5B17F39}"/>
              </a:ext>
            </a:extLst>
          </p:cNvPr>
          <p:cNvSpPr txBox="1"/>
          <p:nvPr/>
        </p:nvSpPr>
        <p:spPr>
          <a:xfrm>
            <a:off x="4128070" y="4600376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36925FA-B6D5-78BA-7E8A-C018B92388F8}"/>
              </a:ext>
            </a:extLst>
          </p:cNvPr>
          <p:cNvSpPr txBox="1"/>
          <p:nvPr/>
        </p:nvSpPr>
        <p:spPr>
          <a:xfrm>
            <a:off x="1905720" y="4362068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6F0019F-4D88-F86F-C4AF-DDB8E9DFBF11}"/>
              </a:ext>
            </a:extLst>
          </p:cNvPr>
          <p:cNvSpPr txBox="1"/>
          <p:nvPr/>
        </p:nvSpPr>
        <p:spPr>
          <a:xfrm>
            <a:off x="312189" y="5617190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70FE59B-E942-0E97-5199-1D4BD8F97C6E}"/>
              </a:ext>
            </a:extLst>
          </p:cNvPr>
          <p:cNvSpPr/>
          <p:nvPr/>
        </p:nvSpPr>
        <p:spPr>
          <a:xfrm>
            <a:off x="4058640" y="478748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905ACA-2E64-9528-85DB-27E363BA3C3F}"/>
              </a:ext>
            </a:extLst>
          </p:cNvPr>
          <p:cNvSpPr txBox="1"/>
          <p:nvPr/>
        </p:nvSpPr>
        <p:spPr>
          <a:xfrm>
            <a:off x="132565" y="234839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B3628A2-F27C-FB3E-4AA9-0DCDDAE6A571}"/>
                  </a:ext>
                </a:extLst>
              </p:cNvPr>
              <p:cNvSpPr txBox="1"/>
              <p:nvPr/>
            </p:nvSpPr>
            <p:spPr>
              <a:xfrm>
                <a:off x="4953344" y="2615293"/>
                <a:ext cx="6096000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B3628A2-F27C-FB3E-4AA9-0DCDDAE6A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344" y="2615293"/>
                <a:ext cx="6096000" cy="498150"/>
              </a:xfrm>
              <a:prstGeom prst="rect">
                <a:avLst/>
              </a:prstGeom>
              <a:blipFill>
                <a:blip r:embed="rId4"/>
                <a:stretch>
                  <a:fillRect l="-1600" t="-2439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570039F-4C83-7F3E-8680-46FF834F977A}"/>
                  </a:ext>
                </a:extLst>
              </p:cNvPr>
              <p:cNvSpPr txBox="1"/>
              <p:nvPr/>
            </p:nvSpPr>
            <p:spPr>
              <a:xfrm>
                <a:off x="4991100" y="3278542"/>
                <a:ext cx="2491248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570039F-4C83-7F3E-8680-46FF834F9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100" y="3278542"/>
                <a:ext cx="2491248" cy="520720"/>
              </a:xfrm>
              <a:prstGeom prst="rect">
                <a:avLst/>
              </a:prstGeom>
              <a:blipFill>
                <a:blip r:embed="rId5"/>
                <a:stretch>
                  <a:fillRect l="-3922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E108209-74AE-C978-A302-A90EFB5FE95F}"/>
                  </a:ext>
                </a:extLst>
              </p:cNvPr>
              <p:cNvSpPr txBox="1"/>
              <p:nvPr/>
            </p:nvSpPr>
            <p:spPr>
              <a:xfrm>
                <a:off x="4991100" y="4042866"/>
                <a:ext cx="4018625" cy="9941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endPara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′=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sSup>
                          <m:s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E108209-74AE-C978-A302-A90EFB5FE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100" y="4042866"/>
                <a:ext cx="4018625" cy="994183"/>
              </a:xfrm>
              <a:prstGeom prst="rect">
                <a:avLst/>
              </a:prstGeom>
              <a:blipFill>
                <a:blip r:embed="rId6"/>
                <a:stretch>
                  <a:fillRect l="-2428" t="-49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2C94180-34DC-85CC-B6DC-73090C7BEE74}"/>
                  </a:ext>
                </a:extLst>
              </p:cNvPr>
              <p:cNvSpPr txBox="1"/>
              <p:nvPr/>
            </p:nvSpPr>
            <p:spPr>
              <a:xfrm>
                <a:off x="7055428" y="3275087"/>
                <a:ext cx="2064226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2C94180-34DC-85CC-B6DC-73090C7BE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428" y="3275087"/>
                <a:ext cx="2064226" cy="6706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CA7CAD4-79B9-2823-FE62-39DDA1AB27A2}"/>
                  </a:ext>
                </a:extLst>
              </p:cNvPr>
              <p:cNvSpPr txBox="1"/>
              <p:nvPr/>
            </p:nvSpPr>
            <p:spPr>
              <a:xfrm>
                <a:off x="8976555" y="3278542"/>
                <a:ext cx="1322946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CA7CAD4-79B9-2823-FE62-39DDA1AB2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555" y="3278542"/>
                <a:ext cx="1322946" cy="520720"/>
              </a:xfrm>
              <a:prstGeom prst="rect">
                <a:avLst/>
              </a:prstGeom>
              <a:blipFill>
                <a:blip r:embed="rId8"/>
                <a:stretch>
                  <a:fillRect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075F78B-2F77-90DE-4F6A-FD7F4E30B10E}"/>
                  </a:ext>
                </a:extLst>
              </p:cNvPr>
              <p:cNvSpPr txBox="1"/>
              <p:nvPr/>
            </p:nvSpPr>
            <p:spPr>
              <a:xfrm>
                <a:off x="8112945" y="4544380"/>
                <a:ext cx="1123891" cy="636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075F78B-2F77-90DE-4F6A-FD7F4E30B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945" y="4544380"/>
                <a:ext cx="1123891" cy="6367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AD2A0AA-9824-8FE2-08DA-C1840B00FB56}"/>
                  </a:ext>
                </a:extLst>
              </p:cNvPr>
              <p:cNvSpPr txBox="1"/>
              <p:nvPr/>
            </p:nvSpPr>
            <p:spPr>
              <a:xfrm>
                <a:off x="5159599" y="5134195"/>
                <a:ext cx="6096000" cy="680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</m:acc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𝐷𝐷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acc>
                      </m:e>
                    </m:d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AD2A0AA-9824-8FE2-08DA-C1840B00F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599" y="5134195"/>
                <a:ext cx="6096000" cy="680827"/>
              </a:xfrm>
              <a:prstGeom prst="rect">
                <a:avLst/>
              </a:prstGeom>
              <a:blipFill>
                <a:blip r:embed="rId10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3D99C7C-4BA8-699F-75DB-3041C66C33F5}"/>
              </a:ext>
            </a:extLst>
          </p:cNvPr>
          <p:cNvCxnSpPr>
            <a:cxnSpLocks/>
          </p:cNvCxnSpPr>
          <p:nvPr/>
        </p:nvCxnSpPr>
        <p:spPr>
          <a:xfrm flipV="1">
            <a:off x="767781" y="4058877"/>
            <a:ext cx="2163174" cy="1998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74C4C77-2552-5469-7285-F6E2DF8ED48E}"/>
              </a:ext>
            </a:extLst>
          </p:cNvPr>
          <p:cNvCxnSpPr>
            <a:cxnSpLocks/>
          </p:cNvCxnSpPr>
          <p:nvPr/>
        </p:nvCxnSpPr>
        <p:spPr>
          <a:xfrm flipV="1">
            <a:off x="1876122" y="2980588"/>
            <a:ext cx="2163174" cy="1998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69C05DD3-724B-51CE-7DB3-18E3558B57D5}"/>
              </a:ext>
            </a:extLst>
          </p:cNvPr>
          <p:cNvSpPr/>
          <p:nvPr/>
        </p:nvSpPr>
        <p:spPr>
          <a:xfrm>
            <a:off x="1839378" y="294137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4DF6016-3827-E12A-667D-732EF641DB6C}"/>
              </a:ext>
            </a:extLst>
          </p:cNvPr>
          <p:cNvCxnSpPr>
            <a:cxnSpLocks/>
          </p:cNvCxnSpPr>
          <p:nvPr/>
        </p:nvCxnSpPr>
        <p:spPr>
          <a:xfrm flipH="1">
            <a:off x="2963279" y="2975454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7EF3E761-EFCA-0714-324F-AFB6E9DE5173}"/>
              </a:ext>
            </a:extLst>
          </p:cNvPr>
          <p:cNvSpPr/>
          <p:nvPr/>
        </p:nvSpPr>
        <p:spPr>
          <a:xfrm>
            <a:off x="2930955" y="400473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4D76B6A9-CFAD-CBC4-9747-1F769E80C24A}"/>
              </a:ext>
            </a:extLst>
          </p:cNvPr>
          <p:cNvSpPr/>
          <p:nvPr/>
        </p:nvSpPr>
        <p:spPr>
          <a:xfrm>
            <a:off x="4020268" y="293656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BAB48A-47C2-F12F-6A62-D01FD6D92B44}"/>
                  </a:ext>
                </a:extLst>
              </p:cNvPr>
              <p:cNvSpPr txBox="1"/>
              <p:nvPr/>
            </p:nvSpPr>
            <p:spPr>
              <a:xfrm>
                <a:off x="1325553" y="6044124"/>
                <a:ext cx="10476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sz="18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,2.12</m:t>
                      </m:r>
                    </m:oMath>
                  </m:oMathPara>
                </a14:m>
                <a:endParaRPr lang="vi-V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BAB48A-47C2-F12F-6A62-D01FD6D92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553" y="6044124"/>
                <a:ext cx="104763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306124" y="509085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5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2" grpId="0"/>
      <p:bldP spid="65" grpId="0"/>
      <p:bldP spid="66" grpId="0"/>
      <p:bldP spid="67" grpId="0"/>
      <p:bldP spid="68" grpId="0"/>
      <p:bldP spid="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38A10-3F29-6778-6428-2A8C13E3C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0BEC4DEC-E324-3D37-0A52-E9F9902BA3AE}"/>
              </a:ext>
            </a:extLst>
          </p:cNvPr>
          <p:cNvSpPr/>
          <p:nvPr/>
        </p:nvSpPr>
        <p:spPr>
          <a:xfrm>
            <a:off x="953777" y="1965486"/>
            <a:ext cx="10648288" cy="532341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5940165-634A-FFFF-28E4-744F4B01A745}"/>
              </a:ext>
            </a:extLst>
          </p:cNvPr>
          <p:cNvSpPr/>
          <p:nvPr/>
        </p:nvSpPr>
        <p:spPr>
          <a:xfrm rot="18719252">
            <a:off x="629040" y="1975581"/>
            <a:ext cx="530011" cy="535361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B1674D-970F-1B4A-8954-08619B1C47C9}"/>
              </a:ext>
            </a:extLst>
          </p:cNvPr>
          <p:cNvSpPr txBox="1"/>
          <p:nvPr/>
        </p:nvSpPr>
        <p:spPr>
          <a:xfrm>
            <a:off x="697360" y="1899694"/>
            <a:ext cx="119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750B007C-F456-EB48-B84D-12FE3C4ADAE3}"/>
              </a:ext>
            </a:extLst>
          </p:cNvPr>
          <p:cNvSpPr/>
          <p:nvPr/>
        </p:nvSpPr>
        <p:spPr>
          <a:xfrm>
            <a:off x="8654552" y="1983683"/>
            <a:ext cx="2874212" cy="504188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4A467990-8075-709B-961D-7B79CB67E9F2}"/>
              </a:ext>
            </a:extLst>
          </p:cNvPr>
          <p:cNvSpPr/>
          <p:nvPr/>
        </p:nvSpPr>
        <p:spPr>
          <a:xfrm>
            <a:off x="8596762" y="1984411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697F075D-5711-CCAE-C689-658198E4E99B}"/>
              </a:ext>
            </a:extLst>
          </p:cNvPr>
          <p:cNvSpPr/>
          <p:nvPr/>
        </p:nvSpPr>
        <p:spPr>
          <a:xfrm>
            <a:off x="8542014" y="1982644"/>
            <a:ext cx="2874212" cy="504188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D3A3520F-5080-F46A-F864-B3EFDF9DB8D4}"/>
              </a:ext>
            </a:extLst>
          </p:cNvPr>
          <p:cNvSpPr/>
          <p:nvPr/>
        </p:nvSpPr>
        <p:spPr>
          <a:xfrm>
            <a:off x="8484431" y="1982644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Arrow: Chevron 27">
            <a:extLst>
              <a:ext uri="{FF2B5EF4-FFF2-40B4-BE49-F238E27FC236}">
                <a16:creationId xmlns:a16="http://schemas.microsoft.com/office/drawing/2014/main" id="{34FDFAE4-9425-73CD-DB9D-35F2A4C12055}"/>
              </a:ext>
            </a:extLst>
          </p:cNvPr>
          <p:cNvSpPr/>
          <p:nvPr/>
        </p:nvSpPr>
        <p:spPr>
          <a:xfrm>
            <a:off x="8435764" y="1986178"/>
            <a:ext cx="2874212" cy="498651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6FED42-E33F-417D-F217-2C78A3B354BC}"/>
              </a:ext>
            </a:extLst>
          </p:cNvPr>
          <p:cNvSpPr txBox="1"/>
          <p:nvPr/>
        </p:nvSpPr>
        <p:spPr>
          <a:xfrm>
            <a:off x="1323855" y="1914609"/>
            <a:ext cx="60417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VÉC TƠ TRONG KHÔNG GIAN</a:t>
            </a:r>
            <a:endParaRPr lang="en-AU" sz="3400" b="1" dirty="0">
              <a:solidFill>
                <a:schemeClr val="bg1"/>
              </a:solidFill>
            </a:endParaRPr>
          </a:p>
        </p:txBody>
      </p: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F2D04F04-5566-63D4-1DE7-9B563F9027EC}"/>
              </a:ext>
            </a:extLst>
          </p:cNvPr>
          <p:cNvSpPr/>
          <p:nvPr/>
        </p:nvSpPr>
        <p:spPr>
          <a:xfrm>
            <a:off x="1626094" y="463823"/>
            <a:ext cx="9282052" cy="781895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289471-F631-1434-AD55-9199D93CB4DD}"/>
              </a:ext>
            </a:extLst>
          </p:cNvPr>
          <p:cNvSpPr txBox="1"/>
          <p:nvPr/>
        </p:nvSpPr>
        <p:spPr>
          <a:xfrm>
            <a:off x="3042946" y="485428"/>
            <a:ext cx="864524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VECTO TRONG KHÔNG GIAN</a:t>
            </a:r>
            <a:endParaRPr lang="en-AU" sz="4000" b="1" dirty="0">
              <a:solidFill>
                <a:srgbClr val="FFFF00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C89B063-6AF8-BE26-A57A-A13E9F46271D}"/>
              </a:ext>
            </a:extLst>
          </p:cNvPr>
          <p:cNvCxnSpPr>
            <a:cxnSpLocks/>
          </p:cNvCxnSpPr>
          <p:nvPr/>
        </p:nvCxnSpPr>
        <p:spPr>
          <a:xfrm>
            <a:off x="1560572" y="354215"/>
            <a:ext cx="318396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30792E4A-63F4-048B-9729-75B36CAC5F8A}"/>
              </a:ext>
            </a:extLst>
          </p:cNvPr>
          <p:cNvSpPr/>
          <p:nvPr/>
        </p:nvSpPr>
        <p:spPr>
          <a:xfrm>
            <a:off x="383389" y="105673"/>
            <a:ext cx="1458234" cy="135736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CBA2B30-D727-D95D-56FD-2DA5A9842377}"/>
              </a:ext>
            </a:extLst>
          </p:cNvPr>
          <p:cNvCxnSpPr>
            <a:cxnSpLocks/>
          </p:cNvCxnSpPr>
          <p:nvPr/>
        </p:nvCxnSpPr>
        <p:spPr>
          <a:xfrm>
            <a:off x="4060948" y="354215"/>
            <a:ext cx="5978979" cy="0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B713C04-68F7-B42B-17A6-9CA68AA944C6}"/>
              </a:ext>
            </a:extLst>
          </p:cNvPr>
          <p:cNvCxnSpPr>
            <a:cxnSpLocks/>
          </p:cNvCxnSpPr>
          <p:nvPr/>
        </p:nvCxnSpPr>
        <p:spPr>
          <a:xfrm>
            <a:off x="2396684" y="1367252"/>
            <a:ext cx="8398682" cy="46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5818681-7B36-5A81-8C1C-406F2A3FF3D7}"/>
              </a:ext>
            </a:extLst>
          </p:cNvPr>
          <p:cNvCxnSpPr>
            <a:cxnSpLocks/>
          </p:cNvCxnSpPr>
          <p:nvPr/>
        </p:nvCxnSpPr>
        <p:spPr>
          <a:xfrm flipH="1">
            <a:off x="10787884" y="457714"/>
            <a:ext cx="231105" cy="91726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32D6A05-001B-82BE-9235-555491B0E628}"/>
              </a:ext>
            </a:extLst>
          </p:cNvPr>
          <p:cNvSpPr txBox="1"/>
          <p:nvPr/>
        </p:nvSpPr>
        <p:spPr>
          <a:xfrm>
            <a:off x="193212" y="445520"/>
            <a:ext cx="18385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</a:rPr>
              <a:t>Bài</a:t>
            </a:r>
            <a:r>
              <a:rPr lang="en-US" sz="4000" b="1" dirty="0">
                <a:solidFill>
                  <a:srgbClr val="0000FF"/>
                </a:solidFill>
              </a:rPr>
              <a:t> 6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7BADB1B7-9B78-9B24-6409-669583F16919}"/>
              </a:ext>
            </a:extLst>
          </p:cNvPr>
          <p:cNvSpPr/>
          <p:nvPr/>
        </p:nvSpPr>
        <p:spPr>
          <a:xfrm>
            <a:off x="953776" y="3244706"/>
            <a:ext cx="10648289" cy="532341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1B42BA8-FD7D-C9B1-E84F-554C45A1AC5B}"/>
              </a:ext>
            </a:extLst>
          </p:cNvPr>
          <p:cNvSpPr/>
          <p:nvPr/>
        </p:nvSpPr>
        <p:spPr>
          <a:xfrm rot="18719252">
            <a:off x="629039" y="3254801"/>
            <a:ext cx="530011" cy="535361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0BB136-A76F-7DC8-00D1-59F4B4EA61DC}"/>
              </a:ext>
            </a:extLst>
          </p:cNvPr>
          <p:cNvSpPr txBox="1"/>
          <p:nvPr/>
        </p:nvSpPr>
        <p:spPr>
          <a:xfrm>
            <a:off x="697359" y="3178914"/>
            <a:ext cx="119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D5353C3D-DB0F-AF2E-645F-0B3194220037}"/>
              </a:ext>
            </a:extLst>
          </p:cNvPr>
          <p:cNvSpPr/>
          <p:nvPr/>
        </p:nvSpPr>
        <p:spPr>
          <a:xfrm>
            <a:off x="8660064" y="3262903"/>
            <a:ext cx="2874212" cy="504188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B27690E6-208D-ACF0-CDB3-1FA9BCB3ABBA}"/>
              </a:ext>
            </a:extLst>
          </p:cNvPr>
          <p:cNvSpPr/>
          <p:nvPr/>
        </p:nvSpPr>
        <p:spPr>
          <a:xfrm>
            <a:off x="8602274" y="3263631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A75AE06E-8073-E914-F002-370A6F7D47F3}"/>
              </a:ext>
            </a:extLst>
          </p:cNvPr>
          <p:cNvSpPr/>
          <p:nvPr/>
        </p:nvSpPr>
        <p:spPr>
          <a:xfrm>
            <a:off x="8547526" y="3261864"/>
            <a:ext cx="2874212" cy="504188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8CF76AC8-076E-CFF1-3EB7-9185F991189B}"/>
              </a:ext>
            </a:extLst>
          </p:cNvPr>
          <p:cNvSpPr/>
          <p:nvPr/>
        </p:nvSpPr>
        <p:spPr>
          <a:xfrm>
            <a:off x="8489943" y="3261864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941731A9-1DBE-E9F1-8397-55D6CD0D463A}"/>
              </a:ext>
            </a:extLst>
          </p:cNvPr>
          <p:cNvSpPr/>
          <p:nvPr/>
        </p:nvSpPr>
        <p:spPr>
          <a:xfrm>
            <a:off x="8441276" y="3265398"/>
            <a:ext cx="2874212" cy="498651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3E389E-7A7C-29B8-13DE-080029904446}"/>
              </a:ext>
            </a:extLst>
          </p:cNvPr>
          <p:cNvSpPr txBox="1"/>
          <p:nvPr/>
        </p:nvSpPr>
        <p:spPr>
          <a:xfrm>
            <a:off x="1323854" y="3193829"/>
            <a:ext cx="98684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TỔNG VÀ HIỆU CỦA HAI VÉC TƠ TRONG KHÔNG GIAN</a:t>
            </a:r>
            <a:endParaRPr lang="en-AU" sz="3400" b="1" dirty="0">
              <a:solidFill>
                <a:schemeClr val="bg1"/>
              </a:solidFill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F943C9C3-F9A6-AB92-E508-A855DC0F00E7}"/>
              </a:ext>
            </a:extLst>
          </p:cNvPr>
          <p:cNvSpPr/>
          <p:nvPr/>
        </p:nvSpPr>
        <p:spPr>
          <a:xfrm>
            <a:off x="1028356" y="4582294"/>
            <a:ext cx="10571265" cy="532341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91C1C87-F819-22EF-C3B9-BF099D4EDBE1}"/>
              </a:ext>
            </a:extLst>
          </p:cNvPr>
          <p:cNvSpPr/>
          <p:nvPr/>
        </p:nvSpPr>
        <p:spPr>
          <a:xfrm rot="18719252">
            <a:off x="703619" y="4592389"/>
            <a:ext cx="530011" cy="535361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7D1EC7-EBFA-01DC-9F7B-A6092A9D7BD6}"/>
              </a:ext>
            </a:extLst>
          </p:cNvPr>
          <p:cNvSpPr txBox="1"/>
          <p:nvPr/>
        </p:nvSpPr>
        <p:spPr>
          <a:xfrm>
            <a:off x="771939" y="4516502"/>
            <a:ext cx="119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FCE2299B-5222-0EED-0102-3800FBAF04B4}"/>
              </a:ext>
            </a:extLst>
          </p:cNvPr>
          <p:cNvSpPr/>
          <p:nvPr/>
        </p:nvSpPr>
        <p:spPr>
          <a:xfrm>
            <a:off x="8643787" y="4600491"/>
            <a:ext cx="2874212" cy="504188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A940A524-0B39-C15F-6F03-439C6B05160B}"/>
              </a:ext>
            </a:extLst>
          </p:cNvPr>
          <p:cNvSpPr/>
          <p:nvPr/>
        </p:nvSpPr>
        <p:spPr>
          <a:xfrm>
            <a:off x="8585997" y="4601219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82E332C2-29BD-0DEB-2985-C3D693489670}"/>
              </a:ext>
            </a:extLst>
          </p:cNvPr>
          <p:cNvSpPr/>
          <p:nvPr/>
        </p:nvSpPr>
        <p:spPr>
          <a:xfrm>
            <a:off x="8531249" y="4599452"/>
            <a:ext cx="2874212" cy="504188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DBD592F5-0E49-92C7-2827-824B943052FD}"/>
              </a:ext>
            </a:extLst>
          </p:cNvPr>
          <p:cNvSpPr/>
          <p:nvPr/>
        </p:nvSpPr>
        <p:spPr>
          <a:xfrm>
            <a:off x="8473666" y="4599452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7BD8947F-563C-7BC9-2CB8-D17C1B9E9076}"/>
              </a:ext>
            </a:extLst>
          </p:cNvPr>
          <p:cNvSpPr/>
          <p:nvPr/>
        </p:nvSpPr>
        <p:spPr>
          <a:xfrm>
            <a:off x="8424999" y="4602986"/>
            <a:ext cx="2874212" cy="498651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40A5D1-7E82-4164-FC36-97A762FA88BB}"/>
              </a:ext>
            </a:extLst>
          </p:cNvPr>
          <p:cNvSpPr txBox="1"/>
          <p:nvPr/>
        </p:nvSpPr>
        <p:spPr>
          <a:xfrm>
            <a:off x="1398434" y="4531417"/>
            <a:ext cx="60417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TÍCH CỦA VÉC TƠ VỚI MỘT SỐ</a:t>
            </a:r>
            <a:endParaRPr lang="en-AU" sz="3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7" grpId="0" animBg="1"/>
      <p:bldP spid="28" grpId="0" animBg="1"/>
      <p:bldP spid="29" grpId="0"/>
      <p:bldP spid="3" grpId="0" animBg="1"/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5" y="1400777"/>
            <a:ext cx="8231635" cy="53413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F491484-3EC4-F1E6-DCBA-276EA5731BCA}"/>
              </a:ext>
            </a:extLst>
          </p:cNvPr>
          <p:cNvCxnSpPr>
            <a:cxnSpLocks/>
          </p:cNvCxnSpPr>
          <p:nvPr/>
        </p:nvCxnSpPr>
        <p:spPr>
          <a:xfrm>
            <a:off x="1724403" y="4442049"/>
            <a:ext cx="2251195" cy="1880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CCBD97-CC75-920D-9A56-699C5AAC3915}"/>
              </a:ext>
            </a:extLst>
          </p:cNvPr>
          <p:cNvCxnSpPr>
            <a:cxnSpLocks/>
          </p:cNvCxnSpPr>
          <p:nvPr/>
        </p:nvCxnSpPr>
        <p:spPr>
          <a:xfrm flipH="1">
            <a:off x="629885" y="4445883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BA84623-9FE3-1F6C-E7A4-AB71879F5B54}"/>
              </a:ext>
            </a:extLst>
          </p:cNvPr>
          <p:cNvCxnSpPr>
            <a:cxnSpLocks/>
          </p:cNvCxnSpPr>
          <p:nvPr/>
        </p:nvCxnSpPr>
        <p:spPr>
          <a:xfrm flipH="1">
            <a:off x="2811988" y="4467214"/>
            <a:ext cx="1123891" cy="11022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97DAB54-7995-3312-C1AA-9828BF5CB3BA}"/>
              </a:ext>
            </a:extLst>
          </p:cNvPr>
          <p:cNvCxnSpPr>
            <a:cxnSpLocks/>
          </p:cNvCxnSpPr>
          <p:nvPr/>
        </p:nvCxnSpPr>
        <p:spPr>
          <a:xfrm flipH="1">
            <a:off x="2802692" y="3653705"/>
            <a:ext cx="23872" cy="19158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EEF544F-D23B-C9CF-9623-00F2DD074D04}"/>
              </a:ext>
            </a:extLst>
          </p:cNvPr>
          <p:cNvCxnSpPr>
            <a:cxnSpLocks/>
          </p:cNvCxnSpPr>
          <p:nvPr/>
        </p:nvCxnSpPr>
        <p:spPr>
          <a:xfrm>
            <a:off x="3923313" y="2601776"/>
            <a:ext cx="28676" cy="1871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444B2E7-AD91-3599-2432-05D7D07A9804}"/>
              </a:ext>
            </a:extLst>
          </p:cNvPr>
          <p:cNvSpPr txBox="1"/>
          <p:nvPr/>
        </p:nvSpPr>
        <p:spPr>
          <a:xfrm>
            <a:off x="2823605" y="353788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0168EF-8763-BB7F-10D8-8B0B99C1A051}"/>
              </a:ext>
            </a:extLst>
          </p:cNvPr>
          <p:cNvSpPr txBox="1"/>
          <p:nvPr/>
        </p:nvSpPr>
        <p:spPr>
          <a:xfrm>
            <a:off x="3923095" y="228423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5B3313-C8B1-330E-804B-36D3B5C7364C}"/>
              </a:ext>
            </a:extLst>
          </p:cNvPr>
          <p:cNvSpPr txBox="1"/>
          <p:nvPr/>
        </p:nvSpPr>
        <p:spPr>
          <a:xfrm>
            <a:off x="1406343" y="222364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219537-DBD6-A3E0-7B19-31117A060B25}"/>
              </a:ext>
            </a:extLst>
          </p:cNvPr>
          <p:cNvSpPr txBox="1"/>
          <p:nvPr/>
        </p:nvSpPr>
        <p:spPr>
          <a:xfrm>
            <a:off x="244657" y="337929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A9682F-E8A7-1175-A42D-C5D852DE4CD0}"/>
              </a:ext>
            </a:extLst>
          </p:cNvPr>
          <p:cNvCxnSpPr>
            <a:cxnSpLocks/>
          </p:cNvCxnSpPr>
          <p:nvPr/>
        </p:nvCxnSpPr>
        <p:spPr>
          <a:xfrm>
            <a:off x="1742173" y="2574911"/>
            <a:ext cx="0" cy="1894582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4909E44-C25F-0773-1BC3-C108A740A23C}"/>
              </a:ext>
            </a:extLst>
          </p:cNvPr>
          <p:cNvCxnSpPr>
            <a:cxnSpLocks/>
          </p:cNvCxnSpPr>
          <p:nvPr/>
        </p:nvCxnSpPr>
        <p:spPr>
          <a:xfrm flipH="1" flipV="1">
            <a:off x="629885" y="5561575"/>
            <a:ext cx="2182103" cy="79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D49DE96-D6D8-CE73-28C6-7E8AD471D3F0}"/>
              </a:ext>
            </a:extLst>
          </p:cNvPr>
          <p:cNvCxnSpPr>
            <a:cxnSpLocks/>
          </p:cNvCxnSpPr>
          <p:nvPr/>
        </p:nvCxnSpPr>
        <p:spPr>
          <a:xfrm flipH="1">
            <a:off x="1742173" y="2601776"/>
            <a:ext cx="22001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F6C715E-CCB7-FAD0-52E7-0AF78A7A950B}"/>
              </a:ext>
            </a:extLst>
          </p:cNvPr>
          <p:cNvCxnSpPr>
            <a:cxnSpLocks/>
          </p:cNvCxnSpPr>
          <p:nvPr/>
        </p:nvCxnSpPr>
        <p:spPr>
          <a:xfrm>
            <a:off x="627024" y="3673029"/>
            <a:ext cx="0" cy="18945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F882B69-08C4-EC07-858F-487EFE3B16DC}"/>
              </a:ext>
            </a:extLst>
          </p:cNvPr>
          <p:cNvCxnSpPr>
            <a:cxnSpLocks/>
          </p:cNvCxnSpPr>
          <p:nvPr/>
        </p:nvCxnSpPr>
        <p:spPr>
          <a:xfrm flipH="1">
            <a:off x="641840" y="3673161"/>
            <a:ext cx="2166556" cy="12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5CBDA66-A176-4C38-EAE4-C192C2636C74}"/>
              </a:ext>
            </a:extLst>
          </p:cNvPr>
          <p:cNvCxnSpPr>
            <a:cxnSpLocks/>
          </p:cNvCxnSpPr>
          <p:nvPr/>
        </p:nvCxnSpPr>
        <p:spPr>
          <a:xfrm flipH="1">
            <a:off x="608032" y="2601777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400FFC2-B53B-5CAA-4C84-3970E3965CCC}"/>
              </a:ext>
            </a:extLst>
          </p:cNvPr>
          <p:cNvCxnSpPr>
            <a:cxnSpLocks/>
          </p:cNvCxnSpPr>
          <p:nvPr/>
        </p:nvCxnSpPr>
        <p:spPr>
          <a:xfrm flipV="1">
            <a:off x="2847965" y="4489814"/>
            <a:ext cx="1065258" cy="10429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EDBE03E-7C9D-28C7-1692-E6F7C57A271B}"/>
              </a:ext>
            </a:extLst>
          </p:cNvPr>
          <p:cNvCxnSpPr>
            <a:cxnSpLocks/>
          </p:cNvCxnSpPr>
          <p:nvPr/>
        </p:nvCxnSpPr>
        <p:spPr>
          <a:xfrm>
            <a:off x="1725475" y="4442985"/>
            <a:ext cx="2227032" cy="17742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33BC8071-8D92-640C-2FEB-8177E3E3BED0}"/>
              </a:ext>
            </a:extLst>
          </p:cNvPr>
          <p:cNvSpPr/>
          <p:nvPr/>
        </p:nvSpPr>
        <p:spPr>
          <a:xfrm>
            <a:off x="583890" y="363613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845F956-B4E7-9700-98F6-FFC7785AA470}"/>
              </a:ext>
            </a:extLst>
          </p:cNvPr>
          <p:cNvSpPr/>
          <p:nvPr/>
        </p:nvSpPr>
        <p:spPr>
          <a:xfrm>
            <a:off x="577794" y="550136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4F609BE-BAC4-2D4A-F655-21BD7A44404A}"/>
              </a:ext>
            </a:extLst>
          </p:cNvPr>
          <p:cNvSpPr/>
          <p:nvPr/>
        </p:nvSpPr>
        <p:spPr>
          <a:xfrm>
            <a:off x="2753467" y="551124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9D88917-1895-9B9E-382F-8E029E80E40F}"/>
              </a:ext>
            </a:extLst>
          </p:cNvPr>
          <p:cNvSpPr txBox="1"/>
          <p:nvPr/>
        </p:nvSpPr>
        <p:spPr>
          <a:xfrm>
            <a:off x="2772269" y="5501362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D2802F9-D943-5642-EED3-6739C5B17F39}"/>
              </a:ext>
            </a:extLst>
          </p:cNvPr>
          <p:cNvSpPr txBox="1"/>
          <p:nvPr/>
        </p:nvSpPr>
        <p:spPr>
          <a:xfrm>
            <a:off x="3975598" y="4211215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36925FA-B6D5-78BA-7E8A-C018B92388F8}"/>
              </a:ext>
            </a:extLst>
          </p:cNvPr>
          <p:cNvSpPr txBox="1"/>
          <p:nvPr/>
        </p:nvSpPr>
        <p:spPr>
          <a:xfrm>
            <a:off x="1761808" y="3987620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6F0019F-4D88-F86F-C4AF-DDB8E9DFBF11}"/>
              </a:ext>
            </a:extLst>
          </p:cNvPr>
          <p:cNvSpPr txBox="1"/>
          <p:nvPr/>
        </p:nvSpPr>
        <p:spPr>
          <a:xfrm>
            <a:off x="159717" y="5228029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70FE59B-E942-0E97-5199-1D4BD8F97C6E}"/>
              </a:ext>
            </a:extLst>
          </p:cNvPr>
          <p:cNvSpPr/>
          <p:nvPr/>
        </p:nvSpPr>
        <p:spPr>
          <a:xfrm>
            <a:off x="3906168" y="439832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905ACA-2E64-9528-85DB-27E363BA3C3F}"/>
              </a:ext>
            </a:extLst>
          </p:cNvPr>
          <p:cNvSpPr txBox="1"/>
          <p:nvPr/>
        </p:nvSpPr>
        <p:spPr>
          <a:xfrm>
            <a:off x="62376" y="193963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3D99C7C-4BA8-699F-75DB-3041C66C33F5}"/>
              </a:ext>
            </a:extLst>
          </p:cNvPr>
          <p:cNvCxnSpPr>
            <a:cxnSpLocks/>
            <a:endCxn id="48" idx="1"/>
          </p:cNvCxnSpPr>
          <p:nvPr/>
        </p:nvCxnSpPr>
        <p:spPr>
          <a:xfrm>
            <a:off x="1730848" y="4442048"/>
            <a:ext cx="1036568" cy="1083937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74C4C77-2552-5469-7285-F6E2DF8ED48E}"/>
              </a:ext>
            </a:extLst>
          </p:cNvPr>
          <p:cNvCxnSpPr>
            <a:cxnSpLocks/>
            <a:endCxn id="86" idx="1"/>
          </p:cNvCxnSpPr>
          <p:nvPr/>
        </p:nvCxnSpPr>
        <p:spPr>
          <a:xfrm>
            <a:off x="1723650" y="2611407"/>
            <a:ext cx="1068782" cy="101890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69C05DD3-724B-51CE-7DB3-18E3558B57D5}"/>
              </a:ext>
            </a:extLst>
          </p:cNvPr>
          <p:cNvSpPr/>
          <p:nvPr/>
        </p:nvSpPr>
        <p:spPr>
          <a:xfrm>
            <a:off x="1686906" y="255220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4DF6016-3827-E12A-667D-732EF641DB6C}"/>
              </a:ext>
            </a:extLst>
          </p:cNvPr>
          <p:cNvCxnSpPr>
            <a:cxnSpLocks/>
          </p:cNvCxnSpPr>
          <p:nvPr/>
        </p:nvCxnSpPr>
        <p:spPr>
          <a:xfrm flipH="1">
            <a:off x="2810807" y="2586293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7EF3E761-EFCA-0714-324F-AFB6E9DE5173}"/>
              </a:ext>
            </a:extLst>
          </p:cNvPr>
          <p:cNvSpPr/>
          <p:nvPr/>
        </p:nvSpPr>
        <p:spPr>
          <a:xfrm>
            <a:off x="2778483" y="361557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4D76B6A9-CFAD-CBC4-9747-1F769E80C24A}"/>
              </a:ext>
            </a:extLst>
          </p:cNvPr>
          <p:cNvSpPr/>
          <p:nvPr/>
        </p:nvSpPr>
        <p:spPr>
          <a:xfrm>
            <a:off x="3867796" y="254739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ECC1C4-3CEF-E345-DB82-2F1198EE14C6}"/>
                  </a:ext>
                </a:extLst>
              </p:cNvPr>
              <p:cNvSpPr txBox="1"/>
              <p:nvPr/>
            </p:nvSpPr>
            <p:spPr>
              <a:xfrm>
                <a:off x="153512" y="1356604"/>
                <a:ext cx="8557137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ECC1C4-3CEF-E345-DB82-2F1198EE1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12" y="1356604"/>
                <a:ext cx="8557137" cy="520720"/>
              </a:xfrm>
              <a:prstGeom prst="rect">
                <a:avLst/>
              </a:prstGeom>
              <a:blipFill>
                <a:blip r:embed="rId3"/>
                <a:stretch>
                  <a:fillRect l="-1068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>
            <a:extLst>
              <a:ext uri="{FF2B5EF4-FFF2-40B4-BE49-F238E27FC236}">
                <a16:creationId xmlns:a16="http://schemas.microsoft.com/office/drawing/2014/main" id="{0395FD94-1461-D67D-CAEA-75A5B4FF05C0}"/>
              </a:ext>
            </a:extLst>
          </p:cNvPr>
          <p:cNvSpPr/>
          <p:nvPr/>
        </p:nvSpPr>
        <p:spPr>
          <a:xfrm>
            <a:off x="1692082" y="439171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E5D62D8-67C3-326B-5E78-53B8656DF0A0}"/>
                  </a:ext>
                </a:extLst>
              </p:cNvPr>
              <p:cNvSpPr txBox="1"/>
              <p:nvPr/>
            </p:nvSpPr>
            <p:spPr>
              <a:xfrm>
                <a:off x="4825659" y="2283005"/>
                <a:ext cx="6426881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E5D62D8-67C3-326B-5E78-53B8656DF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659" y="2283005"/>
                <a:ext cx="6426881" cy="520720"/>
              </a:xfrm>
              <a:prstGeom prst="rect">
                <a:avLst/>
              </a:prstGeom>
              <a:blipFill>
                <a:blip r:embed="rId4"/>
                <a:stretch>
                  <a:fillRect l="-1518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A6CAF9A-9954-AA96-7601-242A1FF0996C}"/>
                  </a:ext>
                </a:extLst>
              </p:cNvPr>
              <p:cNvSpPr txBox="1"/>
              <p:nvPr/>
            </p:nvSpPr>
            <p:spPr>
              <a:xfrm>
                <a:off x="4850376" y="2926476"/>
                <a:ext cx="2491248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A6CAF9A-9954-AA96-7601-242A1FF09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376" y="2926476"/>
                <a:ext cx="2491248" cy="520720"/>
              </a:xfrm>
              <a:prstGeom prst="rect">
                <a:avLst/>
              </a:prstGeom>
              <a:blipFill>
                <a:blip r:embed="rId5"/>
                <a:stretch>
                  <a:fillRect l="-3922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7F629A9-1D72-D3B1-9857-EDA76785A636}"/>
                  </a:ext>
                </a:extLst>
              </p:cNvPr>
              <p:cNvSpPr txBox="1"/>
              <p:nvPr/>
            </p:nvSpPr>
            <p:spPr>
              <a:xfrm>
                <a:off x="6974182" y="2932964"/>
                <a:ext cx="2064226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7F629A9-1D72-D3B1-9857-EDA76785A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182" y="2932964"/>
                <a:ext cx="2064226" cy="6706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41C7055-65EE-C80E-0C85-CD965663B565}"/>
                  </a:ext>
                </a:extLst>
              </p:cNvPr>
              <p:cNvSpPr txBox="1"/>
              <p:nvPr/>
            </p:nvSpPr>
            <p:spPr>
              <a:xfrm>
                <a:off x="8803957" y="2919601"/>
                <a:ext cx="1322946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41C7055-65EE-C80E-0C85-CD965663B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957" y="2919601"/>
                <a:ext cx="1322946" cy="6706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671D5C8-0E38-BEF5-28CE-AF157D970A09}"/>
                  </a:ext>
                </a:extLst>
              </p:cNvPr>
              <p:cNvSpPr txBox="1"/>
              <p:nvPr/>
            </p:nvSpPr>
            <p:spPr>
              <a:xfrm>
                <a:off x="7811596" y="3673029"/>
                <a:ext cx="1123891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671D5C8-0E38-BEF5-28CE-AF157D970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596" y="3673029"/>
                <a:ext cx="1123891" cy="5900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750C8A9-4F66-78C3-C161-B6779FF6AEA4}"/>
                  </a:ext>
                </a:extLst>
              </p:cNvPr>
              <p:cNvSpPr txBox="1"/>
              <p:nvPr/>
            </p:nvSpPr>
            <p:spPr>
              <a:xfrm>
                <a:off x="4850376" y="3531985"/>
                <a:ext cx="2094912" cy="7834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750C8A9-4F66-78C3-C161-B6779FF6A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376" y="3531985"/>
                <a:ext cx="2094912" cy="7834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141FFD4-6113-C4FA-7B52-10183DE8F6A1}"/>
                  </a:ext>
                </a:extLst>
              </p:cNvPr>
              <p:cNvSpPr txBox="1"/>
              <p:nvPr/>
            </p:nvSpPr>
            <p:spPr>
              <a:xfrm>
                <a:off x="6762870" y="3556307"/>
                <a:ext cx="1416254" cy="7834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141FFD4-6113-C4FA-7B52-10183DE8F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870" y="3556307"/>
                <a:ext cx="1416254" cy="7834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380889" y="484768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6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5" grpId="0"/>
      <p:bldP spid="76" grpId="0"/>
      <p:bldP spid="77" grpId="0"/>
      <p:bldP spid="78" grpId="0"/>
      <p:bldP spid="7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5" y="1400777"/>
            <a:ext cx="8231635" cy="53413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ECC1C4-3CEF-E345-DB82-2F1198EE14C6}"/>
                  </a:ext>
                </a:extLst>
              </p:cNvPr>
              <p:cNvSpPr txBox="1"/>
              <p:nvPr/>
            </p:nvSpPr>
            <p:spPr>
              <a:xfrm>
                <a:off x="153512" y="1356604"/>
                <a:ext cx="8557137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ECC1C4-3CEF-E345-DB82-2F1198EE1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12" y="1356604"/>
                <a:ext cx="8557137" cy="520720"/>
              </a:xfrm>
              <a:prstGeom prst="rect">
                <a:avLst/>
              </a:prstGeom>
              <a:blipFill>
                <a:blip r:embed="rId3"/>
                <a:stretch>
                  <a:fillRect l="-1068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CAE7B93C-333D-BC31-374F-81DECB370BA6}"/>
              </a:ext>
            </a:extLst>
          </p:cNvPr>
          <p:cNvSpPr txBox="1"/>
          <p:nvPr/>
        </p:nvSpPr>
        <p:spPr>
          <a:xfrm>
            <a:off x="153512" y="2039736"/>
            <a:ext cx="11383276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ý.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C00B85B-859C-6129-B0BC-EEE41792D16A}"/>
                  </a:ext>
                </a:extLst>
              </p:cNvPr>
              <p:cNvSpPr txBox="1"/>
              <p:nvPr/>
            </p:nvSpPr>
            <p:spPr>
              <a:xfrm>
                <a:off x="183442" y="2830331"/>
                <a:ext cx="9263695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hoán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C00B85B-859C-6129-B0BC-EEE41792D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42" y="2830331"/>
                <a:ext cx="9263695" cy="504049"/>
              </a:xfrm>
              <a:prstGeom prst="rect">
                <a:avLst/>
              </a:prstGeom>
              <a:blipFill>
                <a:blip r:embed="rId4"/>
                <a:stretch>
                  <a:fillRect l="-987" t="-1205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7859A3C-F177-8158-293D-31CC2AC910EC}"/>
                  </a:ext>
                </a:extLst>
              </p:cNvPr>
              <p:cNvSpPr txBox="1"/>
              <p:nvPr/>
            </p:nvSpPr>
            <p:spPr>
              <a:xfrm>
                <a:off x="197593" y="3330601"/>
                <a:ext cx="10865919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7859A3C-F177-8158-293D-31CC2AC91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3" y="3330601"/>
                <a:ext cx="10865919" cy="504049"/>
              </a:xfrm>
              <a:prstGeom prst="rect">
                <a:avLst/>
              </a:prstGeom>
              <a:blipFill>
                <a:blip r:embed="rId5"/>
                <a:stretch>
                  <a:fillRect l="-841" t="-1205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B0F84EB-7F99-8A9F-E604-B910C0A08BF4}"/>
                  </a:ext>
                </a:extLst>
              </p:cNvPr>
              <p:cNvSpPr txBox="1"/>
              <p:nvPr/>
            </p:nvSpPr>
            <p:spPr>
              <a:xfrm>
                <a:off x="197593" y="3834650"/>
                <a:ext cx="10681508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: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B0F84EB-7F99-8A9F-E604-B910C0A08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3" y="3834650"/>
                <a:ext cx="10681508" cy="498150"/>
              </a:xfrm>
              <a:prstGeom prst="rect">
                <a:avLst/>
              </a:prstGeom>
              <a:blipFill>
                <a:blip r:embed="rId6"/>
                <a:stretch>
                  <a:fillRect l="-856" t="-2439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7CCF7BB-F76E-7C5E-E200-549DB981CF05}"/>
                  </a:ext>
                </a:extLst>
              </p:cNvPr>
              <p:cNvSpPr txBox="1"/>
              <p:nvPr/>
            </p:nvSpPr>
            <p:spPr>
              <a:xfrm>
                <a:off x="197593" y="4500995"/>
                <a:ext cx="11103439" cy="1309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*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ta có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mà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accent2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7CCF7BB-F76E-7C5E-E200-549DB981C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3" y="4500995"/>
                <a:ext cx="11103439" cy="1309654"/>
              </a:xfrm>
              <a:prstGeom prst="rect">
                <a:avLst/>
              </a:prstGeom>
              <a:blipFill>
                <a:blip r:embed="rId7"/>
                <a:stretch>
                  <a:fillRect l="-823" t="-3721" r="-494" b="-9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9329015" y="292511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6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1" grpId="0"/>
      <p:bldP spid="49" grpId="0"/>
      <p:bldP spid="59" grpId="0"/>
      <p:bldP spid="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5" y="1400777"/>
            <a:ext cx="10035855" cy="53413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905ACA-2E64-9528-85DB-27E363BA3C3F}"/>
              </a:ext>
            </a:extLst>
          </p:cNvPr>
          <p:cNvSpPr txBox="1"/>
          <p:nvPr/>
        </p:nvSpPr>
        <p:spPr>
          <a:xfrm>
            <a:off x="62376" y="193963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BA59E9-D587-80DF-4DA2-D24288E0A4C0}"/>
                  </a:ext>
                </a:extLst>
              </p:cNvPr>
              <p:cNvSpPr txBox="1"/>
              <p:nvPr/>
            </p:nvSpPr>
            <p:spPr>
              <a:xfrm>
                <a:off x="140821" y="1383228"/>
                <a:ext cx="10236321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4.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(H.2.13).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BA59E9-D587-80DF-4DA2-D24288E0A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21" y="1383228"/>
                <a:ext cx="10236321" cy="498150"/>
              </a:xfrm>
              <a:prstGeom prst="rect">
                <a:avLst/>
              </a:prstGeom>
              <a:blipFill>
                <a:blip r:embed="rId3"/>
                <a:stretch>
                  <a:fillRect l="-893" t="-2439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6CEB88-85C1-9061-1A53-25513A1B2AE4}"/>
              </a:ext>
            </a:extLst>
          </p:cNvPr>
          <p:cNvCxnSpPr>
            <a:cxnSpLocks/>
          </p:cNvCxnSpPr>
          <p:nvPr/>
        </p:nvCxnSpPr>
        <p:spPr>
          <a:xfrm flipV="1">
            <a:off x="423643" y="4601674"/>
            <a:ext cx="2585292" cy="636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67F7061-CC6A-8179-754A-248CFF5F3126}"/>
              </a:ext>
            </a:extLst>
          </p:cNvPr>
          <p:cNvCxnSpPr>
            <a:cxnSpLocks/>
          </p:cNvCxnSpPr>
          <p:nvPr/>
        </p:nvCxnSpPr>
        <p:spPr>
          <a:xfrm>
            <a:off x="465272" y="4614399"/>
            <a:ext cx="686135" cy="12300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5F400A7-68CB-73E2-8D7B-7B9C70940A6B}"/>
              </a:ext>
            </a:extLst>
          </p:cNvPr>
          <p:cNvCxnSpPr>
            <a:cxnSpLocks/>
          </p:cNvCxnSpPr>
          <p:nvPr/>
        </p:nvCxnSpPr>
        <p:spPr>
          <a:xfrm flipH="1">
            <a:off x="1134134" y="4608036"/>
            <a:ext cx="1835082" cy="12364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E04DA69-8BAD-9794-BEC5-4615B9CF34B3}"/>
              </a:ext>
            </a:extLst>
          </p:cNvPr>
          <p:cNvCxnSpPr>
            <a:cxnSpLocks/>
          </p:cNvCxnSpPr>
          <p:nvPr/>
        </p:nvCxnSpPr>
        <p:spPr>
          <a:xfrm flipH="1">
            <a:off x="1145869" y="2793890"/>
            <a:ext cx="81195" cy="302534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1598EEF-C8F5-7297-221D-2853F14476F5}"/>
              </a:ext>
            </a:extLst>
          </p:cNvPr>
          <p:cNvCxnSpPr>
            <a:cxnSpLocks/>
          </p:cNvCxnSpPr>
          <p:nvPr/>
        </p:nvCxnSpPr>
        <p:spPr>
          <a:xfrm>
            <a:off x="1235199" y="2800037"/>
            <a:ext cx="1750127" cy="181436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13A97C9-BC93-9B2A-0EEC-9A81921F6E1F}"/>
              </a:ext>
            </a:extLst>
          </p:cNvPr>
          <p:cNvSpPr txBox="1"/>
          <p:nvPr/>
        </p:nvSpPr>
        <p:spPr>
          <a:xfrm>
            <a:off x="2974745" y="441516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2BB992C-DB26-B107-9A91-4B65E89DE404}"/>
              </a:ext>
            </a:extLst>
          </p:cNvPr>
          <p:cNvSpPr txBox="1"/>
          <p:nvPr/>
        </p:nvSpPr>
        <p:spPr>
          <a:xfrm>
            <a:off x="8183" y="431449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C8176EE-D993-C67A-8B09-1096DC56BB2D}"/>
              </a:ext>
            </a:extLst>
          </p:cNvPr>
          <p:cNvSpPr txBox="1"/>
          <p:nvPr/>
        </p:nvSpPr>
        <p:spPr>
          <a:xfrm>
            <a:off x="1102241" y="578683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5328957-74B6-C469-2DC5-A58E9D5FACEA}"/>
              </a:ext>
            </a:extLst>
          </p:cNvPr>
          <p:cNvSpPr txBox="1"/>
          <p:nvPr/>
        </p:nvSpPr>
        <p:spPr>
          <a:xfrm>
            <a:off x="1281526" y="240129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52E7582-9D1E-7471-F6B1-D84421FAF3D8}"/>
              </a:ext>
            </a:extLst>
          </p:cNvPr>
          <p:cNvCxnSpPr>
            <a:cxnSpLocks/>
          </p:cNvCxnSpPr>
          <p:nvPr/>
        </p:nvCxnSpPr>
        <p:spPr>
          <a:xfrm flipH="1">
            <a:off x="455997" y="2793890"/>
            <a:ext cx="771067" cy="18125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5F2CAF7-B52B-F944-C733-ECDD1562DFB5}"/>
              </a:ext>
            </a:extLst>
          </p:cNvPr>
          <p:cNvCxnSpPr>
            <a:cxnSpLocks/>
          </p:cNvCxnSpPr>
          <p:nvPr/>
        </p:nvCxnSpPr>
        <p:spPr>
          <a:xfrm flipH="1">
            <a:off x="455997" y="2800037"/>
            <a:ext cx="771067" cy="1800068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953EB11-7935-68CD-CE01-3C4EDF51223D}"/>
              </a:ext>
            </a:extLst>
          </p:cNvPr>
          <p:cNvCxnSpPr>
            <a:cxnSpLocks/>
          </p:cNvCxnSpPr>
          <p:nvPr/>
        </p:nvCxnSpPr>
        <p:spPr>
          <a:xfrm flipV="1">
            <a:off x="1180175" y="4601673"/>
            <a:ext cx="1794570" cy="1199905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DA2A55A-732F-CE99-DE8D-4CDE6967E6A0}"/>
              </a:ext>
            </a:extLst>
          </p:cNvPr>
          <p:cNvCxnSpPr>
            <a:cxnSpLocks/>
          </p:cNvCxnSpPr>
          <p:nvPr/>
        </p:nvCxnSpPr>
        <p:spPr>
          <a:xfrm>
            <a:off x="1208435" y="2764705"/>
            <a:ext cx="1760781" cy="18180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05EB241B-0EB9-C47D-AA9D-0CFCF3D75917}"/>
              </a:ext>
            </a:extLst>
          </p:cNvPr>
          <p:cNvSpPr/>
          <p:nvPr/>
        </p:nvSpPr>
        <p:spPr>
          <a:xfrm>
            <a:off x="1183964" y="272392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E92AC91-0A5C-9F24-6FC6-31341A2E7498}"/>
              </a:ext>
            </a:extLst>
          </p:cNvPr>
          <p:cNvSpPr/>
          <p:nvPr/>
        </p:nvSpPr>
        <p:spPr>
          <a:xfrm>
            <a:off x="2916450" y="453557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E059EDDF-85CB-715A-3781-A4DED2D584F0}"/>
              </a:ext>
            </a:extLst>
          </p:cNvPr>
          <p:cNvCxnSpPr>
            <a:cxnSpLocks/>
          </p:cNvCxnSpPr>
          <p:nvPr/>
        </p:nvCxnSpPr>
        <p:spPr>
          <a:xfrm flipH="1" flipV="1">
            <a:off x="458141" y="4601673"/>
            <a:ext cx="692350" cy="12354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8FE54568-240F-790D-A2E2-E567415AEC8F}"/>
              </a:ext>
            </a:extLst>
          </p:cNvPr>
          <p:cNvSpPr/>
          <p:nvPr/>
        </p:nvSpPr>
        <p:spPr>
          <a:xfrm>
            <a:off x="1098874" y="578683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D1AA1581-7A87-D244-25A6-CE242D33E432}"/>
              </a:ext>
            </a:extLst>
          </p:cNvPr>
          <p:cNvSpPr/>
          <p:nvPr/>
        </p:nvSpPr>
        <p:spPr>
          <a:xfrm>
            <a:off x="404411" y="455041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8D73E43-811B-60EE-331D-8792B9758EA5}"/>
                  </a:ext>
                </a:extLst>
              </p:cNvPr>
              <p:cNvSpPr txBox="1"/>
              <p:nvPr/>
            </p:nvSpPr>
            <p:spPr>
              <a:xfrm>
                <a:off x="3669661" y="2163809"/>
                <a:ext cx="7810293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8D73E43-811B-60EE-331D-8792B9758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661" y="2163809"/>
                <a:ext cx="7810293" cy="508857"/>
              </a:xfrm>
              <a:prstGeom prst="rect">
                <a:avLst/>
              </a:prstGeom>
              <a:blipFill>
                <a:blip r:embed="rId4"/>
                <a:stretch>
                  <a:fillRect l="-1249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>
            <a:extLst>
              <a:ext uri="{FF2B5EF4-FFF2-40B4-BE49-F238E27FC236}">
                <a16:creationId xmlns:a16="http://schemas.microsoft.com/office/drawing/2014/main" id="{009DD9FD-BFD8-624F-010D-C721D88FF523}"/>
              </a:ext>
            </a:extLst>
          </p:cNvPr>
          <p:cNvSpPr txBox="1"/>
          <p:nvPr/>
        </p:nvSpPr>
        <p:spPr>
          <a:xfrm>
            <a:off x="3676038" y="2693469"/>
            <a:ext cx="7803915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ấ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312F7DBA-3A99-D28F-0F43-FB4298EF443D}"/>
                  </a:ext>
                </a:extLst>
              </p:cNvPr>
              <p:cNvSpPr txBox="1"/>
              <p:nvPr/>
            </p:nvSpPr>
            <p:spPr>
              <a:xfrm>
                <a:off x="3537995" y="3677960"/>
                <a:ext cx="1654877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𝐵𝐷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312F7DBA-3A99-D28F-0F43-FB4298EF4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995" y="3677960"/>
                <a:ext cx="1654877" cy="5088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31511CB-9D12-2E03-FF42-B7A6D7DEB77C}"/>
                  </a:ext>
                </a:extLst>
              </p:cNvPr>
              <p:cNvSpPr txBox="1"/>
              <p:nvPr/>
            </p:nvSpPr>
            <p:spPr>
              <a:xfrm>
                <a:off x="4890659" y="3679612"/>
                <a:ext cx="2876331" cy="538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𝐴𝐷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e>
                          </m:acc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𝐵𝐷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31511CB-9D12-2E03-FF42-B7A6D7DEB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659" y="3679612"/>
                <a:ext cx="2876331" cy="5384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3AD8FE6-12A0-2DDA-95DD-46B9E0495D68}"/>
                  </a:ext>
                </a:extLst>
              </p:cNvPr>
              <p:cNvSpPr txBox="1"/>
              <p:nvPr/>
            </p:nvSpPr>
            <p:spPr>
              <a:xfrm>
                <a:off x="7500811" y="3691669"/>
                <a:ext cx="2876331" cy="538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𝐵𝐷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3AD8FE6-12A0-2DDA-95DD-46B9E0495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811" y="3691669"/>
                <a:ext cx="2876331" cy="5384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0CA2DAD8-752C-94BF-C088-AF3AFC125AB5}"/>
                  </a:ext>
                </a:extLst>
              </p:cNvPr>
              <p:cNvSpPr txBox="1"/>
              <p:nvPr/>
            </p:nvSpPr>
            <p:spPr>
              <a:xfrm>
                <a:off x="4863755" y="4309437"/>
                <a:ext cx="2970777" cy="538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𝐵𝐷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0CA2DAD8-752C-94BF-C088-AF3AFC125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755" y="4309437"/>
                <a:ext cx="2970777" cy="5384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D3464F6-E3CE-6A14-3068-CADF4CBAEE11}"/>
                  </a:ext>
                </a:extLst>
              </p:cNvPr>
              <p:cNvSpPr txBox="1"/>
              <p:nvPr/>
            </p:nvSpPr>
            <p:spPr>
              <a:xfrm>
                <a:off x="7521488" y="4301463"/>
                <a:ext cx="1794570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D3464F6-E3CE-6A14-3068-CADF4CBAE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488" y="4301463"/>
                <a:ext cx="1794570" cy="5088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DA9392A-A372-F2FF-6A4F-860C2D4DB977}"/>
              </a:ext>
            </a:extLst>
          </p:cNvPr>
          <p:cNvSpPr txBox="1"/>
          <p:nvPr/>
        </p:nvSpPr>
        <p:spPr>
          <a:xfrm>
            <a:off x="657763" y="6280231"/>
            <a:ext cx="816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H.2.13</a:t>
            </a:r>
            <a:endParaRPr lang="vi-VN" dirty="0">
              <a:solidFill>
                <a:schemeClr val="accent2"/>
              </a:solidFill>
            </a:endParaRP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414808" y="384876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62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2" grpId="0"/>
      <p:bldP spid="105" grpId="0"/>
      <p:bldP spid="106" grpId="0"/>
      <p:bldP spid="107" grpId="0"/>
      <p:bldP spid="108" grpId="0"/>
      <p:bldP spid="10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5" y="1400777"/>
            <a:ext cx="10513375" cy="53413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905ACA-2E64-9528-85DB-27E363BA3C3F}"/>
              </a:ext>
            </a:extLst>
          </p:cNvPr>
          <p:cNvSpPr txBox="1"/>
          <p:nvPr/>
        </p:nvSpPr>
        <p:spPr>
          <a:xfrm>
            <a:off x="62376" y="193963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6CEB88-85C1-9061-1A53-25513A1B2AE4}"/>
              </a:ext>
            </a:extLst>
          </p:cNvPr>
          <p:cNvCxnSpPr>
            <a:cxnSpLocks/>
          </p:cNvCxnSpPr>
          <p:nvPr/>
        </p:nvCxnSpPr>
        <p:spPr>
          <a:xfrm flipV="1">
            <a:off x="423643" y="4601674"/>
            <a:ext cx="2585292" cy="636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67F7061-CC6A-8179-754A-248CFF5F3126}"/>
              </a:ext>
            </a:extLst>
          </p:cNvPr>
          <p:cNvCxnSpPr>
            <a:cxnSpLocks/>
          </p:cNvCxnSpPr>
          <p:nvPr/>
        </p:nvCxnSpPr>
        <p:spPr>
          <a:xfrm>
            <a:off x="465272" y="4614399"/>
            <a:ext cx="686135" cy="12300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5F400A7-68CB-73E2-8D7B-7B9C70940A6B}"/>
              </a:ext>
            </a:extLst>
          </p:cNvPr>
          <p:cNvCxnSpPr>
            <a:cxnSpLocks/>
          </p:cNvCxnSpPr>
          <p:nvPr/>
        </p:nvCxnSpPr>
        <p:spPr>
          <a:xfrm flipH="1">
            <a:off x="1134134" y="4608036"/>
            <a:ext cx="1835082" cy="12364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E04DA69-8BAD-9794-BEC5-4615B9CF34B3}"/>
              </a:ext>
            </a:extLst>
          </p:cNvPr>
          <p:cNvCxnSpPr>
            <a:cxnSpLocks/>
          </p:cNvCxnSpPr>
          <p:nvPr/>
        </p:nvCxnSpPr>
        <p:spPr>
          <a:xfrm flipH="1">
            <a:off x="1145869" y="2793890"/>
            <a:ext cx="81195" cy="302534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1598EEF-C8F5-7297-221D-2853F14476F5}"/>
              </a:ext>
            </a:extLst>
          </p:cNvPr>
          <p:cNvCxnSpPr>
            <a:cxnSpLocks/>
          </p:cNvCxnSpPr>
          <p:nvPr/>
        </p:nvCxnSpPr>
        <p:spPr>
          <a:xfrm>
            <a:off x="1235199" y="2800037"/>
            <a:ext cx="1750127" cy="181436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13A97C9-BC93-9B2A-0EEC-9A81921F6E1F}"/>
              </a:ext>
            </a:extLst>
          </p:cNvPr>
          <p:cNvSpPr txBox="1"/>
          <p:nvPr/>
        </p:nvSpPr>
        <p:spPr>
          <a:xfrm>
            <a:off x="2974745" y="441516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2BB992C-DB26-B107-9A91-4B65E89DE404}"/>
              </a:ext>
            </a:extLst>
          </p:cNvPr>
          <p:cNvSpPr txBox="1"/>
          <p:nvPr/>
        </p:nvSpPr>
        <p:spPr>
          <a:xfrm>
            <a:off x="37782" y="431449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C8176EE-D993-C67A-8B09-1096DC56BB2D}"/>
              </a:ext>
            </a:extLst>
          </p:cNvPr>
          <p:cNvSpPr txBox="1"/>
          <p:nvPr/>
        </p:nvSpPr>
        <p:spPr>
          <a:xfrm>
            <a:off x="1186723" y="583716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5328957-74B6-C469-2DC5-A58E9D5FACEA}"/>
              </a:ext>
            </a:extLst>
          </p:cNvPr>
          <p:cNvSpPr txBox="1"/>
          <p:nvPr/>
        </p:nvSpPr>
        <p:spPr>
          <a:xfrm>
            <a:off x="1281526" y="240129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52E7582-9D1E-7471-F6B1-D84421FAF3D8}"/>
              </a:ext>
            </a:extLst>
          </p:cNvPr>
          <p:cNvCxnSpPr>
            <a:cxnSpLocks/>
          </p:cNvCxnSpPr>
          <p:nvPr/>
        </p:nvCxnSpPr>
        <p:spPr>
          <a:xfrm flipH="1">
            <a:off x="455997" y="2793890"/>
            <a:ext cx="771067" cy="18125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5F2CAF7-B52B-F944-C733-ECDD1562DFB5}"/>
              </a:ext>
            </a:extLst>
          </p:cNvPr>
          <p:cNvCxnSpPr>
            <a:cxnSpLocks/>
            <a:endCxn id="95" idx="0"/>
          </p:cNvCxnSpPr>
          <p:nvPr/>
        </p:nvCxnSpPr>
        <p:spPr>
          <a:xfrm flipH="1">
            <a:off x="1146499" y="2800037"/>
            <a:ext cx="80565" cy="2986799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953EB11-7935-68CD-CE01-3C4EDF51223D}"/>
              </a:ext>
            </a:extLst>
          </p:cNvPr>
          <p:cNvCxnSpPr>
            <a:cxnSpLocks/>
          </p:cNvCxnSpPr>
          <p:nvPr/>
        </p:nvCxnSpPr>
        <p:spPr>
          <a:xfrm flipV="1">
            <a:off x="423643" y="4604855"/>
            <a:ext cx="2507517" cy="2654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DA2A55A-732F-CE99-DE8D-4CDE6967E6A0}"/>
              </a:ext>
            </a:extLst>
          </p:cNvPr>
          <p:cNvCxnSpPr>
            <a:cxnSpLocks/>
          </p:cNvCxnSpPr>
          <p:nvPr/>
        </p:nvCxnSpPr>
        <p:spPr>
          <a:xfrm>
            <a:off x="1208435" y="2764705"/>
            <a:ext cx="1760781" cy="18180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05EB241B-0EB9-C47D-AA9D-0CFCF3D75917}"/>
              </a:ext>
            </a:extLst>
          </p:cNvPr>
          <p:cNvSpPr/>
          <p:nvPr/>
        </p:nvSpPr>
        <p:spPr>
          <a:xfrm>
            <a:off x="1183964" y="272392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E92AC91-0A5C-9F24-6FC6-31341A2E7498}"/>
              </a:ext>
            </a:extLst>
          </p:cNvPr>
          <p:cNvSpPr/>
          <p:nvPr/>
        </p:nvSpPr>
        <p:spPr>
          <a:xfrm>
            <a:off x="2909610" y="455397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E059EDDF-85CB-715A-3781-A4DED2D584F0}"/>
              </a:ext>
            </a:extLst>
          </p:cNvPr>
          <p:cNvCxnSpPr>
            <a:cxnSpLocks/>
          </p:cNvCxnSpPr>
          <p:nvPr/>
        </p:nvCxnSpPr>
        <p:spPr>
          <a:xfrm>
            <a:off x="461308" y="4606707"/>
            <a:ext cx="663707" cy="11948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8FE54568-240F-790D-A2E2-E567415AEC8F}"/>
              </a:ext>
            </a:extLst>
          </p:cNvPr>
          <p:cNvSpPr/>
          <p:nvPr/>
        </p:nvSpPr>
        <p:spPr>
          <a:xfrm>
            <a:off x="1098874" y="578683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D1AA1581-7A87-D244-25A6-CE242D33E432}"/>
              </a:ext>
            </a:extLst>
          </p:cNvPr>
          <p:cNvSpPr/>
          <p:nvPr/>
        </p:nvSpPr>
        <p:spPr>
          <a:xfrm>
            <a:off x="409067" y="454533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312F7DBA-3A99-D28F-0F43-FB4298EF443D}"/>
                  </a:ext>
                </a:extLst>
              </p:cNvPr>
              <p:cNvSpPr txBox="1"/>
              <p:nvPr/>
            </p:nvSpPr>
            <p:spPr>
              <a:xfrm>
                <a:off x="3616038" y="2237389"/>
                <a:ext cx="1654877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312F7DBA-3A99-D28F-0F43-FB4298EF4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038" y="2237389"/>
                <a:ext cx="1654877" cy="5088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31511CB-9D12-2E03-FF42-B7A6D7DEB77C}"/>
                  </a:ext>
                </a:extLst>
              </p:cNvPr>
              <p:cNvSpPr txBox="1"/>
              <p:nvPr/>
            </p:nvSpPr>
            <p:spPr>
              <a:xfrm>
                <a:off x="4964752" y="2237389"/>
                <a:ext cx="2063861" cy="538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𝐴𝐷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31511CB-9D12-2E03-FF42-B7A6D7DEB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752" y="2237389"/>
                <a:ext cx="2063861" cy="5384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CFF55D-1155-7805-0ACF-BC131108EFC9}"/>
                  </a:ext>
                </a:extLst>
              </p:cNvPr>
              <p:cNvSpPr txBox="1"/>
              <p:nvPr/>
            </p:nvSpPr>
            <p:spPr>
              <a:xfrm>
                <a:off x="174945" y="1364273"/>
                <a:ext cx="10584495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4.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.2.13)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CFF55D-1155-7805-0ACF-BC131108E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5" y="1364273"/>
                <a:ext cx="10584495" cy="498150"/>
              </a:xfrm>
              <a:prstGeom prst="rect">
                <a:avLst/>
              </a:prstGeom>
              <a:blipFill>
                <a:blip r:embed="rId5"/>
                <a:stretch>
                  <a:fillRect l="-922" t="-2439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FD2013-5038-B6D6-4FE3-EFAE6FC53638}"/>
                  </a:ext>
                </a:extLst>
              </p:cNvPr>
              <p:cNvSpPr txBox="1"/>
              <p:nvPr/>
            </p:nvSpPr>
            <p:spPr>
              <a:xfrm>
                <a:off x="6775339" y="2241977"/>
                <a:ext cx="2010521" cy="538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𝐵𝐷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FD2013-5038-B6D6-4FE3-EFAE6FC53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339" y="2241977"/>
                <a:ext cx="2010521" cy="5384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DA74CD9-AD8E-06F5-CF8E-188194B5D74B}"/>
                  </a:ext>
                </a:extLst>
              </p:cNvPr>
              <p:cNvSpPr txBox="1"/>
              <p:nvPr/>
            </p:nvSpPr>
            <p:spPr>
              <a:xfrm>
                <a:off x="5003533" y="2934853"/>
                <a:ext cx="3302948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𝐷𝐵</m:t>
                        </m:r>
                      </m:e>
                    </m:acc>
                  </m:oMath>
                </a14:m>
                <a:r>
                  <a:rPr lang="vi-VN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DA74CD9-AD8E-06F5-CF8E-188194B5D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533" y="2934853"/>
                <a:ext cx="3302948" cy="5088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9353FAF-00B2-E346-1DFF-DF054DEF72BC}"/>
                  </a:ext>
                </a:extLst>
              </p:cNvPr>
              <p:cNvSpPr txBox="1"/>
              <p:nvPr/>
            </p:nvSpPr>
            <p:spPr>
              <a:xfrm>
                <a:off x="8039100" y="2920143"/>
                <a:ext cx="1846165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𝐶𝐵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9353FAF-00B2-E346-1DFF-DF054DEF7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100" y="2920143"/>
                <a:ext cx="1846165" cy="5088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142C26B-C515-F628-FBA2-087234B22FAB}"/>
              </a:ext>
            </a:extLst>
          </p:cNvPr>
          <p:cNvSpPr txBox="1"/>
          <p:nvPr/>
        </p:nvSpPr>
        <p:spPr>
          <a:xfrm>
            <a:off x="657763" y="6280231"/>
            <a:ext cx="816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H.2.13</a:t>
            </a:r>
            <a:endParaRPr lang="vi-VN" dirty="0">
              <a:solidFill>
                <a:schemeClr val="accent2"/>
              </a:solidFill>
            </a:endParaRPr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824782" y="396901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5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34" grpId="0"/>
      <p:bldP spid="37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55489" y="1400776"/>
            <a:ext cx="7247260" cy="531619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905ACA-2E64-9528-85DB-27E363BA3C3F}"/>
              </a:ext>
            </a:extLst>
          </p:cNvPr>
          <p:cNvSpPr txBox="1"/>
          <p:nvPr/>
        </p:nvSpPr>
        <p:spPr>
          <a:xfrm>
            <a:off x="7397817" y="1200552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097F63-C741-639D-07F9-E3C649B05A32}"/>
                  </a:ext>
                </a:extLst>
              </p:cNvPr>
              <p:cNvSpPr txBox="1"/>
              <p:nvPr/>
            </p:nvSpPr>
            <p:spPr>
              <a:xfrm>
                <a:off x="456676" y="1462652"/>
                <a:ext cx="7247259" cy="2061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HĐ4.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(H.2.14).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097F63-C741-639D-07F9-E3C649B05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76" y="1462652"/>
                <a:ext cx="7247259" cy="2061462"/>
              </a:xfrm>
              <a:prstGeom prst="rect">
                <a:avLst/>
              </a:prstGeom>
              <a:blipFill>
                <a:blip r:embed="rId3"/>
                <a:stretch>
                  <a:fillRect l="-1346" t="-2367" b="-59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1C4230-1A57-3882-C5C6-F5DD5205DCA5}"/>
              </a:ext>
            </a:extLst>
          </p:cNvPr>
          <p:cNvCxnSpPr>
            <a:cxnSpLocks/>
          </p:cNvCxnSpPr>
          <p:nvPr/>
        </p:nvCxnSpPr>
        <p:spPr>
          <a:xfrm>
            <a:off x="2283727" y="5256067"/>
            <a:ext cx="2251195" cy="1880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69E6C0E-7988-2C37-5718-4A34915CEA9D}"/>
              </a:ext>
            </a:extLst>
          </p:cNvPr>
          <p:cNvCxnSpPr>
            <a:cxnSpLocks/>
          </p:cNvCxnSpPr>
          <p:nvPr/>
        </p:nvCxnSpPr>
        <p:spPr>
          <a:xfrm flipH="1">
            <a:off x="1189209" y="5259901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5ADA42B-192C-16F9-6A2F-DD2F418A836E}"/>
              </a:ext>
            </a:extLst>
          </p:cNvPr>
          <p:cNvCxnSpPr>
            <a:cxnSpLocks/>
          </p:cNvCxnSpPr>
          <p:nvPr/>
        </p:nvCxnSpPr>
        <p:spPr>
          <a:xfrm flipH="1">
            <a:off x="3371312" y="5278806"/>
            <a:ext cx="1140001" cy="11047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D8DA9D-5764-C86E-5B2B-DA5381B79306}"/>
              </a:ext>
            </a:extLst>
          </p:cNvPr>
          <p:cNvCxnSpPr>
            <a:cxnSpLocks/>
          </p:cNvCxnSpPr>
          <p:nvPr/>
        </p:nvCxnSpPr>
        <p:spPr>
          <a:xfrm flipH="1">
            <a:off x="3368112" y="4444334"/>
            <a:ext cx="446201" cy="19391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BA13D90-6C9E-FFF3-90F8-14DB838F67A1}"/>
              </a:ext>
            </a:extLst>
          </p:cNvPr>
          <p:cNvCxnSpPr>
            <a:cxnSpLocks/>
            <a:stCxn id="74" idx="4"/>
          </p:cNvCxnSpPr>
          <p:nvPr/>
        </p:nvCxnSpPr>
        <p:spPr>
          <a:xfrm flipH="1">
            <a:off x="4511313" y="3462080"/>
            <a:ext cx="352541" cy="18255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04AA3FE-F13E-150D-FE51-76ABAE8B0509}"/>
              </a:ext>
            </a:extLst>
          </p:cNvPr>
          <p:cNvSpPr txBox="1"/>
          <p:nvPr/>
        </p:nvSpPr>
        <p:spPr>
          <a:xfrm>
            <a:off x="4881065" y="332454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9B0093-288F-5A0C-C2F8-DFD91409DC22}"/>
              </a:ext>
            </a:extLst>
          </p:cNvPr>
          <p:cNvSpPr txBox="1"/>
          <p:nvPr/>
        </p:nvSpPr>
        <p:spPr>
          <a:xfrm>
            <a:off x="3811170" y="432526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2C74E3-A429-61C5-877D-6681B11501C6}"/>
              </a:ext>
            </a:extLst>
          </p:cNvPr>
          <p:cNvSpPr txBox="1"/>
          <p:nvPr/>
        </p:nvSpPr>
        <p:spPr>
          <a:xfrm>
            <a:off x="1197025" y="411649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E3D6181-CDC9-6A2B-26A0-01883926D7FF}"/>
              </a:ext>
            </a:extLst>
          </p:cNvPr>
          <p:cNvSpPr txBox="1"/>
          <p:nvPr/>
        </p:nvSpPr>
        <p:spPr>
          <a:xfrm>
            <a:off x="2245507" y="309093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EDB072E-EE05-6920-7798-A96937B58645}"/>
              </a:ext>
            </a:extLst>
          </p:cNvPr>
          <p:cNvCxnSpPr>
            <a:cxnSpLocks/>
          </p:cNvCxnSpPr>
          <p:nvPr/>
        </p:nvCxnSpPr>
        <p:spPr>
          <a:xfrm flipH="1">
            <a:off x="2295513" y="3410846"/>
            <a:ext cx="381467" cy="181662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FCBCC58-1921-B9F6-E2F5-C530008E606D}"/>
              </a:ext>
            </a:extLst>
          </p:cNvPr>
          <p:cNvCxnSpPr>
            <a:cxnSpLocks/>
          </p:cNvCxnSpPr>
          <p:nvPr/>
        </p:nvCxnSpPr>
        <p:spPr>
          <a:xfrm flipH="1" flipV="1">
            <a:off x="1189209" y="6375593"/>
            <a:ext cx="2182103" cy="79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A8842B9-27BA-2534-4A62-08CA28FF9838}"/>
              </a:ext>
            </a:extLst>
          </p:cNvPr>
          <p:cNvCxnSpPr>
            <a:cxnSpLocks/>
          </p:cNvCxnSpPr>
          <p:nvPr/>
        </p:nvCxnSpPr>
        <p:spPr>
          <a:xfrm flipH="1">
            <a:off x="2690606" y="3415794"/>
            <a:ext cx="22001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79E15BC-14A0-14F9-330D-4999540848BF}"/>
              </a:ext>
            </a:extLst>
          </p:cNvPr>
          <p:cNvCxnSpPr>
            <a:cxnSpLocks/>
          </p:cNvCxnSpPr>
          <p:nvPr/>
        </p:nvCxnSpPr>
        <p:spPr>
          <a:xfrm flipH="1">
            <a:off x="1193968" y="4558431"/>
            <a:ext cx="393600" cy="18308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47CB1F1-76DA-555A-85AB-CD08D1E7BA21}"/>
              </a:ext>
            </a:extLst>
          </p:cNvPr>
          <p:cNvCxnSpPr>
            <a:cxnSpLocks/>
          </p:cNvCxnSpPr>
          <p:nvPr/>
        </p:nvCxnSpPr>
        <p:spPr>
          <a:xfrm flipH="1">
            <a:off x="1590273" y="4487179"/>
            <a:ext cx="2166556" cy="12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25A0BB4-420F-9CA3-5694-B279D5A7B451}"/>
              </a:ext>
            </a:extLst>
          </p:cNvPr>
          <p:cNvCxnSpPr>
            <a:cxnSpLocks/>
          </p:cNvCxnSpPr>
          <p:nvPr/>
        </p:nvCxnSpPr>
        <p:spPr>
          <a:xfrm flipH="1">
            <a:off x="1556465" y="3415795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42797FA-1925-66E6-33A0-8E65EA19027D}"/>
              </a:ext>
            </a:extLst>
          </p:cNvPr>
          <p:cNvCxnSpPr>
            <a:cxnSpLocks/>
          </p:cNvCxnSpPr>
          <p:nvPr/>
        </p:nvCxnSpPr>
        <p:spPr>
          <a:xfrm flipH="1">
            <a:off x="1210651" y="4492365"/>
            <a:ext cx="395715" cy="18230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E0B0EA6-97FF-3526-FEA0-5211234FFDA1}"/>
              </a:ext>
            </a:extLst>
          </p:cNvPr>
          <p:cNvCxnSpPr>
            <a:cxnSpLocks/>
          </p:cNvCxnSpPr>
          <p:nvPr/>
        </p:nvCxnSpPr>
        <p:spPr>
          <a:xfrm>
            <a:off x="1599683" y="4501836"/>
            <a:ext cx="2879758" cy="725252"/>
          </a:xfrm>
          <a:prstGeom prst="straightConnector1">
            <a:avLst/>
          </a:prstGeom>
          <a:ln w="38100">
            <a:solidFill>
              <a:srgbClr val="DF29D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3C9E9ACC-B34C-631A-8814-16FE3EDC1F28}"/>
              </a:ext>
            </a:extLst>
          </p:cNvPr>
          <p:cNvSpPr/>
          <p:nvPr/>
        </p:nvSpPr>
        <p:spPr>
          <a:xfrm>
            <a:off x="1137118" y="631538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F225349-479B-6FB6-B9E1-99F654BDC26B}"/>
              </a:ext>
            </a:extLst>
          </p:cNvPr>
          <p:cNvSpPr/>
          <p:nvPr/>
        </p:nvSpPr>
        <p:spPr>
          <a:xfrm>
            <a:off x="3312791" y="632526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92513B1-9B0E-E251-B4A9-0AB955433CB8}"/>
              </a:ext>
            </a:extLst>
          </p:cNvPr>
          <p:cNvSpPr/>
          <p:nvPr/>
        </p:nvSpPr>
        <p:spPr>
          <a:xfrm>
            <a:off x="2251406" y="520573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33CCEA2-A745-2322-C4F1-977D37C8410E}"/>
              </a:ext>
            </a:extLst>
          </p:cNvPr>
          <p:cNvSpPr txBox="1"/>
          <p:nvPr/>
        </p:nvSpPr>
        <p:spPr>
          <a:xfrm>
            <a:off x="3376179" y="6255308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2AE8B10-E187-7AFF-F1FC-354DCD64DB83}"/>
              </a:ext>
            </a:extLst>
          </p:cNvPr>
          <p:cNvSpPr txBox="1"/>
          <p:nvPr/>
        </p:nvSpPr>
        <p:spPr>
          <a:xfrm>
            <a:off x="706110" y="6084547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265294F-B29A-969D-EE07-AFD53E43AEC4}"/>
              </a:ext>
            </a:extLst>
          </p:cNvPr>
          <p:cNvSpPr txBox="1"/>
          <p:nvPr/>
        </p:nvSpPr>
        <p:spPr>
          <a:xfrm>
            <a:off x="2190859" y="5271456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A11DCF5-315D-FC8E-E17E-417C70D4C02E}"/>
              </a:ext>
            </a:extLst>
          </p:cNvPr>
          <p:cNvCxnSpPr>
            <a:cxnSpLocks/>
          </p:cNvCxnSpPr>
          <p:nvPr/>
        </p:nvCxnSpPr>
        <p:spPr>
          <a:xfrm flipV="1">
            <a:off x="1638076" y="4481249"/>
            <a:ext cx="2163174" cy="1998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0219F71-A104-07A0-7D8D-23E4B9FE333B}"/>
              </a:ext>
            </a:extLst>
          </p:cNvPr>
          <p:cNvCxnSpPr>
            <a:cxnSpLocks/>
          </p:cNvCxnSpPr>
          <p:nvPr/>
        </p:nvCxnSpPr>
        <p:spPr>
          <a:xfrm flipV="1">
            <a:off x="1605263" y="3427026"/>
            <a:ext cx="1061114" cy="104824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5D14E63-EFB5-EB2A-DB36-096B39ABEEC1}"/>
              </a:ext>
            </a:extLst>
          </p:cNvPr>
          <p:cNvSpPr/>
          <p:nvPr/>
        </p:nvSpPr>
        <p:spPr>
          <a:xfrm>
            <a:off x="2623525" y="336478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89CC64B-F588-3DA9-DE60-DE1B0CE3F3DC}"/>
              </a:ext>
            </a:extLst>
          </p:cNvPr>
          <p:cNvCxnSpPr>
            <a:cxnSpLocks/>
            <a:endCxn id="73" idx="7"/>
          </p:cNvCxnSpPr>
          <p:nvPr/>
        </p:nvCxnSpPr>
        <p:spPr>
          <a:xfrm flipH="1">
            <a:off x="3832601" y="3400311"/>
            <a:ext cx="1038927" cy="104402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F243D111-EBB4-FC52-613B-AD1E5AAF492C}"/>
              </a:ext>
            </a:extLst>
          </p:cNvPr>
          <p:cNvSpPr/>
          <p:nvPr/>
        </p:nvSpPr>
        <p:spPr>
          <a:xfrm>
            <a:off x="3751300" y="442959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F3CBCB4-B52F-2ACB-AC9E-3EEE3394E7D0}"/>
              </a:ext>
            </a:extLst>
          </p:cNvPr>
          <p:cNvSpPr/>
          <p:nvPr/>
        </p:nvSpPr>
        <p:spPr>
          <a:xfrm>
            <a:off x="4816229" y="336141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4266419-B8EA-524E-AC68-CD2E14C9ECED}"/>
              </a:ext>
            </a:extLst>
          </p:cNvPr>
          <p:cNvCxnSpPr>
            <a:cxnSpLocks/>
          </p:cNvCxnSpPr>
          <p:nvPr/>
        </p:nvCxnSpPr>
        <p:spPr>
          <a:xfrm flipV="1">
            <a:off x="1555653" y="3437178"/>
            <a:ext cx="3274525" cy="107033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86F624A0-1A50-4A96-05C2-10FD7046F676}"/>
              </a:ext>
            </a:extLst>
          </p:cNvPr>
          <p:cNvSpPr/>
          <p:nvPr/>
        </p:nvSpPr>
        <p:spPr>
          <a:xfrm>
            <a:off x="1552135" y="44455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900F140-7688-1C8D-9346-6826BFCCD21B}"/>
              </a:ext>
            </a:extLst>
          </p:cNvPr>
          <p:cNvSpPr txBox="1"/>
          <p:nvPr/>
        </p:nvSpPr>
        <p:spPr>
          <a:xfrm>
            <a:off x="4547459" y="510304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419BC90-EEF3-9193-1907-7E5E9BF7CB71}"/>
              </a:ext>
            </a:extLst>
          </p:cNvPr>
          <p:cNvSpPr txBox="1"/>
          <p:nvPr/>
        </p:nvSpPr>
        <p:spPr>
          <a:xfrm>
            <a:off x="7434459" y="3997781"/>
            <a:ext cx="40843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a) Theo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hành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" name="Picture 101" descr="A cartoon robot with a cross&#10;&#10;Description automatically generated">
            <a:extLst>
              <a:ext uri="{FF2B5EF4-FFF2-40B4-BE49-F238E27FC236}">
                <a16:creationId xmlns:a16="http://schemas.microsoft.com/office/drawing/2014/main" id="{787F0208-F290-FBB5-05BE-BA115D891B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24" b="93603" l="2811" r="89960">
                        <a14:foregroundMark x1="53012" y1="7407" x2="22892" y2="5051"/>
                        <a14:foregroundMark x1="22892" y1="5051" x2="8835" y2="20875"/>
                        <a14:foregroundMark x1="8835" y1="20875" x2="10040" y2="29966"/>
                        <a14:foregroundMark x1="12450" y1="4714" x2="35341" y2="6397"/>
                        <a14:foregroundMark x1="35341" y1="6397" x2="59839" y2="5724"/>
                        <a14:foregroundMark x1="59839" y1="5724" x2="87952" y2="6734"/>
                        <a14:foregroundMark x1="79920" y1="35354" x2="78715" y2="37037"/>
                        <a14:foregroundMark x1="49398" y1="48822" x2="42570" y2="82155"/>
                        <a14:foregroundMark x1="57430" y1="42761" x2="28112" y2="49158"/>
                        <a14:foregroundMark x1="28112" y1="49158" x2="48193" y2="58249"/>
                        <a14:foregroundMark x1="48193" y1="58249" x2="52209" y2="56902"/>
                        <a14:foregroundMark x1="42570" y1="42088" x2="23293" y2="53872"/>
                        <a14:foregroundMark x1="23293" y1="53872" x2="48996" y2="60943"/>
                        <a14:foregroundMark x1="48996" y1="60943" x2="65462" y2="52862"/>
                        <a14:foregroundMark x1="32129" y1="51178" x2="32129" y2="51178"/>
                        <a14:foregroundMark x1="34940" y1="41751" x2="18876" y2="53872"/>
                        <a14:foregroundMark x1="35341" y1="49495" x2="57430" y2="52525"/>
                        <a14:foregroundMark x1="18072" y1="49832" x2="16867" y2="57912"/>
                        <a14:foregroundMark x1="22490" y1="57239" x2="42972" y2="63636"/>
                        <a14:foregroundMark x1="66265" y1="49495" x2="65462" y2="57912"/>
                        <a14:foregroundMark x1="54618" y1="75758" x2="64257" y2="90236"/>
                        <a14:foregroundMark x1="65863" y1="92256" x2="65863" y2="93603"/>
                        <a14:foregroundMark x1="68273" y1="93939" x2="62651" y2="93939"/>
                        <a14:foregroundMark x1="49799" y1="90236" x2="36145" y2="87205"/>
                        <a14:foregroundMark x1="52209" y1="80471" x2="49799" y2="89226"/>
                        <a14:foregroundMark x1="43775" y1="60606" x2="42570" y2="66330"/>
                        <a14:foregroundMark x1="34538" y1="93266" x2="32932" y2="93603"/>
                        <a14:foregroundMark x1="30522" y1="93939" x2="51807" y2="93266"/>
                        <a14:foregroundMark x1="51807" y1="93266" x2="54618" y2="93266"/>
                        <a14:foregroundMark x1="30924" y1="75084" x2="26506" y2="75758"/>
                        <a14:foregroundMark x1="26104" y1="78788" x2="10442" y2="75421"/>
                        <a14:foregroundMark x1="8835" y1="71044" x2="6426" y2="62963"/>
                        <a14:foregroundMark x1="2811" y1="64310" x2="4819" y2="67003"/>
                        <a14:foregroundMark x1="10843" y1="63636" x2="11647" y2="68350"/>
                        <a14:foregroundMark x1="79116" y1="37374" x2="75502" y2="39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157" y="1300319"/>
            <a:ext cx="2312728" cy="27585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4A68805-548B-FF4A-F7E2-34EDC6CDFB6E}"/>
                  </a:ext>
                </a:extLst>
              </p:cNvPr>
              <p:cNvSpPr txBox="1"/>
              <p:nvPr/>
            </p:nvSpPr>
            <p:spPr>
              <a:xfrm>
                <a:off x="7785937" y="4424256"/>
                <a:ext cx="2221864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4A68805-548B-FF4A-F7E2-34EDC6CDF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5937" y="4424256"/>
                <a:ext cx="2221864" cy="5088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46E9BC8-435C-BF39-4975-4D5BC884FBC5}"/>
                  </a:ext>
                </a:extLst>
              </p:cNvPr>
              <p:cNvSpPr txBox="1"/>
              <p:nvPr/>
            </p:nvSpPr>
            <p:spPr>
              <a:xfrm>
                <a:off x="7463296" y="4936898"/>
                <a:ext cx="2889722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46E9BC8-435C-BF39-4975-4D5BC884F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296" y="4936898"/>
                <a:ext cx="2889722" cy="536942"/>
              </a:xfrm>
              <a:prstGeom prst="rect">
                <a:avLst/>
              </a:prstGeom>
              <a:blipFill>
                <a:blip r:embed="rId7"/>
                <a:stretch>
                  <a:fillRect l="-3165"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AB8B27A-F33E-214E-C702-342F61285C82}"/>
                  </a:ext>
                </a:extLst>
              </p:cNvPr>
              <p:cNvSpPr txBox="1"/>
              <p:nvPr/>
            </p:nvSpPr>
            <p:spPr>
              <a:xfrm>
                <a:off x="9625274" y="4927611"/>
                <a:ext cx="2221864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AB8B27A-F33E-214E-C702-342F61285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274" y="4927611"/>
                <a:ext cx="2221864" cy="5369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5714134-47A1-8F54-BAD0-D6D4752EBCB3}"/>
              </a:ext>
            </a:extLst>
          </p:cNvPr>
          <p:cNvCxnSpPr>
            <a:cxnSpLocks/>
          </p:cNvCxnSpPr>
          <p:nvPr/>
        </p:nvCxnSpPr>
        <p:spPr>
          <a:xfrm flipH="1">
            <a:off x="1229862" y="5298267"/>
            <a:ext cx="3249579" cy="1052294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28AF17A5-743D-7B3B-1D93-160BA81F8E56}"/>
                  </a:ext>
                </a:extLst>
              </p:cNvPr>
              <p:cNvSpPr txBox="1"/>
              <p:nvPr/>
            </p:nvSpPr>
            <p:spPr>
              <a:xfrm>
                <a:off x="9822470" y="5415011"/>
                <a:ext cx="1104766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28AF17A5-743D-7B3B-1D93-160BA81F8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2470" y="5415011"/>
                <a:ext cx="1104766" cy="5369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Oval 114">
            <a:extLst>
              <a:ext uri="{FF2B5EF4-FFF2-40B4-BE49-F238E27FC236}">
                <a16:creationId xmlns:a16="http://schemas.microsoft.com/office/drawing/2014/main" id="{073044F7-164B-0534-7586-6A821EB8D332}"/>
              </a:ext>
            </a:extLst>
          </p:cNvPr>
          <p:cNvSpPr/>
          <p:nvPr/>
        </p:nvSpPr>
        <p:spPr>
          <a:xfrm>
            <a:off x="4460412" y="522504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B30A98-B0D1-F5CD-1CCF-F1034B7F61F8}"/>
              </a:ext>
            </a:extLst>
          </p:cNvPr>
          <p:cNvSpPr txBox="1"/>
          <p:nvPr/>
        </p:nvSpPr>
        <p:spPr>
          <a:xfrm>
            <a:off x="2021616" y="6367102"/>
            <a:ext cx="899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H.2.14</a:t>
            </a:r>
            <a:endParaRPr lang="vi-VN" dirty="0">
              <a:solidFill>
                <a:schemeClr val="accent2"/>
              </a:solidFill>
            </a:endParaRP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4239247" y="4177887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4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3" grpId="0"/>
      <p:bldP spid="107" grpId="0"/>
      <p:bldP spid="108" grpId="0"/>
      <p:bldP spid="1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55489" y="1400776"/>
            <a:ext cx="7247260" cy="531619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905ACA-2E64-9528-85DB-27E363BA3C3F}"/>
              </a:ext>
            </a:extLst>
          </p:cNvPr>
          <p:cNvSpPr txBox="1"/>
          <p:nvPr/>
        </p:nvSpPr>
        <p:spPr>
          <a:xfrm>
            <a:off x="7369286" y="1137582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097F63-C741-639D-07F9-E3C649B05A32}"/>
                  </a:ext>
                </a:extLst>
              </p:cNvPr>
              <p:cNvSpPr txBox="1"/>
              <p:nvPr/>
            </p:nvSpPr>
            <p:spPr>
              <a:xfrm>
                <a:off x="456676" y="1462652"/>
                <a:ext cx="7247259" cy="2061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HĐ4.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(H.2.14).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097F63-C741-639D-07F9-E3C649B05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76" y="1462652"/>
                <a:ext cx="7247259" cy="2061462"/>
              </a:xfrm>
              <a:prstGeom prst="rect">
                <a:avLst/>
              </a:prstGeom>
              <a:blipFill>
                <a:blip r:embed="rId3"/>
                <a:stretch>
                  <a:fillRect l="-1346" t="-2367" b="-59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1C4230-1A57-3882-C5C6-F5DD5205DCA5}"/>
              </a:ext>
            </a:extLst>
          </p:cNvPr>
          <p:cNvCxnSpPr>
            <a:cxnSpLocks/>
          </p:cNvCxnSpPr>
          <p:nvPr/>
        </p:nvCxnSpPr>
        <p:spPr>
          <a:xfrm>
            <a:off x="2283727" y="5256067"/>
            <a:ext cx="2251195" cy="1880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69E6C0E-7988-2C37-5718-4A34915CEA9D}"/>
              </a:ext>
            </a:extLst>
          </p:cNvPr>
          <p:cNvCxnSpPr>
            <a:cxnSpLocks/>
          </p:cNvCxnSpPr>
          <p:nvPr/>
        </p:nvCxnSpPr>
        <p:spPr>
          <a:xfrm flipH="1">
            <a:off x="1189209" y="5259901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5ADA42B-192C-16F9-6A2F-DD2F418A836E}"/>
              </a:ext>
            </a:extLst>
          </p:cNvPr>
          <p:cNvCxnSpPr>
            <a:cxnSpLocks/>
          </p:cNvCxnSpPr>
          <p:nvPr/>
        </p:nvCxnSpPr>
        <p:spPr>
          <a:xfrm flipH="1">
            <a:off x="3371312" y="5278806"/>
            <a:ext cx="1140001" cy="11047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D8DA9D-5764-C86E-5B2B-DA5381B79306}"/>
              </a:ext>
            </a:extLst>
          </p:cNvPr>
          <p:cNvCxnSpPr>
            <a:cxnSpLocks/>
          </p:cNvCxnSpPr>
          <p:nvPr/>
        </p:nvCxnSpPr>
        <p:spPr>
          <a:xfrm flipH="1">
            <a:off x="3368112" y="4444334"/>
            <a:ext cx="446201" cy="19391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BA13D90-6C9E-FFF3-90F8-14DB838F67A1}"/>
              </a:ext>
            </a:extLst>
          </p:cNvPr>
          <p:cNvCxnSpPr>
            <a:cxnSpLocks/>
            <a:stCxn id="74" idx="4"/>
          </p:cNvCxnSpPr>
          <p:nvPr/>
        </p:nvCxnSpPr>
        <p:spPr>
          <a:xfrm flipH="1">
            <a:off x="4511313" y="3462080"/>
            <a:ext cx="352541" cy="18255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04AA3FE-F13E-150D-FE51-76ABAE8B0509}"/>
              </a:ext>
            </a:extLst>
          </p:cNvPr>
          <p:cNvSpPr txBox="1"/>
          <p:nvPr/>
        </p:nvSpPr>
        <p:spPr>
          <a:xfrm>
            <a:off x="4881065" y="332454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9B0093-288F-5A0C-C2F8-DFD91409DC22}"/>
              </a:ext>
            </a:extLst>
          </p:cNvPr>
          <p:cNvSpPr txBox="1"/>
          <p:nvPr/>
        </p:nvSpPr>
        <p:spPr>
          <a:xfrm>
            <a:off x="3811170" y="432526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2C74E3-A429-61C5-877D-6681B11501C6}"/>
              </a:ext>
            </a:extLst>
          </p:cNvPr>
          <p:cNvSpPr txBox="1"/>
          <p:nvPr/>
        </p:nvSpPr>
        <p:spPr>
          <a:xfrm>
            <a:off x="1197025" y="411649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E3D6181-CDC9-6A2B-26A0-01883926D7FF}"/>
              </a:ext>
            </a:extLst>
          </p:cNvPr>
          <p:cNvSpPr txBox="1"/>
          <p:nvPr/>
        </p:nvSpPr>
        <p:spPr>
          <a:xfrm>
            <a:off x="2245507" y="309093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EDB072E-EE05-6920-7798-A96937B58645}"/>
              </a:ext>
            </a:extLst>
          </p:cNvPr>
          <p:cNvCxnSpPr>
            <a:cxnSpLocks/>
          </p:cNvCxnSpPr>
          <p:nvPr/>
        </p:nvCxnSpPr>
        <p:spPr>
          <a:xfrm flipH="1">
            <a:off x="2295513" y="3410846"/>
            <a:ext cx="381467" cy="181662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FCBCC58-1921-B9F6-E2F5-C530008E606D}"/>
              </a:ext>
            </a:extLst>
          </p:cNvPr>
          <p:cNvCxnSpPr>
            <a:cxnSpLocks/>
          </p:cNvCxnSpPr>
          <p:nvPr/>
        </p:nvCxnSpPr>
        <p:spPr>
          <a:xfrm flipH="1" flipV="1">
            <a:off x="1189209" y="6375593"/>
            <a:ext cx="2182103" cy="79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A8842B9-27BA-2534-4A62-08CA28FF9838}"/>
              </a:ext>
            </a:extLst>
          </p:cNvPr>
          <p:cNvCxnSpPr>
            <a:cxnSpLocks/>
          </p:cNvCxnSpPr>
          <p:nvPr/>
        </p:nvCxnSpPr>
        <p:spPr>
          <a:xfrm flipH="1">
            <a:off x="2690606" y="3415794"/>
            <a:ext cx="22001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79E15BC-14A0-14F9-330D-4999540848BF}"/>
              </a:ext>
            </a:extLst>
          </p:cNvPr>
          <p:cNvCxnSpPr>
            <a:cxnSpLocks/>
          </p:cNvCxnSpPr>
          <p:nvPr/>
        </p:nvCxnSpPr>
        <p:spPr>
          <a:xfrm flipH="1">
            <a:off x="1193968" y="4558431"/>
            <a:ext cx="393600" cy="18308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47CB1F1-76DA-555A-85AB-CD08D1E7BA21}"/>
              </a:ext>
            </a:extLst>
          </p:cNvPr>
          <p:cNvCxnSpPr>
            <a:cxnSpLocks/>
          </p:cNvCxnSpPr>
          <p:nvPr/>
        </p:nvCxnSpPr>
        <p:spPr>
          <a:xfrm flipH="1">
            <a:off x="1590273" y="4487179"/>
            <a:ext cx="2166556" cy="12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25A0BB4-420F-9CA3-5694-B279D5A7B451}"/>
              </a:ext>
            </a:extLst>
          </p:cNvPr>
          <p:cNvCxnSpPr>
            <a:cxnSpLocks/>
          </p:cNvCxnSpPr>
          <p:nvPr/>
        </p:nvCxnSpPr>
        <p:spPr>
          <a:xfrm flipH="1">
            <a:off x="1556465" y="3415795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42797FA-1925-66E6-33A0-8E65EA19027D}"/>
              </a:ext>
            </a:extLst>
          </p:cNvPr>
          <p:cNvCxnSpPr>
            <a:cxnSpLocks/>
          </p:cNvCxnSpPr>
          <p:nvPr/>
        </p:nvCxnSpPr>
        <p:spPr>
          <a:xfrm flipH="1">
            <a:off x="1210651" y="4492365"/>
            <a:ext cx="395715" cy="18230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E0B0EA6-97FF-3526-FEA0-5211234FFDA1}"/>
              </a:ext>
            </a:extLst>
          </p:cNvPr>
          <p:cNvCxnSpPr>
            <a:cxnSpLocks/>
          </p:cNvCxnSpPr>
          <p:nvPr/>
        </p:nvCxnSpPr>
        <p:spPr>
          <a:xfrm>
            <a:off x="1599683" y="4501836"/>
            <a:ext cx="2879758" cy="725252"/>
          </a:xfrm>
          <a:prstGeom prst="straightConnector1">
            <a:avLst/>
          </a:prstGeom>
          <a:ln w="38100">
            <a:solidFill>
              <a:srgbClr val="DF29D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3C9E9ACC-B34C-631A-8814-16FE3EDC1F28}"/>
              </a:ext>
            </a:extLst>
          </p:cNvPr>
          <p:cNvSpPr/>
          <p:nvPr/>
        </p:nvSpPr>
        <p:spPr>
          <a:xfrm>
            <a:off x="1137118" y="631538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F225349-479B-6FB6-B9E1-99F654BDC26B}"/>
              </a:ext>
            </a:extLst>
          </p:cNvPr>
          <p:cNvSpPr/>
          <p:nvPr/>
        </p:nvSpPr>
        <p:spPr>
          <a:xfrm>
            <a:off x="3312791" y="632526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92513B1-9B0E-E251-B4A9-0AB955433CB8}"/>
              </a:ext>
            </a:extLst>
          </p:cNvPr>
          <p:cNvSpPr/>
          <p:nvPr/>
        </p:nvSpPr>
        <p:spPr>
          <a:xfrm>
            <a:off x="2251406" y="520573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33CCEA2-A745-2322-C4F1-977D37C8410E}"/>
              </a:ext>
            </a:extLst>
          </p:cNvPr>
          <p:cNvSpPr txBox="1"/>
          <p:nvPr/>
        </p:nvSpPr>
        <p:spPr>
          <a:xfrm>
            <a:off x="3376179" y="6255308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2AE8B10-E187-7AFF-F1FC-354DCD64DB83}"/>
              </a:ext>
            </a:extLst>
          </p:cNvPr>
          <p:cNvSpPr txBox="1"/>
          <p:nvPr/>
        </p:nvSpPr>
        <p:spPr>
          <a:xfrm>
            <a:off x="706110" y="6084547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265294F-B29A-969D-EE07-AFD53E43AEC4}"/>
              </a:ext>
            </a:extLst>
          </p:cNvPr>
          <p:cNvSpPr txBox="1"/>
          <p:nvPr/>
        </p:nvSpPr>
        <p:spPr>
          <a:xfrm>
            <a:off x="2190859" y="5271456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A11DCF5-315D-FC8E-E17E-417C70D4C02E}"/>
              </a:ext>
            </a:extLst>
          </p:cNvPr>
          <p:cNvCxnSpPr>
            <a:cxnSpLocks/>
          </p:cNvCxnSpPr>
          <p:nvPr/>
        </p:nvCxnSpPr>
        <p:spPr>
          <a:xfrm flipV="1">
            <a:off x="1638076" y="4481249"/>
            <a:ext cx="2163174" cy="1998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0219F71-A104-07A0-7D8D-23E4B9FE333B}"/>
              </a:ext>
            </a:extLst>
          </p:cNvPr>
          <p:cNvCxnSpPr>
            <a:cxnSpLocks/>
          </p:cNvCxnSpPr>
          <p:nvPr/>
        </p:nvCxnSpPr>
        <p:spPr>
          <a:xfrm flipV="1">
            <a:off x="1605263" y="3427026"/>
            <a:ext cx="1061114" cy="104824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5D14E63-EFB5-EB2A-DB36-096B39ABEEC1}"/>
              </a:ext>
            </a:extLst>
          </p:cNvPr>
          <p:cNvSpPr/>
          <p:nvPr/>
        </p:nvSpPr>
        <p:spPr>
          <a:xfrm>
            <a:off x="2623525" y="336478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89CC64B-F588-3DA9-DE60-DE1B0CE3F3DC}"/>
              </a:ext>
            </a:extLst>
          </p:cNvPr>
          <p:cNvCxnSpPr>
            <a:cxnSpLocks/>
            <a:endCxn id="73" idx="7"/>
          </p:cNvCxnSpPr>
          <p:nvPr/>
        </p:nvCxnSpPr>
        <p:spPr>
          <a:xfrm flipH="1">
            <a:off x="3832601" y="3400311"/>
            <a:ext cx="1038927" cy="104402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F243D111-EBB4-FC52-613B-AD1E5AAF492C}"/>
              </a:ext>
            </a:extLst>
          </p:cNvPr>
          <p:cNvSpPr/>
          <p:nvPr/>
        </p:nvSpPr>
        <p:spPr>
          <a:xfrm>
            <a:off x="3751300" y="442959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F3CBCB4-B52F-2ACB-AC9E-3EEE3394E7D0}"/>
              </a:ext>
            </a:extLst>
          </p:cNvPr>
          <p:cNvSpPr/>
          <p:nvPr/>
        </p:nvSpPr>
        <p:spPr>
          <a:xfrm>
            <a:off x="4816229" y="336141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4266419-B8EA-524E-AC68-CD2E14C9ECED}"/>
              </a:ext>
            </a:extLst>
          </p:cNvPr>
          <p:cNvCxnSpPr>
            <a:cxnSpLocks/>
          </p:cNvCxnSpPr>
          <p:nvPr/>
        </p:nvCxnSpPr>
        <p:spPr>
          <a:xfrm flipV="1">
            <a:off x="1555653" y="3437178"/>
            <a:ext cx="3274525" cy="107033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86F624A0-1A50-4A96-05C2-10FD7046F676}"/>
              </a:ext>
            </a:extLst>
          </p:cNvPr>
          <p:cNvSpPr/>
          <p:nvPr/>
        </p:nvSpPr>
        <p:spPr>
          <a:xfrm>
            <a:off x="1552135" y="44455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900F140-7688-1C8D-9346-6826BFCCD21B}"/>
              </a:ext>
            </a:extLst>
          </p:cNvPr>
          <p:cNvSpPr txBox="1"/>
          <p:nvPr/>
        </p:nvSpPr>
        <p:spPr>
          <a:xfrm>
            <a:off x="4547459" y="510304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419BC90-EEF3-9193-1907-7E5E9BF7CB71}"/>
              </a:ext>
            </a:extLst>
          </p:cNvPr>
          <p:cNvSpPr txBox="1"/>
          <p:nvPr/>
        </p:nvSpPr>
        <p:spPr>
          <a:xfrm>
            <a:off x="7471825" y="1556129"/>
            <a:ext cx="40843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a) Theo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hành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4A68805-548B-FF4A-F7E2-34EDC6CDFB6E}"/>
                  </a:ext>
                </a:extLst>
              </p:cNvPr>
              <p:cNvSpPr txBox="1"/>
              <p:nvPr/>
            </p:nvSpPr>
            <p:spPr>
              <a:xfrm>
                <a:off x="7823303" y="1982604"/>
                <a:ext cx="2221864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4A68805-548B-FF4A-F7E2-34EDC6CDF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303" y="1982604"/>
                <a:ext cx="2221864" cy="5088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46E9BC8-435C-BF39-4975-4D5BC884FBC5}"/>
                  </a:ext>
                </a:extLst>
              </p:cNvPr>
              <p:cNvSpPr txBox="1"/>
              <p:nvPr/>
            </p:nvSpPr>
            <p:spPr>
              <a:xfrm>
                <a:off x="7500662" y="2495246"/>
                <a:ext cx="2889722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46E9BC8-435C-BF39-4975-4D5BC884F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662" y="2495246"/>
                <a:ext cx="2889722" cy="536942"/>
              </a:xfrm>
              <a:prstGeom prst="rect">
                <a:avLst/>
              </a:prstGeom>
              <a:blipFill>
                <a:blip r:embed="rId5"/>
                <a:stretch>
                  <a:fillRect l="-3165"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AB8B27A-F33E-214E-C702-342F61285C82}"/>
                  </a:ext>
                </a:extLst>
              </p:cNvPr>
              <p:cNvSpPr txBox="1"/>
              <p:nvPr/>
            </p:nvSpPr>
            <p:spPr>
              <a:xfrm>
                <a:off x="9662640" y="2485959"/>
                <a:ext cx="2221864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AB8B27A-F33E-214E-C702-342F61285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2640" y="2485959"/>
                <a:ext cx="2221864" cy="5369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5714134-47A1-8F54-BAD0-D6D4752EBCB3}"/>
              </a:ext>
            </a:extLst>
          </p:cNvPr>
          <p:cNvCxnSpPr>
            <a:cxnSpLocks/>
          </p:cNvCxnSpPr>
          <p:nvPr/>
        </p:nvCxnSpPr>
        <p:spPr>
          <a:xfrm flipH="1">
            <a:off x="1229862" y="5298267"/>
            <a:ext cx="3249579" cy="1052294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28AF17A5-743D-7B3B-1D93-160BA81F8E56}"/>
                  </a:ext>
                </a:extLst>
              </p:cNvPr>
              <p:cNvSpPr txBox="1"/>
              <p:nvPr/>
            </p:nvSpPr>
            <p:spPr>
              <a:xfrm>
                <a:off x="9859836" y="2973359"/>
                <a:ext cx="1104766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28AF17A5-743D-7B3B-1D93-160BA81F8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9836" y="2973359"/>
                <a:ext cx="1104766" cy="536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Oval 114">
            <a:extLst>
              <a:ext uri="{FF2B5EF4-FFF2-40B4-BE49-F238E27FC236}">
                <a16:creationId xmlns:a16="http://schemas.microsoft.com/office/drawing/2014/main" id="{073044F7-164B-0534-7586-6A821EB8D332}"/>
              </a:ext>
            </a:extLst>
          </p:cNvPr>
          <p:cNvSpPr/>
          <p:nvPr/>
        </p:nvSpPr>
        <p:spPr>
          <a:xfrm>
            <a:off x="4460412" y="522504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A45CE2-E0A9-AD0B-889A-BDED6070F03F}"/>
              </a:ext>
            </a:extLst>
          </p:cNvPr>
          <p:cNvSpPr txBox="1"/>
          <p:nvPr/>
        </p:nvSpPr>
        <p:spPr>
          <a:xfrm>
            <a:off x="7581655" y="3455799"/>
            <a:ext cx="3907178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tắc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A33D03A-478A-91A0-B894-E674214980C8}"/>
              </a:ext>
            </a:extLst>
          </p:cNvPr>
          <p:cNvSpPr/>
          <p:nvPr/>
        </p:nvSpPr>
        <p:spPr>
          <a:xfrm>
            <a:off x="7500662" y="4421677"/>
            <a:ext cx="4645279" cy="973671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95087EA-E9E7-398B-44C6-A0D0900F56AB}"/>
                  </a:ext>
                </a:extLst>
              </p:cNvPr>
              <p:cNvSpPr txBox="1"/>
              <p:nvPr/>
            </p:nvSpPr>
            <p:spPr>
              <a:xfrm>
                <a:off x="7514349" y="4444334"/>
                <a:ext cx="4690974" cy="9062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Khi </a:t>
                </a:r>
              </a:p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95087EA-E9E7-398B-44C6-A0D0900F5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349" y="4444334"/>
                <a:ext cx="4690974" cy="906274"/>
              </a:xfrm>
              <a:prstGeom prst="rect">
                <a:avLst/>
              </a:prstGeom>
              <a:blipFill>
                <a:blip r:embed="rId8"/>
                <a:stretch>
                  <a:fillRect l="-2081" t="-5369" r="-2731" b="-14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3582554" y="386802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5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5" grpId="0" animBg="1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1C4230-1A57-3882-C5C6-F5DD5205DCA5}"/>
              </a:ext>
            </a:extLst>
          </p:cNvPr>
          <p:cNvCxnSpPr>
            <a:cxnSpLocks/>
          </p:cNvCxnSpPr>
          <p:nvPr/>
        </p:nvCxnSpPr>
        <p:spPr>
          <a:xfrm>
            <a:off x="2003385" y="4308185"/>
            <a:ext cx="2251195" cy="1880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69E6C0E-7988-2C37-5718-4A34915CEA9D}"/>
              </a:ext>
            </a:extLst>
          </p:cNvPr>
          <p:cNvCxnSpPr>
            <a:cxnSpLocks/>
          </p:cNvCxnSpPr>
          <p:nvPr/>
        </p:nvCxnSpPr>
        <p:spPr>
          <a:xfrm flipH="1">
            <a:off x="908867" y="4312019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5ADA42B-192C-16F9-6A2F-DD2F418A836E}"/>
              </a:ext>
            </a:extLst>
          </p:cNvPr>
          <p:cNvCxnSpPr>
            <a:cxnSpLocks/>
          </p:cNvCxnSpPr>
          <p:nvPr/>
        </p:nvCxnSpPr>
        <p:spPr>
          <a:xfrm flipH="1">
            <a:off x="3090970" y="4330924"/>
            <a:ext cx="1140001" cy="11047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D8DA9D-5764-C86E-5B2B-DA5381B79306}"/>
              </a:ext>
            </a:extLst>
          </p:cNvPr>
          <p:cNvCxnSpPr>
            <a:cxnSpLocks/>
          </p:cNvCxnSpPr>
          <p:nvPr/>
        </p:nvCxnSpPr>
        <p:spPr>
          <a:xfrm flipH="1">
            <a:off x="3087770" y="3496452"/>
            <a:ext cx="446201" cy="19391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BA13D90-6C9E-FFF3-90F8-14DB838F67A1}"/>
              </a:ext>
            </a:extLst>
          </p:cNvPr>
          <p:cNvCxnSpPr>
            <a:cxnSpLocks/>
            <a:stCxn id="74" idx="4"/>
          </p:cNvCxnSpPr>
          <p:nvPr/>
        </p:nvCxnSpPr>
        <p:spPr>
          <a:xfrm flipH="1">
            <a:off x="4230971" y="2514198"/>
            <a:ext cx="352541" cy="18255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04AA3FE-F13E-150D-FE51-76ABAE8B0509}"/>
              </a:ext>
            </a:extLst>
          </p:cNvPr>
          <p:cNvSpPr txBox="1"/>
          <p:nvPr/>
        </p:nvSpPr>
        <p:spPr>
          <a:xfrm>
            <a:off x="4600723" y="237666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9B0093-288F-5A0C-C2F8-DFD91409DC22}"/>
              </a:ext>
            </a:extLst>
          </p:cNvPr>
          <p:cNvSpPr txBox="1"/>
          <p:nvPr/>
        </p:nvSpPr>
        <p:spPr>
          <a:xfrm>
            <a:off x="3530828" y="337737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2C74E3-A429-61C5-877D-6681B11501C6}"/>
              </a:ext>
            </a:extLst>
          </p:cNvPr>
          <p:cNvSpPr txBox="1"/>
          <p:nvPr/>
        </p:nvSpPr>
        <p:spPr>
          <a:xfrm>
            <a:off x="916683" y="316860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E3D6181-CDC9-6A2B-26A0-01883926D7FF}"/>
              </a:ext>
            </a:extLst>
          </p:cNvPr>
          <p:cNvSpPr txBox="1"/>
          <p:nvPr/>
        </p:nvSpPr>
        <p:spPr>
          <a:xfrm>
            <a:off x="1965165" y="214304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EDB072E-EE05-6920-7798-A96937B58645}"/>
              </a:ext>
            </a:extLst>
          </p:cNvPr>
          <p:cNvCxnSpPr>
            <a:cxnSpLocks/>
          </p:cNvCxnSpPr>
          <p:nvPr/>
        </p:nvCxnSpPr>
        <p:spPr>
          <a:xfrm flipH="1">
            <a:off x="2015171" y="2462964"/>
            <a:ext cx="381467" cy="181662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FCBCC58-1921-B9F6-E2F5-C530008E606D}"/>
              </a:ext>
            </a:extLst>
          </p:cNvPr>
          <p:cNvCxnSpPr>
            <a:cxnSpLocks/>
          </p:cNvCxnSpPr>
          <p:nvPr/>
        </p:nvCxnSpPr>
        <p:spPr>
          <a:xfrm flipH="1" flipV="1">
            <a:off x="908867" y="5427711"/>
            <a:ext cx="2182103" cy="79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A8842B9-27BA-2534-4A62-08CA28FF9838}"/>
              </a:ext>
            </a:extLst>
          </p:cNvPr>
          <p:cNvCxnSpPr>
            <a:cxnSpLocks/>
          </p:cNvCxnSpPr>
          <p:nvPr/>
        </p:nvCxnSpPr>
        <p:spPr>
          <a:xfrm flipH="1">
            <a:off x="2410264" y="2467912"/>
            <a:ext cx="22001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79E15BC-14A0-14F9-330D-4999540848BF}"/>
              </a:ext>
            </a:extLst>
          </p:cNvPr>
          <p:cNvCxnSpPr>
            <a:cxnSpLocks/>
          </p:cNvCxnSpPr>
          <p:nvPr/>
        </p:nvCxnSpPr>
        <p:spPr>
          <a:xfrm flipH="1">
            <a:off x="913626" y="3610549"/>
            <a:ext cx="393600" cy="18308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47CB1F1-76DA-555A-85AB-CD08D1E7BA21}"/>
              </a:ext>
            </a:extLst>
          </p:cNvPr>
          <p:cNvCxnSpPr>
            <a:cxnSpLocks/>
          </p:cNvCxnSpPr>
          <p:nvPr/>
        </p:nvCxnSpPr>
        <p:spPr>
          <a:xfrm flipH="1">
            <a:off x="1309931" y="3539297"/>
            <a:ext cx="2166556" cy="12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25A0BB4-420F-9CA3-5694-B279D5A7B451}"/>
              </a:ext>
            </a:extLst>
          </p:cNvPr>
          <p:cNvCxnSpPr>
            <a:cxnSpLocks/>
          </p:cNvCxnSpPr>
          <p:nvPr/>
        </p:nvCxnSpPr>
        <p:spPr>
          <a:xfrm flipH="1">
            <a:off x="1276123" y="2467913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42797FA-1925-66E6-33A0-8E65EA19027D}"/>
              </a:ext>
            </a:extLst>
          </p:cNvPr>
          <p:cNvCxnSpPr>
            <a:cxnSpLocks/>
          </p:cNvCxnSpPr>
          <p:nvPr/>
        </p:nvCxnSpPr>
        <p:spPr>
          <a:xfrm flipH="1">
            <a:off x="2013674" y="2463142"/>
            <a:ext cx="393290" cy="1831426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E0B0EA6-97FF-3526-FEA0-5211234FFDA1}"/>
              </a:ext>
            </a:extLst>
          </p:cNvPr>
          <p:cNvCxnSpPr>
            <a:cxnSpLocks/>
            <a:endCxn id="54" idx="1"/>
          </p:cNvCxnSpPr>
          <p:nvPr/>
        </p:nvCxnSpPr>
        <p:spPr>
          <a:xfrm>
            <a:off x="2401577" y="2479341"/>
            <a:ext cx="644821" cy="2912780"/>
          </a:xfrm>
          <a:prstGeom prst="straightConnector1">
            <a:avLst/>
          </a:prstGeom>
          <a:ln w="38100">
            <a:solidFill>
              <a:srgbClr val="DF29D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3C9E9ACC-B34C-631A-8814-16FE3EDC1F28}"/>
              </a:ext>
            </a:extLst>
          </p:cNvPr>
          <p:cNvSpPr/>
          <p:nvPr/>
        </p:nvSpPr>
        <p:spPr>
          <a:xfrm>
            <a:off x="856776" y="536749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F225349-479B-6FB6-B9E1-99F654BDC26B}"/>
              </a:ext>
            </a:extLst>
          </p:cNvPr>
          <p:cNvSpPr/>
          <p:nvPr/>
        </p:nvSpPr>
        <p:spPr>
          <a:xfrm>
            <a:off x="3032449" y="537737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92513B1-9B0E-E251-B4A9-0AB955433CB8}"/>
              </a:ext>
            </a:extLst>
          </p:cNvPr>
          <p:cNvSpPr/>
          <p:nvPr/>
        </p:nvSpPr>
        <p:spPr>
          <a:xfrm>
            <a:off x="1971064" y="425785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33CCEA2-A745-2322-C4F1-977D37C8410E}"/>
              </a:ext>
            </a:extLst>
          </p:cNvPr>
          <p:cNvSpPr txBox="1"/>
          <p:nvPr/>
        </p:nvSpPr>
        <p:spPr>
          <a:xfrm>
            <a:off x="3095837" y="5307426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2AE8B10-E187-7AFF-F1FC-354DCD64DB83}"/>
              </a:ext>
            </a:extLst>
          </p:cNvPr>
          <p:cNvSpPr txBox="1"/>
          <p:nvPr/>
        </p:nvSpPr>
        <p:spPr>
          <a:xfrm>
            <a:off x="425768" y="5136665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265294F-B29A-969D-EE07-AFD53E43AEC4}"/>
              </a:ext>
            </a:extLst>
          </p:cNvPr>
          <p:cNvSpPr txBox="1"/>
          <p:nvPr/>
        </p:nvSpPr>
        <p:spPr>
          <a:xfrm>
            <a:off x="1910517" y="4323574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A11DCF5-315D-FC8E-E17E-417C70D4C02E}"/>
              </a:ext>
            </a:extLst>
          </p:cNvPr>
          <p:cNvCxnSpPr>
            <a:cxnSpLocks/>
          </p:cNvCxnSpPr>
          <p:nvPr/>
        </p:nvCxnSpPr>
        <p:spPr>
          <a:xfrm>
            <a:off x="2412824" y="2462964"/>
            <a:ext cx="2180598" cy="657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0219F71-A104-07A0-7D8D-23E4B9FE333B}"/>
              </a:ext>
            </a:extLst>
          </p:cNvPr>
          <p:cNvCxnSpPr>
            <a:cxnSpLocks/>
          </p:cNvCxnSpPr>
          <p:nvPr/>
        </p:nvCxnSpPr>
        <p:spPr>
          <a:xfrm flipH="1">
            <a:off x="1327394" y="2476572"/>
            <a:ext cx="1052713" cy="103183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5D14E63-EFB5-EB2A-DB36-096B39ABEEC1}"/>
              </a:ext>
            </a:extLst>
          </p:cNvPr>
          <p:cNvSpPr/>
          <p:nvPr/>
        </p:nvSpPr>
        <p:spPr>
          <a:xfrm>
            <a:off x="2341962" y="242475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89CC64B-F588-3DA9-DE60-DE1B0CE3F3DC}"/>
              </a:ext>
            </a:extLst>
          </p:cNvPr>
          <p:cNvCxnSpPr>
            <a:cxnSpLocks/>
            <a:endCxn id="73" idx="7"/>
          </p:cNvCxnSpPr>
          <p:nvPr/>
        </p:nvCxnSpPr>
        <p:spPr>
          <a:xfrm flipH="1">
            <a:off x="3552259" y="2452429"/>
            <a:ext cx="1038927" cy="104402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F243D111-EBB4-FC52-613B-AD1E5AAF492C}"/>
              </a:ext>
            </a:extLst>
          </p:cNvPr>
          <p:cNvSpPr/>
          <p:nvPr/>
        </p:nvSpPr>
        <p:spPr>
          <a:xfrm>
            <a:off x="3470958" y="348171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F3CBCB4-B52F-2ACB-AC9E-3EEE3394E7D0}"/>
              </a:ext>
            </a:extLst>
          </p:cNvPr>
          <p:cNvSpPr/>
          <p:nvPr/>
        </p:nvSpPr>
        <p:spPr>
          <a:xfrm>
            <a:off x="4535887" y="241353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86F624A0-1A50-4A96-05C2-10FD7046F676}"/>
              </a:ext>
            </a:extLst>
          </p:cNvPr>
          <p:cNvSpPr/>
          <p:nvPr/>
        </p:nvSpPr>
        <p:spPr>
          <a:xfrm>
            <a:off x="1271793" y="349769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900F140-7688-1C8D-9346-6826BFCCD21B}"/>
              </a:ext>
            </a:extLst>
          </p:cNvPr>
          <p:cNvSpPr txBox="1"/>
          <p:nvPr/>
        </p:nvSpPr>
        <p:spPr>
          <a:xfrm>
            <a:off x="4267117" y="4155164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073044F7-164B-0534-7586-6A821EB8D332}"/>
              </a:ext>
            </a:extLst>
          </p:cNvPr>
          <p:cNvSpPr/>
          <p:nvPr/>
        </p:nvSpPr>
        <p:spPr>
          <a:xfrm>
            <a:off x="4180070" y="427716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A45CE2-E0A9-AD0B-889A-BDED6070F03F}"/>
              </a:ext>
            </a:extLst>
          </p:cNvPr>
          <p:cNvSpPr txBox="1"/>
          <p:nvPr/>
        </p:nvSpPr>
        <p:spPr>
          <a:xfrm>
            <a:off x="6994926" y="1286980"/>
            <a:ext cx="3907178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tắc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A33D03A-478A-91A0-B894-E674214980C8}"/>
              </a:ext>
            </a:extLst>
          </p:cNvPr>
          <p:cNvSpPr/>
          <p:nvPr/>
        </p:nvSpPr>
        <p:spPr>
          <a:xfrm>
            <a:off x="6913933" y="2252858"/>
            <a:ext cx="4645279" cy="973671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95087EA-E9E7-398B-44C6-A0D0900F56AB}"/>
                  </a:ext>
                </a:extLst>
              </p:cNvPr>
              <p:cNvSpPr txBox="1"/>
              <p:nvPr/>
            </p:nvSpPr>
            <p:spPr>
              <a:xfrm>
                <a:off x="6927620" y="2275515"/>
                <a:ext cx="4690974" cy="9062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Khi </a:t>
                </a:r>
              </a:p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95087EA-E9E7-398B-44C6-A0D0900F5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620" y="2275515"/>
                <a:ext cx="4690974" cy="906274"/>
              </a:xfrm>
              <a:prstGeom prst="rect">
                <a:avLst/>
              </a:prstGeom>
              <a:blipFill>
                <a:blip r:embed="rId3"/>
                <a:stretch>
                  <a:fillRect l="-1948" t="-5369" r="-2727" b="-14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1104599-C9D0-ED6E-B03D-C3DEC841442C}"/>
                  </a:ext>
                </a:extLst>
              </p:cNvPr>
              <p:cNvSpPr txBox="1"/>
              <p:nvPr/>
            </p:nvSpPr>
            <p:spPr>
              <a:xfrm>
                <a:off x="161961" y="1391537"/>
                <a:ext cx="6157608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2.14,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điềm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1104599-C9D0-ED6E-B03D-C3DEC8414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1" y="1391537"/>
                <a:ext cx="6157608" cy="856068"/>
              </a:xfrm>
              <a:prstGeom prst="rect">
                <a:avLst/>
              </a:prstGeom>
              <a:blipFill>
                <a:blip r:embed="rId4"/>
                <a:stretch>
                  <a:fillRect l="-1584" t="-5674" b="-14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B74CC9FF-1C34-777C-ACEF-3CA89DC6E8C4}"/>
              </a:ext>
            </a:extLst>
          </p:cNvPr>
          <p:cNvSpPr txBox="1"/>
          <p:nvPr/>
        </p:nvSpPr>
        <p:spPr>
          <a:xfrm>
            <a:off x="1735445" y="5730671"/>
            <a:ext cx="1328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2.14</a:t>
            </a:r>
            <a:endParaRPr lang="vi-VN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4580E23-5F83-8CB5-F740-58C7E548FEC1}"/>
                  </a:ext>
                </a:extLst>
              </p:cNvPr>
              <p:cNvSpPr txBox="1"/>
              <p:nvPr/>
            </p:nvSpPr>
            <p:spPr>
              <a:xfrm>
                <a:off x="6878720" y="4616829"/>
                <a:ext cx="3749987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4580E23-5F83-8CB5-F740-58C7E548F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720" y="4616829"/>
                <a:ext cx="3749987" cy="536942"/>
              </a:xfrm>
              <a:prstGeom prst="rect">
                <a:avLst/>
              </a:prstGeom>
              <a:blipFill>
                <a:blip r:embed="rId5"/>
                <a:stretch>
                  <a:fillRect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BEE6834-A076-DCAC-B324-E1C53C2301E1}"/>
                  </a:ext>
                </a:extLst>
              </p:cNvPr>
              <p:cNvSpPr txBox="1"/>
              <p:nvPr/>
            </p:nvSpPr>
            <p:spPr>
              <a:xfrm>
                <a:off x="6797594" y="3630273"/>
                <a:ext cx="529294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uy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điềm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BEE6834-A076-DCAC-B324-E1C53C230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594" y="3630273"/>
                <a:ext cx="5292946" cy="830997"/>
              </a:xfrm>
              <a:prstGeom prst="rect">
                <a:avLst/>
              </a:prstGeom>
              <a:blipFill>
                <a:blip r:embed="rId6"/>
                <a:stretch>
                  <a:fillRect l="-1728" t="-5882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296907" y="472198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3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6" y="1380457"/>
            <a:ext cx="11590334" cy="53981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905ACA-2E64-9528-85DB-27E363BA3C3F}"/>
              </a:ext>
            </a:extLst>
          </p:cNvPr>
          <p:cNvSpPr txBox="1"/>
          <p:nvPr/>
        </p:nvSpPr>
        <p:spPr>
          <a:xfrm>
            <a:off x="121819" y="194361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4540C6-342B-5CD4-929B-50D73327334C}"/>
                  </a:ext>
                </a:extLst>
              </p:cNvPr>
              <p:cNvSpPr txBox="1"/>
              <p:nvPr/>
            </p:nvSpPr>
            <p:spPr>
              <a:xfrm>
                <a:off x="174946" y="1350320"/>
                <a:ext cx="11663195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5.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.2.14)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4540C6-342B-5CD4-929B-50D733273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6" y="1350320"/>
                <a:ext cx="11663195" cy="520720"/>
              </a:xfrm>
              <a:prstGeom prst="rect">
                <a:avLst/>
              </a:prstGeom>
              <a:blipFill>
                <a:blip r:embed="rId11"/>
                <a:stretch>
                  <a:fillRect l="-836" r="-314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2038E72-02D3-5F6F-17CF-816E26CF4DBB}"/>
              </a:ext>
            </a:extLst>
          </p:cNvPr>
          <p:cNvCxnSpPr>
            <a:cxnSpLocks/>
          </p:cNvCxnSpPr>
          <p:nvPr/>
        </p:nvCxnSpPr>
        <p:spPr>
          <a:xfrm>
            <a:off x="1852720" y="4380223"/>
            <a:ext cx="2251195" cy="1880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00AA850-52E9-759D-54EF-576191FCCD23}"/>
              </a:ext>
            </a:extLst>
          </p:cNvPr>
          <p:cNvCxnSpPr>
            <a:cxnSpLocks/>
          </p:cNvCxnSpPr>
          <p:nvPr/>
        </p:nvCxnSpPr>
        <p:spPr>
          <a:xfrm flipH="1">
            <a:off x="758202" y="4384057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08E64F9-2723-B4A9-4F54-311B3DEBB54F}"/>
              </a:ext>
            </a:extLst>
          </p:cNvPr>
          <p:cNvCxnSpPr>
            <a:cxnSpLocks/>
          </p:cNvCxnSpPr>
          <p:nvPr/>
        </p:nvCxnSpPr>
        <p:spPr>
          <a:xfrm flipH="1">
            <a:off x="2940305" y="4402962"/>
            <a:ext cx="1140001" cy="11047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D53E27D-F295-BA98-C53C-48F44759BE53}"/>
              </a:ext>
            </a:extLst>
          </p:cNvPr>
          <p:cNvCxnSpPr>
            <a:cxnSpLocks/>
          </p:cNvCxnSpPr>
          <p:nvPr/>
        </p:nvCxnSpPr>
        <p:spPr>
          <a:xfrm flipH="1">
            <a:off x="2937105" y="3568490"/>
            <a:ext cx="446201" cy="19391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9C58222-3E00-9FAF-4C36-B84AA0D00682}"/>
              </a:ext>
            </a:extLst>
          </p:cNvPr>
          <p:cNvCxnSpPr>
            <a:cxnSpLocks/>
            <a:stCxn id="89" idx="4"/>
          </p:cNvCxnSpPr>
          <p:nvPr/>
        </p:nvCxnSpPr>
        <p:spPr>
          <a:xfrm flipH="1">
            <a:off x="4080306" y="2586236"/>
            <a:ext cx="352541" cy="18255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4C0204E-C0E3-832D-F33D-0A966018B80D}"/>
              </a:ext>
            </a:extLst>
          </p:cNvPr>
          <p:cNvSpPr txBox="1"/>
          <p:nvPr/>
        </p:nvSpPr>
        <p:spPr>
          <a:xfrm>
            <a:off x="4450058" y="244870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B5F8F7A-AE9B-B436-7D40-3B290BA18A55}"/>
              </a:ext>
            </a:extLst>
          </p:cNvPr>
          <p:cNvSpPr txBox="1"/>
          <p:nvPr/>
        </p:nvSpPr>
        <p:spPr>
          <a:xfrm>
            <a:off x="3380163" y="344941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761BB62-2F4A-BE70-EACE-9E2CB59D9DEB}"/>
              </a:ext>
            </a:extLst>
          </p:cNvPr>
          <p:cNvSpPr txBox="1"/>
          <p:nvPr/>
        </p:nvSpPr>
        <p:spPr>
          <a:xfrm>
            <a:off x="766018" y="324064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15EC85F-B736-E70E-6A9C-79DBA3E266FA}"/>
              </a:ext>
            </a:extLst>
          </p:cNvPr>
          <p:cNvSpPr txBox="1"/>
          <p:nvPr/>
        </p:nvSpPr>
        <p:spPr>
          <a:xfrm>
            <a:off x="1814500" y="221508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3A5378A-987E-843D-ABC9-B26117FC9923}"/>
              </a:ext>
            </a:extLst>
          </p:cNvPr>
          <p:cNvCxnSpPr>
            <a:cxnSpLocks/>
          </p:cNvCxnSpPr>
          <p:nvPr/>
        </p:nvCxnSpPr>
        <p:spPr>
          <a:xfrm flipH="1">
            <a:off x="1864506" y="2535002"/>
            <a:ext cx="381467" cy="181662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14BE78F-BCC0-6833-D5C6-CD68F59899B7}"/>
              </a:ext>
            </a:extLst>
          </p:cNvPr>
          <p:cNvCxnSpPr>
            <a:cxnSpLocks/>
          </p:cNvCxnSpPr>
          <p:nvPr/>
        </p:nvCxnSpPr>
        <p:spPr>
          <a:xfrm flipH="1" flipV="1">
            <a:off x="758202" y="5499749"/>
            <a:ext cx="2182103" cy="79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D601385-8A4B-6B1A-1995-43E9F175693C}"/>
              </a:ext>
            </a:extLst>
          </p:cNvPr>
          <p:cNvCxnSpPr>
            <a:cxnSpLocks/>
          </p:cNvCxnSpPr>
          <p:nvPr/>
        </p:nvCxnSpPr>
        <p:spPr>
          <a:xfrm flipH="1">
            <a:off x="2259599" y="2539950"/>
            <a:ext cx="22001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81539B1-E640-5F05-AE36-D5E5DA4B56A8}"/>
              </a:ext>
            </a:extLst>
          </p:cNvPr>
          <p:cNvCxnSpPr>
            <a:cxnSpLocks/>
          </p:cNvCxnSpPr>
          <p:nvPr/>
        </p:nvCxnSpPr>
        <p:spPr>
          <a:xfrm flipH="1">
            <a:off x="762961" y="3682587"/>
            <a:ext cx="393600" cy="18308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96F08E6-B223-ECA2-A2FF-1200039D0ECA}"/>
              </a:ext>
            </a:extLst>
          </p:cNvPr>
          <p:cNvCxnSpPr>
            <a:cxnSpLocks/>
          </p:cNvCxnSpPr>
          <p:nvPr/>
        </p:nvCxnSpPr>
        <p:spPr>
          <a:xfrm flipH="1">
            <a:off x="1159266" y="3611335"/>
            <a:ext cx="2166556" cy="12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7CD6172-075E-A8C7-60B8-68B2A7C09DB1}"/>
              </a:ext>
            </a:extLst>
          </p:cNvPr>
          <p:cNvCxnSpPr>
            <a:cxnSpLocks/>
          </p:cNvCxnSpPr>
          <p:nvPr/>
        </p:nvCxnSpPr>
        <p:spPr>
          <a:xfrm flipH="1">
            <a:off x="1125458" y="2539951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19459B7-5692-01EF-8ACF-7701721A4375}"/>
              </a:ext>
            </a:extLst>
          </p:cNvPr>
          <p:cNvCxnSpPr>
            <a:cxnSpLocks/>
          </p:cNvCxnSpPr>
          <p:nvPr/>
        </p:nvCxnSpPr>
        <p:spPr>
          <a:xfrm flipH="1">
            <a:off x="773617" y="3632122"/>
            <a:ext cx="393290" cy="1831426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8144FED-3F61-ABD2-3E15-B8FBF8C44E40}"/>
              </a:ext>
            </a:extLst>
          </p:cNvPr>
          <p:cNvCxnSpPr>
            <a:cxnSpLocks/>
            <a:endCxn id="93" idx="2"/>
          </p:cNvCxnSpPr>
          <p:nvPr/>
        </p:nvCxnSpPr>
        <p:spPr>
          <a:xfrm>
            <a:off x="1153776" y="3613822"/>
            <a:ext cx="2875629" cy="785712"/>
          </a:xfrm>
          <a:prstGeom prst="straightConnector1">
            <a:avLst/>
          </a:prstGeom>
          <a:ln w="38100">
            <a:solidFill>
              <a:srgbClr val="DF29D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9254181A-C6E6-6A7F-553F-740C27E5C8FF}"/>
              </a:ext>
            </a:extLst>
          </p:cNvPr>
          <p:cNvSpPr/>
          <p:nvPr/>
        </p:nvSpPr>
        <p:spPr>
          <a:xfrm>
            <a:off x="706111" y="543953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78DFE0C-B818-0F44-B8AF-C9F6FF41E13F}"/>
              </a:ext>
            </a:extLst>
          </p:cNvPr>
          <p:cNvSpPr/>
          <p:nvPr/>
        </p:nvSpPr>
        <p:spPr>
          <a:xfrm>
            <a:off x="2881784" y="544941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E910627-5B94-06DB-2FFE-1B4200DC774E}"/>
              </a:ext>
            </a:extLst>
          </p:cNvPr>
          <p:cNvSpPr/>
          <p:nvPr/>
        </p:nvSpPr>
        <p:spPr>
          <a:xfrm>
            <a:off x="1820399" y="432989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FE2EC9B-F664-ADF2-E08A-A78F3F294060}"/>
              </a:ext>
            </a:extLst>
          </p:cNvPr>
          <p:cNvSpPr txBox="1"/>
          <p:nvPr/>
        </p:nvSpPr>
        <p:spPr>
          <a:xfrm>
            <a:off x="2945172" y="5379464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399A4CE-E322-8E02-FE50-B2780F525271}"/>
              </a:ext>
            </a:extLst>
          </p:cNvPr>
          <p:cNvSpPr txBox="1"/>
          <p:nvPr/>
        </p:nvSpPr>
        <p:spPr>
          <a:xfrm>
            <a:off x="275103" y="5208703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5C601DC-2BEB-AF26-DE64-CC74A65E7D14}"/>
              </a:ext>
            </a:extLst>
          </p:cNvPr>
          <p:cNvSpPr txBox="1"/>
          <p:nvPr/>
        </p:nvSpPr>
        <p:spPr>
          <a:xfrm>
            <a:off x="1460975" y="4089028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745760F-9681-7132-97F6-8FC81DB1F4CC}"/>
              </a:ext>
            </a:extLst>
          </p:cNvPr>
          <p:cNvCxnSpPr>
            <a:cxnSpLocks/>
          </p:cNvCxnSpPr>
          <p:nvPr/>
        </p:nvCxnSpPr>
        <p:spPr>
          <a:xfrm>
            <a:off x="2262159" y="2535002"/>
            <a:ext cx="2180598" cy="657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2664D992-A14F-2544-39F5-6A14EBD2D6FA}"/>
              </a:ext>
            </a:extLst>
          </p:cNvPr>
          <p:cNvSpPr/>
          <p:nvPr/>
        </p:nvSpPr>
        <p:spPr>
          <a:xfrm>
            <a:off x="2191297" y="249679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29D9E4E-E5A8-3949-040A-E39FE6532D1A}"/>
              </a:ext>
            </a:extLst>
          </p:cNvPr>
          <p:cNvCxnSpPr>
            <a:cxnSpLocks/>
          </p:cNvCxnSpPr>
          <p:nvPr/>
        </p:nvCxnSpPr>
        <p:spPr>
          <a:xfrm flipH="1">
            <a:off x="3401594" y="2524467"/>
            <a:ext cx="1038927" cy="104402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6BB9BD36-138B-3A1D-EFBA-692BC7F8DC87}"/>
              </a:ext>
            </a:extLst>
          </p:cNvPr>
          <p:cNvSpPr/>
          <p:nvPr/>
        </p:nvSpPr>
        <p:spPr>
          <a:xfrm>
            <a:off x="4385222" y="248557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36DDF60-8A3D-6D1C-C5F3-3423F8028068}"/>
              </a:ext>
            </a:extLst>
          </p:cNvPr>
          <p:cNvSpPr txBox="1"/>
          <p:nvPr/>
        </p:nvSpPr>
        <p:spPr>
          <a:xfrm>
            <a:off x="4116452" y="4227202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3F5E3C26-AD92-8B5D-2D76-0932C7AFAD32}"/>
              </a:ext>
            </a:extLst>
          </p:cNvPr>
          <p:cNvSpPr/>
          <p:nvPr/>
        </p:nvSpPr>
        <p:spPr>
          <a:xfrm>
            <a:off x="4029405" y="434920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EFFEE44-6828-3F41-CB84-AE6CC54752D5}"/>
              </a:ext>
            </a:extLst>
          </p:cNvPr>
          <p:cNvSpPr txBox="1"/>
          <p:nvPr/>
        </p:nvSpPr>
        <p:spPr>
          <a:xfrm>
            <a:off x="1584780" y="5802709"/>
            <a:ext cx="1328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2.14</a:t>
            </a:r>
            <a:endParaRPr lang="vi-VN" dirty="0">
              <a:solidFill>
                <a:schemeClr val="accent2"/>
              </a:solidFill>
            </a:endParaRP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BB10ECF-47FF-43A0-A828-21EDEE6ACD23}"/>
              </a:ext>
            </a:extLst>
          </p:cNvPr>
          <p:cNvCxnSpPr>
            <a:cxnSpLocks/>
            <a:endCxn id="89" idx="3"/>
          </p:cNvCxnSpPr>
          <p:nvPr/>
        </p:nvCxnSpPr>
        <p:spPr>
          <a:xfrm flipV="1">
            <a:off x="3399358" y="2571494"/>
            <a:ext cx="999813" cy="9990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AAE2947-2A9D-113B-1AFF-FA52EE8AE0B8}"/>
              </a:ext>
            </a:extLst>
          </p:cNvPr>
          <p:cNvCxnSpPr>
            <a:cxnSpLocks/>
          </p:cNvCxnSpPr>
          <p:nvPr/>
        </p:nvCxnSpPr>
        <p:spPr>
          <a:xfrm flipV="1">
            <a:off x="1188233" y="2583250"/>
            <a:ext cx="1008998" cy="9860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E33B254E-BDA6-72E4-C7C3-BBE42A716975}"/>
              </a:ext>
            </a:extLst>
          </p:cNvPr>
          <p:cNvCxnSpPr>
            <a:cxnSpLocks/>
          </p:cNvCxnSpPr>
          <p:nvPr/>
        </p:nvCxnSpPr>
        <p:spPr>
          <a:xfrm flipV="1">
            <a:off x="1216378" y="3616431"/>
            <a:ext cx="2119894" cy="363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>
            <a:extLst>
              <a:ext uri="{FF2B5EF4-FFF2-40B4-BE49-F238E27FC236}">
                <a16:creationId xmlns:a16="http://schemas.microsoft.com/office/drawing/2014/main" id="{235BD65B-5714-B47E-8F17-E1B85F784D7A}"/>
              </a:ext>
            </a:extLst>
          </p:cNvPr>
          <p:cNvSpPr/>
          <p:nvPr/>
        </p:nvSpPr>
        <p:spPr>
          <a:xfrm>
            <a:off x="1121128" y="356973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0837C4A4-574C-5F11-550D-E1E070BEBD44}"/>
              </a:ext>
            </a:extLst>
          </p:cNvPr>
          <p:cNvSpPr/>
          <p:nvPr/>
        </p:nvSpPr>
        <p:spPr>
          <a:xfrm>
            <a:off x="3320293" y="355374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3EE420C-B1A8-BDAD-6FE7-EEE183D0C12C}"/>
                  </a:ext>
                </a:extLst>
              </p:cNvPr>
              <p:cNvSpPr txBox="1"/>
              <p:nvPr/>
            </p:nvSpPr>
            <p:spPr>
              <a:xfrm>
                <a:off x="5174969" y="2720152"/>
                <a:ext cx="2561272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3EE420C-B1A8-BDAD-6FE7-EEE183D0C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969" y="2720152"/>
                <a:ext cx="2561272" cy="53694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969EE15-06F1-43B9-B556-F6AE0488FE09}"/>
                  </a:ext>
                </a:extLst>
              </p:cNvPr>
              <p:cNvSpPr txBox="1"/>
              <p:nvPr/>
            </p:nvSpPr>
            <p:spPr>
              <a:xfrm>
                <a:off x="7387017" y="2720152"/>
                <a:ext cx="2686624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969EE15-06F1-43B9-B556-F6AE0488F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017" y="2720152"/>
                <a:ext cx="2686624" cy="53694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FC22F0B-BEA1-EB02-8D4A-771B358F0E08}"/>
                  </a:ext>
                </a:extLst>
              </p:cNvPr>
              <p:cNvSpPr txBox="1"/>
              <p:nvPr/>
            </p:nvSpPr>
            <p:spPr>
              <a:xfrm>
                <a:off x="7440357" y="3240646"/>
                <a:ext cx="1086424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FC22F0B-BEA1-EB02-8D4A-771B358F0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357" y="3240646"/>
                <a:ext cx="1086424" cy="53694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751233" y="479950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0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VECTO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6" y="1400776"/>
            <a:ext cx="11712253" cy="237982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A38241-D6FE-1204-27E7-CBFDC0C78809}"/>
              </a:ext>
            </a:extLst>
          </p:cNvPr>
          <p:cNvSpPr txBox="1"/>
          <p:nvPr/>
        </p:nvSpPr>
        <p:spPr>
          <a:xfrm>
            <a:off x="312188" y="1394453"/>
            <a:ext cx="83162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HĐ1.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2.2,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căng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căng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6B90C8E-5480-FD36-F022-548CC0C5F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513" y="1437746"/>
            <a:ext cx="2243491" cy="2305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15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VECTO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6" y="1400776"/>
            <a:ext cx="11870022" cy="208522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A38241-D6FE-1204-27E7-CBFDC0C78809}"/>
              </a:ext>
            </a:extLst>
          </p:cNvPr>
          <p:cNvSpPr txBox="1"/>
          <p:nvPr/>
        </p:nvSpPr>
        <p:spPr>
          <a:xfrm>
            <a:off x="312188" y="1394453"/>
            <a:ext cx="95711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HĐ1.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2.2,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căng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căng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6B90C8E-5480-FD36-F022-548CC0C5F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101" y="1526539"/>
            <a:ext cx="2070711" cy="1886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A plane flying in the skyDescription automatically generated">
            <a:extLst>
              <a:ext uri="{FF2B5EF4-FFF2-40B4-BE49-F238E27FC236}">
                <a16:creationId xmlns:a16="http://schemas.microsoft.com/office/drawing/2014/main" id="{1B5C8D86-D3DC-684E-573B-1A4B9B29E9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747" y="4013201"/>
            <a:ext cx="6215221" cy="270377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6577714-9301-B8DC-8148-3C584FCCF6E0}"/>
              </a:ext>
            </a:extLst>
          </p:cNvPr>
          <p:cNvSpPr txBox="1"/>
          <p:nvPr/>
        </p:nvSpPr>
        <p:spPr>
          <a:xfrm>
            <a:off x="184646" y="5563108"/>
            <a:ext cx="56675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2.3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149D343-F00F-7161-D085-E8B38C89E986}"/>
              </a:ext>
            </a:extLst>
          </p:cNvPr>
          <p:cNvSpPr/>
          <p:nvPr/>
        </p:nvSpPr>
        <p:spPr>
          <a:xfrm>
            <a:off x="147031" y="3648887"/>
            <a:ext cx="5592813" cy="1813246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A3ABE7-609C-C7A2-08C7-98F126472E4E}"/>
              </a:ext>
            </a:extLst>
          </p:cNvPr>
          <p:cNvSpPr txBox="1"/>
          <p:nvPr/>
        </p:nvSpPr>
        <p:spPr>
          <a:xfrm>
            <a:off x="207336" y="3597308"/>
            <a:ext cx="5502910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B1082E-A1AE-4683-E441-055A8E00D327}"/>
              </a:ext>
            </a:extLst>
          </p:cNvPr>
          <p:cNvSpPr txBox="1"/>
          <p:nvPr/>
        </p:nvSpPr>
        <p:spPr>
          <a:xfrm>
            <a:off x="211704" y="4300716"/>
            <a:ext cx="55029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điểm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điểm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6655007" y="353462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15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9" grpId="0" animBg="1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VECTO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FAA286-16D8-D67E-204F-7EE9B2B15292}"/>
              </a:ext>
            </a:extLst>
          </p:cNvPr>
          <p:cNvSpPr txBox="1"/>
          <p:nvPr/>
        </p:nvSpPr>
        <p:spPr>
          <a:xfrm>
            <a:off x="197592" y="1472277"/>
            <a:ext cx="7493527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ý.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C602020-2420-A377-0C81-17199B4DEA61}"/>
              </a:ext>
            </a:extLst>
          </p:cNvPr>
          <p:cNvCxnSpPr>
            <a:cxnSpLocks/>
          </p:cNvCxnSpPr>
          <p:nvPr/>
        </p:nvCxnSpPr>
        <p:spPr>
          <a:xfrm flipH="1">
            <a:off x="3621732" y="4594020"/>
            <a:ext cx="3098800" cy="9448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94A32E2-5203-E83F-0256-34305C930CC3}"/>
              </a:ext>
            </a:extLst>
          </p:cNvPr>
          <p:cNvCxnSpPr>
            <a:cxnSpLocks/>
          </p:cNvCxnSpPr>
          <p:nvPr/>
        </p:nvCxnSpPr>
        <p:spPr>
          <a:xfrm flipV="1">
            <a:off x="4550463" y="4868452"/>
            <a:ext cx="1270647" cy="3848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10C7E40-5814-951E-BEC0-DCEBD484852B}"/>
                  </a:ext>
                </a:extLst>
              </p:cNvPr>
              <p:cNvSpPr txBox="1"/>
              <p:nvPr/>
            </p:nvSpPr>
            <p:spPr>
              <a:xfrm>
                <a:off x="3621732" y="5056951"/>
                <a:ext cx="3820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10C7E40-5814-951E-BEC0-DCEBD4848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732" y="5056951"/>
                <a:ext cx="382004" cy="461665"/>
              </a:xfrm>
              <a:prstGeom prst="rect">
                <a:avLst/>
              </a:prstGeom>
              <a:blipFill>
                <a:blip r:embed="rId3"/>
                <a:stretch>
                  <a:fillRect l="-31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CC991A2-5F30-9145-1D0E-987D7DB48886}"/>
                  </a:ext>
                </a:extLst>
              </p:cNvPr>
              <p:cNvSpPr txBox="1"/>
              <p:nvPr/>
            </p:nvSpPr>
            <p:spPr>
              <a:xfrm>
                <a:off x="4731602" y="4606109"/>
                <a:ext cx="78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CC991A2-5F30-9145-1D0E-987D7DB48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602" y="4606109"/>
                <a:ext cx="785089" cy="461665"/>
              </a:xfrm>
              <a:prstGeom prst="rect">
                <a:avLst/>
              </a:prstGeom>
              <a:blipFill>
                <a:blip r:embed="rId4"/>
                <a:stretch>
                  <a:fillRect t="-17333" r="-232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6ABCBF1-1B8D-CFB9-D6CF-F3A2AF09E226}"/>
                  </a:ext>
                </a:extLst>
              </p:cNvPr>
              <p:cNvSpPr txBox="1"/>
              <p:nvPr/>
            </p:nvSpPr>
            <p:spPr>
              <a:xfrm>
                <a:off x="216783" y="2507438"/>
                <a:ext cx="8183815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6ABCBF1-1B8D-CFB9-D6CF-F3A2AF09E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83" y="2507438"/>
                <a:ext cx="8183815" cy="498150"/>
              </a:xfrm>
              <a:prstGeom prst="rect">
                <a:avLst/>
              </a:prstGeom>
              <a:blipFill>
                <a:blip r:embed="rId5"/>
                <a:stretch>
                  <a:fillRect l="-1192" t="-2439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3DA3415-067C-1921-E939-A700913694AF}"/>
                  </a:ext>
                </a:extLst>
              </p:cNvPr>
              <p:cNvSpPr txBox="1"/>
              <p:nvPr/>
            </p:nvSpPr>
            <p:spPr>
              <a:xfrm>
                <a:off x="197593" y="3046969"/>
                <a:ext cx="9782150" cy="899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Khi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rõ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3DA3415-067C-1921-E939-A70091369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3" y="3046969"/>
                <a:ext cx="9782150" cy="899221"/>
              </a:xfrm>
              <a:prstGeom prst="rect">
                <a:avLst/>
              </a:prstGeom>
              <a:blipFill>
                <a:blip r:embed="rId6"/>
                <a:stretch>
                  <a:fillRect l="-935" t="-5442" b="-149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6D11726-5788-796D-BFB3-1258CB26371B}"/>
                  </a:ext>
                </a:extLst>
              </p:cNvPr>
              <p:cNvSpPr txBox="1"/>
              <p:nvPr/>
            </p:nvSpPr>
            <p:spPr>
              <a:xfrm>
                <a:off x="216783" y="3922076"/>
                <a:ext cx="11758434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6D11726-5788-796D-BFB3-1258CB263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83" y="3922076"/>
                <a:ext cx="11758434" cy="498150"/>
              </a:xfrm>
              <a:prstGeom prst="rect">
                <a:avLst/>
              </a:prstGeom>
              <a:blipFill>
                <a:blip r:embed="rId7"/>
                <a:stretch>
                  <a:fillRect l="-830" t="-2439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98606814-C6CE-31D0-3642-7B5DC2A68516}"/>
              </a:ext>
            </a:extLst>
          </p:cNvPr>
          <p:cNvSpPr txBox="1"/>
          <p:nvPr/>
        </p:nvSpPr>
        <p:spPr>
          <a:xfrm>
            <a:off x="198417" y="5779167"/>
            <a:ext cx="11758434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đi qua điểm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điểm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(H.2.4).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35488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6" grpId="0"/>
      <p:bldP spid="38" grpId="0"/>
      <p:bldP spid="42" grpId="0"/>
      <p:bldP spid="48" grpId="0"/>
      <p:bldP spid="51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VECTO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6" y="1400776"/>
            <a:ext cx="8310263" cy="232254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5805D28-77F7-5FC3-A209-B88D451D2900}"/>
                  </a:ext>
                </a:extLst>
              </p:cNvPr>
              <p:cNvSpPr txBox="1"/>
              <p:nvPr/>
            </p:nvSpPr>
            <p:spPr>
              <a:xfrm>
                <a:off x="304991" y="1414997"/>
                <a:ext cx="8106328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 (H.2.5)</a:t>
                </a: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Có bao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a,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nào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a.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5805D28-77F7-5FC3-A209-B88D451D2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91" y="1414997"/>
                <a:ext cx="8106328" cy="2308324"/>
              </a:xfrm>
              <a:prstGeom prst="rect">
                <a:avLst/>
              </a:prstGeom>
              <a:blipFill>
                <a:blip r:embed="rId3"/>
                <a:stretch>
                  <a:fillRect l="-1128" t="-2111" r="-1203" b="-50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0B7F86D-6276-3408-D70D-0E597E340617}"/>
              </a:ext>
            </a:extLst>
          </p:cNvPr>
          <p:cNvCxnSpPr>
            <a:cxnSpLocks/>
          </p:cNvCxnSpPr>
          <p:nvPr/>
        </p:nvCxnSpPr>
        <p:spPr>
          <a:xfrm flipV="1">
            <a:off x="9090373" y="3216634"/>
            <a:ext cx="2585292" cy="636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8AF6283-F2F9-413F-92BF-99A9CF04A38B}"/>
              </a:ext>
            </a:extLst>
          </p:cNvPr>
          <p:cNvCxnSpPr>
            <a:cxnSpLocks/>
          </p:cNvCxnSpPr>
          <p:nvPr/>
        </p:nvCxnSpPr>
        <p:spPr>
          <a:xfrm>
            <a:off x="9132002" y="3229359"/>
            <a:ext cx="686135" cy="12300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817FE4-7ACB-EC87-8C2A-2F9DABCB865A}"/>
              </a:ext>
            </a:extLst>
          </p:cNvPr>
          <p:cNvCxnSpPr>
            <a:cxnSpLocks/>
          </p:cNvCxnSpPr>
          <p:nvPr/>
        </p:nvCxnSpPr>
        <p:spPr>
          <a:xfrm flipH="1">
            <a:off x="9800864" y="3222996"/>
            <a:ext cx="1835082" cy="12364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5EA9CD3-09C1-3FDA-D6FB-B99DE04DDECB}"/>
              </a:ext>
            </a:extLst>
          </p:cNvPr>
          <p:cNvCxnSpPr>
            <a:cxnSpLocks/>
          </p:cNvCxnSpPr>
          <p:nvPr/>
        </p:nvCxnSpPr>
        <p:spPr>
          <a:xfrm flipH="1">
            <a:off x="9812599" y="1408850"/>
            <a:ext cx="81195" cy="302534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AFEB626-E380-A6E4-7324-D5E420FDFC87}"/>
              </a:ext>
            </a:extLst>
          </p:cNvPr>
          <p:cNvCxnSpPr>
            <a:cxnSpLocks/>
          </p:cNvCxnSpPr>
          <p:nvPr/>
        </p:nvCxnSpPr>
        <p:spPr>
          <a:xfrm>
            <a:off x="9901929" y="1414997"/>
            <a:ext cx="1750127" cy="181436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79CAF11-7E36-2607-1831-6E19FCA104E4}"/>
              </a:ext>
            </a:extLst>
          </p:cNvPr>
          <p:cNvSpPr txBox="1"/>
          <p:nvPr/>
        </p:nvSpPr>
        <p:spPr>
          <a:xfrm>
            <a:off x="11632656" y="299852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24A6C2-764F-5350-6E6E-3B5B0FD6F2EC}"/>
              </a:ext>
            </a:extLst>
          </p:cNvPr>
          <p:cNvSpPr txBox="1"/>
          <p:nvPr/>
        </p:nvSpPr>
        <p:spPr>
          <a:xfrm>
            <a:off x="9680240" y="438023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1E5F9C-9841-63A8-1262-6115BC101EA4}"/>
              </a:ext>
            </a:extLst>
          </p:cNvPr>
          <p:cNvSpPr txBox="1"/>
          <p:nvPr/>
        </p:nvSpPr>
        <p:spPr>
          <a:xfrm>
            <a:off x="8767527" y="298898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EBF86E-FBC2-6DFA-FDA5-FEED47DF4334}"/>
              </a:ext>
            </a:extLst>
          </p:cNvPr>
          <p:cNvSpPr txBox="1"/>
          <p:nvPr/>
        </p:nvSpPr>
        <p:spPr>
          <a:xfrm>
            <a:off x="9948256" y="101625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FE0086C-FAB9-6B2E-78B2-6A5826176E8C}"/>
              </a:ext>
            </a:extLst>
          </p:cNvPr>
          <p:cNvCxnSpPr>
            <a:cxnSpLocks/>
          </p:cNvCxnSpPr>
          <p:nvPr/>
        </p:nvCxnSpPr>
        <p:spPr>
          <a:xfrm flipH="1">
            <a:off x="9122727" y="1408850"/>
            <a:ext cx="771067" cy="18125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A195F82-2C5C-419A-A575-83EC09560D11}"/>
              </a:ext>
            </a:extLst>
          </p:cNvPr>
          <p:cNvCxnSpPr>
            <a:cxnSpLocks/>
          </p:cNvCxnSpPr>
          <p:nvPr/>
        </p:nvCxnSpPr>
        <p:spPr>
          <a:xfrm flipH="1">
            <a:off x="9122727" y="1414997"/>
            <a:ext cx="771067" cy="18000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B502170-F6F4-D569-CE42-67AE75F2B51B}"/>
              </a:ext>
            </a:extLst>
          </p:cNvPr>
          <p:cNvCxnSpPr>
            <a:cxnSpLocks/>
          </p:cNvCxnSpPr>
          <p:nvPr/>
        </p:nvCxnSpPr>
        <p:spPr>
          <a:xfrm>
            <a:off x="9875165" y="1386651"/>
            <a:ext cx="1766310" cy="182998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F96CF29-ED86-4D95-7198-DB1AC9A79B17}"/>
              </a:ext>
            </a:extLst>
          </p:cNvPr>
          <p:cNvCxnSpPr>
            <a:cxnSpLocks/>
          </p:cNvCxnSpPr>
          <p:nvPr/>
        </p:nvCxnSpPr>
        <p:spPr>
          <a:xfrm flipH="1">
            <a:off x="9816593" y="1383606"/>
            <a:ext cx="83712" cy="3030630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EAEDC28B-8016-1C88-C666-2E2375F0D744}"/>
              </a:ext>
            </a:extLst>
          </p:cNvPr>
          <p:cNvSpPr/>
          <p:nvPr/>
        </p:nvSpPr>
        <p:spPr>
          <a:xfrm>
            <a:off x="9765604" y="440179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53FE28A-EDFB-AF73-D72D-DEFB10F76CC7}"/>
              </a:ext>
            </a:extLst>
          </p:cNvPr>
          <p:cNvSpPr/>
          <p:nvPr/>
        </p:nvSpPr>
        <p:spPr>
          <a:xfrm>
            <a:off x="9075797" y="316029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455529A-D61D-1A89-8C34-E11E6C4CADA4}"/>
              </a:ext>
            </a:extLst>
          </p:cNvPr>
          <p:cNvSpPr/>
          <p:nvPr/>
        </p:nvSpPr>
        <p:spPr>
          <a:xfrm>
            <a:off x="9850694" y="133888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A763E45-FE8E-FCED-6739-FC6395C898B1}"/>
              </a:ext>
            </a:extLst>
          </p:cNvPr>
          <p:cNvSpPr/>
          <p:nvPr/>
        </p:nvSpPr>
        <p:spPr>
          <a:xfrm>
            <a:off x="11575755" y="316630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3C535A8-D491-2421-D26C-8880D3C5B38E}"/>
              </a:ext>
            </a:extLst>
          </p:cNvPr>
          <p:cNvSpPr txBox="1"/>
          <p:nvPr/>
        </p:nvSpPr>
        <p:spPr>
          <a:xfrm>
            <a:off x="197593" y="3723321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E103D7E-F5CF-134F-BC77-982AA1067012}"/>
              </a:ext>
            </a:extLst>
          </p:cNvPr>
          <p:cNvSpPr txBox="1"/>
          <p:nvPr/>
        </p:nvSpPr>
        <p:spPr>
          <a:xfrm>
            <a:off x="131125" y="4090494"/>
            <a:ext cx="24878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a)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E9BE0E8-84C1-9A79-7A76-66F0C98C5A54}"/>
                  </a:ext>
                </a:extLst>
              </p:cNvPr>
              <p:cNvSpPr txBox="1"/>
              <p:nvPr/>
            </p:nvSpPr>
            <p:spPr>
              <a:xfrm>
                <a:off x="131124" y="4558433"/>
                <a:ext cx="8456213" cy="9065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E9BE0E8-84C1-9A79-7A76-66F0C98C5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24" y="4558433"/>
                <a:ext cx="8456213" cy="906595"/>
              </a:xfrm>
              <a:prstGeom prst="rect">
                <a:avLst/>
              </a:prstGeom>
              <a:blipFill>
                <a:blip r:embed="rId4"/>
                <a:stretch>
                  <a:fillRect l="-1154" t="-1351" b="-155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CFB6981-AC04-8743-3F9F-77AFE8210CFF}"/>
                  </a:ext>
                </a:extLst>
              </p:cNvPr>
              <p:cNvSpPr txBox="1"/>
              <p:nvPr/>
            </p:nvSpPr>
            <p:spPr>
              <a:xfrm>
                <a:off x="100797" y="5434463"/>
                <a:ext cx="609437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CFB6981-AC04-8743-3F9F-77AFE8210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97" y="5434463"/>
                <a:ext cx="6094378" cy="460895"/>
              </a:xfrm>
              <a:prstGeom prst="rect">
                <a:avLst/>
              </a:prstGeom>
              <a:blipFill>
                <a:blip r:embed="rId5"/>
                <a:stretch>
                  <a:fillRect l="-1602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F98B9ED-BC19-A780-CBDE-CE070CC70C3E}"/>
                  </a:ext>
                </a:extLst>
              </p:cNvPr>
              <p:cNvSpPr txBox="1"/>
              <p:nvPr/>
            </p:nvSpPr>
            <p:spPr>
              <a:xfrm>
                <a:off x="2255379" y="4041608"/>
                <a:ext cx="802948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F98B9ED-BC19-A780-CBDE-CE070CC70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379" y="4041608"/>
                <a:ext cx="802948" cy="5088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FBB8790-CD56-CAC5-8E7C-DD6E2A85FE0C}"/>
                  </a:ext>
                </a:extLst>
              </p:cNvPr>
              <p:cNvSpPr txBox="1"/>
              <p:nvPr/>
            </p:nvSpPr>
            <p:spPr>
              <a:xfrm>
                <a:off x="2763621" y="4040228"/>
                <a:ext cx="737053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FBB8790-CD56-CAC5-8E7C-DD6E2A85F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621" y="4040228"/>
                <a:ext cx="737053" cy="5088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6F349BB-0AEF-03D5-AA75-E56D876B151C}"/>
                  </a:ext>
                </a:extLst>
              </p:cNvPr>
              <p:cNvSpPr txBox="1"/>
              <p:nvPr/>
            </p:nvSpPr>
            <p:spPr>
              <a:xfrm>
                <a:off x="3372017" y="4038848"/>
                <a:ext cx="1048070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6F349BB-0AEF-03D5-AA75-E56D876B1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017" y="4038848"/>
                <a:ext cx="1048070" cy="508857"/>
              </a:xfrm>
              <a:prstGeom prst="rect">
                <a:avLst/>
              </a:prstGeom>
              <a:blipFill>
                <a:blip r:embed="rId8"/>
                <a:stretch>
                  <a:fillRect l="-8721" r="-8721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6A75E88-9440-5507-140A-B719C09232A9}"/>
                  </a:ext>
                </a:extLst>
              </p:cNvPr>
              <p:cNvSpPr txBox="1"/>
              <p:nvPr/>
            </p:nvSpPr>
            <p:spPr>
              <a:xfrm>
                <a:off x="174946" y="5874511"/>
                <a:ext cx="1388354" cy="640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6A75E88-9440-5507-140A-B719C0923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6" y="5874511"/>
                <a:ext cx="1388354" cy="6406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007E172-C5C3-345D-3855-834EA9D09AF6}"/>
                  </a:ext>
                </a:extLst>
              </p:cNvPr>
              <p:cNvSpPr txBox="1"/>
              <p:nvPr/>
            </p:nvSpPr>
            <p:spPr>
              <a:xfrm>
                <a:off x="1375074" y="5874511"/>
                <a:ext cx="1057614" cy="640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007E172-C5C3-345D-3855-834EA9D09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074" y="5874511"/>
                <a:ext cx="1057614" cy="6406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35D0F5F-2118-C90C-D355-25DE638AEBF1}"/>
                  </a:ext>
                </a:extLst>
              </p:cNvPr>
              <p:cNvSpPr txBox="1"/>
              <p:nvPr/>
            </p:nvSpPr>
            <p:spPr>
              <a:xfrm>
                <a:off x="2255379" y="5886211"/>
                <a:ext cx="1261895" cy="640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35D0F5F-2118-C90C-D355-25DE638AE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379" y="5886211"/>
                <a:ext cx="1261895" cy="6406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61656F1-C1E1-8B4E-E6B5-B4B406A8FC95}"/>
                  </a:ext>
                </a:extLst>
              </p:cNvPr>
              <p:cNvSpPr txBox="1"/>
              <p:nvPr/>
            </p:nvSpPr>
            <p:spPr>
              <a:xfrm>
                <a:off x="3285339" y="5916048"/>
                <a:ext cx="79496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61656F1-C1E1-8B4E-E6B5-B4B406A8F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339" y="5916048"/>
                <a:ext cx="794967" cy="5900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486BB291-22C5-00FD-CDCD-58FC2CBB98F2}"/>
              </a:ext>
            </a:extLst>
          </p:cNvPr>
          <p:cNvSpPr txBox="1"/>
          <p:nvPr/>
        </p:nvSpPr>
        <p:spPr>
          <a:xfrm>
            <a:off x="9685829" y="4891417"/>
            <a:ext cx="904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H.2.5</a:t>
            </a:r>
            <a:endParaRPr lang="vi-VN" dirty="0">
              <a:solidFill>
                <a:schemeClr val="accent2"/>
              </a:solidFill>
            </a:endParaRP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0190654" y="254524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9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0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VECTO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6" y="1429960"/>
            <a:ext cx="8229752" cy="160467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0B7F86D-6276-3408-D70D-0E597E340617}"/>
              </a:ext>
            </a:extLst>
          </p:cNvPr>
          <p:cNvCxnSpPr>
            <a:cxnSpLocks/>
          </p:cNvCxnSpPr>
          <p:nvPr/>
        </p:nvCxnSpPr>
        <p:spPr>
          <a:xfrm>
            <a:off x="2127060" y="5241619"/>
            <a:ext cx="2251195" cy="1880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8AF6283-F2F9-413F-92BF-99A9CF04A38B}"/>
              </a:ext>
            </a:extLst>
          </p:cNvPr>
          <p:cNvCxnSpPr>
            <a:cxnSpLocks/>
          </p:cNvCxnSpPr>
          <p:nvPr/>
        </p:nvCxnSpPr>
        <p:spPr>
          <a:xfrm flipH="1">
            <a:off x="1032542" y="5245453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817FE4-7ACB-EC87-8C2A-2F9DABCB865A}"/>
              </a:ext>
            </a:extLst>
          </p:cNvPr>
          <p:cNvCxnSpPr>
            <a:cxnSpLocks/>
          </p:cNvCxnSpPr>
          <p:nvPr/>
        </p:nvCxnSpPr>
        <p:spPr>
          <a:xfrm flipH="1">
            <a:off x="3214645" y="5266784"/>
            <a:ext cx="1123891" cy="11022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5EA9CD3-09C1-3FDA-D6FB-B99DE04DDECB}"/>
              </a:ext>
            </a:extLst>
          </p:cNvPr>
          <p:cNvCxnSpPr>
            <a:cxnSpLocks/>
          </p:cNvCxnSpPr>
          <p:nvPr/>
        </p:nvCxnSpPr>
        <p:spPr>
          <a:xfrm flipH="1">
            <a:off x="3205349" y="4453275"/>
            <a:ext cx="23872" cy="19158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AFEB626-E380-A6E4-7324-D5E420FDFC87}"/>
              </a:ext>
            </a:extLst>
          </p:cNvPr>
          <p:cNvCxnSpPr>
            <a:cxnSpLocks/>
          </p:cNvCxnSpPr>
          <p:nvPr/>
        </p:nvCxnSpPr>
        <p:spPr>
          <a:xfrm>
            <a:off x="4325970" y="3401346"/>
            <a:ext cx="28676" cy="1871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79CAF11-7E36-2607-1831-6E19FCA104E4}"/>
              </a:ext>
            </a:extLst>
          </p:cNvPr>
          <p:cNvSpPr txBox="1"/>
          <p:nvPr/>
        </p:nvSpPr>
        <p:spPr>
          <a:xfrm>
            <a:off x="3226262" y="433745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24A6C2-764F-5350-6E6E-3B5B0FD6F2EC}"/>
              </a:ext>
            </a:extLst>
          </p:cNvPr>
          <p:cNvSpPr txBox="1"/>
          <p:nvPr/>
        </p:nvSpPr>
        <p:spPr>
          <a:xfrm>
            <a:off x="4340308" y="30975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1E5F9C-9841-63A8-1262-6115BC101EA4}"/>
              </a:ext>
            </a:extLst>
          </p:cNvPr>
          <p:cNvSpPr txBox="1"/>
          <p:nvPr/>
        </p:nvSpPr>
        <p:spPr>
          <a:xfrm>
            <a:off x="1782239" y="302570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EBF86E-FBC2-6DFA-FDA5-FEED47DF4334}"/>
              </a:ext>
            </a:extLst>
          </p:cNvPr>
          <p:cNvSpPr txBox="1"/>
          <p:nvPr/>
        </p:nvSpPr>
        <p:spPr>
          <a:xfrm>
            <a:off x="647314" y="417886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FE0086C-FAB9-6B2E-78B2-6A5826176E8C}"/>
              </a:ext>
            </a:extLst>
          </p:cNvPr>
          <p:cNvCxnSpPr>
            <a:cxnSpLocks/>
          </p:cNvCxnSpPr>
          <p:nvPr/>
        </p:nvCxnSpPr>
        <p:spPr>
          <a:xfrm>
            <a:off x="2144830" y="3374481"/>
            <a:ext cx="0" cy="1894582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B502170-F6F4-D569-CE42-67AE75F2B51B}"/>
              </a:ext>
            </a:extLst>
          </p:cNvPr>
          <p:cNvCxnSpPr>
            <a:cxnSpLocks/>
          </p:cNvCxnSpPr>
          <p:nvPr/>
        </p:nvCxnSpPr>
        <p:spPr>
          <a:xfrm>
            <a:off x="1017966" y="4485456"/>
            <a:ext cx="2168131" cy="187568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AA763E45-FE8E-FCED-6739-FC6395C898B1}"/>
              </a:ext>
            </a:extLst>
          </p:cNvPr>
          <p:cNvSpPr/>
          <p:nvPr/>
        </p:nvSpPr>
        <p:spPr>
          <a:xfrm>
            <a:off x="4308825" y="519789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3C535A8-D491-2421-D26C-8880D3C5B38E}"/>
              </a:ext>
            </a:extLst>
          </p:cNvPr>
          <p:cNvSpPr txBox="1"/>
          <p:nvPr/>
        </p:nvSpPr>
        <p:spPr>
          <a:xfrm>
            <a:off x="38330" y="2947204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7893D29-37C8-9321-28EB-CAD644F0573A}"/>
                  </a:ext>
                </a:extLst>
              </p:cNvPr>
              <p:cNvSpPr txBox="1"/>
              <p:nvPr/>
            </p:nvSpPr>
            <p:spPr>
              <a:xfrm>
                <a:off x="312188" y="1408850"/>
                <a:ext cx="7878501" cy="16449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.2.6)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nào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nào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7893D29-37C8-9321-28EB-CAD644F05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8" y="1408850"/>
                <a:ext cx="7878501" cy="1644937"/>
              </a:xfrm>
              <a:prstGeom prst="rect">
                <a:avLst/>
              </a:prstGeom>
              <a:blipFill>
                <a:blip r:embed="rId3"/>
                <a:stretch>
                  <a:fillRect l="-1160" t="-2963" b="-77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4DF26C7-3158-4E8C-599C-7697A5025427}"/>
              </a:ext>
            </a:extLst>
          </p:cNvPr>
          <p:cNvCxnSpPr>
            <a:cxnSpLocks/>
          </p:cNvCxnSpPr>
          <p:nvPr/>
        </p:nvCxnSpPr>
        <p:spPr>
          <a:xfrm flipH="1" flipV="1">
            <a:off x="1032542" y="6361145"/>
            <a:ext cx="2182103" cy="79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1480BE7-6743-F10D-F973-9170A2E44529}"/>
              </a:ext>
            </a:extLst>
          </p:cNvPr>
          <p:cNvCxnSpPr>
            <a:cxnSpLocks/>
          </p:cNvCxnSpPr>
          <p:nvPr/>
        </p:nvCxnSpPr>
        <p:spPr>
          <a:xfrm flipH="1">
            <a:off x="2144830" y="3401346"/>
            <a:ext cx="22001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63FCF4A-F334-B040-EB50-9B90DD67B531}"/>
              </a:ext>
            </a:extLst>
          </p:cNvPr>
          <p:cNvCxnSpPr>
            <a:cxnSpLocks/>
          </p:cNvCxnSpPr>
          <p:nvPr/>
        </p:nvCxnSpPr>
        <p:spPr>
          <a:xfrm>
            <a:off x="1029681" y="4472599"/>
            <a:ext cx="0" cy="18945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68B61DE-33D5-28F0-316A-CE320DA08285}"/>
              </a:ext>
            </a:extLst>
          </p:cNvPr>
          <p:cNvCxnSpPr>
            <a:cxnSpLocks/>
          </p:cNvCxnSpPr>
          <p:nvPr/>
        </p:nvCxnSpPr>
        <p:spPr>
          <a:xfrm flipH="1">
            <a:off x="1044497" y="4472731"/>
            <a:ext cx="2166556" cy="12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893C45C-17EB-B8CE-EB36-90948D78D52A}"/>
              </a:ext>
            </a:extLst>
          </p:cNvPr>
          <p:cNvCxnSpPr>
            <a:cxnSpLocks/>
          </p:cNvCxnSpPr>
          <p:nvPr/>
        </p:nvCxnSpPr>
        <p:spPr>
          <a:xfrm flipH="1">
            <a:off x="1010689" y="3401347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2883D7B-4BC6-A281-028E-1836F875D7F5}"/>
              </a:ext>
            </a:extLst>
          </p:cNvPr>
          <p:cNvCxnSpPr>
            <a:cxnSpLocks/>
          </p:cNvCxnSpPr>
          <p:nvPr/>
        </p:nvCxnSpPr>
        <p:spPr>
          <a:xfrm flipH="1">
            <a:off x="3213464" y="3385863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A195F82-2C5C-419A-A575-83EC09560D11}"/>
              </a:ext>
            </a:extLst>
          </p:cNvPr>
          <p:cNvCxnSpPr>
            <a:cxnSpLocks/>
          </p:cNvCxnSpPr>
          <p:nvPr/>
        </p:nvCxnSpPr>
        <p:spPr>
          <a:xfrm flipV="1">
            <a:off x="1007829" y="3427551"/>
            <a:ext cx="3258334" cy="10510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F96CF29-ED86-4D95-7198-DB1AC9A79B17}"/>
              </a:ext>
            </a:extLst>
          </p:cNvPr>
          <p:cNvCxnSpPr>
            <a:cxnSpLocks/>
          </p:cNvCxnSpPr>
          <p:nvPr/>
        </p:nvCxnSpPr>
        <p:spPr>
          <a:xfrm flipV="1">
            <a:off x="1024359" y="4471572"/>
            <a:ext cx="2156781" cy="10252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E455529A-D61D-1A89-8C34-E11E6C4CADA4}"/>
              </a:ext>
            </a:extLst>
          </p:cNvPr>
          <p:cNvSpPr/>
          <p:nvPr/>
        </p:nvSpPr>
        <p:spPr>
          <a:xfrm>
            <a:off x="2089563" y="335177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853FE28A-EDFB-AF73-D72D-DEFB10F76CC7}"/>
              </a:ext>
            </a:extLst>
          </p:cNvPr>
          <p:cNvSpPr/>
          <p:nvPr/>
        </p:nvSpPr>
        <p:spPr>
          <a:xfrm>
            <a:off x="986547" y="443570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AEDC28B-8016-1C88-C666-2E2375F0D744}"/>
              </a:ext>
            </a:extLst>
          </p:cNvPr>
          <p:cNvSpPr/>
          <p:nvPr/>
        </p:nvSpPr>
        <p:spPr>
          <a:xfrm>
            <a:off x="980451" y="630093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EAD82B5F-FF0B-EC1B-9608-02809C0B62F5}"/>
              </a:ext>
            </a:extLst>
          </p:cNvPr>
          <p:cNvSpPr/>
          <p:nvPr/>
        </p:nvSpPr>
        <p:spPr>
          <a:xfrm>
            <a:off x="4265925" y="335078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00DDA25-EE63-B248-6D59-511FEC5F5563}"/>
              </a:ext>
            </a:extLst>
          </p:cNvPr>
          <p:cNvSpPr/>
          <p:nvPr/>
        </p:nvSpPr>
        <p:spPr>
          <a:xfrm>
            <a:off x="3163466" y="631081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F1016AF2-E41D-EF30-57D1-849A0872A324}"/>
              </a:ext>
            </a:extLst>
          </p:cNvPr>
          <p:cNvSpPr/>
          <p:nvPr/>
        </p:nvSpPr>
        <p:spPr>
          <a:xfrm>
            <a:off x="3181140" y="441514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880C8076-2936-F2DB-943A-193680437759}"/>
              </a:ext>
            </a:extLst>
          </p:cNvPr>
          <p:cNvSpPr/>
          <p:nvPr/>
        </p:nvSpPr>
        <p:spPr>
          <a:xfrm>
            <a:off x="2094739" y="519128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828856C-1E60-C53B-1EEC-8BE502A4D95F}"/>
              </a:ext>
            </a:extLst>
          </p:cNvPr>
          <p:cNvSpPr txBox="1"/>
          <p:nvPr/>
        </p:nvSpPr>
        <p:spPr>
          <a:xfrm>
            <a:off x="3264209" y="6211389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806D7AD-D92D-EE61-CF72-F6CFDB31BAC6}"/>
              </a:ext>
            </a:extLst>
          </p:cNvPr>
          <p:cNvSpPr txBox="1"/>
          <p:nvPr/>
        </p:nvSpPr>
        <p:spPr>
          <a:xfrm>
            <a:off x="4378255" y="5010785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97491B3-0F5E-999E-1B28-B0387908FACA}"/>
              </a:ext>
            </a:extLst>
          </p:cNvPr>
          <p:cNvSpPr txBox="1"/>
          <p:nvPr/>
        </p:nvSpPr>
        <p:spPr>
          <a:xfrm>
            <a:off x="2155905" y="4772477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51DF96F-2B14-D57C-0278-A7209F4866DC}"/>
              </a:ext>
            </a:extLst>
          </p:cNvPr>
          <p:cNvSpPr txBox="1"/>
          <p:nvPr/>
        </p:nvSpPr>
        <p:spPr>
          <a:xfrm>
            <a:off x="562374" y="6027599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C6FAE3F-8BB5-3BE1-5D9F-F6371CBC135C}"/>
                  </a:ext>
                </a:extLst>
              </p:cNvPr>
              <p:cNvSpPr txBox="1"/>
              <p:nvPr/>
            </p:nvSpPr>
            <p:spPr>
              <a:xfrm>
                <a:off x="5005351" y="3189607"/>
                <a:ext cx="6123560" cy="878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nào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C6FAE3F-8BB5-3BE1-5D9F-F6371CBC1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351" y="3189607"/>
                <a:ext cx="6123560" cy="878189"/>
              </a:xfrm>
              <a:prstGeom prst="rect">
                <a:avLst/>
              </a:prstGeom>
              <a:blipFill>
                <a:blip r:embed="rId4"/>
                <a:stretch>
                  <a:fillRect l="-1493" t="-5556" b="-152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48F3FE0C-4770-1D17-AF74-807078D8DFFE}"/>
                  </a:ext>
                </a:extLst>
              </p:cNvPr>
              <p:cNvSpPr txBox="1"/>
              <p:nvPr/>
            </p:nvSpPr>
            <p:spPr>
              <a:xfrm>
                <a:off x="5053399" y="4284974"/>
                <a:ext cx="673337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 Do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48F3FE0C-4770-1D17-AF74-807078D8D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399" y="4284974"/>
                <a:ext cx="6733374" cy="461665"/>
              </a:xfrm>
              <a:prstGeom prst="rect">
                <a:avLst/>
              </a:prstGeom>
              <a:blipFill>
                <a:blip r:embed="rId5"/>
                <a:stretch>
                  <a:fillRect l="-1448" t="-10526" r="-117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7727F73-E782-3CAD-AF92-A766601B6C55}"/>
                  </a:ext>
                </a:extLst>
              </p:cNvPr>
              <p:cNvSpPr txBox="1"/>
              <p:nvPr/>
            </p:nvSpPr>
            <p:spPr>
              <a:xfrm>
                <a:off x="4873548" y="4841784"/>
                <a:ext cx="22299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7727F73-E782-3CAD-AF92-A766601B6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48" y="4841784"/>
                <a:ext cx="222992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2005CC4-89C3-50E2-CFC4-1B99EC1CDFF8}"/>
                  </a:ext>
                </a:extLst>
              </p:cNvPr>
              <p:cNvSpPr txBox="1"/>
              <p:nvPr/>
            </p:nvSpPr>
            <p:spPr>
              <a:xfrm>
                <a:off x="4963198" y="5442218"/>
                <a:ext cx="2362276" cy="642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e>
                          </m:acc>
                        </m:e>
                      </m:d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2005CC4-89C3-50E2-CFC4-1B99EC1CD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198" y="5442218"/>
                <a:ext cx="2362276" cy="6423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175913-F2DA-FA62-191B-17EBC0301202}"/>
                  </a:ext>
                </a:extLst>
              </p:cNvPr>
              <p:cNvSpPr txBox="1"/>
              <p:nvPr/>
            </p:nvSpPr>
            <p:spPr>
              <a:xfrm>
                <a:off x="1750210" y="6425384"/>
                <a:ext cx="88442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sz="18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.2.6</m:t>
                      </m:r>
                    </m:oMath>
                  </m:oMathPara>
                </a14:m>
                <a:endParaRPr lang="vi-V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175913-F2DA-FA62-191B-17EBC0301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210" y="6425384"/>
                <a:ext cx="88442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3883493" y="445985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2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  <p:bldP spid="104" grpId="0"/>
      <p:bldP spid="1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VECTO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7" y="1400776"/>
            <a:ext cx="7726911" cy="289448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47AA0A-84E0-DC95-92E2-8A858FC40775}"/>
                  </a:ext>
                </a:extLst>
              </p:cNvPr>
              <p:cNvSpPr txBox="1"/>
              <p:nvPr/>
            </p:nvSpPr>
            <p:spPr>
              <a:xfrm>
                <a:off x="312189" y="1391774"/>
                <a:ext cx="7726911" cy="2903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HĐ2.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endParaRPr lang="en-US" sz="24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.2.7)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So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47AA0A-84E0-DC95-92E2-8A858FC40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9" y="1391774"/>
                <a:ext cx="7726911" cy="2903487"/>
              </a:xfrm>
              <a:prstGeom prst="rect">
                <a:avLst/>
              </a:prstGeom>
              <a:blipFill>
                <a:blip r:embed="rId3"/>
                <a:stretch>
                  <a:fillRect l="-1183" t="-1677" b="-37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0618FB4-80D7-F5D9-CDF1-AE5D722FBCFB}"/>
              </a:ext>
            </a:extLst>
          </p:cNvPr>
          <p:cNvCxnSpPr>
            <a:cxnSpLocks/>
          </p:cNvCxnSpPr>
          <p:nvPr/>
        </p:nvCxnSpPr>
        <p:spPr>
          <a:xfrm>
            <a:off x="9480217" y="3298313"/>
            <a:ext cx="2251195" cy="1880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3F2C521-9FF5-E02D-E0E0-2DB629905BAB}"/>
              </a:ext>
            </a:extLst>
          </p:cNvPr>
          <p:cNvCxnSpPr>
            <a:cxnSpLocks/>
          </p:cNvCxnSpPr>
          <p:nvPr/>
        </p:nvCxnSpPr>
        <p:spPr>
          <a:xfrm flipH="1">
            <a:off x="8385699" y="3302147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988B710-6294-7169-10A6-6FEDADAA66C5}"/>
              </a:ext>
            </a:extLst>
          </p:cNvPr>
          <p:cNvCxnSpPr>
            <a:cxnSpLocks/>
          </p:cNvCxnSpPr>
          <p:nvPr/>
        </p:nvCxnSpPr>
        <p:spPr>
          <a:xfrm flipH="1">
            <a:off x="10567802" y="3323478"/>
            <a:ext cx="1123891" cy="11022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5D45A1C-ED62-9C94-3786-EFBCFDA55A8F}"/>
              </a:ext>
            </a:extLst>
          </p:cNvPr>
          <p:cNvCxnSpPr>
            <a:cxnSpLocks/>
          </p:cNvCxnSpPr>
          <p:nvPr/>
        </p:nvCxnSpPr>
        <p:spPr>
          <a:xfrm flipH="1">
            <a:off x="10558506" y="2509969"/>
            <a:ext cx="23872" cy="19158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CC02099-43C4-B814-2838-4C28C032E1B9}"/>
              </a:ext>
            </a:extLst>
          </p:cNvPr>
          <p:cNvCxnSpPr>
            <a:cxnSpLocks/>
          </p:cNvCxnSpPr>
          <p:nvPr/>
        </p:nvCxnSpPr>
        <p:spPr>
          <a:xfrm>
            <a:off x="11679127" y="1458040"/>
            <a:ext cx="28676" cy="1871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1D4480DD-7639-7C26-F757-84C9FC877C08}"/>
              </a:ext>
            </a:extLst>
          </p:cNvPr>
          <p:cNvSpPr txBox="1"/>
          <p:nvPr/>
        </p:nvSpPr>
        <p:spPr>
          <a:xfrm>
            <a:off x="10579419" y="239415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7E9F14-2429-023E-00EC-9A9781D4462C}"/>
              </a:ext>
            </a:extLst>
          </p:cNvPr>
          <p:cNvSpPr txBox="1"/>
          <p:nvPr/>
        </p:nvSpPr>
        <p:spPr>
          <a:xfrm>
            <a:off x="11693465" y="115420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1F87C88-6DD4-11D1-2C93-904D7939AF17}"/>
              </a:ext>
            </a:extLst>
          </p:cNvPr>
          <p:cNvSpPr txBox="1"/>
          <p:nvPr/>
        </p:nvSpPr>
        <p:spPr>
          <a:xfrm>
            <a:off x="9135396" y="108239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FD6F26-F7DE-3B87-E6A7-81EEC15AE8EE}"/>
              </a:ext>
            </a:extLst>
          </p:cNvPr>
          <p:cNvSpPr txBox="1"/>
          <p:nvPr/>
        </p:nvSpPr>
        <p:spPr>
          <a:xfrm>
            <a:off x="8000471" y="223556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133CC0D-2AE9-5DDB-3847-3884FCCFFC41}"/>
              </a:ext>
            </a:extLst>
          </p:cNvPr>
          <p:cNvCxnSpPr>
            <a:cxnSpLocks/>
          </p:cNvCxnSpPr>
          <p:nvPr/>
        </p:nvCxnSpPr>
        <p:spPr>
          <a:xfrm>
            <a:off x="9497987" y="1431175"/>
            <a:ext cx="0" cy="1894582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243EE28-EA62-E1F4-7CCC-9806409F86C9}"/>
              </a:ext>
            </a:extLst>
          </p:cNvPr>
          <p:cNvCxnSpPr>
            <a:cxnSpLocks/>
          </p:cNvCxnSpPr>
          <p:nvPr/>
        </p:nvCxnSpPr>
        <p:spPr>
          <a:xfrm flipH="1" flipV="1">
            <a:off x="8385699" y="4417839"/>
            <a:ext cx="2182103" cy="79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945A684-4314-076D-5F4D-764D37348328}"/>
              </a:ext>
            </a:extLst>
          </p:cNvPr>
          <p:cNvCxnSpPr>
            <a:cxnSpLocks/>
          </p:cNvCxnSpPr>
          <p:nvPr/>
        </p:nvCxnSpPr>
        <p:spPr>
          <a:xfrm flipH="1">
            <a:off x="9497987" y="1458040"/>
            <a:ext cx="22001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5CB46BD-3753-6BC4-C11F-EBA0374995D0}"/>
              </a:ext>
            </a:extLst>
          </p:cNvPr>
          <p:cNvCxnSpPr>
            <a:cxnSpLocks/>
          </p:cNvCxnSpPr>
          <p:nvPr/>
        </p:nvCxnSpPr>
        <p:spPr>
          <a:xfrm>
            <a:off x="8382838" y="2529293"/>
            <a:ext cx="0" cy="18945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C40E562-CD89-0E5C-0903-941DBAE4522F}"/>
              </a:ext>
            </a:extLst>
          </p:cNvPr>
          <p:cNvCxnSpPr>
            <a:cxnSpLocks/>
          </p:cNvCxnSpPr>
          <p:nvPr/>
        </p:nvCxnSpPr>
        <p:spPr>
          <a:xfrm flipH="1">
            <a:off x="8397654" y="2529425"/>
            <a:ext cx="2166556" cy="12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8355268-4CCC-3700-1FC0-D77CAEF7ED34}"/>
              </a:ext>
            </a:extLst>
          </p:cNvPr>
          <p:cNvCxnSpPr>
            <a:cxnSpLocks/>
          </p:cNvCxnSpPr>
          <p:nvPr/>
        </p:nvCxnSpPr>
        <p:spPr>
          <a:xfrm flipH="1">
            <a:off x="8363846" y="1458041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8D70812-750D-7B33-C4CE-AB3506714931}"/>
              </a:ext>
            </a:extLst>
          </p:cNvPr>
          <p:cNvCxnSpPr>
            <a:cxnSpLocks/>
          </p:cNvCxnSpPr>
          <p:nvPr/>
        </p:nvCxnSpPr>
        <p:spPr>
          <a:xfrm flipH="1">
            <a:off x="10566621" y="1442557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FB02BCD-20E2-0107-C656-686A943B72C6}"/>
              </a:ext>
            </a:extLst>
          </p:cNvPr>
          <p:cNvCxnSpPr>
            <a:cxnSpLocks/>
          </p:cNvCxnSpPr>
          <p:nvPr/>
        </p:nvCxnSpPr>
        <p:spPr>
          <a:xfrm flipH="1">
            <a:off x="10617035" y="3341270"/>
            <a:ext cx="1051798" cy="10354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812219E2-C61A-DDD9-B609-786064695ADA}"/>
              </a:ext>
            </a:extLst>
          </p:cNvPr>
          <p:cNvCxnSpPr>
            <a:cxnSpLocks/>
          </p:cNvCxnSpPr>
          <p:nvPr/>
        </p:nvCxnSpPr>
        <p:spPr>
          <a:xfrm flipH="1">
            <a:off x="8438980" y="1464482"/>
            <a:ext cx="1029104" cy="1014081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2968348B-12D7-157F-0166-347F4C9C0B98}"/>
              </a:ext>
            </a:extLst>
          </p:cNvPr>
          <p:cNvSpPr/>
          <p:nvPr/>
        </p:nvSpPr>
        <p:spPr>
          <a:xfrm>
            <a:off x="9442720" y="140847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2168CBC-F9C1-496A-534E-2EF916EAB27E}"/>
              </a:ext>
            </a:extLst>
          </p:cNvPr>
          <p:cNvSpPr/>
          <p:nvPr/>
        </p:nvSpPr>
        <p:spPr>
          <a:xfrm>
            <a:off x="8339704" y="249239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78169A3-13AF-D9D6-232F-7E28E2CB78F7}"/>
              </a:ext>
            </a:extLst>
          </p:cNvPr>
          <p:cNvSpPr/>
          <p:nvPr/>
        </p:nvSpPr>
        <p:spPr>
          <a:xfrm>
            <a:off x="8333608" y="435762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DC86E41-8542-A819-9103-B7E3A1CDF23C}"/>
              </a:ext>
            </a:extLst>
          </p:cNvPr>
          <p:cNvSpPr/>
          <p:nvPr/>
        </p:nvSpPr>
        <p:spPr>
          <a:xfrm>
            <a:off x="11619082" y="14074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2A1BC27-3646-686F-5D2C-F5F1BE654DE3}"/>
              </a:ext>
            </a:extLst>
          </p:cNvPr>
          <p:cNvSpPr/>
          <p:nvPr/>
        </p:nvSpPr>
        <p:spPr>
          <a:xfrm>
            <a:off x="10509281" y="436750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A225D398-D8D6-771E-70D4-3F9400D5CAA4}"/>
              </a:ext>
            </a:extLst>
          </p:cNvPr>
          <p:cNvSpPr/>
          <p:nvPr/>
        </p:nvSpPr>
        <p:spPr>
          <a:xfrm>
            <a:off x="10534297" y="247183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01783DD-E59B-2486-858D-057EB8273FB8}"/>
              </a:ext>
            </a:extLst>
          </p:cNvPr>
          <p:cNvSpPr/>
          <p:nvPr/>
        </p:nvSpPr>
        <p:spPr>
          <a:xfrm>
            <a:off x="9447896" y="324798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FD05525-FFE9-31AD-E81F-306CEC7F82FF}"/>
              </a:ext>
            </a:extLst>
          </p:cNvPr>
          <p:cNvSpPr txBox="1"/>
          <p:nvPr/>
        </p:nvSpPr>
        <p:spPr>
          <a:xfrm>
            <a:off x="10528083" y="435762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32FDE8F-0D8F-C98C-4BBB-DED537C6BA76}"/>
              </a:ext>
            </a:extLst>
          </p:cNvPr>
          <p:cNvSpPr txBox="1"/>
          <p:nvPr/>
        </p:nvSpPr>
        <p:spPr>
          <a:xfrm>
            <a:off x="11731412" y="3067479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0A3DE80-1395-4BBE-57E3-9A07FAC6E164}"/>
              </a:ext>
            </a:extLst>
          </p:cNvPr>
          <p:cNvSpPr txBox="1"/>
          <p:nvPr/>
        </p:nvSpPr>
        <p:spPr>
          <a:xfrm>
            <a:off x="9509062" y="2829171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A2327F-C391-9F49-B408-FAC2DF8ABABC}"/>
              </a:ext>
            </a:extLst>
          </p:cNvPr>
          <p:cNvSpPr txBox="1"/>
          <p:nvPr/>
        </p:nvSpPr>
        <p:spPr>
          <a:xfrm>
            <a:off x="7915531" y="4084293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9A60F1A0-568B-7A9D-AAE9-7C30694FDF78}"/>
              </a:ext>
            </a:extLst>
          </p:cNvPr>
          <p:cNvSpPr/>
          <p:nvPr/>
        </p:nvSpPr>
        <p:spPr>
          <a:xfrm>
            <a:off x="11661982" y="325459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F0902E1-F271-84A4-839D-84D0995A8251}"/>
              </a:ext>
            </a:extLst>
          </p:cNvPr>
          <p:cNvSpPr txBox="1"/>
          <p:nvPr/>
        </p:nvSpPr>
        <p:spPr>
          <a:xfrm>
            <a:off x="148338" y="423733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05A8AE8-95F9-AAB2-AC42-A593F591DDF6}"/>
                  </a:ext>
                </a:extLst>
              </p:cNvPr>
              <p:cNvSpPr txBox="1"/>
              <p:nvPr/>
            </p:nvSpPr>
            <p:spPr>
              <a:xfrm>
                <a:off x="197593" y="4645041"/>
                <a:ext cx="554378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 Do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endParaRPr lang="vi-VN" sz="2400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05A8AE8-95F9-AAB2-AC42-A593F591D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3" y="4645041"/>
                <a:ext cx="5543784" cy="461665"/>
              </a:xfrm>
              <a:prstGeom prst="rect">
                <a:avLst/>
              </a:prstGeom>
              <a:blipFill>
                <a:blip r:embed="rId4"/>
                <a:stretch>
                  <a:fillRect l="-1648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C4FD775-34D5-6D21-82EA-2BA95217BE9D}"/>
                  </a:ext>
                </a:extLst>
              </p:cNvPr>
              <p:cNvSpPr txBox="1"/>
              <p:nvPr/>
            </p:nvSpPr>
            <p:spPr>
              <a:xfrm>
                <a:off x="50183" y="5057556"/>
                <a:ext cx="22299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C4FD775-34D5-6D21-82EA-2BA95217B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3" y="5057556"/>
                <a:ext cx="2229928" cy="461665"/>
              </a:xfrm>
              <a:prstGeom prst="rect">
                <a:avLst/>
              </a:prstGeom>
              <a:blipFill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793327B-C225-17AD-B9AE-362EC45188C6}"/>
                  </a:ext>
                </a:extLst>
              </p:cNvPr>
              <p:cNvSpPr txBox="1"/>
              <p:nvPr/>
            </p:nvSpPr>
            <p:spPr>
              <a:xfrm>
                <a:off x="197593" y="5465260"/>
                <a:ext cx="2362276" cy="642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vi-VN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vi-VN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793327B-C225-17AD-B9AE-362EC4518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3" y="5465260"/>
                <a:ext cx="2362276" cy="6423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C005A418-6918-470B-AA9E-B4A5F565ACAD}"/>
                  </a:ext>
                </a:extLst>
              </p:cNvPr>
              <p:cNvSpPr txBox="1"/>
              <p:nvPr/>
            </p:nvSpPr>
            <p:spPr>
              <a:xfrm>
                <a:off x="187649" y="6098293"/>
                <a:ext cx="6146800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C005A418-6918-470B-AA9E-B4A5F565A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9" y="6098293"/>
                <a:ext cx="6146800" cy="536942"/>
              </a:xfrm>
              <a:prstGeom prst="rect">
                <a:avLst/>
              </a:prstGeom>
              <a:blipFill>
                <a:blip r:embed="rId7"/>
                <a:stretch>
                  <a:fillRect l="-1587"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1F546289-9F0C-BE9A-6DFC-72B329636F44}"/>
                  </a:ext>
                </a:extLst>
              </p:cNvPr>
              <p:cNvSpPr txBox="1"/>
              <p:nvPr/>
            </p:nvSpPr>
            <p:spPr>
              <a:xfrm>
                <a:off x="6045200" y="4700486"/>
                <a:ext cx="5452894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song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1F546289-9F0C-BE9A-6DFC-72B329636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200" y="4700486"/>
                <a:ext cx="5452894" cy="536942"/>
              </a:xfrm>
              <a:prstGeom prst="rect">
                <a:avLst/>
              </a:prstGeom>
              <a:blipFill>
                <a:blip r:embed="rId8"/>
                <a:stretch>
                  <a:fillRect l="-1790"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21D5F91-1EFA-68DA-AAF0-84834D058E7E}"/>
                  </a:ext>
                </a:extLst>
              </p:cNvPr>
              <p:cNvSpPr txBox="1"/>
              <p:nvPr/>
            </p:nvSpPr>
            <p:spPr>
              <a:xfrm>
                <a:off x="6096000" y="5258941"/>
                <a:ext cx="5565982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21D5F91-1EFA-68DA-AAF0-84834D058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258941"/>
                <a:ext cx="5565982" cy="536942"/>
              </a:xfrm>
              <a:prstGeom prst="rect">
                <a:avLst/>
              </a:prstGeom>
              <a:blipFill>
                <a:blip r:embed="rId9"/>
                <a:stretch>
                  <a:fillRect l="-1643"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7C7B9DF5-006A-C11B-DE33-FA4809489798}"/>
                  </a:ext>
                </a:extLst>
              </p:cNvPr>
              <p:cNvSpPr txBox="1"/>
              <p:nvPr/>
            </p:nvSpPr>
            <p:spPr>
              <a:xfrm>
                <a:off x="6114088" y="5771001"/>
                <a:ext cx="5611803" cy="9062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7C7B9DF5-006A-C11B-DE33-FA4809489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088" y="5771001"/>
                <a:ext cx="5611803" cy="906274"/>
              </a:xfrm>
              <a:prstGeom prst="rect">
                <a:avLst/>
              </a:prstGeom>
              <a:blipFill>
                <a:blip r:embed="rId10"/>
                <a:stretch>
                  <a:fillRect l="-1737" b="-155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8A3DA5-0673-864D-4BE5-F67DC92A4A1D}"/>
                  </a:ext>
                </a:extLst>
              </p:cNvPr>
              <p:cNvSpPr txBox="1"/>
              <p:nvPr/>
            </p:nvSpPr>
            <p:spPr>
              <a:xfrm>
                <a:off x="9101236" y="4437602"/>
                <a:ext cx="100636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18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.2.7</m:t>
                      </m:r>
                    </m:oMath>
                  </m:oMathPara>
                </a14:m>
                <a:endParaRPr lang="vi-V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8A3DA5-0673-864D-4BE5-F67DC92A4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1236" y="4437602"/>
                <a:ext cx="100636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9442720" y="371496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1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4" grpId="0"/>
      <p:bldP spid="106" grpId="0"/>
      <p:bldP spid="107" grpId="0"/>
      <p:bldP spid="1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VECTO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0618FB4-80D7-F5D9-CDF1-AE5D722FBCFB}"/>
              </a:ext>
            </a:extLst>
          </p:cNvPr>
          <p:cNvCxnSpPr>
            <a:cxnSpLocks/>
          </p:cNvCxnSpPr>
          <p:nvPr/>
        </p:nvCxnSpPr>
        <p:spPr>
          <a:xfrm>
            <a:off x="9480217" y="3298313"/>
            <a:ext cx="2251195" cy="1880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3F2C521-9FF5-E02D-E0E0-2DB629905BAB}"/>
              </a:ext>
            </a:extLst>
          </p:cNvPr>
          <p:cNvCxnSpPr>
            <a:cxnSpLocks/>
          </p:cNvCxnSpPr>
          <p:nvPr/>
        </p:nvCxnSpPr>
        <p:spPr>
          <a:xfrm flipH="1">
            <a:off x="8385699" y="3302147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988B710-6294-7169-10A6-6FEDADAA66C5}"/>
              </a:ext>
            </a:extLst>
          </p:cNvPr>
          <p:cNvCxnSpPr>
            <a:cxnSpLocks/>
          </p:cNvCxnSpPr>
          <p:nvPr/>
        </p:nvCxnSpPr>
        <p:spPr>
          <a:xfrm flipH="1">
            <a:off x="10567802" y="3323478"/>
            <a:ext cx="1123891" cy="11022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5D45A1C-ED62-9C94-3786-EFBCFDA55A8F}"/>
              </a:ext>
            </a:extLst>
          </p:cNvPr>
          <p:cNvCxnSpPr>
            <a:cxnSpLocks/>
          </p:cNvCxnSpPr>
          <p:nvPr/>
        </p:nvCxnSpPr>
        <p:spPr>
          <a:xfrm flipH="1">
            <a:off x="10558506" y="2509969"/>
            <a:ext cx="23872" cy="19158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CC02099-43C4-B814-2838-4C28C032E1B9}"/>
              </a:ext>
            </a:extLst>
          </p:cNvPr>
          <p:cNvCxnSpPr>
            <a:cxnSpLocks/>
          </p:cNvCxnSpPr>
          <p:nvPr/>
        </p:nvCxnSpPr>
        <p:spPr>
          <a:xfrm>
            <a:off x="11679127" y="1458040"/>
            <a:ext cx="28676" cy="1871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1D4480DD-7639-7C26-F757-84C9FC877C08}"/>
              </a:ext>
            </a:extLst>
          </p:cNvPr>
          <p:cNvSpPr txBox="1"/>
          <p:nvPr/>
        </p:nvSpPr>
        <p:spPr>
          <a:xfrm>
            <a:off x="10579419" y="239415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7E9F14-2429-023E-00EC-9A9781D4462C}"/>
              </a:ext>
            </a:extLst>
          </p:cNvPr>
          <p:cNvSpPr txBox="1"/>
          <p:nvPr/>
        </p:nvSpPr>
        <p:spPr>
          <a:xfrm>
            <a:off x="11693465" y="115420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1F87C88-6DD4-11D1-2C93-904D7939AF17}"/>
              </a:ext>
            </a:extLst>
          </p:cNvPr>
          <p:cNvSpPr txBox="1"/>
          <p:nvPr/>
        </p:nvSpPr>
        <p:spPr>
          <a:xfrm>
            <a:off x="9135396" y="108239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FD6F26-F7DE-3B87-E6A7-81EEC15AE8EE}"/>
              </a:ext>
            </a:extLst>
          </p:cNvPr>
          <p:cNvSpPr txBox="1"/>
          <p:nvPr/>
        </p:nvSpPr>
        <p:spPr>
          <a:xfrm>
            <a:off x="8000471" y="223556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133CC0D-2AE9-5DDB-3847-3884FCCFFC41}"/>
              </a:ext>
            </a:extLst>
          </p:cNvPr>
          <p:cNvCxnSpPr>
            <a:cxnSpLocks/>
          </p:cNvCxnSpPr>
          <p:nvPr/>
        </p:nvCxnSpPr>
        <p:spPr>
          <a:xfrm>
            <a:off x="9497987" y="1431175"/>
            <a:ext cx="0" cy="1894582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243EE28-EA62-E1F4-7CCC-9806409F86C9}"/>
              </a:ext>
            </a:extLst>
          </p:cNvPr>
          <p:cNvCxnSpPr>
            <a:cxnSpLocks/>
          </p:cNvCxnSpPr>
          <p:nvPr/>
        </p:nvCxnSpPr>
        <p:spPr>
          <a:xfrm flipH="1" flipV="1">
            <a:off x="8385699" y="4417839"/>
            <a:ext cx="2182103" cy="79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945A684-4314-076D-5F4D-764D37348328}"/>
              </a:ext>
            </a:extLst>
          </p:cNvPr>
          <p:cNvCxnSpPr>
            <a:cxnSpLocks/>
          </p:cNvCxnSpPr>
          <p:nvPr/>
        </p:nvCxnSpPr>
        <p:spPr>
          <a:xfrm flipH="1">
            <a:off x="9497987" y="1458040"/>
            <a:ext cx="22001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5CB46BD-3753-6BC4-C11F-EBA0374995D0}"/>
              </a:ext>
            </a:extLst>
          </p:cNvPr>
          <p:cNvCxnSpPr>
            <a:cxnSpLocks/>
          </p:cNvCxnSpPr>
          <p:nvPr/>
        </p:nvCxnSpPr>
        <p:spPr>
          <a:xfrm>
            <a:off x="8382838" y="2529293"/>
            <a:ext cx="0" cy="18945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C40E562-CD89-0E5C-0903-941DBAE4522F}"/>
              </a:ext>
            </a:extLst>
          </p:cNvPr>
          <p:cNvCxnSpPr>
            <a:cxnSpLocks/>
          </p:cNvCxnSpPr>
          <p:nvPr/>
        </p:nvCxnSpPr>
        <p:spPr>
          <a:xfrm flipH="1">
            <a:off x="8397654" y="2529425"/>
            <a:ext cx="2166556" cy="12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8355268-4CCC-3700-1FC0-D77CAEF7ED34}"/>
              </a:ext>
            </a:extLst>
          </p:cNvPr>
          <p:cNvCxnSpPr>
            <a:cxnSpLocks/>
          </p:cNvCxnSpPr>
          <p:nvPr/>
        </p:nvCxnSpPr>
        <p:spPr>
          <a:xfrm flipH="1">
            <a:off x="8363846" y="1458041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8D70812-750D-7B33-C4CE-AB3506714931}"/>
              </a:ext>
            </a:extLst>
          </p:cNvPr>
          <p:cNvCxnSpPr>
            <a:cxnSpLocks/>
          </p:cNvCxnSpPr>
          <p:nvPr/>
        </p:nvCxnSpPr>
        <p:spPr>
          <a:xfrm flipH="1">
            <a:off x="10566621" y="1442557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FB02BCD-20E2-0107-C656-686A943B72C6}"/>
              </a:ext>
            </a:extLst>
          </p:cNvPr>
          <p:cNvCxnSpPr>
            <a:cxnSpLocks/>
          </p:cNvCxnSpPr>
          <p:nvPr/>
        </p:nvCxnSpPr>
        <p:spPr>
          <a:xfrm flipH="1">
            <a:off x="10617035" y="3341270"/>
            <a:ext cx="1051798" cy="10354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812219E2-C61A-DDD9-B609-786064695ADA}"/>
              </a:ext>
            </a:extLst>
          </p:cNvPr>
          <p:cNvCxnSpPr>
            <a:cxnSpLocks/>
          </p:cNvCxnSpPr>
          <p:nvPr/>
        </p:nvCxnSpPr>
        <p:spPr>
          <a:xfrm flipH="1">
            <a:off x="8438980" y="1464482"/>
            <a:ext cx="1029104" cy="1014081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2968348B-12D7-157F-0166-347F4C9C0B98}"/>
              </a:ext>
            </a:extLst>
          </p:cNvPr>
          <p:cNvSpPr/>
          <p:nvPr/>
        </p:nvSpPr>
        <p:spPr>
          <a:xfrm>
            <a:off x="9442720" y="140847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2168CBC-F9C1-496A-534E-2EF916EAB27E}"/>
              </a:ext>
            </a:extLst>
          </p:cNvPr>
          <p:cNvSpPr/>
          <p:nvPr/>
        </p:nvSpPr>
        <p:spPr>
          <a:xfrm>
            <a:off x="8339704" y="249239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78169A3-13AF-D9D6-232F-7E28E2CB78F7}"/>
              </a:ext>
            </a:extLst>
          </p:cNvPr>
          <p:cNvSpPr/>
          <p:nvPr/>
        </p:nvSpPr>
        <p:spPr>
          <a:xfrm>
            <a:off x="8333608" y="435762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DC86E41-8542-A819-9103-B7E3A1CDF23C}"/>
              </a:ext>
            </a:extLst>
          </p:cNvPr>
          <p:cNvSpPr/>
          <p:nvPr/>
        </p:nvSpPr>
        <p:spPr>
          <a:xfrm>
            <a:off x="11619082" y="14074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2A1BC27-3646-686F-5D2C-F5F1BE654DE3}"/>
              </a:ext>
            </a:extLst>
          </p:cNvPr>
          <p:cNvSpPr/>
          <p:nvPr/>
        </p:nvSpPr>
        <p:spPr>
          <a:xfrm>
            <a:off x="10509281" y="436750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A225D398-D8D6-771E-70D4-3F9400D5CAA4}"/>
              </a:ext>
            </a:extLst>
          </p:cNvPr>
          <p:cNvSpPr/>
          <p:nvPr/>
        </p:nvSpPr>
        <p:spPr>
          <a:xfrm>
            <a:off x="10534297" y="247183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01783DD-E59B-2486-858D-057EB8273FB8}"/>
              </a:ext>
            </a:extLst>
          </p:cNvPr>
          <p:cNvSpPr/>
          <p:nvPr/>
        </p:nvSpPr>
        <p:spPr>
          <a:xfrm>
            <a:off x="9447896" y="324798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FD05525-FFE9-31AD-E81F-306CEC7F82FF}"/>
              </a:ext>
            </a:extLst>
          </p:cNvPr>
          <p:cNvSpPr txBox="1"/>
          <p:nvPr/>
        </p:nvSpPr>
        <p:spPr>
          <a:xfrm>
            <a:off x="10528083" y="435762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32FDE8F-0D8F-C98C-4BBB-DED537C6BA76}"/>
              </a:ext>
            </a:extLst>
          </p:cNvPr>
          <p:cNvSpPr txBox="1"/>
          <p:nvPr/>
        </p:nvSpPr>
        <p:spPr>
          <a:xfrm>
            <a:off x="11731412" y="3067479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0A3DE80-1395-4BBE-57E3-9A07FAC6E164}"/>
              </a:ext>
            </a:extLst>
          </p:cNvPr>
          <p:cNvSpPr txBox="1"/>
          <p:nvPr/>
        </p:nvSpPr>
        <p:spPr>
          <a:xfrm>
            <a:off x="9509062" y="2829171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A2327F-C391-9F49-B408-FAC2DF8ABABC}"/>
              </a:ext>
            </a:extLst>
          </p:cNvPr>
          <p:cNvSpPr txBox="1"/>
          <p:nvPr/>
        </p:nvSpPr>
        <p:spPr>
          <a:xfrm>
            <a:off x="7915531" y="4084293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9A60F1A0-568B-7A9D-AAE9-7C30694FDF78}"/>
              </a:ext>
            </a:extLst>
          </p:cNvPr>
          <p:cNvSpPr/>
          <p:nvPr/>
        </p:nvSpPr>
        <p:spPr>
          <a:xfrm>
            <a:off x="11661982" y="325459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CA58763-FBAD-4814-7B04-FAD238AA5F70}"/>
              </a:ext>
            </a:extLst>
          </p:cNvPr>
          <p:cNvSpPr/>
          <p:nvPr/>
        </p:nvSpPr>
        <p:spPr>
          <a:xfrm>
            <a:off x="197593" y="1391775"/>
            <a:ext cx="7521111" cy="3271572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636AB8-E023-2025-6F78-A490394D31CB}"/>
              </a:ext>
            </a:extLst>
          </p:cNvPr>
          <p:cNvSpPr txBox="1"/>
          <p:nvPr/>
        </p:nvSpPr>
        <p:spPr>
          <a:xfrm>
            <a:off x="469598" y="1366367"/>
            <a:ext cx="6957256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ta có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A82CBF-28AB-E1C6-C14F-87470012993A}"/>
              </a:ext>
            </a:extLst>
          </p:cNvPr>
          <p:cNvSpPr txBox="1"/>
          <p:nvPr/>
        </p:nvSpPr>
        <p:spPr>
          <a:xfrm>
            <a:off x="411761" y="2138200"/>
            <a:ext cx="70548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Hai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song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9C6C8E-6196-3101-2F3F-05764693B12E}"/>
              </a:ext>
            </a:extLst>
          </p:cNvPr>
          <p:cNvSpPr txBox="1"/>
          <p:nvPr/>
        </p:nvSpPr>
        <p:spPr>
          <a:xfrm>
            <a:off x="376126" y="2933804"/>
            <a:ext cx="72409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hoặc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33923AA-EDAC-FABF-6BB6-F0993CB00189}"/>
                  </a:ext>
                </a:extLst>
              </p:cNvPr>
              <p:cNvSpPr txBox="1"/>
              <p:nvPr/>
            </p:nvSpPr>
            <p:spPr>
              <a:xfrm>
                <a:off x="411761" y="3692653"/>
                <a:ext cx="7153821" cy="885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33923AA-EDAC-FABF-6BB6-F0993CB00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61" y="3692653"/>
                <a:ext cx="7153821" cy="885563"/>
              </a:xfrm>
              <a:prstGeom prst="rect">
                <a:avLst/>
              </a:prstGeom>
              <a:blipFill>
                <a:blip r:embed="rId3"/>
                <a:stretch>
                  <a:fillRect l="-1364" r="-341" b="-151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16CF2F2B-72D6-D0CE-CFDA-2F2B18EBFEC2}"/>
              </a:ext>
            </a:extLst>
          </p:cNvPr>
          <p:cNvSpPr txBox="1"/>
          <p:nvPr/>
        </p:nvSpPr>
        <p:spPr>
          <a:xfrm>
            <a:off x="100797" y="4684981"/>
            <a:ext cx="11252727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2F29BF3-DD5B-F1DC-3280-1CB560E96102}"/>
                  </a:ext>
                </a:extLst>
              </p:cNvPr>
              <p:cNvSpPr txBox="1"/>
              <p:nvPr/>
            </p:nvSpPr>
            <p:spPr>
              <a:xfrm>
                <a:off x="742757" y="5425648"/>
                <a:ext cx="1687363" cy="1051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eqArr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2F29BF3-DD5B-F1DC-3280-1CB560E96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57" y="5425648"/>
                <a:ext cx="1687363" cy="10515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F0910E40-383B-0836-2340-3B4135CC4AFE}"/>
              </a:ext>
            </a:extLst>
          </p:cNvPr>
          <p:cNvSpPr txBox="1"/>
          <p:nvPr/>
        </p:nvSpPr>
        <p:spPr>
          <a:xfrm>
            <a:off x="92990" y="5699918"/>
            <a:ext cx="1037061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DB1B8E0-257D-DFE0-DFC0-A7906CBBE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507" y="5347703"/>
            <a:ext cx="236636" cy="12778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ED55F2C-2667-98CF-3AD9-0B78313F366E}"/>
                  </a:ext>
                </a:extLst>
              </p:cNvPr>
              <p:cNvSpPr txBox="1"/>
              <p:nvPr/>
            </p:nvSpPr>
            <p:spPr>
              <a:xfrm>
                <a:off x="2634620" y="5047013"/>
                <a:ext cx="2184437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ED55F2C-2667-98CF-3AD9-0B78313F3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620" y="5047013"/>
                <a:ext cx="2184437" cy="516232"/>
              </a:xfrm>
              <a:prstGeom prst="rect">
                <a:avLst/>
              </a:prstGeom>
              <a:blipFill>
                <a:blip r:embed="rId6"/>
                <a:stretch>
                  <a:fillRect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684DED2-B262-CB32-C7C4-43785D60D68E}"/>
                  </a:ext>
                </a:extLst>
              </p:cNvPr>
              <p:cNvSpPr txBox="1"/>
              <p:nvPr/>
            </p:nvSpPr>
            <p:spPr>
              <a:xfrm>
                <a:off x="2622304" y="5451834"/>
                <a:ext cx="1409335" cy="545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684DED2-B262-CB32-C7C4-43785D60D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304" y="5451834"/>
                <a:ext cx="1409335" cy="5458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6924F06-3956-580B-B7F6-14B9F8B15A82}"/>
                  </a:ext>
                </a:extLst>
              </p:cNvPr>
              <p:cNvSpPr txBox="1"/>
              <p:nvPr/>
            </p:nvSpPr>
            <p:spPr>
              <a:xfrm>
                <a:off x="2654877" y="5820565"/>
                <a:ext cx="2184437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6924F06-3956-580B-B7F6-14B9F8B15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877" y="5820565"/>
                <a:ext cx="2184437" cy="516232"/>
              </a:xfrm>
              <a:prstGeom prst="rect">
                <a:avLst/>
              </a:prstGeom>
              <a:blipFill>
                <a:blip r:embed="rId8"/>
                <a:stretch>
                  <a:fillRect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AE1A37A-63F1-2277-8339-1A6CB70C4516}"/>
                  </a:ext>
                </a:extLst>
              </p:cNvPr>
              <p:cNvSpPr txBox="1"/>
              <p:nvPr/>
            </p:nvSpPr>
            <p:spPr>
              <a:xfrm>
                <a:off x="2642561" y="6225386"/>
                <a:ext cx="1409335" cy="545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AE1A37A-63F1-2277-8339-1A6CB70C4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561" y="6225386"/>
                <a:ext cx="1409335" cy="5458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E512FDD-8EA0-45A7-8A51-7C58F5F9FB54}"/>
                  </a:ext>
                </a:extLst>
              </p:cNvPr>
              <p:cNvSpPr txBox="1"/>
              <p:nvPr/>
            </p:nvSpPr>
            <p:spPr>
              <a:xfrm>
                <a:off x="1985151" y="5742424"/>
                <a:ext cx="6534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E512FDD-8EA0-45A7-8A51-7C58F5F9F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151" y="5742424"/>
                <a:ext cx="65343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>
            <a:extLst>
              <a:ext uri="{FF2B5EF4-FFF2-40B4-BE49-F238E27FC236}">
                <a16:creationId xmlns:a16="http://schemas.microsoft.com/office/drawing/2014/main" id="{4F28065B-F437-E197-644E-5F1DF60741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1139" y="5466225"/>
            <a:ext cx="193797" cy="1046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0370751-3CEE-0434-2614-5B890F587CB8}"/>
                  </a:ext>
                </a:extLst>
              </p:cNvPr>
              <p:cNvSpPr txBox="1"/>
              <p:nvPr/>
            </p:nvSpPr>
            <p:spPr>
              <a:xfrm>
                <a:off x="5372901" y="5393518"/>
                <a:ext cx="4355131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tơ</a:t>
                </a:r>
                <a:r>
                  <a:rPr lang="vi-VN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0370751-3CEE-0434-2614-5B890F587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901" y="5393518"/>
                <a:ext cx="4355131" cy="516232"/>
              </a:xfrm>
              <a:prstGeom prst="rect">
                <a:avLst/>
              </a:prstGeom>
              <a:blipFill>
                <a:blip r:embed="rId11"/>
                <a:stretch>
                  <a:fillRect l="-2098" b="-273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17BF9E6-E41B-72E2-75C1-E237A771B6D9}"/>
                  </a:ext>
                </a:extLst>
              </p:cNvPr>
              <p:cNvSpPr txBox="1"/>
              <p:nvPr/>
            </p:nvSpPr>
            <p:spPr>
              <a:xfrm>
                <a:off x="5375740" y="5913021"/>
                <a:ext cx="2200744" cy="545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17BF9E6-E41B-72E2-75C1-E237A771B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740" y="5913021"/>
                <a:ext cx="2200744" cy="5458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53F17BD-9621-729A-B1FA-6EC9142C8044}"/>
                  </a:ext>
                </a:extLst>
              </p:cNvPr>
              <p:cNvSpPr txBox="1"/>
              <p:nvPr/>
            </p:nvSpPr>
            <p:spPr>
              <a:xfrm>
                <a:off x="4758893" y="5742424"/>
                <a:ext cx="6534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53F17BD-9621-729A-B1FA-6EC9142C8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893" y="5742424"/>
                <a:ext cx="653439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E62390E-7C03-5C0E-B10F-F9FE42E00B59}"/>
                  </a:ext>
                </a:extLst>
              </p:cNvPr>
              <p:cNvSpPr txBox="1"/>
              <p:nvPr/>
            </p:nvSpPr>
            <p:spPr>
              <a:xfrm>
                <a:off x="9242976" y="5639722"/>
                <a:ext cx="1943184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E62390E-7C03-5C0E-B10F-F9FE42E00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976" y="5639722"/>
                <a:ext cx="1943184" cy="5162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9652679" y="365469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4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/>
      <p:bldP spid="34" grpId="0"/>
      <p:bldP spid="37" grpId="0"/>
      <p:bldP spid="39" grpId="0"/>
      <p:bldP spid="40" grpId="0"/>
      <p:bldP spid="43" grpId="0"/>
      <p:bldP spid="44" grpId="0"/>
      <p:bldP spid="45" grpId="0"/>
      <p:bldP spid="46" grpId="0"/>
      <p:bldP spid="50" grpId="0"/>
      <p:bldP spid="52" grpId="0"/>
      <p:bldP spid="53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7813</TotalTime>
  <Words>3642</Words>
  <Application>Microsoft Office PowerPoint</Application>
  <PresentationFormat>Widescreen</PresentationFormat>
  <Paragraphs>565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.VnBook-Antiqua</vt:lpstr>
      <vt:lpstr>Aptos</vt:lpstr>
      <vt:lpstr>Arial</vt:lpstr>
      <vt:lpstr>Calibri</vt:lpstr>
      <vt:lpstr>Calibri Light</vt:lpstr>
      <vt:lpstr>Cambria Math</vt:lpstr>
      <vt:lpstr>SVN-Linux Libertine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Pham</dc:creator>
  <cp:lastModifiedBy>Trần Kim Thoa</cp:lastModifiedBy>
  <cp:revision>319</cp:revision>
  <dcterms:created xsi:type="dcterms:W3CDTF">2022-01-12T21:49:46Z</dcterms:created>
  <dcterms:modified xsi:type="dcterms:W3CDTF">2024-10-02T02:09:28Z</dcterms:modified>
</cp:coreProperties>
</file>