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93" r:id="rId2"/>
    <p:sldId id="494" r:id="rId3"/>
    <p:sldId id="469" r:id="rId4"/>
    <p:sldId id="471" r:id="rId5"/>
    <p:sldId id="472" r:id="rId6"/>
    <p:sldId id="473" r:id="rId7"/>
    <p:sldId id="474" r:id="rId8"/>
    <p:sldId id="475" r:id="rId9"/>
    <p:sldId id="480" r:id="rId10"/>
    <p:sldId id="476" r:id="rId11"/>
    <p:sldId id="479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5" r:id="rId25"/>
    <p:sldId id="496" r:id="rId26"/>
    <p:sldId id="4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86FEF0"/>
    <a:srgbClr val="C2D1EC"/>
    <a:srgbClr val="FFEEB9"/>
    <a:srgbClr val="B3FFFF"/>
    <a:srgbClr val="F5FBEF"/>
    <a:srgbClr val="E1FFFF"/>
    <a:srgbClr val="FDF1E9"/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B0C9-5B81-445B-A160-F272FDDB56D8}" v="24" dt="2024-08-06T07:49:5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839" autoAdjust="0"/>
  </p:normalViewPr>
  <p:slideViewPr>
    <p:cSldViewPr snapToGrid="0">
      <p:cViewPr varScale="1">
        <p:scale>
          <a:sx n="63" d="100"/>
          <a:sy n="63" d="100"/>
        </p:scale>
        <p:origin x="1036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9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7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0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.png"/><Relationship Id="rId3" Type="http://schemas.openxmlformats.org/officeDocument/2006/relationships/image" Target="../media/image380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60.png"/><Relationship Id="rId5" Type="http://schemas.openxmlformats.org/officeDocument/2006/relationships/image" Target="../media/image401.png"/><Relationship Id="rId15" Type="http://schemas.openxmlformats.org/officeDocument/2006/relationships/image" Target="../media/image50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1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9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15.png"/><Relationship Id="rId7" Type="http://schemas.openxmlformats.org/officeDocument/2006/relationships/image" Target="../media/image920.png"/><Relationship Id="rId12" Type="http://schemas.openxmlformats.org/officeDocument/2006/relationships/image" Target="../media/image10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13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880.png"/><Relationship Id="rId21" Type="http://schemas.openxmlformats.org/officeDocument/2006/relationships/image" Target="../media/image123.png"/><Relationship Id="rId7" Type="http://schemas.openxmlformats.org/officeDocument/2006/relationships/image" Target="../media/image920.png"/><Relationship Id="rId12" Type="http://schemas.openxmlformats.org/officeDocument/2006/relationships/image" Target="../media/image1160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21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01.png"/><Relationship Id="rId10" Type="http://schemas.openxmlformats.org/officeDocument/2006/relationships/image" Target="../media/image126.png"/><Relationship Id="rId4" Type="http://schemas.openxmlformats.org/officeDocument/2006/relationships/image" Target="../media/image890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3" Type="http://schemas.openxmlformats.org/officeDocument/2006/relationships/image" Target="../media/image222.png"/><Relationship Id="rId21" Type="http://schemas.openxmlformats.org/officeDocument/2006/relationships/image" Target="../media/image240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3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5" Type="http://schemas.openxmlformats.org/officeDocument/2006/relationships/image" Target="../media/image224.png"/><Relationship Id="rId15" Type="http://schemas.openxmlformats.org/officeDocument/2006/relationships/image" Target="../media/image234.png"/><Relationship Id="rId10" Type="http://schemas.openxmlformats.org/officeDocument/2006/relationships/image" Target="../media/image229.png"/><Relationship Id="rId19" Type="http://schemas.openxmlformats.org/officeDocument/2006/relationships/image" Target="../media/image238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300.png"/><Relationship Id="rId3" Type="http://schemas.openxmlformats.org/officeDocument/2006/relationships/image" Target="../media/image300.png"/><Relationship Id="rId7" Type="http://schemas.openxmlformats.org/officeDocument/2006/relationships/image" Target="../media/image700.png"/><Relationship Id="rId12" Type="http://schemas.openxmlformats.org/officeDocument/2006/relationships/image" Target="../media/image1200.png"/><Relationship Id="rId17" Type="http://schemas.openxmlformats.org/officeDocument/2006/relationships/image" Target="../media/image170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1100.png"/><Relationship Id="rId5" Type="http://schemas.openxmlformats.org/officeDocument/2006/relationships/image" Target="../media/image500.png"/><Relationship Id="rId15" Type="http://schemas.openxmlformats.org/officeDocument/2006/relationships/image" Target="../media/image1500.png"/><Relationship Id="rId10" Type="http://schemas.openxmlformats.org/officeDocument/2006/relationships/image" Target="../media/image1000.png"/><Relationship Id="rId4" Type="http://schemas.openxmlformats.org/officeDocument/2006/relationships/image" Target="../media/image400.png"/><Relationship Id="rId9" Type="http://schemas.openxmlformats.org/officeDocument/2006/relationships/image" Target="../media/image900.png"/><Relationship Id="rId14" Type="http://schemas.openxmlformats.org/officeDocument/2006/relationships/image" Target="../media/image14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30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30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1.png"/><Relationship Id="rId5" Type="http://schemas.openxmlformats.org/officeDocument/2006/relationships/image" Target="../media/image45.png"/><Relationship Id="rId10" Type="http://schemas.openxmlformats.org/officeDocument/2006/relationships/image" Target="../media/image421.png"/><Relationship Id="rId4" Type="http://schemas.openxmlformats.org/officeDocument/2006/relationships/image" Target="../media/image44.png"/><Relationship Id="rId9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7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31.png"/><Relationship Id="rId5" Type="http://schemas.openxmlformats.org/officeDocument/2006/relationships/image" Target="../media/image35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34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59B8535-02E4-5CA9-B7EA-DA6113FDFD89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A465F-77AA-C955-07EC-376EFBDD76BF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HỆ TRỤC TỌA ĐỘ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7DFF9A-58DF-CAEA-A15E-505814733AF4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413D55D-376A-73C4-8DCF-FBDD97B774C0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8029A-F726-F7E6-FA9A-FB0C5B5C405B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45AD83-609C-E1EE-D35E-76F6FD0ED0C0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A7385-8941-4A40-64D1-D9465651059B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DE0CD7-AA21-A133-56D6-02411CF373AB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605507-65A8-5E06-BF45-CE0315E16621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7AAD30-0E18-F36E-8396-5CE2756F9ECE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7652B-2ABC-E65A-BA39-068D8A95D22A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F27E237-AA52-7D0B-5C45-40260125C876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8B78F05-9C23-3D9F-134A-D9CE5614A19F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99EC821-D6EE-D35B-FCA7-FF494EF991B7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FA3F785-7FB5-EA53-9BC2-2639BD477BEC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5A833E4F-B26D-4B92-B15C-2DF75B8923DB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BC50B-381E-4AC1-F815-B02CF7E35CF0}"/>
              </a:ext>
            </a:extLst>
          </p:cNvPr>
          <p:cNvSpPr txBox="1"/>
          <p:nvPr/>
        </p:nvSpPr>
        <p:spPr>
          <a:xfrm>
            <a:off x="1323855" y="1914609"/>
            <a:ext cx="7606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HỆ TRỤC TỌA ĐỘ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1068B22-3D45-AA62-C8DC-6EEAF59F7BB0}"/>
              </a:ext>
            </a:extLst>
          </p:cNvPr>
          <p:cNvSpPr/>
          <p:nvPr/>
        </p:nvSpPr>
        <p:spPr>
          <a:xfrm>
            <a:off x="953776" y="3244706"/>
            <a:ext cx="10648289" cy="1057997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9C5EB8-C29E-71CE-4BBB-D04F9F29BD9D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3011A-973E-B924-E416-D41791B747C0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90B5A69-7663-26A1-EEC0-CF6EB8FFA163}"/>
              </a:ext>
            </a:extLst>
          </p:cNvPr>
          <p:cNvSpPr/>
          <p:nvPr/>
        </p:nvSpPr>
        <p:spPr>
          <a:xfrm>
            <a:off x="8660064" y="3255714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EA923888-10E1-A020-1FDC-E8249C4E4263}"/>
              </a:ext>
            </a:extLst>
          </p:cNvPr>
          <p:cNvSpPr/>
          <p:nvPr/>
        </p:nvSpPr>
        <p:spPr>
          <a:xfrm>
            <a:off x="8602274" y="3256442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02B0499D-5347-26C0-223A-B37C94BAEA29}"/>
              </a:ext>
            </a:extLst>
          </p:cNvPr>
          <p:cNvSpPr/>
          <p:nvPr/>
        </p:nvSpPr>
        <p:spPr>
          <a:xfrm>
            <a:off x="8547526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2FCD39D8-E6B3-C24A-1468-28E73A0EEFA7}"/>
              </a:ext>
            </a:extLst>
          </p:cNvPr>
          <p:cNvSpPr/>
          <p:nvPr/>
        </p:nvSpPr>
        <p:spPr>
          <a:xfrm>
            <a:off x="8489943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5F09FFD-9591-CE27-7565-0E850D69B7D1}"/>
              </a:ext>
            </a:extLst>
          </p:cNvPr>
          <p:cNvSpPr/>
          <p:nvPr/>
        </p:nvSpPr>
        <p:spPr>
          <a:xfrm>
            <a:off x="8441276" y="3258211"/>
            <a:ext cx="2874212" cy="1024230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7B512E-A206-4A42-2F36-32D716C3F02A}"/>
              </a:ext>
            </a:extLst>
          </p:cNvPr>
          <p:cNvSpPr txBox="1"/>
          <p:nvPr/>
        </p:nvSpPr>
        <p:spPr>
          <a:xfrm>
            <a:off x="1323854" y="3271653"/>
            <a:ext cx="9211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TỌA ĐỘ CỦA ĐIỂM, TỌA ĐỘ CỦA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174521" cy="9217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06373" y="228793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9" y="2837132"/>
            <a:ext cx="3847912" cy="3259933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720155" y="5027718"/>
            <a:ext cx="1495896" cy="1069347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B29150D-C164-DDB5-0A06-B64DAE298765}"/>
              </a:ext>
            </a:extLst>
          </p:cNvPr>
          <p:cNvCxnSpPr>
            <a:cxnSpLocks/>
          </p:cNvCxnSpPr>
          <p:nvPr/>
        </p:nvCxnSpPr>
        <p:spPr>
          <a:xfrm flipV="1">
            <a:off x="2205999" y="2798611"/>
            <a:ext cx="10160" cy="224730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28ADA05-C41F-36A8-1531-A4C87D0F8DD5}"/>
              </a:ext>
            </a:extLst>
          </p:cNvPr>
          <p:cNvCxnSpPr>
            <a:cxnSpLocks/>
          </p:cNvCxnSpPr>
          <p:nvPr/>
        </p:nvCxnSpPr>
        <p:spPr>
          <a:xfrm flipV="1">
            <a:off x="2221677" y="5021622"/>
            <a:ext cx="2322566" cy="548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0DA97EE-5C8A-B9B5-E598-6FAA68BB4AFA}"/>
              </a:ext>
            </a:extLst>
          </p:cNvPr>
          <p:cNvCxnSpPr>
            <a:cxnSpLocks/>
          </p:cNvCxnSpPr>
          <p:nvPr/>
        </p:nvCxnSpPr>
        <p:spPr>
          <a:xfrm flipH="1">
            <a:off x="1201143" y="3963436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2704657" y="3963435"/>
            <a:ext cx="945072" cy="694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C094C7B-8800-8FDB-1D97-078B5B663F67}"/>
              </a:ext>
            </a:extLst>
          </p:cNvPr>
          <p:cNvCxnSpPr>
            <a:cxnSpLocks/>
          </p:cNvCxnSpPr>
          <p:nvPr/>
        </p:nvCxnSpPr>
        <p:spPr>
          <a:xfrm flipH="1">
            <a:off x="2696385" y="4998696"/>
            <a:ext cx="985675" cy="741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333BD37-3E0B-5068-01DA-DF84F97E150D}"/>
              </a:ext>
            </a:extLst>
          </p:cNvPr>
          <p:cNvCxnSpPr>
            <a:cxnSpLocks/>
          </p:cNvCxnSpPr>
          <p:nvPr/>
        </p:nvCxnSpPr>
        <p:spPr>
          <a:xfrm flipH="1">
            <a:off x="1213186" y="5025061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732735" y="5721778"/>
            <a:ext cx="505814" cy="364908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F4B1B51-E4C3-0663-7806-A60A7BB6A76D}"/>
              </a:ext>
            </a:extLst>
          </p:cNvPr>
          <p:cNvCxnSpPr>
            <a:cxnSpLocks/>
          </p:cNvCxnSpPr>
          <p:nvPr/>
        </p:nvCxnSpPr>
        <p:spPr>
          <a:xfrm>
            <a:off x="3652474" y="3960724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D5F8E15-B7AF-D94E-54F0-A7ACAAB2FEE3}"/>
              </a:ext>
            </a:extLst>
          </p:cNvPr>
          <p:cNvCxnSpPr>
            <a:cxnSpLocks/>
          </p:cNvCxnSpPr>
          <p:nvPr/>
        </p:nvCxnSpPr>
        <p:spPr>
          <a:xfrm>
            <a:off x="2205003" y="4091186"/>
            <a:ext cx="0" cy="106433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A661022-7516-4EC7-1DDA-1C9F69B46811}"/>
              </a:ext>
            </a:extLst>
          </p:cNvPr>
          <p:cNvCxnSpPr>
            <a:cxnSpLocks/>
          </p:cNvCxnSpPr>
          <p:nvPr/>
        </p:nvCxnSpPr>
        <p:spPr>
          <a:xfrm>
            <a:off x="1216636" y="4657441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7B68F32-CC70-3644-2F15-F8EDCB35FC9E}"/>
              </a:ext>
            </a:extLst>
          </p:cNvPr>
          <p:cNvCxnSpPr>
            <a:cxnSpLocks/>
          </p:cNvCxnSpPr>
          <p:nvPr/>
        </p:nvCxnSpPr>
        <p:spPr>
          <a:xfrm>
            <a:off x="2692828" y="4657440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60D76D6-E7A2-2CF2-60B2-66C300D8574C}"/>
              </a:ext>
            </a:extLst>
          </p:cNvPr>
          <p:cNvCxnSpPr>
            <a:cxnSpLocks/>
          </p:cNvCxnSpPr>
          <p:nvPr/>
        </p:nvCxnSpPr>
        <p:spPr>
          <a:xfrm flipH="1" flipV="1">
            <a:off x="1210929" y="5724734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 flipV="1">
            <a:off x="2188332" y="3955861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9258FB0-3162-CAA6-7107-4235FC4959C2}"/>
              </a:ext>
            </a:extLst>
          </p:cNvPr>
          <p:cNvCxnSpPr>
            <a:cxnSpLocks/>
          </p:cNvCxnSpPr>
          <p:nvPr/>
        </p:nvCxnSpPr>
        <p:spPr>
          <a:xfrm flipH="1" flipV="1">
            <a:off x="2213033" y="5021268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V="1">
            <a:off x="2204983" y="4588372"/>
            <a:ext cx="0" cy="45153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132286C-A092-B67E-18F3-3F079BB434ED}"/>
              </a:ext>
            </a:extLst>
          </p:cNvPr>
          <p:cNvCxnSpPr>
            <a:cxnSpLocks/>
          </p:cNvCxnSpPr>
          <p:nvPr/>
        </p:nvCxnSpPr>
        <p:spPr>
          <a:xfrm flipH="1" flipV="1">
            <a:off x="1228225" y="4654159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68768279-E316-047F-43B8-9E4619E06ABC}"/>
              </a:ext>
            </a:extLst>
          </p:cNvPr>
          <p:cNvCxnSpPr>
            <a:cxnSpLocks/>
          </p:cNvCxnSpPr>
          <p:nvPr/>
        </p:nvCxnSpPr>
        <p:spPr>
          <a:xfrm>
            <a:off x="2221098" y="5020984"/>
            <a:ext cx="430969" cy="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689C3596-D2B1-3E25-93EF-1027E6B9749E}"/>
              </a:ext>
            </a:extLst>
          </p:cNvPr>
          <p:cNvCxnSpPr>
            <a:cxnSpLocks/>
          </p:cNvCxnSpPr>
          <p:nvPr/>
        </p:nvCxnSpPr>
        <p:spPr>
          <a:xfrm flipH="1">
            <a:off x="1876469" y="5024896"/>
            <a:ext cx="343065" cy="242022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3669125" y="5019795"/>
            <a:ext cx="866696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211079" y="2797066"/>
            <a:ext cx="3960" cy="113998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2234541" y="4668512"/>
            <a:ext cx="467371" cy="33283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53240" y="498660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667" r="-19512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12195" t="-21667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2648666" y="56885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7C03C92F-A69E-3473-EF2E-6238C888A770}"/>
              </a:ext>
            </a:extLst>
          </p:cNvPr>
          <p:cNvSpPr/>
          <p:nvPr/>
        </p:nvSpPr>
        <p:spPr>
          <a:xfrm>
            <a:off x="1178739" y="567487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2657429" y="46212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1171119" y="461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5F51514F-06DA-4ECB-5735-99FD160349B5}"/>
              </a:ext>
            </a:extLst>
          </p:cNvPr>
          <p:cNvSpPr/>
          <p:nvPr/>
        </p:nvSpPr>
        <p:spPr>
          <a:xfrm>
            <a:off x="3608415" y="496946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2162765" y="389572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0BA6CE22-2375-C7BB-2B9C-586A34835966}"/>
              </a:ext>
            </a:extLst>
          </p:cNvPr>
          <p:cNvSpPr/>
          <p:nvPr/>
        </p:nvSpPr>
        <p:spPr>
          <a:xfrm>
            <a:off x="3616086" y="389972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/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/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/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/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/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/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/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blipFill>
                <a:blip r:embed="rId18"/>
                <a:stretch>
                  <a:fillRect l="-853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/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𝐹𝑂𝐷𝐸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blipFill>
                <a:blip r:embed="rId19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id="{E1721326-6B7B-DA23-9126-FBC3AD0E1A88}"/>
              </a:ext>
            </a:extLst>
          </p:cNvPr>
          <p:cNvSpPr txBox="1"/>
          <p:nvPr/>
        </p:nvSpPr>
        <p:spPr>
          <a:xfrm>
            <a:off x="5006695" y="3370821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/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/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(3;4;3)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blipFill>
                <a:blip r:embed="rId21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/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Arrow: Pentagon 270">
            <a:extLst>
              <a:ext uri="{FF2B5EF4-FFF2-40B4-BE49-F238E27FC236}">
                <a16:creationId xmlns:a16="http://schemas.microsoft.com/office/drawing/2014/main" id="{74B64F1A-7083-7D22-C8D4-A96878F4E392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DFB3FF97-62D8-08D7-3A61-68FC9856F56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265CDCB-17AF-5326-6BD3-5C50A33C290F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CA3F1AA-5082-ECB4-2AAA-2B60F157363C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75" name="Arrow: Chevron 274">
            <a:extLst>
              <a:ext uri="{FF2B5EF4-FFF2-40B4-BE49-F238E27FC236}">
                <a16:creationId xmlns:a16="http://schemas.microsoft.com/office/drawing/2014/main" id="{CC0E9143-EA0A-BBBE-976C-06350E6ACB06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Arrow: Chevron 275">
            <a:extLst>
              <a:ext uri="{FF2B5EF4-FFF2-40B4-BE49-F238E27FC236}">
                <a16:creationId xmlns:a16="http://schemas.microsoft.com/office/drawing/2014/main" id="{3EE910EB-B4C0-EF75-D50A-7A0437E6CE4F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Arrow: Chevron 276">
            <a:extLst>
              <a:ext uri="{FF2B5EF4-FFF2-40B4-BE49-F238E27FC236}">
                <a16:creationId xmlns:a16="http://schemas.microsoft.com/office/drawing/2014/main" id="{C4841E6E-B286-8CBF-8415-386D6306F856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Arrow: Chevron 277">
            <a:extLst>
              <a:ext uri="{FF2B5EF4-FFF2-40B4-BE49-F238E27FC236}">
                <a16:creationId xmlns:a16="http://schemas.microsoft.com/office/drawing/2014/main" id="{B5DA480D-EE9B-107D-54A9-177663E2A975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Arrow: Chevron 278">
            <a:extLst>
              <a:ext uri="{FF2B5EF4-FFF2-40B4-BE49-F238E27FC236}">
                <a16:creationId xmlns:a16="http://schemas.microsoft.com/office/drawing/2014/main" id="{48846AC7-0333-84CC-D9AF-CA2F443CF6F8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6" grpId="0"/>
      <p:bldP spid="269" grpId="0"/>
      <p:bldP spid="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820559" cy="608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51625" y="20761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33" y="2953770"/>
            <a:ext cx="3847912" cy="3259933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3313550" y="3392903"/>
            <a:ext cx="635797" cy="4897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675103" y="4823943"/>
            <a:ext cx="1470938" cy="106133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>
            <a:off x="1489964" y="3884626"/>
            <a:ext cx="1823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2158311" y="4809906"/>
            <a:ext cx="2310478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151651" y="2484768"/>
            <a:ext cx="5698" cy="229924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3896163" y="33451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1449958" y="384900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DDC822-2889-DD60-9BEA-35719ED5118F}"/>
              </a:ext>
            </a:extLst>
          </p:cNvPr>
          <p:cNvCxnSpPr>
            <a:cxnSpLocks/>
          </p:cNvCxnSpPr>
          <p:nvPr/>
        </p:nvCxnSpPr>
        <p:spPr>
          <a:xfrm>
            <a:off x="2156726" y="4809906"/>
            <a:ext cx="4888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8D4BA2-7FAA-2951-9922-C5C80FA0580A}"/>
              </a:ext>
            </a:extLst>
          </p:cNvPr>
          <p:cNvCxnSpPr>
            <a:cxnSpLocks/>
          </p:cNvCxnSpPr>
          <p:nvPr/>
        </p:nvCxnSpPr>
        <p:spPr>
          <a:xfrm flipH="1">
            <a:off x="1752775" y="4820066"/>
            <a:ext cx="397292" cy="2919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E9FD3E-CE09-FFBA-9181-417CE337A047}"/>
              </a:ext>
            </a:extLst>
          </p:cNvPr>
          <p:cNvCxnSpPr>
            <a:cxnSpLocks/>
          </p:cNvCxnSpPr>
          <p:nvPr/>
        </p:nvCxnSpPr>
        <p:spPr>
          <a:xfrm flipV="1">
            <a:off x="2151471" y="4355628"/>
            <a:ext cx="0" cy="456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08652" y="47646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316798-7D6E-FA9E-AEF5-27B1B1B4D27B}"/>
              </a:ext>
            </a:extLst>
          </p:cNvPr>
          <p:cNvCxnSpPr>
            <a:cxnSpLocks/>
          </p:cNvCxnSpPr>
          <p:nvPr/>
        </p:nvCxnSpPr>
        <p:spPr>
          <a:xfrm flipV="1">
            <a:off x="3313550" y="3884626"/>
            <a:ext cx="0" cy="1400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3281853" y="384776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3274233" y="524692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/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2.39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blipFill>
                <a:blip r:embed="rId11"/>
                <a:stretch>
                  <a:fillRect l="-12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/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500A82-C647-F2D7-EA57-CE1CCE958E7E}"/>
              </a:ext>
            </a:extLst>
          </p:cNvPr>
          <p:cNvCxnSpPr>
            <a:cxnSpLocks/>
          </p:cNvCxnSpPr>
          <p:nvPr/>
        </p:nvCxnSpPr>
        <p:spPr>
          <a:xfrm flipV="1">
            <a:off x="2176089" y="3948425"/>
            <a:ext cx="1068735" cy="84921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C1141FF-AC66-1D52-87FD-30A636A12FAF}"/>
              </a:ext>
            </a:extLst>
          </p:cNvPr>
          <p:cNvSpPr txBox="1"/>
          <p:nvPr/>
        </p:nvSpPr>
        <p:spPr>
          <a:xfrm>
            <a:off x="5221854" y="3152897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ta có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/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/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blipFill>
                <a:blip r:embed="rId1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/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blipFill>
                <a:blip r:embed="rId15"/>
                <a:stretch>
                  <a:fillRect l="-16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742605" y="546677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835878" cy="1563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64804" y="29052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/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blipFill>
                <a:blip r:embed="rId3"/>
                <a:stretch>
                  <a:fillRect l="-849" t="-3101" r="-79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76835" y="5444338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74023" y="5449471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33646" y="5486465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22750" y="4617213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52877" y="3880244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43867" y="35429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12704" y="34836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00743" y="591301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75892" y="504500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27480" y="3853379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74023" y="6250763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40871" y="3880012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69557" y="4636537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85978" y="4629414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09329" y="3880245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281442" y="3864761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28145" y="4836097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38170" y="3367518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285604" y="3830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28028" y="45996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21932" y="61905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39486" y="38296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75125" y="62004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00141" y="4579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26375" y="623492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2910434" y="414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44964" y="43267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05252" y="5406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18859" y="6231927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54669" y="5451958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76174" y="5445800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71793" y="5450201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281585" y="5395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19512" t="-17105" r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19329" y="6351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51991" y="54237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31344" y="31006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355173" y="4665003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blipFill>
                <a:blip r:embed="rId7"/>
                <a:stretch>
                  <a:fillRect l="-11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/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blipFill>
                <a:blip r:embed="rId8"/>
                <a:stretch>
                  <a:fillRect l="-1197" r="-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/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S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blipFill>
                <a:blip r:embed="rId9"/>
                <a:stretch>
                  <a:fillRect l="-1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/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blipFill>
                <a:blip r:embed="rId10"/>
                <a:stretch>
                  <a:fillRect l="-128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/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blipFill>
                <a:blip r:embed="rId11"/>
                <a:stretch>
                  <a:fillRect l="-163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/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blipFill>
                <a:blip r:embed="rId12"/>
                <a:stretch>
                  <a:fillRect l="-4732" t="-10667" r="-6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/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/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/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/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/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/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/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blipFill>
                <a:blip r:embed="rId19"/>
                <a:stretch>
                  <a:fillRect l="-5096" t="-117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/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/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blipFill>
                <a:blip r:embed="rId21"/>
                <a:stretch>
                  <a:fillRect l="-5112" t="-10667" r="-15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74549" y="39957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1" grpId="0"/>
      <p:bldP spid="97" grpId="0"/>
      <p:bldP spid="100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375547" y="3020506"/>
            <a:ext cx="2584313" cy="155306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27813" y="317610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 flipH="1" flipV="1">
            <a:off x="607049" y="3823362"/>
            <a:ext cx="737991" cy="73630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02159" y="298593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′(2;3;0)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4114" y="40626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/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blipFill>
                <a:blip r:embed="rId8"/>
                <a:stretch>
                  <a:fillRect l="-1500" t="-5714" r="-16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/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blipFill>
                <a:blip r:embed="rId9"/>
                <a:stretch>
                  <a:fillRect l="-1500" t="-3902" r="-16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/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;0),(0;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blipFill>
                <a:blip r:embed="rId10"/>
                <a:stretch>
                  <a:fillRect l="-1500" t="-3883" r="-160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19478" y="309788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014970" cy="53257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6410066" y="1205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32002-D74E-2EFF-BE1F-543C06BA1F90}"/>
              </a:ext>
            </a:extLst>
          </p:cNvPr>
          <p:cNvSpPr txBox="1"/>
          <p:nvPr/>
        </p:nvSpPr>
        <p:spPr>
          <a:xfrm>
            <a:off x="457761" y="1566752"/>
            <a:ext cx="568822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DED601-45C5-B36B-A96B-91C72B2F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EB584C-2C37-5F5C-A475-1313CECE0634}"/>
              </a:ext>
            </a:extLst>
          </p:cNvPr>
          <p:cNvCxnSpPr>
            <a:cxnSpLocks/>
          </p:cNvCxnSpPr>
          <p:nvPr/>
        </p:nvCxnSpPr>
        <p:spPr>
          <a:xfrm>
            <a:off x="1711824" y="5714240"/>
            <a:ext cx="3114099" cy="61086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2300D4-82DD-BC1D-2F50-8368291CF204}"/>
              </a:ext>
            </a:extLst>
          </p:cNvPr>
          <p:cNvCxnSpPr>
            <a:cxnSpLocks/>
          </p:cNvCxnSpPr>
          <p:nvPr/>
        </p:nvCxnSpPr>
        <p:spPr>
          <a:xfrm flipV="1">
            <a:off x="1706008" y="3199847"/>
            <a:ext cx="0" cy="251439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4F5151-E809-D9C8-0016-C2CB7763F808}"/>
              </a:ext>
            </a:extLst>
          </p:cNvPr>
          <p:cNvCxnSpPr>
            <a:cxnSpLocks/>
          </p:cNvCxnSpPr>
          <p:nvPr/>
        </p:nvCxnSpPr>
        <p:spPr>
          <a:xfrm flipH="1">
            <a:off x="909294" y="5714240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/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DB5CAD9-7DF1-CC44-D97B-D9B6771999EE}"/>
              </a:ext>
            </a:extLst>
          </p:cNvPr>
          <p:cNvSpPr/>
          <p:nvPr/>
        </p:nvSpPr>
        <p:spPr>
          <a:xfrm>
            <a:off x="1664098" y="5664275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/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/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/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86AB6CB-7C41-4866-5DF4-F6571D77FDD5}"/>
              </a:ext>
            </a:extLst>
          </p:cNvPr>
          <p:cNvSpPr txBox="1"/>
          <p:nvPr/>
        </p:nvSpPr>
        <p:spPr>
          <a:xfrm>
            <a:off x="6472731" y="1667002"/>
            <a:ext cx="526150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/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blipFill>
                <a:blip r:embed="rId8"/>
                <a:stretch>
                  <a:fillRect l="-1854" t="-5674" r="-1738" b="-9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9" grpId="0"/>
      <p:bldP spid="51" grpId="0"/>
      <p:bldP spid="52" grpId="0"/>
      <p:bldP spid="7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139491" cy="16123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300354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/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(H.2.41).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blipFill>
                <a:blip r:embed="rId3"/>
                <a:stretch>
                  <a:fillRect l="-1221" t="-2920" r="-1145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25749" y="5588228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08957" y="5574191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02297" y="3249053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07372" y="5574191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93693" y="5584351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02117" y="5119913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24284" y="5014418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blipFill>
                <a:blip r:embed="rId11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21683" y="5060866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80542" y="4069892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43825" y="5594244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36320" y="6288484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96075" y="5570240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21360" y="4264969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2817" r="-22535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959298" y="552894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68946" y="627839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74120" y="494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960209" y="551817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75222" y="622326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949412" y="420379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blipFill>
                <a:blip r:embed="rId16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/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blipFill>
                <a:blip r:embed="rId17"/>
                <a:stretch>
                  <a:fillRect l="-1466" t="-10526" r="-58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/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hai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blipFill>
                <a:blip r:embed="rId18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/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lên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blipFill>
                <a:blip r:embed="rId19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/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/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/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/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blipFill>
                <a:blip r:embed="rId23"/>
                <a:stretch>
                  <a:fillRect l="-138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/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blipFill>
                <a:blip r:embed="rId24"/>
                <a:stretch>
                  <a:fillRect l="-1937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192817" y="556850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30" grpId="0"/>
      <p:bldP spid="31" grpId="0"/>
      <p:bldP spid="32" grpId="0"/>
      <p:bldP spid="46" grpId="0"/>
      <p:bldP spid="68" grpId="0"/>
      <p:bldP spid="69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4" grpId="0"/>
      <p:bldP spid="105" grpId="0"/>
      <p:bldP spid="106" grpId="0"/>
      <p:bldP spid="108" grpId="0"/>
      <p:bldP spid="109" grpId="0"/>
      <p:bldP spid="111" grpId="0"/>
      <p:bldP spid="113" grpId="0"/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459424" y="3960800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1942632" y="3946763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1935972" y="1621625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12195" t="-21311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1941047" y="3946763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27368" y="3956923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1935792" y="3492485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1957959" y="3386990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055358" y="3433438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14217" y="2442464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077500" y="3966816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969995" y="4661056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29750" y="3942812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1955035" y="2637541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778" r="-20833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892973" y="39015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02621" y="465097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07795" y="331620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893884" y="389074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08897" y="45958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883087" y="257636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5634" r="-28169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AA214C-54FD-0E1B-337A-EAD8A8A7010E}"/>
              </a:ext>
            </a:extLst>
          </p:cNvPr>
          <p:cNvSpPr/>
          <p:nvPr/>
        </p:nvSpPr>
        <p:spPr>
          <a:xfrm>
            <a:off x="4959630" y="1621625"/>
            <a:ext cx="6980434" cy="17359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/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blipFill>
                <a:blip r:embed="rId16"/>
                <a:stretch>
                  <a:fillRect l="-1509" t="-5018" r="-1509" b="-75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19A0478-6A7B-30A2-B1AE-484C77773B46}"/>
              </a:ext>
            </a:extLst>
          </p:cNvPr>
          <p:cNvSpPr txBox="1"/>
          <p:nvPr/>
        </p:nvSpPr>
        <p:spPr>
          <a:xfrm>
            <a:off x="4951426" y="3416870"/>
            <a:ext cx="16595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/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blipFill>
                <a:blip r:embed="rId17"/>
                <a:stretch>
                  <a:fillRect l="-1602" t="-9589" b="-15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/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blipFill>
                <a:blip r:embed="rId18"/>
                <a:stretch>
                  <a:fillRect l="-1345" t="-9333" b="-12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/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blipFill>
                <a:blip r:embed="rId19"/>
                <a:stretch>
                  <a:fillRect l="-1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3503" y="39930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/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blipFill>
                <a:blip r:embed="rId3"/>
                <a:stretch>
                  <a:fillRect l="-2627" t="-1509" r="-2463" b="-3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261B15E-83BB-0E06-F1E5-AF2877B8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6" y="1483907"/>
            <a:ext cx="5836676" cy="4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80003" y="4908945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63211" y="4894908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56551" y="2569770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9524" t="-21667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61626" y="4894908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647947" y="4905068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56371" y="4440630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78538" y="4335135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75937" y="4381583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934796" y="3390609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98079" y="4914961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90574" y="5609201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2050329" y="4890957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75614" y="3585686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817" r="-22535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2013552" y="484965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123200" y="559911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128374" y="426435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4014463" y="483888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1029476" y="5543984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2003666" y="352451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/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blipFill>
                <a:blip r:embed="rId16"/>
                <a:stretch>
                  <a:fillRect l="-975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/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blipFill>
                <a:blip r:embed="rId17"/>
                <a:stretch>
                  <a:fillRect l="-286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/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blipFill>
                <a:blip r:embed="rId18"/>
                <a:stretch>
                  <a:fillRect l="-26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/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blipFill>
                <a:blip r:embed="rId19"/>
                <a:stretch>
                  <a:fillRect l="-277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/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(1;0;0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/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(0;1;0)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/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40968" y="34050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/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blipFill>
                <a:blip r:embed="rId3"/>
                <a:stretch>
                  <a:fillRect l="-890" t="-1205" r="-356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/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blipFill>
                <a:blip r:embed="rId4"/>
                <a:stretch>
                  <a:fillRect l="-266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/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blipFill>
                <a:blip r:embed="rId5"/>
                <a:stretch>
                  <a:fillRect t="-1710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/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blipFill>
                <a:blip r:embed="rId6"/>
                <a:stretch>
                  <a:fillRect l="-1909" t="-1220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454563" cy="166283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85921" y="30565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/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mút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blipFill>
                <a:blip r:embed="rId3"/>
                <a:stretch>
                  <a:fillRect l="-1104" t="-2920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/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blipFill>
                <a:blip r:embed="rId4"/>
                <a:stretch>
                  <a:fillRect l="-3233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/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/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blipFill>
                <a:blip r:embed="rId6"/>
                <a:stretch>
                  <a:fillRect l="-4301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/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/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blipFill>
                <a:blip r:embed="rId8"/>
                <a:stretch>
                  <a:fillRect l="-3340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/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/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/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739A0A-7C61-9951-B5EE-216B4044CFF1}"/>
              </a:ext>
            </a:extLst>
          </p:cNvPr>
          <p:cNvSpPr/>
          <p:nvPr/>
        </p:nvSpPr>
        <p:spPr>
          <a:xfrm>
            <a:off x="473632" y="5567799"/>
            <a:ext cx="9983601" cy="103176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/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blipFill>
                <a:blip r:embed="rId12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/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47" grpId="0"/>
      <p:bldP spid="49" grpId="0"/>
      <p:bldP spid="51" grpId="0" animBg="1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1295282" cy="13196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55680" y="277371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/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(1;0;2),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(3;2;5),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(5;0;1)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blipFill>
                <a:blip r:embed="rId3"/>
                <a:stretch>
                  <a:fillRect l="-85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/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blipFill>
                <a:blip r:embed="rId4"/>
                <a:stretch>
                  <a:fillRect l="-1080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2476800" y="3629319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1210002" y="4377961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1556203" y="3659832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3182276" y="4393245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1190724" y="6112631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ED9D98E-D965-B2F6-47F8-7E0FC9956257}"/>
              </a:ext>
            </a:extLst>
          </p:cNvPr>
          <p:cNvSpPr txBox="1"/>
          <p:nvPr/>
        </p:nvSpPr>
        <p:spPr>
          <a:xfrm>
            <a:off x="3178167" y="595390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2E7E0F-20A5-F5F2-6CEC-E52943FF6286}"/>
              </a:ext>
            </a:extLst>
          </p:cNvPr>
          <p:cNvSpPr txBox="1"/>
          <p:nvPr/>
        </p:nvSpPr>
        <p:spPr>
          <a:xfrm>
            <a:off x="2193666" y="500921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1214678" y="4440805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1546879" y="441593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2146428" y="3658373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1211926" y="5367264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2121590" y="5348600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2441885" y="36027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1522680" y="43713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3473737" y="43481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3130542" y="60556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2106293" y="53090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1157837" y="60744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blipFill>
                <a:blip r:embed="rId5"/>
                <a:stretch>
                  <a:fillRect r="-9836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blipFill>
                <a:blip r:embed="rId6"/>
                <a:stretch>
                  <a:fillRect r="-5729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/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blipFill>
                <a:blip r:embed="rId9"/>
                <a:stretch>
                  <a:fillRect l="-1602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/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blipFill>
                <a:blip r:embed="rId10"/>
                <a:stretch>
                  <a:fillRect l="-35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/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/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(11;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/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(4;0;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/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/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blipFill>
                <a:blip r:embed="rId15"/>
                <a:stretch>
                  <a:fillRect l="-160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/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blipFill>
                <a:blip r:embed="rId16"/>
                <a:stretch>
                  <a:fillRect t="-10526" r="-65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/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/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/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774395" y="4696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70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1" grpId="0"/>
      <p:bldP spid="83" grpId="0"/>
      <p:bldP spid="87" grpId="0"/>
      <p:bldP spid="90" grpId="0"/>
      <p:bldP spid="93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0347670" cy="9269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47527" y="232833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1723787" y="3268794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456989" y="4017436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803190" y="3299307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2429263" y="4032720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437711" y="575210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461665" y="4080280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793866" y="4055414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1393415" y="3297848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458913" y="5006739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1368577" y="4988075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1688872" y="32422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769667" y="4010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2720724" y="39876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2377529" y="56951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1353280" y="49485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404824" y="57139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blipFill>
                <a:blip r:embed="rId3"/>
                <a:stretch>
                  <a:fillRect r="-9239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blipFill>
                <a:blip r:embed="rId4"/>
                <a:stretch>
                  <a:fillRect r="-628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/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blipFill>
                <a:blip r:embed="rId7"/>
                <a:stretch>
                  <a:fillRect l="-86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/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;2;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blipFill>
                <a:blip r:embed="rId8"/>
                <a:stretch>
                  <a:fillRect r="-10938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/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/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blipFill>
                <a:blip r:embed="rId10"/>
                <a:stretch>
                  <a:fillRect l="-1236"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/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/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blipFill>
                <a:blip r:embed="rId12"/>
                <a:stretch>
                  <a:fillRect l="-1193" t="-10526" r="-87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/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/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blipFill>
                <a:blip r:embed="rId14"/>
                <a:stretch>
                  <a:fillRect l="-1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/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blipFill>
                <a:blip r:embed="rId15"/>
                <a:stretch>
                  <a:fillRect l="-2513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/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/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/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5;6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blipFill>
                <a:blip r:embed="rId18"/>
                <a:stretch>
                  <a:fillRect r="-2640"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/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/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−5=4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/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/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9;−5;5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:a16="http://schemas.microsoft.com/office/drawing/2014/main" id="{D5B06760-5BAC-BEC6-25BE-8E89D594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71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35004" y="4502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4" grpId="0"/>
      <p:bldP spid="40" grpId="0"/>
      <p:bldP spid="41" grpId="0"/>
      <p:bldP spid="43" grpId="0"/>
      <p:bldP spid="51" grpId="0"/>
      <p:bldP spid="53" grpId="0"/>
      <p:bldP spid="65" grpId="0"/>
      <p:bldP spid="67" grpId="0"/>
      <p:bldP spid="82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65205" y="1362041"/>
            <a:ext cx="11670631" cy="391782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52283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/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dõi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bay,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(H.2.43). Sau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blipFill>
                <a:blip r:embed="rId3"/>
                <a:stretch>
                  <a:fillRect l="-1118" t="-1288" r="-1192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C09D524-A1E5-613E-75F0-B83A9EFD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382" y="1578131"/>
            <a:ext cx="3078306" cy="34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/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890.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445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/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0;445;0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99913"/>
            <a:ext cx="8834779" cy="10139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00797" y="243629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2520CC-E800-3C57-3421-B1253DD50592}"/>
                  </a:ext>
                </a:extLst>
              </p:cNvPr>
              <p:cNvSpPr txBox="1"/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uyện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(H.2.25).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2520CC-E800-3C57-3421-B1253DD50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blipFill>
                <a:blip r:embed="rId3"/>
                <a:stretch>
                  <a:fillRect l="-1110" t="-4790" b="-41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067AFE-0AA4-92F2-D993-612452FFBA6F}"/>
              </a:ext>
            </a:extLst>
          </p:cNvPr>
          <p:cNvCxnSpPr>
            <a:cxnSpLocks/>
          </p:cNvCxnSpPr>
          <p:nvPr/>
        </p:nvCxnSpPr>
        <p:spPr>
          <a:xfrm>
            <a:off x="829246" y="4883058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472223-DAB3-5A42-C241-D9E9FED59A8D}"/>
              </a:ext>
            </a:extLst>
          </p:cNvPr>
          <p:cNvCxnSpPr>
            <a:cxnSpLocks/>
          </p:cNvCxnSpPr>
          <p:nvPr/>
        </p:nvCxnSpPr>
        <p:spPr>
          <a:xfrm flipH="1">
            <a:off x="1264158" y="4931144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A33601-088B-7D17-023D-6C44896C1CC7}"/>
              </a:ext>
            </a:extLst>
          </p:cNvPr>
          <p:cNvSpPr txBox="1"/>
          <p:nvPr/>
        </p:nvSpPr>
        <p:spPr>
          <a:xfrm>
            <a:off x="2879809" y="29114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D2F79-BD65-8E04-0A04-409E24A5B5D7}"/>
              </a:ext>
            </a:extLst>
          </p:cNvPr>
          <p:cNvSpPr txBox="1"/>
          <p:nvPr/>
        </p:nvSpPr>
        <p:spPr>
          <a:xfrm>
            <a:off x="527500" y="28566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5CFEA8-DF2D-040F-E5F8-B0852DF2A06E}"/>
              </a:ext>
            </a:extLst>
          </p:cNvPr>
          <p:cNvCxnSpPr>
            <a:cxnSpLocks/>
          </p:cNvCxnSpPr>
          <p:nvPr/>
        </p:nvCxnSpPr>
        <p:spPr>
          <a:xfrm flipH="1">
            <a:off x="851179" y="3141127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92563E-73EB-01FE-1B07-FB07C8CF81C1}"/>
              </a:ext>
            </a:extLst>
          </p:cNvPr>
          <p:cNvCxnSpPr>
            <a:cxnSpLocks/>
          </p:cNvCxnSpPr>
          <p:nvPr/>
        </p:nvCxnSpPr>
        <p:spPr>
          <a:xfrm flipH="1">
            <a:off x="1271126" y="4111732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4CBEB8-EA42-EF95-A75D-99458C865C07}"/>
              </a:ext>
            </a:extLst>
          </p:cNvPr>
          <p:cNvSpPr txBox="1"/>
          <p:nvPr/>
        </p:nvSpPr>
        <p:spPr>
          <a:xfrm>
            <a:off x="1294027" y="40446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294967-CAD5-D7B8-60D0-C49622E92D2C}"/>
              </a:ext>
            </a:extLst>
          </p:cNvPr>
          <p:cNvCxnSpPr>
            <a:cxnSpLocks/>
          </p:cNvCxnSpPr>
          <p:nvPr/>
        </p:nvCxnSpPr>
        <p:spPr>
          <a:xfrm>
            <a:off x="838809" y="490152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297E21D-B5FC-7061-E7D1-7F54D0927759}"/>
              </a:ext>
            </a:extLst>
          </p:cNvPr>
          <p:cNvCxnSpPr>
            <a:cxnSpLocks/>
          </p:cNvCxnSpPr>
          <p:nvPr/>
        </p:nvCxnSpPr>
        <p:spPr>
          <a:xfrm flipH="1">
            <a:off x="848225" y="3162469"/>
            <a:ext cx="49640" cy="16698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D17CBD7-AAB8-CABF-B137-00AC421944B5}"/>
              </a:ext>
            </a:extLst>
          </p:cNvPr>
          <p:cNvCxnSpPr>
            <a:cxnSpLocks/>
          </p:cNvCxnSpPr>
          <p:nvPr/>
        </p:nvCxnSpPr>
        <p:spPr>
          <a:xfrm>
            <a:off x="900994" y="315529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811405-70CC-54B3-510C-603683CD0E07}"/>
              </a:ext>
            </a:extLst>
          </p:cNvPr>
          <p:cNvCxnSpPr>
            <a:cxnSpLocks/>
          </p:cNvCxnSpPr>
          <p:nvPr/>
        </p:nvCxnSpPr>
        <p:spPr>
          <a:xfrm flipH="1">
            <a:off x="2862968" y="3154164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9DAD6C-4E82-7D06-8D89-3D9B94BAD84F}"/>
              </a:ext>
            </a:extLst>
          </p:cNvPr>
          <p:cNvCxnSpPr>
            <a:cxnSpLocks/>
          </p:cNvCxnSpPr>
          <p:nvPr/>
        </p:nvCxnSpPr>
        <p:spPr>
          <a:xfrm flipH="1">
            <a:off x="1351757" y="3165373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973F1D-5C68-A572-C307-4F7E95F97A5B}"/>
              </a:ext>
            </a:extLst>
          </p:cNvPr>
          <p:cNvCxnSpPr>
            <a:cxnSpLocks/>
          </p:cNvCxnSpPr>
          <p:nvPr/>
        </p:nvCxnSpPr>
        <p:spPr>
          <a:xfrm flipH="1">
            <a:off x="897738" y="314465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512EB86-7AE0-5859-7B87-699AB959C1CA}"/>
              </a:ext>
            </a:extLst>
          </p:cNvPr>
          <p:cNvSpPr txBox="1"/>
          <p:nvPr/>
        </p:nvSpPr>
        <p:spPr>
          <a:xfrm>
            <a:off x="2832129" y="47657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664FF3-72BA-AA2E-1144-439963713510}"/>
              </a:ext>
            </a:extLst>
          </p:cNvPr>
          <p:cNvSpPr txBox="1"/>
          <p:nvPr/>
        </p:nvSpPr>
        <p:spPr>
          <a:xfrm>
            <a:off x="365189" y="46143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E18ECA-242F-300E-94E7-882AEBAF8E37}"/>
              </a:ext>
            </a:extLst>
          </p:cNvPr>
          <p:cNvSpPr txBox="1"/>
          <p:nvPr/>
        </p:nvSpPr>
        <p:spPr>
          <a:xfrm>
            <a:off x="1257639" y="572282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20232-9D60-5167-B2EC-370AF0F47B1A}"/>
              </a:ext>
            </a:extLst>
          </p:cNvPr>
          <p:cNvSpPr/>
          <p:nvPr/>
        </p:nvSpPr>
        <p:spPr>
          <a:xfrm>
            <a:off x="2832184" y="309535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64F9706-6484-BF5D-700C-50AD411001A6}"/>
              </a:ext>
            </a:extLst>
          </p:cNvPr>
          <p:cNvSpPr/>
          <p:nvPr/>
        </p:nvSpPr>
        <p:spPr>
          <a:xfrm>
            <a:off x="2821979" y="48452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C412E8C-FD30-CA2D-2109-BF92E07FF83B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1398457" y="3181275"/>
            <a:ext cx="1447676" cy="90010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5E7B191-45FD-CE98-2F83-55ABF794064F}"/>
              </a:ext>
            </a:extLst>
          </p:cNvPr>
          <p:cNvCxnSpPr>
            <a:cxnSpLocks/>
          </p:cNvCxnSpPr>
          <p:nvPr/>
        </p:nvCxnSpPr>
        <p:spPr>
          <a:xfrm flipH="1">
            <a:off x="1264654" y="4093034"/>
            <a:ext cx="82228" cy="16931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77ABEE7-C395-B0D8-D10E-E88D19EC0492}"/>
              </a:ext>
            </a:extLst>
          </p:cNvPr>
          <p:cNvSpPr/>
          <p:nvPr/>
        </p:nvSpPr>
        <p:spPr>
          <a:xfrm>
            <a:off x="1300881" y="4053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755D84-1413-7F1E-5D65-C981179BD3C0}"/>
                  </a:ext>
                </a:extLst>
              </p:cNvPr>
              <p:cNvSpPr txBox="1"/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755D84-1413-7F1E-5D65-C981179B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blipFill>
                <a:blip r:embed="rId4"/>
                <a:stretch>
                  <a:fillRect l="-2879" b="-76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A51B593-C478-7F5C-6E45-36ACC02545A5}"/>
                  </a:ext>
                </a:extLst>
              </p:cNvPr>
              <p:cNvSpPr txBox="1"/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A51B593-C478-7F5C-6E45-36ACC025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blipFill>
                <a:blip r:embed="rId5"/>
                <a:stretch>
                  <a:fillRect l="-200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F0C137D-B423-0170-73CB-3E6EE218805C}"/>
                  </a:ext>
                </a:extLst>
              </p:cNvPr>
              <p:cNvSpPr txBox="1"/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F0C137D-B423-0170-73CB-3E6EE218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90B4FFF-DB04-9B06-B2D7-886CAF8A1FA9}"/>
                  </a:ext>
                </a:extLst>
              </p:cNvPr>
              <p:cNvSpPr txBox="1"/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90B4FFF-DB04-9B06-B2D7-886CAF8A1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858BCF-8510-8D54-D3C9-F59891C72F60}"/>
                  </a:ext>
                </a:extLst>
              </p:cNvPr>
              <p:cNvSpPr txBox="1"/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858BCF-8510-8D54-D3C9-F59891C7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D9287E-3752-26A7-9DA7-2294DDA81150}"/>
                  </a:ext>
                </a:extLst>
              </p:cNvPr>
              <p:cNvSpPr txBox="1"/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D9287E-3752-26A7-9DA7-2294DDA8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9834BC-EBE1-2590-E4D6-18EECEABD2A1}"/>
                  </a:ext>
                </a:extLst>
              </p:cNvPr>
              <p:cNvSpPr txBox="1"/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9834BC-EBE1-2590-E4D6-18EECEABD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CA7DCD-A306-51D6-EFA5-5B45FDA017BE}"/>
                  </a:ext>
                </a:extLst>
              </p:cNvPr>
              <p:cNvSpPr txBox="1"/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CA7DCD-A306-51D6-EFA5-5B45FDA0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blipFill>
                <a:blip r:embed="rId11"/>
                <a:stretch>
                  <a:fillRect l="-2879" b="-66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4DDFF62-F667-85DE-4A48-0555A4815578}"/>
              </a:ext>
            </a:extLst>
          </p:cNvPr>
          <p:cNvCxnSpPr>
            <a:cxnSpLocks/>
          </p:cNvCxnSpPr>
          <p:nvPr/>
        </p:nvCxnSpPr>
        <p:spPr>
          <a:xfrm>
            <a:off x="912515" y="3177345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0FBDA8F-FA91-A810-63ED-A9CE6A8AD359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829246" y="4879812"/>
            <a:ext cx="1992733" cy="1574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09AB51D-E511-E0FC-8FD6-64351D4DC419}"/>
              </a:ext>
            </a:extLst>
          </p:cNvPr>
          <p:cNvCxnSpPr>
            <a:cxnSpLocks/>
          </p:cNvCxnSpPr>
          <p:nvPr/>
        </p:nvCxnSpPr>
        <p:spPr>
          <a:xfrm>
            <a:off x="836570" y="4891758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AC56BB4-AAED-224E-933A-1C9499A5AD47}"/>
              </a:ext>
            </a:extLst>
          </p:cNvPr>
          <p:cNvSpPr/>
          <p:nvPr/>
        </p:nvSpPr>
        <p:spPr>
          <a:xfrm>
            <a:off x="795520" y="48322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5BB7715-9D07-9CFA-92AD-7D7A38936A88}"/>
              </a:ext>
            </a:extLst>
          </p:cNvPr>
          <p:cNvSpPr/>
          <p:nvPr/>
        </p:nvSpPr>
        <p:spPr>
          <a:xfrm>
            <a:off x="1217029" y="57709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2BA0085-7683-61B0-EA1D-546DB0A2EFF3}"/>
              </a:ext>
            </a:extLst>
          </p:cNvPr>
          <p:cNvSpPr/>
          <p:nvPr/>
        </p:nvSpPr>
        <p:spPr>
          <a:xfrm>
            <a:off x="847204" y="31180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C9FCA2-6526-AB6E-0056-F1CEE2629B7C}"/>
                  </a:ext>
                </a:extLst>
              </p:cNvPr>
              <p:cNvSpPr txBox="1"/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C9FCA2-6526-AB6E-0056-F1CEE2629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blipFill>
                <a:blip r:embed="rId12"/>
                <a:stretch>
                  <a:fillRect l="-214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DFC0C47-7C32-02A4-BF69-D81CCD49B0E2}"/>
                  </a:ext>
                </a:extLst>
              </p:cNvPr>
              <p:cNvSpPr txBox="1"/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DFC0C47-7C32-02A4-BF69-D81CCD49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2541E07-0AD5-D7D1-DF1E-1AD13B1BE53B}"/>
                  </a:ext>
                </a:extLst>
              </p:cNvPr>
              <p:cNvSpPr txBox="1"/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2541E07-0AD5-D7D1-DF1E-1AD13B1BE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03B62-37E6-91B6-D315-FC523E147C84}"/>
                  </a:ext>
                </a:extLst>
              </p:cNvPr>
              <p:cNvSpPr txBox="1"/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03B62-37E6-91B6-D315-FC523E14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blipFill>
                <a:blip r:embed="rId15"/>
                <a:stretch>
                  <a:fillRect r="-23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BE6E84-BFFE-5FDB-ABCE-8F980472872A}"/>
                  </a:ext>
                </a:extLst>
              </p:cNvPr>
              <p:cNvSpPr txBox="1"/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BE6E84-BFFE-5FDB-ABCE-8F980472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CA2CB40-5339-4F7E-17BD-4D2F720B227B}"/>
                  </a:ext>
                </a:extLst>
              </p:cNvPr>
              <p:cNvSpPr txBox="1"/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CA2CB40-5339-4F7E-17BD-4D2F720B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41227" y="415404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21392" y="1332855"/>
            <a:ext cx="11756080" cy="29171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/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(H.2.35).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blipFill>
                <a:blip r:embed="rId3"/>
                <a:stretch>
                  <a:fillRect l="-1193" t="-1786" r="-1193" b="-4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04884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4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5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6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2004C9-74BE-FCCA-7707-113265D26E14}"/>
              </a:ext>
            </a:extLst>
          </p:cNvPr>
          <p:cNvSpPr txBox="1"/>
          <p:nvPr/>
        </p:nvSpPr>
        <p:spPr>
          <a:xfrm>
            <a:off x="50183" y="41881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A80A839-E107-EB0E-C0F3-35862C6CB378}"/>
              </a:ext>
            </a:extLst>
          </p:cNvPr>
          <p:cNvSpPr txBox="1"/>
          <p:nvPr/>
        </p:nvSpPr>
        <p:spPr>
          <a:xfrm>
            <a:off x="134365" y="4678396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/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blipFill>
                <a:blip r:embed="rId11"/>
                <a:stretch>
                  <a:fillRect l="-5096" r="-8280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/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blipFill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/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blipFill>
                <a:blip r:embed="rId13"/>
                <a:stretch>
                  <a:fillRect r="-17949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/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/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blipFill>
                <a:blip r:embed="rId15"/>
                <a:stretch>
                  <a:fillRect r="-88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>
            <a:extLst>
              <a:ext uri="{FF2B5EF4-FFF2-40B4-BE49-F238E27FC236}">
                <a16:creationId xmlns:a16="http://schemas.microsoft.com/office/drawing/2014/main" id="{7E258FB4-708A-B172-B98F-46FF6A855C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119803" y="4564471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/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/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blipFill>
                <a:blip r:embed="rId18"/>
                <a:stretch>
                  <a:fillRect r="-386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:a16="http://schemas.microsoft.com/office/drawing/2014/main" id="{459444CE-FD14-E5E2-259C-F7089E5FE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150720" y="474947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/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blipFill>
                <a:blip r:embed="rId19"/>
                <a:stretch>
                  <a:fillRect r="-95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80E2FAC7-08F9-0033-1FF3-03702FD9EE77}"/>
              </a:ext>
            </a:extLst>
          </p:cNvPr>
          <p:cNvSpPr txBox="1"/>
          <p:nvPr/>
        </p:nvSpPr>
        <p:spPr>
          <a:xfrm>
            <a:off x="4902359" y="5720267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/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blipFill>
                <a:blip r:embed="rId2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/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blipFill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792FF5C0-1708-553B-81BD-E66425E309DF}"/>
              </a:ext>
            </a:extLst>
          </p:cNvPr>
          <p:cNvSpPr txBox="1"/>
          <p:nvPr/>
        </p:nvSpPr>
        <p:spPr>
          <a:xfrm>
            <a:off x="4427226" y="4479486"/>
            <a:ext cx="57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02659" y="295015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54" grpId="0" animBg="1"/>
      <p:bldP spid="60" grpId="0" animBg="1"/>
      <p:bldP spid="61" grpId="0" animBg="1"/>
      <p:bldP spid="86" grpId="0"/>
      <p:bldP spid="88" grpId="0"/>
      <p:bldP spid="89" grpId="0"/>
      <p:bldP spid="94" grpId="0"/>
      <p:bldP spid="95" grpId="0"/>
      <p:bldP spid="96" grpId="0"/>
      <p:bldP spid="98" grpId="0"/>
      <p:bldP spid="100" grpId="0" animBg="1"/>
      <p:bldP spid="101" grpId="0"/>
      <p:bldP spid="105" grpId="0"/>
      <p:bldP spid="108" grpId="0"/>
      <p:bldP spid="109" grpId="0"/>
      <p:bldP spid="112" grpId="0"/>
      <p:bldP spid="116" grpId="0"/>
      <p:bldP spid="117" grpId="0"/>
      <p:bldP spid="125" grpId="0"/>
      <p:bldP spid="126" grpId="0"/>
      <p:bldP spid="143" grpId="0"/>
      <p:bldP spid="144" grpId="0"/>
      <p:bldP spid="145" grpId="0"/>
      <p:bldP spid="146" grpId="0"/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F28DBB-3297-8518-3A41-B46C0C31F058}"/>
              </a:ext>
            </a:extLst>
          </p:cNvPr>
          <p:cNvSpPr/>
          <p:nvPr/>
        </p:nvSpPr>
        <p:spPr>
          <a:xfrm>
            <a:off x="135150" y="1458213"/>
            <a:ext cx="8019044" cy="4125463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/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blipFill>
                <a:blip r:embed="rId10"/>
                <a:stretch>
                  <a:fillRect l="-1261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/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Descartes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blipFill>
                <a:blip r:embed="rId11"/>
                <a:stretch>
                  <a:fillRect l="-122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/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/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blipFill>
                <a:blip r:embed="rId13"/>
                <a:stretch>
                  <a:fillRect l="-130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/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blipFill>
                <a:blip r:embed="rId14"/>
                <a:stretch>
                  <a:fillRect l="-1326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552570" y="510289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/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blipFill>
                <a:blip r:embed="rId10"/>
                <a:stretch>
                  <a:fillRect l="-1196" t="-3902" r="-1276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942AA6D-DA68-3A7D-94E1-76B08F3B5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88831C-200B-EF30-A7F4-238D28B7E762}"/>
              </a:ext>
            </a:extLst>
          </p:cNvPr>
          <p:cNvCxnSpPr>
            <a:cxnSpLocks/>
          </p:cNvCxnSpPr>
          <p:nvPr/>
        </p:nvCxnSpPr>
        <p:spPr>
          <a:xfrm>
            <a:off x="1697256" y="5724953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C3E2-E0B9-AE7E-46F2-421429302554}"/>
              </a:ext>
            </a:extLst>
          </p:cNvPr>
          <p:cNvCxnSpPr>
            <a:cxnSpLocks/>
          </p:cNvCxnSpPr>
          <p:nvPr/>
        </p:nvCxnSpPr>
        <p:spPr>
          <a:xfrm flipV="1">
            <a:off x="1691440" y="4185313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2094B7-16CE-ED86-8A36-0712FEA7221F}"/>
              </a:ext>
            </a:extLst>
          </p:cNvPr>
          <p:cNvCxnSpPr>
            <a:cxnSpLocks/>
          </p:cNvCxnSpPr>
          <p:nvPr/>
        </p:nvCxnSpPr>
        <p:spPr>
          <a:xfrm flipH="1">
            <a:off x="894726" y="5724953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/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D907A115-11AE-7D9C-0194-6C8245543341}"/>
              </a:ext>
            </a:extLst>
          </p:cNvPr>
          <p:cNvSpPr/>
          <p:nvPr/>
        </p:nvSpPr>
        <p:spPr>
          <a:xfrm>
            <a:off x="1649530" y="5674988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/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/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/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712A0-32B8-1656-9CC5-D2B4A644F63C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E9C2C-FAB2-F3AE-002A-DB58106539DF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/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(H.2.36).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blipFill>
                <a:blip r:embed="rId3"/>
                <a:stretch>
                  <a:fillRect l="-838" t="-3670" r="-894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DF4BC5-48AF-24E3-F1A4-205859E88429}"/>
              </a:ext>
            </a:extLst>
          </p:cNvPr>
          <p:cNvCxnSpPr>
            <a:cxnSpLocks/>
          </p:cNvCxnSpPr>
          <p:nvPr/>
        </p:nvCxnSpPr>
        <p:spPr>
          <a:xfrm>
            <a:off x="1876876" y="525994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FB3E20-0DC9-AB15-C167-2796BF1BEDC4}"/>
              </a:ext>
            </a:extLst>
          </p:cNvPr>
          <p:cNvCxnSpPr>
            <a:cxnSpLocks/>
          </p:cNvCxnSpPr>
          <p:nvPr/>
        </p:nvCxnSpPr>
        <p:spPr>
          <a:xfrm flipH="1">
            <a:off x="782358" y="526378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C2F054-4FC7-47BD-DAD3-8C5F156B8A6B}"/>
              </a:ext>
            </a:extLst>
          </p:cNvPr>
          <p:cNvCxnSpPr>
            <a:cxnSpLocks/>
          </p:cNvCxnSpPr>
          <p:nvPr/>
        </p:nvCxnSpPr>
        <p:spPr>
          <a:xfrm flipH="1">
            <a:off x="2964461" y="5285112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E5FA5-BEFA-51D1-D9BB-CD6F72EDA1EB}"/>
              </a:ext>
            </a:extLst>
          </p:cNvPr>
          <p:cNvCxnSpPr>
            <a:cxnSpLocks/>
          </p:cNvCxnSpPr>
          <p:nvPr/>
        </p:nvCxnSpPr>
        <p:spPr>
          <a:xfrm flipH="1">
            <a:off x="2955165" y="4471603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D4BF60-C6E4-F6EA-430D-B9F71E66A911}"/>
              </a:ext>
            </a:extLst>
          </p:cNvPr>
          <p:cNvCxnSpPr>
            <a:cxnSpLocks/>
          </p:cNvCxnSpPr>
          <p:nvPr/>
        </p:nvCxnSpPr>
        <p:spPr>
          <a:xfrm>
            <a:off x="4075786" y="3419674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E52D03-9175-F751-11EF-3DF8B7DDB261}"/>
              </a:ext>
            </a:extLst>
          </p:cNvPr>
          <p:cNvSpPr txBox="1"/>
          <p:nvPr/>
        </p:nvSpPr>
        <p:spPr>
          <a:xfrm>
            <a:off x="2976078" y="43557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65CC5-D2A9-B766-5205-5F033FC9E8D7}"/>
              </a:ext>
            </a:extLst>
          </p:cNvPr>
          <p:cNvSpPr txBox="1"/>
          <p:nvPr/>
        </p:nvSpPr>
        <p:spPr>
          <a:xfrm>
            <a:off x="4090124" y="31158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D644E-21BF-CBA8-51C6-949CE3AA652A}"/>
              </a:ext>
            </a:extLst>
          </p:cNvPr>
          <p:cNvSpPr txBox="1"/>
          <p:nvPr/>
        </p:nvSpPr>
        <p:spPr>
          <a:xfrm>
            <a:off x="1532055" y="30440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E2253-1CC0-3E57-B5DA-C6934938CCDD}"/>
              </a:ext>
            </a:extLst>
          </p:cNvPr>
          <p:cNvSpPr txBox="1"/>
          <p:nvPr/>
        </p:nvSpPr>
        <p:spPr>
          <a:xfrm>
            <a:off x="397130" y="41971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567246-6133-7395-E66E-51F84B482CBC}"/>
              </a:ext>
            </a:extLst>
          </p:cNvPr>
          <p:cNvCxnSpPr>
            <a:cxnSpLocks/>
          </p:cNvCxnSpPr>
          <p:nvPr/>
        </p:nvCxnSpPr>
        <p:spPr>
          <a:xfrm>
            <a:off x="1894646" y="3392809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1528F1D-BD33-7B71-1114-2C766197299F}"/>
              </a:ext>
            </a:extLst>
          </p:cNvPr>
          <p:cNvSpPr/>
          <p:nvPr/>
        </p:nvSpPr>
        <p:spPr>
          <a:xfrm>
            <a:off x="4058641" y="5216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E7A4C6-71E5-B010-A935-54B808CEC893}"/>
              </a:ext>
            </a:extLst>
          </p:cNvPr>
          <p:cNvCxnSpPr>
            <a:cxnSpLocks/>
          </p:cNvCxnSpPr>
          <p:nvPr/>
        </p:nvCxnSpPr>
        <p:spPr>
          <a:xfrm flipH="1" flipV="1">
            <a:off x="782358" y="637947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CE70EB-CF99-5AD6-4F9E-AE4D55BCFA84}"/>
              </a:ext>
            </a:extLst>
          </p:cNvPr>
          <p:cNvCxnSpPr>
            <a:cxnSpLocks/>
          </p:cNvCxnSpPr>
          <p:nvPr/>
        </p:nvCxnSpPr>
        <p:spPr>
          <a:xfrm flipH="1">
            <a:off x="1894646" y="341967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2C303-61E8-583E-61E5-7952CDAAEF69}"/>
              </a:ext>
            </a:extLst>
          </p:cNvPr>
          <p:cNvCxnSpPr>
            <a:cxnSpLocks/>
          </p:cNvCxnSpPr>
          <p:nvPr/>
        </p:nvCxnSpPr>
        <p:spPr>
          <a:xfrm>
            <a:off x="779497" y="4490927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6DAFE6-18E8-2ABA-6051-E08D092CFECB}"/>
              </a:ext>
            </a:extLst>
          </p:cNvPr>
          <p:cNvCxnSpPr>
            <a:cxnSpLocks/>
          </p:cNvCxnSpPr>
          <p:nvPr/>
        </p:nvCxnSpPr>
        <p:spPr>
          <a:xfrm flipH="1">
            <a:off x="794313" y="449105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93EF89-2386-5E9F-AD27-E75389F98129}"/>
              </a:ext>
            </a:extLst>
          </p:cNvPr>
          <p:cNvCxnSpPr>
            <a:cxnSpLocks/>
          </p:cNvCxnSpPr>
          <p:nvPr/>
        </p:nvCxnSpPr>
        <p:spPr>
          <a:xfrm flipH="1">
            <a:off x="760505" y="341967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37257B-74CA-9476-59A5-D553C2BC6141}"/>
              </a:ext>
            </a:extLst>
          </p:cNvPr>
          <p:cNvCxnSpPr>
            <a:cxnSpLocks/>
          </p:cNvCxnSpPr>
          <p:nvPr/>
        </p:nvCxnSpPr>
        <p:spPr>
          <a:xfrm flipH="1">
            <a:off x="2963280" y="340419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8D3430-BADD-7151-AF25-8005465A5289}"/>
              </a:ext>
            </a:extLst>
          </p:cNvPr>
          <p:cNvCxnSpPr>
            <a:cxnSpLocks/>
          </p:cNvCxnSpPr>
          <p:nvPr/>
        </p:nvCxnSpPr>
        <p:spPr>
          <a:xfrm flipH="1" flipV="1">
            <a:off x="1890423" y="3364291"/>
            <a:ext cx="6702" cy="17828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1A79493-01BE-4F12-9E78-6B3A03FF1B5F}"/>
              </a:ext>
            </a:extLst>
          </p:cNvPr>
          <p:cNvSpPr/>
          <p:nvPr/>
        </p:nvSpPr>
        <p:spPr>
          <a:xfrm>
            <a:off x="1839379" y="33701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003F7D-1FAD-5499-543B-823E244F89D9}"/>
              </a:ext>
            </a:extLst>
          </p:cNvPr>
          <p:cNvSpPr/>
          <p:nvPr/>
        </p:nvSpPr>
        <p:spPr>
          <a:xfrm>
            <a:off x="736363" y="44540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142152-630E-95A3-9FD4-8465EDCF8664}"/>
              </a:ext>
            </a:extLst>
          </p:cNvPr>
          <p:cNvSpPr/>
          <p:nvPr/>
        </p:nvSpPr>
        <p:spPr>
          <a:xfrm>
            <a:off x="730267" y="63192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7F700-1524-9563-F602-470CAA22F138}"/>
              </a:ext>
            </a:extLst>
          </p:cNvPr>
          <p:cNvSpPr/>
          <p:nvPr/>
        </p:nvSpPr>
        <p:spPr>
          <a:xfrm>
            <a:off x="4015741" y="3369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3C1894-A47B-DB02-AFA7-C23AF75D6FCE}"/>
              </a:ext>
            </a:extLst>
          </p:cNvPr>
          <p:cNvSpPr/>
          <p:nvPr/>
        </p:nvSpPr>
        <p:spPr>
          <a:xfrm>
            <a:off x="2913282" y="63291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18408E-173A-1552-F1B4-050A0F8B80AD}"/>
              </a:ext>
            </a:extLst>
          </p:cNvPr>
          <p:cNvSpPr/>
          <p:nvPr/>
        </p:nvSpPr>
        <p:spPr>
          <a:xfrm>
            <a:off x="2930956" y="44334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A90E57-A9CB-84D2-0A76-8554ED22FA33}"/>
              </a:ext>
            </a:extLst>
          </p:cNvPr>
          <p:cNvSpPr txBox="1"/>
          <p:nvPr/>
        </p:nvSpPr>
        <p:spPr>
          <a:xfrm>
            <a:off x="3014025" y="62297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D505FC-74B1-7715-6935-469C5CA8D889}"/>
              </a:ext>
            </a:extLst>
          </p:cNvPr>
          <p:cNvSpPr txBox="1"/>
          <p:nvPr/>
        </p:nvSpPr>
        <p:spPr>
          <a:xfrm>
            <a:off x="4128071" y="502911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6B4930-9C8C-6FA0-595F-2363277C7DB5}"/>
              </a:ext>
            </a:extLst>
          </p:cNvPr>
          <p:cNvSpPr txBox="1"/>
          <p:nvPr/>
        </p:nvSpPr>
        <p:spPr>
          <a:xfrm>
            <a:off x="1889662" y="48048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458158-C6AC-E154-4A15-31DE78D9009E}"/>
              </a:ext>
            </a:extLst>
          </p:cNvPr>
          <p:cNvSpPr txBox="1"/>
          <p:nvPr/>
        </p:nvSpPr>
        <p:spPr>
          <a:xfrm>
            <a:off x="312190" y="604592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030379-665F-BD26-F00C-E2642A9FCB4E}"/>
              </a:ext>
            </a:extLst>
          </p:cNvPr>
          <p:cNvCxnSpPr>
            <a:cxnSpLocks/>
          </p:cNvCxnSpPr>
          <p:nvPr/>
        </p:nvCxnSpPr>
        <p:spPr>
          <a:xfrm>
            <a:off x="1872936" y="5264226"/>
            <a:ext cx="2125174" cy="1250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A4B4B56-39B9-2623-5D79-AC8E104A04DD}"/>
              </a:ext>
            </a:extLst>
          </p:cNvPr>
          <p:cNvCxnSpPr>
            <a:cxnSpLocks/>
          </p:cNvCxnSpPr>
          <p:nvPr/>
        </p:nvCxnSpPr>
        <p:spPr>
          <a:xfrm flipH="1">
            <a:off x="853044" y="5264455"/>
            <a:ext cx="1038903" cy="10302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5668640-21AD-5216-B6C4-A39F5A78C714}"/>
              </a:ext>
            </a:extLst>
          </p:cNvPr>
          <p:cNvSpPr/>
          <p:nvPr/>
        </p:nvSpPr>
        <p:spPr>
          <a:xfrm>
            <a:off x="1844555" y="52096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/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blipFill>
                <a:blip r:embed="rId4"/>
                <a:stretch>
                  <a:fillRect l="-1500" t="-5714" r="-1600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/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blipFill>
                <a:blip r:embed="rId5"/>
                <a:stretch>
                  <a:fillRect l="-1500" t="-3810" r="-160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/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blipFill>
                <a:blip r:embed="rId6"/>
                <a:stretch>
                  <a:fillRect l="-1500" t="-3721" r="-1600" b="-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/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/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/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blipFill>
                <a:blip r:embed="rId9"/>
                <a:stretch>
                  <a:fillRect l="-15000" t="-18667" r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/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73187" y="56444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59" grpId="0" animBg="1"/>
      <p:bldP spid="70" grpId="0"/>
      <p:bldP spid="73" grpId="0"/>
      <p:bldP spid="78" grpId="0"/>
      <p:bldP spid="14" grpId="0"/>
      <p:bldP spid="35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/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blipFill>
                <a:blip r:embed="rId3"/>
                <a:stretch>
                  <a:fillRect l="-895" t="-3670" r="-839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3A65B-60CE-5251-EFDB-31AC1F8EFA67}"/>
              </a:ext>
            </a:extLst>
          </p:cNvPr>
          <p:cNvCxnSpPr>
            <a:cxnSpLocks/>
          </p:cNvCxnSpPr>
          <p:nvPr/>
        </p:nvCxnSpPr>
        <p:spPr>
          <a:xfrm>
            <a:off x="1520239" y="520706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D6A58B-8E56-FD63-3A95-70922899D2D1}"/>
              </a:ext>
            </a:extLst>
          </p:cNvPr>
          <p:cNvCxnSpPr>
            <a:cxnSpLocks/>
          </p:cNvCxnSpPr>
          <p:nvPr/>
        </p:nvCxnSpPr>
        <p:spPr>
          <a:xfrm flipH="1">
            <a:off x="717427" y="521219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A0BCCE-0C3C-C0BC-790B-A7F696537D16}"/>
              </a:ext>
            </a:extLst>
          </p:cNvPr>
          <p:cNvCxnSpPr>
            <a:cxnSpLocks/>
          </p:cNvCxnSpPr>
          <p:nvPr/>
        </p:nvCxnSpPr>
        <p:spPr>
          <a:xfrm flipH="1">
            <a:off x="3377050" y="524919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409CDA-519B-F6B7-3A15-EBEFF7A33C15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366154" y="437994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86CB9C-2E21-1CF3-B4DC-19CDBB47A8E2}"/>
              </a:ext>
            </a:extLst>
          </p:cNvPr>
          <p:cNvCxnSpPr>
            <a:cxnSpLocks/>
          </p:cNvCxnSpPr>
          <p:nvPr/>
        </p:nvCxnSpPr>
        <p:spPr>
          <a:xfrm flipH="1">
            <a:off x="4096281" y="364297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556949-A0DE-40C6-F2DA-78E7B94DE654}"/>
              </a:ext>
            </a:extLst>
          </p:cNvPr>
          <p:cNvSpPr txBox="1"/>
          <p:nvPr/>
        </p:nvSpPr>
        <p:spPr>
          <a:xfrm>
            <a:off x="1028903" y="330564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366E9-9C7B-B1C6-ED77-E3BBB14AD722}"/>
              </a:ext>
            </a:extLst>
          </p:cNvPr>
          <p:cNvSpPr txBox="1"/>
          <p:nvPr/>
        </p:nvSpPr>
        <p:spPr>
          <a:xfrm>
            <a:off x="4156108" y="32463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7073-4B7E-F3E4-939F-8C6BD64F89E2}"/>
              </a:ext>
            </a:extLst>
          </p:cNvPr>
          <p:cNvSpPr txBox="1"/>
          <p:nvPr/>
        </p:nvSpPr>
        <p:spPr>
          <a:xfrm>
            <a:off x="304867" y="5710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58886-0FF3-BBBE-5E92-F9F3697D93EE}"/>
              </a:ext>
            </a:extLst>
          </p:cNvPr>
          <p:cNvSpPr txBox="1"/>
          <p:nvPr/>
        </p:nvSpPr>
        <p:spPr>
          <a:xfrm>
            <a:off x="4119296" y="4807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8531B8-607E-0543-2ECB-D5232C35BECF}"/>
              </a:ext>
            </a:extLst>
          </p:cNvPr>
          <p:cNvCxnSpPr>
            <a:cxnSpLocks/>
          </p:cNvCxnSpPr>
          <p:nvPr/>
        </p:nvCxnSpPr>
        <p:spPr>
          <a:xfrm flipH="1">
            <a:off x="1470884" y="361610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A2DA1-A69D-ED20-EB04-B23E092C79E5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17427" y="601349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0450F2-E400-DE70-A4A7-4C35F48D4B5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484275" y="364273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94D38D-4802-DC38-3EEA-FAAA8F7BE30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12961" y="439926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103F35-548E-08A8-03AB-B9B6D634C76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29382" y="439214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F733F-96EC-30D9-1D1E-25A07E7EBBD3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752733" y="364297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907369-3E9E-85B8-2BFC-D3D153821191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3424846" y="362748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FDC667-13B0-4DF6-24B8-7BEA6F4DD779}"/>
              </a:ext>
            </a:extLst>
          </p:cNvPr>
          <p:cNvCxnSpPr>
            <a:cxnSpLocks/>
          </p:cNvCxnSpPr>
          <p:nvPr/>
        </p:nvCxnSpPr>
        <p:spPr>
          <a:xfrm flipH="1" flipV="1">
            <a:off x="1471549" y="459882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F4961B-2347-DBF6-668D-02D01A0471C0}"/>
              </a:ext>
            </a:extLst>
          </p:cNvPr>
          <p:cNvCxnSpPr>
            <a:cxnSpLocks/>
          </p:cNvCxnSpPr>
          <p:nvPr/>
        </p:nvCxnSpPr>
        <p:spPr>
          <a:xfrm flipV="1">
            <a:off x="1481574" y="313024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E93A245-335C-B098-F6A7-CF0F382A4871}"/>
              </a:ext>
            </a:extLst>
          </p:cNvPr>
          <p:cNvSpPr/>
          <p:nvPr/>
        </p:nvSpPr>
        <p:spPr>
          <a:xfrm>
            <a:off x="1429008" y="3593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BA0281-B0ED-BAED-DDD6-CA924AA76418}"/>
              </a:ext>
            </a:extLst>
          </p:cNvPr>
          <p:cNvSpPr/>
          <p:nvPr/>
        </p:nvSpPr>
        <p:spPr>
          <a:xfrm>
            <a:off x="671432" y="43623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5FF269-5083-3E9D-E35C-FD1D1E99F8D7}"/>
              </a:ext>
            </a:extLst>
          </p:cNvPr>
          <p:cNvSpPr/>
          <p:nvPr/>
        </p:nvSpPr>
        <p:spPr>
          <a:xfrm>
            <a:off x="665336" y="59532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7B0939-726F-CC0A-1076-3BF5FB35E83F}"/>
              </a:ext>
            </a:extLst>
          </p:cNvPr>
          <p:cNvSpPr/>
          <p:nvPr/>
        </p:nvSpPr>
        <p:spPr>
          <a:xfrm>
            <a:off x="4082890" y="35924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C219263-192A-9674-8C7C-E1D5FF1C170B}"/>
              </a:ext>
            </a:extLst>
          </p:cNvPr>
          <p:cNvSpPr/>
          <p:nvPr/>
        </p:nvSpPr>
        <p:spPr>
          <a:xfrm>
            <a:off x="3318529" y="59631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593BD7-4576-4EDB-71A4-DB96F8CDD3CA}"/>
              </a:ext>
            </a:extLst>
          </p:cNvPr>
          <p:cNvSpPr/>
          <p:nvPr/>
        </p:nvSpPr>
        <p:spPr>
          <a:xfrm>
            <a:off x="3343545" y="43418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39570C-2541-596D-EE7E-F8B5C13E3781}"/>
              </a:ext>
            </a:extLst>
          </p:cNvPr>
          <p:cNvSpPr txBox="1"/>
          <p:nvPr/>
        </p:nvSpPr>
        <p:spPr>
          <a:xfrm>
            <a:off x="3235053" y="60463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734FF8-732A-B425-5855-C1946CD8829B}"/>
              </a:ext>
            </a:extLst>
          </p:cNvPr>
          <p:cNvSpPr txBox="1"/>
          <p:nvPr/>
        </p:nvSpPr>
        <p:spPr>
          <a:xfrm>
            <a:off x="3053838" y="39053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A201E1-935D-1E61-5A93-37BA644F9F90}"/>
              </a:ext>
            </a:extLst>
          </p:cNvPr>
          <p:cNvSpPr txBox="1"/>
          <p:nvPr/>
        </p:nvSpPr>
        <p:spPr>
          <a:xfrm>
            <a:off x="982185" y="49454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473EF0-B96C-1848-F0A7-A8666A2F9809}"/>
              </a:ext>
            </a:extLst>
          </p:cNvPr>
          <p:cNvSpPr txBox="1"/>
          <p:nvPr/>
        </p:nvSpPr>
        <p:spPr>
          <a:xfrm>
            <a:off x="301367" y="406014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9FA630-0C9F-6DA5-A28E-E951EE93709B}"/>
              </a:ext>
            </a:extLst>
          </p:cNvPr>
          <p:cNvSpPr/>
          <p:nvPr/>
        </p:nvSpPr>
        <p:spPr>
          <a:xfrm>
            <a:off x="4048656" y="51687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246526-4B1F-4E5F-C2F5-A43DC24FF810}"/>
              </a:ext>
            </a:extLst>
          </p:cNvPr>
          <p:cNvCxnSpPr>
            <a:cxnSpLocks/>
          </p:cNvCxnSpPr>
          <p:nvPr/>
        </p:nvCxnSpPr>
        <p:spPr>
          <a:xfrm flipH="1">
            <a:off x="362263" y="599465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77C3E9-B6AF-6899-A395-E17F5A0DC658}"/>
              </a:ext>
            </a:extLst>
          </p:cNvPr>
          <p:cNvCxnSpPr>
            <a:cxnSpLocks/>
          </p:cNvCxnSpPr>
          <p:nvPr/>
        </p:nvCxnSpPr>
        <p:spPr>
          <a:xfrm>
            <a:off x="4098073" y="521468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22058B-2713-F81E-F828-E8DD2A1502EE}"/>
              </a:ext>
            </a:extLst>
          </p:cNvPr>
          <p:cNvCxnSpPr>
            <a:cxnSpLocks/>
          </p:cNvCxnSpPr>
          <p:nvPr/>
        </p:nvCxnSpPr>
        <p:spPr>
          <a:xfrm>
            <a:off x="1519578" y="520852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C513F5-1985-103B-CC6E-D92BAB449E70}"/>
              </a:ext>
            </a:extLst>
          </p:cNvPr>
          <p:cNvCxnSpPr>
            <a:cxnSpLocks/>
          </p:cNvCxnSpPr>
          <p:nvPr/>
        </p:nvCxnSpPr>
        <p:spPr>
          <a:xfrm flipH="1">
            <a:off x="1115197" y="521292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/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105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/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/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DE5A650-0FA4-9779-1107-4D312426ECF4}"/>
              </a:ext>
            </a:extLst>
          </p:cNvPr>
          <p:cNvSpPr txBox="1"/>
          <p:nvPr/>
        </p:nvSpPr>
        <p:spPr>
          <a:xfrm>
            <a:off x="253555" y="6328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D4DB26-856C-D5EC-F1DE-336A2EBAF3BA}"/>
              </a:ext>
            </a:extLst>
          </p:cNvPr>
          <p:cNvSpPr txBox="1"/>
          <p:nvPr/>
        </p:nvSpPr>
        <p:spPr>
          <a:xfrm>
            <a:off x="4718702" y="51941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D6F57B-4224-BE69-CB55-79EA63008530}"/>
              </a:ext>
            </a:extLst>
          </p:cNvPr>
          <p:cNvSpPr txBox="1"/>
          <p:nvPr/>
        </p:nvSpPr>
        <p:spPr>
          <a:xfrm>
            <a:off x="1574748" y="28634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0FD487-3B3C-CE88-BABA-69964F4B7260}"/>
              </a:ext>
            </a:extLst>
          </p:cNvPr>
          <p:cNvSpPr txBox="1"/>
          <p:nvPr/>
        </p:nvSpPr>
        <p:spPr>
          <a:xfrm>
            <a:off x="1362465" y="52282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D24D9D-07C2-503B-F18A-D388CB96E2BF}"/>
              </a:ext>
            </a:extLst>
          </p:cNvPr>
          <p:cNvSpPr/>
          <p:nvPr/>
        </p:nvSpPr>
        <p:spPr>
          <a:xfrm>
            <a:off x="1424989" y="51585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/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vì</a:t>
                </a:r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blipFill>
                <a:blip r:embed="rId7"/>
                <a:stretch>
                  <a:fillRect l="-1600" t="-3670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/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blipFill>
                <a:blip r:embed="rId8"/>
                <a:stretch>
                  <a:fillRect l="-1600" b="-134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/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blipFill>
                <a:blip r:embed="rId9"/>
                <a:stretch>
                  <a:fillRect l="-1600" r="-1100" b="-73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05187" y="37401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8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1" y="1391224"/>
            <a:ext cx="5222490" cy="49689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5560239" y="12929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/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𝑂𝐴𝐷𝐵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𝐶𝐹𝑀𝐸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(H2.37).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blipFill>
                <a:blip r:embed="rId3"/>
                <a:stretch>
                  <a:fillRect l="-2025" t="-1054" r="-1899" b="-2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26B951A-33D0-1304-4A9C-AB011D855115}"/>
              </a:ext>
            </a:extLst>
          </p:cNvPr>
          <p:cNvCxnSpPr>
            <a:cxnSpLocks/>
          </p:cNvCxnSpPr>
          <p:nvPr/>
        </p:nvCxnSpPr>
        <p:spPr>
          <a:xfrm>
            <a:off x="8088455" y="3123077"/>
            <a:ext cx="2528417" cy="1014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ABDEC90-9E01-F0D2-6290-1EA7CE0AF6AD}"/>
              </a:ext>
            </a:extLst>
          </p:cNvPr>
          <p:cNvCxnSpPr>
            <a:cxnSpLocks/>
          </p:cNvCxnSpPr>
          <p:nvPr/>
        </p:nvCxnSpPr>
        <p:spPr>
          <a:xfrm flipH="1">
            <a:off x="7318663" y="3131913"/>
            <a:ext cx="722996" cy="74200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F7F9091-4EC1-32C0-F729-27B40FE34B0D}"/>
              </a:ext>
            </a:extLst>
          </p:cNvPr>
          <p:cNvCxnSpPr>
            <a:cxnSpLocks/>
          </p:cNvCxnSpPr>
          <p:nvPr/>
        </p:nvCxnSpPr>
        <p:spPr>
          <a:xfrm flipV="1">
            <a:off x="8042657" y="1610127"/>
            <a:ext cx="4097" cy="141069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722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968741" y="335181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6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13" grpId="0"/>
      <p:bldP spid="15" grpId="0"/>
      <p:bldP spid="17" grpId="0"/>
      <p:bldP spid="42" grpId="0"/>
      <p:bldP spid="49" grpId="0"/>
      <p:bldP spid="12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341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/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HĐ2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blipFill>
                <a:blip r:embed="rId13"/>
                <a:stretch>
                  <a:fillRect l="-1623" t="-5674" r="-609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05B192-2D3D-4558-D833-88853070DE58}"/>
              </a:ext>
            </a:extLst>
          </p:cNvPr>
          <p:cNvSpPr/>
          <p:nvPr/>
        </p:nvSpPr>
        <p:spPr>
          <a:xfrm>
            <a:off x="182541" y="2223724"/>
            <a:ext cx="5171889" cy="32568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/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blipFill>
                <a:blip r:embed="rId14"/>
                <a:stretch>
                  <a:fillRect l="-1887" t="-1572" r="-2013" b="-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/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blipFill>
                <a:blip r:embed="rId15"/>
                <a:stretch>
                  <a:fillRect l="-2680" t="-10667" r="-13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/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/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(0;0;0)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728172" y="3507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8948</TotalTime>
  <Words>4049</Words>
  <Application>Microsoft Office PowerPoint</Application>
  <PresentationFormat>Widescreen</PresentationFormat>
  <Paragraphs>624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.VnBook-Antiqua</vt:lpstr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Trần Kim Thoa</cp:lastModifiedBy>
  <cp:revision>319</cp:revision>
  <dcterms:created xsi:type="dcterms:W3CDTF">2022-01-12T21:49:46Z</dcterms:created>
  <dcterms:modified xsi:type="dcterms:W3CDTF">2024-10-02T02:10:35Z</dcterms:modified>
</cp:coreProperties>
</file>