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69" r:id="rId2"/>
    <p:sldId id="473" r:id="rId3"/>
    <p:sldId id="474" r:id="rId4"/>
    <p:sldId id="475" r:id="rId5"/>
    <p:sldId id="476" r:id="rId6"/>
    <p:sldId id="477" r:id="rId7"/>
    <p:sldId id="479" r:id="rId8"/>
    <p:sldId id="478" r:id="rId9"/>
    <p:sldId id="480" r:id="rId10"/>
    <p:sldId id="481" r:id="rId11"/>
    <p:sldId id="482" r:id="rId12"/>
    <p:sldId id="483" r:id="rId13"/>
    <p:sldId id="498" r:id="rId14"/>
    <p:sldId id="484" r:id="rId15"/>
    <p:sldId id="485" r:id="rId16"/>
    <p:sldId id="486" r:id="rId17"/>
    <p:sldId id="487" r:id="rId18"/>
    <p:sldId id="488" r:id="rId19"/>
    <p:sldId id="489" r:id="rId20"/>
    <p:sldId id="490" r:id="rId21"/>
    <p:sldId id="491" r:id="rId22"/>
    <p:sldId id="492" r:id="rId23"/>
    <p:sldId id="493" r:id="rId24"/>
    <p:sldId id="494" r:id="rId25"/>
    <p:sldId id="495" r:id="rId26"/>
    <p:sldId id="496" r:id="rId27"/>
    <p:sldId id="49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FFFF"/>
    <a:srgbClr val="DF29D6"/>
    <a:srgbClr val="12E0F6"/>
    <a:srgbClr val="FDF1E9"/>
    <a:srgbClr val="F9D1B5"/>
    <a:srgbClr val="0000FF"/>
    <a:srgbClr val="5B0555"/>
    <a:srgbClr val="FFFF00"/>
    <a:srgbClr val="2E7990"/>
    <a:srgbClr val="93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245C8A-ED7C-4C40-8DB5-8D3920F83FEB}" v="26" dt="2024-08-06T07:53:03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4194" autoAdjust="0"/>
  </p:normalViewPr>
  <p:slideViewPr>
    <p:cSldViewPr snapToGrid="0">
      <p:cViewPr varScale="1">
        <p:scale>
          <a:sx n="63" d="100"/>
          <a:sy n="63" d="100"/>
        </p:scale>
        <p:origin x="1036" y="52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AF10E-0C8D-46AF-85C3-9795F77CCCF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6F0D4-E8DD-4AD6-9078-5CBCCF8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8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88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42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96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34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89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61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51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76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03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51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38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71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96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86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681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453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028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50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99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56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84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44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32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94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1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D607D-FD01-42BE-AAC2-5BF8AC37B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7DE19-71A0-404D-89B7-D4BF00EE0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A3C12-F834-473F-BEA3-5B9CBCC7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D99BF-17EE-4FD1-A4DC-11763F7B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4791F-A2D6-42AA-B2F7-346E5F4A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C9B9-4852-440F-B6B7-9C095A78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BFB600-F70D-4A23-AD13-A163535A7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DA893-46DD-4BB7-96C8-A24DBF5E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77E25-5D2D-4E30-9FDC-529ED13F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11A02-F6A1-4F49-BCAB-AA81B6D8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5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BFC010-BC71-43D0-BA30-19E0568C2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B30B2-C891-40F7-AD67-F6FC37F35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7CA1C-28CA-4FF6-A641-60413281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1B1B7-C1AB-49CB-9871-72E4C9EC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D49F0-7583-4B78-919A-C9BE9B2F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 userDrawn="1"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4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1EC6-525A-4456-95DD-666B5287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54233-B58B-42A0-84C6-42EA470E5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E5120-8481-47BB-8831-23CC6BCF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8F450-24A6-4C87-9385-F7CA9FCA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1528B-0C10-42BF-B433-07563DC8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3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06AD5-28D6-4FCF-9660-BAC19F9B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96C3A-0C7F-4E79-A2EA-B71DBE0B8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52828-CF04-4450-B2D3-53B4812E0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618FD-C3E7-483C-A74F-206BB8F8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58B56-EC77-434E-B800-58F340CC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16B7C-F8F9-48F3-9E4F-6C75A9EA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7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AB12A-BDFB-4954-A7E1-1AB1D416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DB23A-404F-48A1-9E90-99985F53B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1C09C-FA8E-4ABE-B0CF-F98B7238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3DD6A-B9CA-4EBF-A085-159105888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7105F5-C0CE-4A57-9D3B-8693675E9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948C6B-73EC-48AC-867F-E5E028E5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7904BC-FA2F-42CC-9A7C-0DB62741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13553-6C10-47E6-9D7D-DA6D992E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7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CCABA-7C1D-4E15-A337-9F8CC2CB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20BC16-B2D3-48C6-A215-7F4EECCE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D9EFD-95C2-4845-B609-C2708EA4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CA003-2050-4EC3-9BBD-77A430F8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DDA4D-0EA5-4407-A175-57FD0409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94645B-E899-4C75-9B4E-B350E5B9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FE8DF-D2DF-473A-8216-6B7E30AC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90CCE-4255-49E2-8C93-86EA7D56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4F381-040B-414A-98E5-4D8510FEA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F57F2-6F57-459E-B3A1-396AE9528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D36C9-D7AF-4E63-BA30-67DDBCAB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C6DBA-8D91-440E-8AF0-9B2129A7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F88C3-70EA-4CB1-BF13-6B6DA8BE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C34BE-CFF5-4940-9080-A33661D9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A5E937-C52A-4A00-8FB0-AF5CDB8EF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9C822-B545-4BD0-9930-E64107D0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808B5-B3EF-465F-8181-9F67653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C216C-D162-461F-9640-C689D465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36E30-9F1E-4C7E-871D-79954ADB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6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95D208-9026-4026-9554-F7110C1F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C96A7-E122-4787-A595-0F77C85F3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492C4-CA0A-4A8C-B5DE-328810427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474E2-A28D-4691-9675-EFBA24FA0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16FF0-5760-4B8C-A4B5-2AEFC8083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23.png"/><Relationship Id="rId3" Type="http://schemas.openxmlformats.org/officeDocument/2006/relationships/image" Target="../media/image108.png"/><Relationship Id="rId21" Type="http://schemas.openxmlformats.org/officeDocument/2006/relationships/image" Target="../media/image126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21.png"/><Relationship Id="rId20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19" Type="http://schemas.openxmlformats.org/officeDocument/2006/relationships/image" Target="../media/image124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0.png"/><Relationship Id="rId3" Type="http://schemas.openxmlformats.org/officeDocument/2006/relationships/image" Target="../media/image1090.png"/><Relationship Id="rId7" Type="http://schemas.openxmlformats.org/officeDocument/2006/relationships/image" Target="../media/image11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0.png"/><Relationship Id="rId5" Type="http://schemas.openxmlformats.org/officeDocument/2006/relationships/image" Target="../media/image1110.png"/><Relationship Id="rId4" Type="http://schemas.openxmlformats.org/officeDocument/2006/relationships/image" Target="../media/image1100.png"/><Relationship Id="rId9" Type="http://schemas.openxmlformats.org/officeDocument/2006/relationships/image" Target="../media/image11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0.png"/><Relationship Id="rId13" Type="http://schemas.openxmlformats.org/officeDocument/2006/relationships/image" Target="../media/image1260.png"/><Relationship Id="rId3" Type="http://schemas.openxmlformats.org/officeDocument/2006/relationships/image" Target="../media/image1160.png"/><Relationship Id="rId7" Type="http://schemas.openxmlformats.org/officeDocument/2006/relationships/image" Target="../media/image1200.png"/><Relationship Id="rId12" Type="http://schemas.openxmlformats.org/officeDocument/2006/relationships/image" Target="../media/image12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0.png"/><Relationship Id="rId11" Type="http://schemas.openxmlformats.org/officeDocument/2006/relationships/image" Target="../media/image1240.png"/><Relationship Id="rId5" Type="http://schemas.openxmlformats.org/officeDocument/2006/relationships/image" Target="../media/image1180.png"/><Relationship Id="rId15" Type="http://schemas.openxmlformats.org/officeDocument/2006/relationships/image" Target="../media/image1280.png"/><Relationship Id="rId10" Type="http://schemas.openxmlformats.org/officeDocument/2006/relationships/image" Target="../media/image1230.png"/><Relationship Id="rId4" Type="http://schemas.openxmlformats.org/officeDocument/2006/relationships/image" Target="../media/image1170.png"/><Relationship Id="rId9" Type="http://schemas.openxmlformats.org/officeDocument/2006/relationships/image" Target="../media/image1220.png"/><Relationship Id="rId14" Type="http://schemas.openxmlformats.org/officeDocument/2006/relationships/image" Target="../media/image12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3" Type="http://schemas.openxmlformats.org/officeDocument/2006/relationships/image" Target="../media/image1290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10" Type="http://schemas.openxmlformats.org/officeDocument/2006/relationships/image" Target="../media/image136.png"/><Relationship Id="rId19" Type="http://schemas.openxmlformats.org/officeDocument/2006/relationships/image" Target="../media/image145.png"/><Relationship Id="rId4" Type="http://schemas.openxmlformats.org/officeDocument/2006/relationships/image" Target="../media/image130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0.png"/><Relationship Id="rId18" Type="http://schemas.openxmlformats.org/officeDocument/2006/relationships/image" Target="../media/image155.png"/><Relationship Id="rId3" Type="http://schemas.openxmlformats.org/officeDocument/2006/relationships/image" Target="../media/image1290.png"/><Relationship Id="rId7" Type="http://schemas.openxmlformats.org/officeDocument/2006/relationships/image" Target="../media/image133.png"/><Relationship Id="rId12" Type="http://schemas.openxmlformats.org/officeDocument/2006/relationships/image" Target="../media/image149.png"/><Relationship Id="rId17" Type="http://schemas.openxmlformats.org/officeDocument/2006/relationships/image" Target="../media/image15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53.png"/><Relationship Id="rId20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48.png"/><Relationship Id="rId5" Type="http://schemas.openxmlformats.org/officeDocument/2006/relationships/image" Target="../media/image131.png"/><Relationship Id="rId15" Type="http://schemas.openxmlformats.org/officeDocument/2006/relationships/image" Target="../media/image152.png"/><Relationship Id="rId10" Type="http://schemas.openxmlformats.org/officeDocument/2006/relationships/image" Target="../media/image136.png"/><Relationship Id="rId19" Type="http://schemas.openxmlformats.org/officeDocument/2006/relationships/image" Target="../media/image156.png"/><Relationship Id="rId4" Type="http://schemas.openxmlformats.org/officeDocument/2006/relationships/image" Target="../media/image1300.png"/><Relationship Id="rId9" Type="http://schemas.openxmlformats.org/officeDocument/2006/relationships/image" Target="../media/image147.png"/><Relationship Id="rId14" Type="http://schemas.openxmlformats.org/officeDocument/2006/relationships/image" Target="../media/image1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60.png"/><Relationship Id="rId3" Type="http://schemas.openxmlformats.org/officeDocument/2006/relationships/image" Target="../media/image1290.png"/><Relationship Id="rId7" Type="http://schemas.openxmlformats.org/officeDocument/2006/relationships/image" Target="../media/image133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58.png"/><Relationship Id="rId5" Type="http://schemas.openxmlformats.org/officeDocument/2006/relationships/image" Target="../media/image131.png"/><Relationship Id="rId15" Type="http://schemas.openxmlformats.org/officeDocument/2006/relationships/image" Target="../media/image162.png"/><Relationship Id="rId10" Type="http://schemas.openxmlformats.org/officeDocument/2006/relationships/image" Target="../media/image136.png"/><Relationship Id="rId4" Type="http://schemas.openxmlformats.org/officeDocument/2006/relationships/image" Target="../media/image1300.png"/><Relationship Id="rId9" Type="http://schemas.openxmlformats.org/officeDocument/2006/relationships/image" Target="../media/image147.png"/><Relationship Id="rId14" Type="http://schemas.openxmlformats.org/officeDocument/2006/relationships/image" Target="../media/image1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60.png"/><Relationship Id="rId3" Type="http://schemas.openxmlformats.org/officeDocument/2006/relationships/image" Target="../media/image1290.png"/><Relationship Id="rId7" Type="http://schemas.openxmlformats.org/officeDocument/2006/relationships/image" Target="../media/image133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58.png"/><Relationship Id="rId5" Type="http://schemas.openxmlformats.org/officeDocument/2006/relationships/image" Target="../media/image131.png"/><Relationship Id="rId15" Type="http://schemas.openxmlformats.org/officeDocument/2006/relationships/image" Target="../media/image162.png"/><Relationship Id="rId10" Type="http://schemas.openxmlformats.org/officeDocument/2006/relationships/image" Target="../media/image136.png"/><Relationship Id="rId4" Type="http://schemas.openxmlformats.org/officeDocument/2006/relationships/image" Target="../media/image1300.png"/><Relationship Id="rId9" Type="http://schemas.openxmlformats.org/officeDocument/2006/relationships/image" Target="../media/image147.png"/><Relationship Id="rId14" Type="http://schemas.openxmlformats.org/officeDocument/2006/relationships/image" Target="../media/image1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5.png"/><Relationship Id="rId18" Type="http://schemas.openxmlformats.org/officeDocument/2006/relationships/image" Target="../media/image180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12" Type="http://schemas.openxmlformats.org/officeDocument/2006/relationships/image" Target="../media/image174.png"/><Relationship Id="rId17" Type="http://schemas.openxmlformats.org/officeDocument/2006/relationships/image" Target="../media/image179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5" Type="http://schemas.openxmlformats.org/officeDocument/2006/relationships/image" Target="../media/image167.png"/><Relationship Id="rId15" Type="http://schemas.openxmlformats.org/officeDocument/2006/relationships/image" Target="../media/image177.png"/><Relationship Id="rId10" Type="http://schemas.openxmlformats.org/officeDocument/2006/relationships/image" Target="../media/image172.png"/><Relationship Id="rId19" Type="http://schemas.openxmlformats.org/officeDocument/2006/relationships/image" Target="../media/image181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Relationship Id="rId14" Type="http://schemas.openxmlformats.org/officeDocument/2006/relationships/image" Target="../media/image17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image" Target="../media/image192.png"/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12" Type="http://schemas.openxmlformats.org/officeDocument/2006/relationships/image" Target="../media/image191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11" Type="http://schemas.openxmlformats.org/officeDocument/2006/relationships/image" Target="../media/image190.png"/><Relationship Id="rId5" Type="http://schemas.openxmlformats.org/officeDocument/2006/relationships/image" Target="../media/image183.png"/><Relationship Id="rId15" Type="http://schemas.openxmlformats.org/officeDocument/2006/relationships/image" Target="../media/image194.png"/><Relationship Id="rId10" Type="http://schemas.openxmlformats.org/officeDocument/2006/relationships/image" Target="../media/image189.png"/><Relationship Id="rId4" Type="http://schemas.openxmlformats.org/officeDocument/2006/relationships/image" Target="../media/image67.png"/><Relationship Id="rId9" Type="http://schemas.openxmlformats.org/officeDocument/2006/relationships/image" Target="../media/image188.png"/><Relationship Id="rId14" Type="http://schemas.openxmlformats.org/officeDocument/2006/relationships/image" Target="../media/image19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3" Type="http://schemas.openxmlformats.org/officeDocument/2006/relationships/image" Target="../media/image196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83.png"/><Relationship Id="rId10" Type="http://schemas.openxmlformats.org/officeDocument/2006/relationships/image" Target="../media/image201.png"/><Relationship Id="rId4" Type="http://schemas.openxmlformats.org/officeDocument/2006/relationships/image" Target="../media/image67.png"/><Relationship Id="rId9" Type="http://schemas.openxmlformats.org/officeDocument/2006/relationships/image" Target="../media/image2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5.png"/><Relationship Id="rId18" Type="http://schemas.openxmlformats.org/officeDocument/2006/relationships/image" Target="../media/image220.png"/><Relationship Id="rId3" Type="http://schemas.openxmlformats.org/officeDocument/2006/relationships/image" Target="../media/image205.png"/><Relationship Id="rId7" Type="http://schemas.openxmlformats.org/officeDocument/2006/relationships/image" Target="../media/image209.png"/><Relationship Id="rId12" Type="http://schemas.openxmlformats.org/officeDocument/2006/relationships/image" Target="../media/image214.png"/><Relationship Id="rId17" Type="http://schemas.openxmlformats.org/officeDocument/2006/relationships/image" Target="../media/image219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11" Type="http://schemas.openxmlformats.org/officeDocument/2006/relationships/image" Target="../media/image213.png"/><Relationship Id="rId5" Type="http://schemas.openxmlformats.org/officeDocument/2006/relationships/image" Target="../media/image206.png"/><Relationship Id="rId15" Type="http://schemas.openxmlformats.org/officeDocument/2006/relationships/image" Target="../media/image217.png"/><Relationship Id="rId10" Type="http://schemas.openxmlformats.org/officeDocument/2006/relationships/image" Target="../media/image212.png"/><Relationship Id="rId4" Type="http://schemas.openxmlformats.org/officeDocument/2006/relationships/image" Target="../media/image184.png"/><Relationship Id="rId9" Type="http://schemas.openxmlformats.org/officeDocument/2006/relationships/image" Target="../media/image211.png"/><Relationship Id="rId14" Type="http://schemas.openxmlformats.org/officeDocument/2006/relationships/image" Target="../media/image2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13" Type="http://schemas.openxmlformats.org/officeDocument/2006/relationships/image" Target="../media/image229.png"/><Relationship Id="rId3" Type="http://schemas.openxmlformats.org/officeDocument/2006/relationships/image" Target="../media/image221.png"/><Relationship Id="rId7" Type="http://schemas.openxmlformats.org/officeDocument/2006/relationships/image" Target="../media/image223.png"/><Relationship Id="rId12" Type="http://schemas.openxmlformats.org/officeDocument/2006/relationships/image" Target="../media/image2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png"/><Relationship Id="rId11" Type="http://schemas.openxmlformats.org/officeDocument/2006/relationships/image" Target="../media/image227.png"/><Relationship Id="rId5" Type="http://schemas.openxmlformats.org/officeDocument/2006/relationships/image" Target="../media/image206.png"/><Relationship Id="rId10" Type="http://schemas.openxmlformats.org/officeDocument/2006/relationships/image" Target="../media/image226.png"/><Relationship Id="rId4" Type="http://schemas.openxmlformats.org/officeDocument/2006/relationships/image" Target="../media/image184.png"/><Relationship Id="rId9" Type="http://schemas.openxmlformats.org/officeDocument/2006/relationships/image" Target="../media/image225.png"/><Relationship Id="rId14" Type="http://schemas.openxmlformats.org/officeDocument/2006/relationships/image" Target="../media/image2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7" Type="http://schemas.openxmlformats.org/officeDocument/2006/relationships/image" Target="../media/image2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4.png"/><Relationship Id="rId5" Type="http://schemas.openxmlformats.org/officeDocument/2006/relationships/image" Target="../media/image232.png"/><Relationship Id="rId4" Type="http://schemas.openxmlformats.org/officeDocument/2006/relationships/image" Target="../media/image20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3" Type="http://schemas.openxmlformats.org/officeDocument/2006/relationships/image" Target="../media/image231.png"/><Relationship Id="rId7" Type="http://schemas.openxmlformats.org/officeDocument/2006/relationships/image" Target="../media/image2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6.png"/><Relationship Id="rId5" Type="http://schemas.openxmlformats.org/officeDocument/2006/relationships/image" Target="../media/image232.png"/><Relationship Id="rId4" Type="http://schemas.openxmlformats.org/officeDocument/2006/relationships/image" Target="../media/image207.png"/><Relationship Id="rId9" Type="http://schemas.openxmlformats.org/officeDocument/2006/relationships/image" Target="../media/image23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3" Type="http://schemas.openxmlformats.org/officeDocument/2006/relationships/image" Target="../media/image207.png"/><Relationship Id="rId7" Type="http://schemas.openxmlformats.org/officeDocument/2006/relationships/image" Target="../media/image242.png"/><Relationship Id="rId12" Type="http://schemas.openxmlformats.org/officeDocument/2006/relationships/image" Target="../media/image2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46.png"/><Relationship Id="rId5" Type="http://schemas.openxmlformats.org/officeDocument/2006/relationships/image" Target="../media/image240.png"/><Relationship Id="rId10" Type="http://schemas.openxmlformats.org/officeDocument/2006/relationships/image" Target="../media/image245.png"/><Relationship Id="rId4" Type="http://schemas.openxmlformats.org/officeDocument/2006/relationships/image" Target="../media/image232.png"/><Relationship Id="rId9" Type="http://schemas.openxmlformats.org/officeDocument/2006/relationships/image" Target="../media/image2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microsoft.com/office/2007/relationships/hdphoto" Target="../media/hdphoto1.wdp"/><Relationship Id="rId10" Type="http://schemas.openxmlformats.org/officeDocument/2006/relationships/image" Target="../media/image72.png"/><Relationship Id="rId4" Type="http://schemas.openxmlformats.org/officeDocument/2006/relationships/image" Target="../media/image4.png"/><Relationship Id="rId9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66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microsoft.com/office/2007/relationships/hdphoto" Target="../media/hdphoto1.wdp"/><Relationship Id="rId10" Type="http://schemas.openxmlformats.org/officeDocument/2006/relationships/image" Target="../media/image80.png"/><Relationship Id="rId4" Type="http://schemas.openxmlformats.org/officeDocument/2006/relationships/image" Target="../media/image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43917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6C5B9D-C6F4-14E5-02AD-F0264EA8A0DD}"/>
                  </a:ext>
                </a:extLst>
              </p:cNvPr>
              <p:cNvSpPr txBox="1"/>
              <p:nvPr/>
            </p:nvSpPr>
            <p:spPr>
              <a:xfrm>
                <a:off x="649816" y="993244"/>
                <a:ext cx="10718785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Những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gỗ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2.47a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thảo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2.47b.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2.47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centimét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(240;450;0)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(120;450;300)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tin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gỗ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6C5B9D-C6F4-14E5-02AD-F0264EA8A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16" y="993244"/>
                <a:ext cx="10718785" cy="1938992"/>
              </a:xfrm>
              <a:prstGeom prst="rect">
                <a:avLst/>
              </a:prstGeom>
              <a:blipFill>
                <a:blip r:embed="rId3"/>
                <a:stretch>
                  <a:fillRect l="-910" t="-2516" r="-853" b="-62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850242A3-986C-2735-D01D-514A68E7A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83" y="3063729"/>
            <a:ext cx="10332850" cy="3585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204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111756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425321" y="904445"/>
            <a:ext cx="1056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BIỂU THỨC TỌA ĐỘ CỦA PHÉP CỘNG HAI VECTO, PHÉP TRỪ HAI VECTO, PHÉP NHẬN MỘT SỐ VỚI MỘT VECTO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11105199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11047409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10992661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1093507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10886411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448A0B-D170-AA09-B2FC-891DE4E8E3DB}"/>
              </a:ext>
            </a:extLst>
          </p:cNvPr>
          <p:cNvSpPr/>
          <p:nvPr/>
        </p:nvSpPr>
        <p:spPr>
          <a:xfrm>
            <a:off x="183607" y="1484003"/>
            <a:ext cx="11696203" cy="96404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0D952C-A550-BC50-C085-54A50527E9FB}"/>
              </a:ext>
            </a:extLst>
          </p:cNvPr>
          <p:cNvSpPr txBox="1"/>
          <p:nvPr/>
        </p:nvSpPr>
        <p:spPr>
          <a:xfrm>
            <a:off x="217049" y="250241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7072B9-E1C9-97E9-1D35-7A987E0472FE}"/>
                  </a:ext>
                </a:extLst>
              </p:cNvPr>
              <p:cNvSpPr txBox="1"/>
              <p:nvPr/>
            </p:nvSpPr>
            <p:spPr>
              <a:xfrm>
                <a:off x="312189" y="1538371"/>
                <a:ext cx="1105062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(1;2;3),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(3;2;1)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7072B9-E1C9-97E9-1D35-7A987E047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1538371"/>
                <a:ext cx="11050621" cy="830997"/>
              </a:xfrm>
              <a:prstGeom prst="rect">
                <a:avLst/>
              </a:prstGeom>
              <a:blipFill>
                <a:blip r:embed="rId3"/>
                <a:stretch>
                  <a:fillRect l="-827" t="-5839" r="-496" b="-15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7095331-B7D3-B231-A195-2FD4936F79AE}"/>
                  </a:ext>
                </a:extLst>
              </p:cNvPr>
              <p:cNvSpPr txBox="1"/>
              <p:nvPr/>
            </p:nvSpPr>
            <p:spPr>
              <a:xfrm>
                <a:off x="217049" y="3917713"/>
                <a:ext cx="5181321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7095331-B7D3-B231-A195-2FD4936F7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49" y="3917713"/>
                <a:ext cx="5181321" cy="460895"/>
              </a:xfrm>
              <a:prstGeom prst="rect">
                <a:avLst/>
              </a:prstGeom>
              <a:blipFill>
                <a:blip r:embed="rId4"/>
                <a:stretch>
                  <a:fillRect l="-1882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45C663C-B78E-BD94-33CA-DF8EB861DF26}"/>
                  </a:ext>
                </a:extLst>
              </p:cNvPr>
              <p:cNvSpPr txBox="1"/>
              <p:nvPr/>
            </p:nvSpPr>
            <p:spPr>
              <a:xfrm>
                <a:off x="38663" y="5957708"/>
                <a:ext cx="60943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45C663C-B78E-BD94-33CA-DF8EB861D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" y="5957708"/>
                <a:ext cx="6094378" cy="460895"/>
              </a:xfrm>
              <a:prstGeom prst="rect">
                <a:avLst/>
              </a:prstGeom>
              <a:blipFill>
                <a:blip r:embed="rId5"/>
                <a:stretch>
                  <a:fillRect l="-150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62441FD-53BA-B4C9-C20B-0A13B719DFA0}"/>
                  </a:ext>
                </a:extLst>
              </p:cNvPr>
              <p:cNvSpPr txBox="1"/>
              <p:nvPr/>
            </p:nvSpPr>
            <p:spPr>
              <a:xfrm>
                <a:off x="5194042" y="3660464"/>
                <a:ext cx="3745302" cy="1082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62441FD-53BA-B4C9-C20B-0A13B719D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042" y="3660464"/>
                <a:ext cx="3745302" cy="10828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AB32904-A53D-DD59-9772-042AB7D165FF}"/>
                  </a:ext>
                </a:extLst>
              </p:cNvPr>
              <p:cNvSpPr txBox="1"/>
              <p:nvPr/>
            </p:nvSpPr>
            <p:spPr>
              <a:xfrm>
                <a:off x="8817237" y="3917713"/>
                <a:ext cx="1714662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(2;2;2)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AB32904-A53D-DD59-9772-042AB7D16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237" y="3917713"/>
                <a:ext cx="1714662" cy="5900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5294BB8-8BF5-C971-FD10-70349C0082EB}"/>
                  </a:ext>
                </a:extLst>
              </p:cNvPr>
              <p:cNvSpPr txBox="1"/>
              <p:nvPr/>
            </p:nvSpPr>
            <p:spPr>
              <a:xfrm>
                <a:off x="4444062" y="5675908"/>
                <a:ext cx="6094378" cy="1082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𝐺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1)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5294BB8-8BF5-C971-FD10-70349C008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062" y="5675908"/>
                <a:ext cx="6094378" cy="10828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30BB98-A122-A1C5-DD8F-62EDF8602FD9}"/>
                  </a:ext>
                </a:extLst>
              </p:cNvPr>
              <p:cNvSpPr txBox="1"/>
              <p:nvPr/>
            </p:nvSpPr>
            <p:spPr>
              <a:xfrm>
                <a:off x="10119924" y="5922289"/>
                <a:ext cx="197149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𝐺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(2;1;3)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30BB98-A122-A1C5-DD8F-62EDF8602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9924" y="5922289"/>
                <a:ext cx="1971497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18A1C20-2BEA-C706-7AAE-B9E62C07E121}"/>
                  </a:ext>
                </a:extLst>
              </p:cNvPr>
              <p:cNvSpPr txBox="1"/>
              <p:nvPr/>
            </p:nvSpPr>
            <p:spPr>
              <a:xfrm>
                <a:off x="183607" y="3002759"/>
                <a:ext cx="5492886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18A1C20-2BEA-C706-7AAE-B9E62C07E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07" y="3002759"/>
                <a:ext cx="5492886" cy="460895"/>
              </a:xfrm>
              <a:prstGeom prst="rect">
                <a:avLst/>
              </a:prstGeom>
              <a:blipFill>
                <a:blip r:embed="rId10"/>
                <a:stretch>
                  <a:fillRect l="-1665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4D1B128-DBA4-66D1-6D60-77D0E1D20FDB}"/>
                  </a:ext>
                </a:extLst>
              </p:cNvPr>
              <p:cNvSpPr txBox="1"/>
              <p:nvPr/>
            </p:nvSpPr>
            <p:spPr>
              <a:xfrm>
                <a:off x="5271125" y="2772632"/>
                <a:ext cx="3952702" cy="921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4D1B128-DBA4-66D1-6D60-77D0E1D20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25" y="2772632"/>
                <a:ext cx="3952702" cy="9211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B18FBDB-AD42-8177-090F-01AEA61ADC20}"/>
                  </a:ext>
                </a:extLst>
              </p:cNvPr>
              <p:cNvSpPr txBox="1"/>
              <p:nvPr/>
            </p:nvSpPr>
            <p:spPr>
              <a:xfrm>
                <a:off x="183607" y="4913022"/>
                <a:ext cx="5136205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B18FBDB-AD42-8177-090F-01AEA61AD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07" y="4913022"/>
                <a:ext cx="5136205" cy="460895"/>
              </a:xfrm>
              <a:prstGeom prst="rect">
                <a:avLst/>
              </a:prstGeom>
              <a:blipFill>
                <a:blip r:embed="rId12"/>
                <a:stretch>
                  <a:fillRect l="-1779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7A20232-4FD1-6BD3-847C-F2EF4C309C8C}"/>
                  </a:ext>
                </a:extLst>
              </p:cNvPr>
              <p:cNvSpPr txBox="1"/>
              <p:nvPr/>
            </p:nvSpPr>
            <p:spPr>
              <a:xfrm>
                <a:off x="4858408" y="4722498"/>
                <a:ext cx="6296019" cy="921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7A20232-4FD1-6BD3-847C-F2EF4C309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408" y="4722498"/>
                <a:ext cx="6296019" cy="9211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4244037" y="4328808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1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111756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425321" y="904445"/>
            <a:ext cx="1056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BIỂU THỨC TỌA ĐỘ CỦA PHÉP CỘNG HAI VECTO, PHÉP TRỪ HAI VECTO, PHÉP NHẬN MỘT SỐ VỚI MỘT VECTO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11105199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11047409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10992661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1093507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10886411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0A7C9C-1900-DA14-4C90-9D8015048138}"/>
              </a:ext>
            </a:extLst>
          </p:cNvPr>
          <p:cNvSpPr/>
          <p:nvPr/>
        </p:nvSpPr>
        <p:spPr>
          <a:xfrm>
            <a:off x="183608" y="1484004"/>
            <a:ext cx="11517174" cy="93068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9AA0B3-EFB6-AB72-3DDD-FDC365FC1FF7}"/>
              </a:ext>
            </a:extLst>
          </p:cNvPr>
          <p:cNvSpPr txBox="1"/>
          <p:nvPr/>
        </p:nvSpPr>
        <p:spPr>
          <a:xfrm>
            <a:off x="183608" y="243215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6FEA45-DE6B-3B8C-C891-CA0D8B3E8F66}"/>
                  </a:ext>
                </a:extLst>
              </p:cNvPr>
              <p:cNvSpPr txBox="1"/>
              <p:nvPr/>
            </p:nvSpPr>
            <p:spPr>
              <a:xfrm>
                <a:off x="217049" y="1464007"/>
                <a:ext cx="11201902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(2;9;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1),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(9;4;5)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(3;0;4)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6FEA45-DE6B-3B8C-C891-CA0D8B3E8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49" y="1464007"/>
                <a:ext cx="11201902" cy="856068"/>
              </a:xfrm>
              <a:prstGeom prst="rect">
                <a:avLst/>
              </a:prstGeom>
              <a:blipFill>
                <a:blip r:embed="rId3"/>
                <a:stretch>
                  <a:fillRect l="-871" t="-5674" r="-381" b="-14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CC60A0-D16B-A9D1-67A3-9682E35BEF8A}"/>
                  </a:ext>
                </a:extLst>
              </p:cNvPr>
              <p:cNvSpPr txBox="1"/>
              <p:nvPr/>
            </p:nvSpPr>
            <p:spPr>
              <a:xfrm>
                <a:off x="217050" y="2928511"/>
                <a:ext cx="2963896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CC60A0-D16B-A9D1-67A3-9682E35BE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50" y="2928511"/>
                <a:ext cx="2963896" cy="460895"/>
              </a:xfrm>
              <a:prstGeom prst="rect">
                <a:avLst/>
              </a:prstGeom>
              <a:blipFill>
                <a:blip r:embed="rId4"/>
                <a:stretch>
                  <a:fillRect l="-329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9BC631-0132-67CE-E60D-20BD43810AC2}"/>
                  </a:ext>
                </a:extLst>
              </p:cNvPr>
              <p:cNvSpPr txBox="1"/>
              <p:nvPr/>
            </p:nvSpPr>
            <p:spPr>
              <a:xfrm>
                <a:off x="244973" y="4305174"/>
                <a:ext cx="4220900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9BC631-0132-67CE-E60D-20BD43810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73" y="4305174"/>
                <a:ext cx="4220900" cy="460895"/>
              </a:xfrm>
              <a:prstGeom prst="rect">
                <a:avLst/>
              </a:prstGeom>
              <a:blipFill>
                <a:blip r:embed="rId5"/>
                <a:stretch>
                  <a:fillRect l="-2165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90116F-A8CA-1E0F-6772-679A27B395CE}"/>
                  </a:ext>
                </a:extLst>
              </p:cNvPr>
              <p:cNvSpPr txBox="1"/>
              <p:nvPr/>
            </p:nvSpPr>
            <p:spPr>
              <a:xfrm>
                <a:off x="4289699" y="3244406"/>
                <a:ext cx="3056602" cy="25435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vi-VN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vi-VN" sz="2400" i="1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90116F-A8CA-1E0F-6772-679A27B39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699" y="3244406"/>
                <a:ext cx="3056602" cy="25435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764ECAC-AFD5-D462-C1F7-FD07A9D4E260}"/>
                  </a:ext>
                </a:extLst>
              </p:cNvPr>
              <p:cNvSpPr txBox="1"/>
              <p:nvPr/>
            </p:nvSpPr>
            <p:spPr>
              <a:xfrm>
                <a:off x="7346301" y="3807344"/>
                <a:ext cx="3445495" cy="1456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vi-VN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vi-VN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vi-VN" sz="2400" i="1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764ECAC-AFD5-D462-C1F7-FD07A9D4E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301" y="3807344"/>
                <a:ext cx="3445495" cy="1456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B7307B-A085-90A1-2C3C-93C88F656FA7}"/>
                  </a:ext>
                </a:extLst>
              </p:cNvPr>
              <p:cNvSpPr txBox="1"/>
              <p:nvPr/>
            </p:nvSpPr>
            <p:spPr>
              <a:xfrm>
                <a:off x="6732306" y="5260421"/>
                <a:ext cx="3445495" cy="1456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=−2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−13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2400" i="1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B7307B-A085-90A1-2C3C-93C88F656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306" y="5260421"/>
                <a:ext cx="3445495" cy="1456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90922D-2BC6-B0C9-B610-B91FEEEA9A8F}"/>
                  </a:ext>
                </a:extLst>
              </p:cNvPr>
              <p:cNvSpPr txBox="1"/>
              <p:nvPr/>
            </p:nvSpPr>
            <p:spPr>
              <a:xfrm>
                <a:off x="9350881" y="5722497"/>
                <a:ext cx="2349901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−1;−13;8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90922D-2BC6-B0C9-B610-B91FEEEA9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881" y="5722497"/>
                <a:ext cx="2349901" cy="460895"/>
              </a:xfrm>
              <a:prstGeom prst="rect">
                <a:avLst/>
              </a:prstGeom>
              <a:blipFill>
                <a:blip r:embed="rId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3687950" y="322079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1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2" grpId="0"/>
      <p:bldP spid="23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614697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22601" y="875261"/>
            <a:ext cx="576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BIỂU THỨC TỌA ĐỘ CỦA TÍCH VÔ HƯỚNG</a:t>
            </a: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6105165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6047375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5992627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5935044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5886377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D972C-3EC3-DF4D-F87C-7378171718D6}"/>
              </a:ext>
            </a:extLst>
          </p:cNvPr>
          <p:cNvSpPr/>
          <p:nvPr/>
        </p:nvSpPr>
        <p:spPr>
          <a:xfrm>
            <a:off x="183608" y="1425636"/>
            <a:ext cx="11517174" cy="214026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AECBC-AF6E-FC85-5926-200D814110DB}"/>
              </a:ext>
            </a:extLst>
          </p:cNvPr>
          <p:cNvSpPr txBox="1"/>
          <p:nvPr/>
        </p:nvSpPr>
        <p:spPr>
          <a:xfrm>
            <a:off x="102623" y="356611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697B6E-1924-6DE5-9E12-9E8CFB446267}"/>
                  </a:ext>
                </a:extLst>
              </p:cNvPr>
              <p:cNvSpPr txBox="1"/>
              <p:nvPr/>
            </p:nvSpPr>
            <p:spPr>
              <a:xfrm>
                <a:off x="329525" y="1372787"/>
                <a:ext cx="11275575" cy="2157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HĐ3.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697B6E-1924-6DE5-9E12-9E8CFB446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25" y="1372787"/>
                <a:ext cx="11275575" cy="2157257"/>
              </a:xfrm>
              <a:prstGeom prst="rect">
                <a:avLst/>
              </a:prstGeom>
              <a:blipFill>
                <a:blip r:embed="rId3"/>
                <a:stretch>
                  <a:fillRect l="-811" t="-2260" b="-56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884586-E545-C593-B462-D7498744E7FF}"/>
                  </a:ext>
                </a:extLst>
              </p:cNvPr>
              <p:cNvSpPr txBox="1"/>
              <p:nvPr/>
            </p:nvSpPr>
            <p:spPr>
              <a:xfrm>
                <a:off x="149186" y="4057732"/>
                <a:ext cx="115017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884586-E545-C593-B462-D7498744E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6" y="4057732"/>
                <a:ext cx="1150179" cy="461665"/>
              </a:xfrm>
              <a:prstGeom prst="rect">
                <a:avLst/>
              </a:prstGeom>
              <a:blipFill>
                <a:blip r:embed="rId4"/>
                <a:stretch>
                  <a:fillRect l="-7937" t="-18667" r="-16931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7EEE2B-3F0C-6B6B-FA6D-1B55CBE87850}"/>
                  </a:ext>
                </a:extLst>
              </p:cNvPr>
              <p:cNvSpPr txBox="1"/>
              <p:nvPr/>
            </p:nvSpPr>
            <p:spPr>
              <a:xfrm>
                <a:off x="919953" y="4067460"/>
                <a:ext cx="8680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p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7EEE2B-3F0C-6B6B-FA6D-1B55CBE87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953" y="4067460"/>
                <a:ext cx="868077" cy="461665"/>
              </a:xfrm>
              <a:prstGeom prst="rect">
                <a:avLst/>
              </a:prstGeom>
              <a:blipFill>
                <a:blip r:embed="rId5"/>
                <a:stretch>
                  <a:fillRect t="-17105" r="-253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F2CABF-B49D-C978-C022-5AD306735219}"/>
                  </a:ext>
                </a:extLst>
              </p:cNvPr>
              <p:cNvSpPr txBox="1"/>
              <p:nvPr/>
            </p:nvSpPr>
            <p:spPr>
              <a:xfrm>
                <a:off x="1591141" y="4077188"/>
                <a:ext cx="7662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F2CABF-B49D-C978-C022-5AD306735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141" y="4077188"/>
                <a:ext cx="766204" cy="461665"/>
              </a:xfrm>
              <a:prstGeom prst="rect">
                <a:avLst/>
              </a:prstGeom>
              <a:blipFill>
                <a:blip r:embed="rId6"/>
                <a:stretch>
                  <a:fillRect t="-17105" r="-460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B805ED6-C36F-C2FD-4978-F4107D627376}"/>
                  </a:ext>
                </a:extLst>
              </p:cNvPr>
              <p:cNvSpPr txBox="1"/>
              <p:nvPr/>
            </p:nvSpPr>
            <p:spPr>
              <a:xfrm>
                <a:off x="2347771" y="4086916"/>
                <a:ext cx="7662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B805ED6-C36F-C2FD-4978-F4107D627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771" y="4086916"/>
                <a:ext cx="76620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36F242-B7BF-3D32-62DC-45B6882112DD}"/>
                  </a:ext>
                </a:extLst>
              </p:cNvPr>
              <p:cNvSpPr txBox="1"/>
              <p:nvPr/>
            </p:nvSpPr>
            <p:spPr>
              <a:xfrm>
                <a:off x="469027" y="4543930"/>
                <a:ext cx="2358846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36F242-B7BF-3D32-62DC-45B688211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27" y="4543930"/>
                <a:ext cx="2358846" cy="5162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5D89CFAA-2E12-A2A7-47FC-C380686B6211}"/>
              </a:ext>
            </a:extLst>
          </p:cNvPr>
          <p:cNvSpPr txBox="1"/>
          <p:nvPr/>
        </p:nvSpPr>
        <p:spPr>
          <a:xfrm>
            <a:off x="438746" y="4617952"/>
            <a:ext cx="8256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37FBF2-6585-4991-88EC-15A46A54B1D3}"/>
                  </a:ext>
                </a:extLst>
              </p:cNvPr>
              <p:cNvSpPr txBox="1"/>
              <p:nvPr/>
            </p:nvSpPr>
            <p:spPr>
              <a:xfrm>
                <a:off x="2093607" y="4530077"/>
                <a:ext cx="2926538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37FBF2-6585-4991-88EC-15A46A54B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607" y="4530077"/>
                <a:ext cx="2926538" cy="5162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8F284F9-A972-DCDC-2674-58EAE04FD667}"/>
                  </a:ext>
                </a:extLst>
              </p:cNvPr>
              <p:cNvSpPr txBox="1"/>
              <p:nvPr/>
            </p:nvSpPr>
            <p:spPr>
              <a:xfrm>
                <a:off x="411759" y="5099649"/>
                <a:ext cx="63980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8F284F9-A972-DCDC-2674-58EAE04FD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59" y="5099649"/>
                <a:ext cx="639801" cy="461665"/>
              </a:xfrm>
              <a:prstGeom prst="rect">
                <a:avLst/>
              </a:prstGeom>
              <a:blipFill>
                <a:blip r:embed="rId10"/>
                <a:stretch>
                  <a:fillRect t="-17333" r="-6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3A8D162-8E70-4EBE-897E-AA2958B9AAA4}"/>
                  </a:ext>
                </a:extLst>
              </p:cNvPr>
              <p:cNvSpPr txBox="1"/>
              <p:nvPr/>
            </p:nvSpPr>
            <p:spPr>
              <a:xfrm>
                <a:off x="411759" y="5629734"/>
                <a:ext cx="6931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3A8D162-8E70-4EBE-897E-AA2958B9A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59" y="5629734"/>
                <a:ext cx="693141" cy="461665"/>
              </a:xfrm>
              <a:prstGeom prst="rect">
                <a:avLst/>
              </a:prstGeom>
              <a:blipFill>
                <a:blip r:embed="rId11"/>
                <a:stretch>
                  <a:fillRect t="-17333" r="-53982"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E3A2AC9-141F-666C-A59B-497442AA88DD}"/>
                  </a:ext>
                </a:extLst>
              </p:cNvPr>
              <p:cNvSpPr txBox="1"/>
              <p:nvPr/>
            </p:nvSpPr>
            <p:spPr>
              <a:xfrm>
                <a:off x="375978" y="6195299"/>
                <a:ext cx="832077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E3A2AC9-141F-666C-A59B-497442AA8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78" y="6195299"/>
                <a:ext cx="832077" cy="5162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585D2927-0F89-C946-614C-15B7002D981B}"/>
              </a:ext>
            </a:extLst>
          </p:cNvPr>
          <p:cNvSpPr txBox="1"/>
          <p:nvPr/>
        </p:nvSpPr>
        <p:spPr>
          <a:xfrm>
            <a:off x="149186" y="5108539"/>
            <a:ext cx="4535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b)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41D097-3448-744D-8061-95526F377400}"/>
                  </a:ext>
                </a:extLst>
              </p:cNvPr>
              <p:cNvSpPr txBox="1"/>
              <p:nvPr/>
            </p:nvSpPr>
            <p:spPr>
              <a:xfrm>
                <a:off x="943030" y="5057171"/>
                <a:ext cx="2480747" cy="545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41D097-3448-744D-8061-95526F377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030" y="5057171"/>
                <a:ext cx="2480747" cy="54585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A6606DF-F824-2D32-FF5D-B35B1258A23D}"/>
                  </a:ext>
                </a:extLst>
              </p:cNvPr>
              <p:cNvSpPr txBox="1"/>
              <p:nvPr/>
            </p:nvSpPr>
            <p:spPr>
              <a:xfrm>
                <a:off x="3085405" y="5071538"/>
                <a:ext cx="347626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p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A6606DF-F824-2D32-FF5D-B35B1258A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405" y="5071538"/>
                <a:ext cx="3476265" cy="5162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61280A2-986D-91C7-ABB3-FBD5FDDF0C01}"/>
                  </a:ext>
                </a:extLst>
              </p:cNvPr>
              <p:cNvSpPr txBox="1"/>
              <p:nvPr/>
            </p:nvSpPr>
            <p:spPr>
              <a:xfrm>
                <a:off x="6230339" y="5133733"/>
                <a:ext cx="6626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61280A2-986D-91C7-ABB3-FBD5FDDF0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339" y="5133733"/>
                <a:ext cx="662661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01A847F-640D-EAA5-3296-5BDBE4EA0186}"/>
                  </a:ext>
                </a:extLst>
              </p:cNvPr>
              <p:cNvSpPr txBox="1"/>
              <p:nvPr/>
            </p:nvSpPr>
            <p:spPr>
              <a:xfrm>
                <a:off x="705262" y="5615360"/>
                <a:ext cx="2956281" cy="545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01A847F-640D-EAA5-3296-5BDBE4EA0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62" y="5615360"/>
                <a:ext cx="2956281" cy="54585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31F9BBB-1A99-1385-9CB1-C9016503715C}"/>
                  </a:ext>
                </a:extLst>
              </p:cNvPr>
              <p:cNvSpPr txBox="1"/>
              <p:nvPr/>
            </p:nvSpPr>
            <p:spPr>
              <a:xfrm>
                <a:off x="3113975" y="5665221"/>
                <a:ext cx="344769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  <m:sup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31F9BBB-1A99-1385-9CB1-C90165037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975" y="5665221"/>
                <a:ext cx="3447695" cy="5162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DC1C974-211E-576F-621B-5F1CBAAA0771}"/>
                  </a:ext>
                </a:extLst>
              </p:cNvPr>
              <p:cNvSpPr txBox="1"/>
              <p:nvPr/>
            </p:nvSpPr>
            <p:spPr>
              <a:xfrm>
                <a:off x="6199775" y="5738892"/>
                <a:ext cx="7208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DC1C974-211E-576F-621B-5F1CBAAA0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775" y="5738892"/>
                <a:ext cx="720800" cy="461665"/>
              </a:xfrm>
              <a:prstGeom prst="rect">
                <a:avLst/>
              </a:prstGeom>
              <a:blipFill>
                <a:blip r:embed="rId18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A376B99-E22D-54E8-81C0-DBDB39440F74}"/>
                  </a:ext>
                </a:extLst>
              </p:cNvPr>
              <p:cNvSpPr txBox="1"/>
              <p:nvPr/>
            </p:nvSpPr>
            <p:spPr>
              <a:xfrm>
                <a:off x="939028" y="6185133"/>
                <a:ext cx="2565342" cy="545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A376B99-E22D-54E8-81C0-DBDB39440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028" y="6185133"/>
                <a:ext cx="2565342" cy="54585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3887BB9-F785-FCD4-8993-C395EADD1047}"/>
                  </a:ext>
                </a:extLst>
              </p:cNvPr>
              <p:cNvSpPr txBox="1"/>
              <p:nvPr/>
            </p:nvSpPr>
            <p:spPr>
              <a:xfrm>
                <a:off x="3260318" y="6217898"/>
                <a:ext cx="3296757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p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3887BB9-F785-FCD4-8993-C395EADD1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318" y="6217898"/>
                <a:ext cx="3296757" cy="5162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4E7ED2B-DC86-F0D3-2BE5-A1A2CF9BE884}"/>
                  </a:ext>
                </a:extLst>
              </p:cNvPr>
              <p:cNvSpPr txBox="1"/>
              <p:nvPr/>
            </p:nvSpPr>
            <p:spPr>
              <a:xfrm>
                <a:off x="6199775" y="6289806"/>
                <a:ext cx="7958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4E7ED2B-DC86-F0D3-2BE5-A1A2CF9BE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775" y="6289806"/>
                <a:ext cx="795852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735019" y="429829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4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0" grpId="0"/>
      <p:bldP spid="22" grpId="0"/>
      <p:bldP spid="25" grpId="0"/>
      <p:bldP spid="28" grpId="0"/>
      <p:bldP spid="29" grpId="0"/>
      <p:bldP spid="32" grpId="0"/>
      <p:bldP spid="33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614697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22601" y="875261"/>
            <a:ext cx="576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BIỂU THỨC TỌA ĐỘ CỦA TÍCH VÔ HƯỚNG</a:t>
            </a: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6105165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6047375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5992627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5935044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5886377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D972C-3EC3-DF4D-F87C-7378171718D6}"/>
              </a:ext>
            </a:extLst>
          </p:cNvPr>
          <p:cNvSpPr/>
          <p:nvPr/>
        </p:nvSpPr>
        <p:spPr>
          <a:xfrm>
            <a:off x="183608" y="1425636"/>
            <a:ext cx="11517174" cy="214026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AECBC-AF6E-FC85-5926-200D814110DB}"/>
              </a:ext>
            </a:extLst>
          </p:cNvPr>
          <p:cNvSpPr txBox="1"/>
          <p:nvPr/>
        </p:nvSpPr>
        <p:spPr>
          <a:xfrm>
            <a:off x="102623" y="356611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697B6E-1924-6DE5-9E12-9E8CFB446267}"/>
                  </a:ext>
                </a:extLst>
              </p:cNvPr>
              <p:cNvSpPr txBox="1"/>
              <p:nvPr/>
            </p:nvSpPr>
            <p:spPr>
              <a:xfrm>
                <a:off x="329525" y="1372787"/>
                <a:ext cx="11275575" cy="2157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HĐ3.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697B6E-1924-6DE5-9E12-9E8CFB446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25" y="1372787"/>
                <a:ext cx="11275575" cy="2157257"/>
              </a:xfrm>
              <a:prstGeom prst="rect">
                <a:avLst/>
              </a:prstGeom>
              <a:blipFill>
                <a:blip r:embed="rId3"/>
                <a:stretch>
                  <a:fillRect l="-811" t="-2260" b="-56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0FE2A65-79DA-2B09-F3AE-3B189F7C93E6}"/>
                  </a:ext>
                </a:extLst>
              </p:cNvPr>
              <p:cNvSpPr txBox="1"/>
              <p:nvPr/>
            </p:nvSpPr>
            <p:spPr>
              <a:xfrm>
                <a:off x="7389" y="4068165"/>
                <a:ext cx="1097511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vi-VN" sz="24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0FE2A65-79DA-2B09-F3AE-3B189F7C9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" y="4068165"/>
                <a:ext cx="1097511" cy="516232"/>
              </a:xfrm>
              <a:prstGeom prst="rect">
                <a:avLst/>
              </a:prstGeom>
              <a:blipFill>
                <a:blip r:embed="rId4"/>
                <a:stretch>
                  <a:fillRect l="-8333"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300EFBA-F3FA-6F2D-2B57-B4227C5C98C0}"/>
                  </a:ext>
                </a:extLst>
              </p:cNvPr>
              <p:cNvSpPr txBox="1"/>
              <p:nvPr/>
            </p:nvSpPr>
            <p:spPr>
              <a:xfrm>
                <a:off x="500326" y="4545280"/>
                <a:ext cx="11917679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′⋅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′+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′+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𝑦𝑧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′+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300EFBA-F3FA-6F2D-2B57-B4227C5C9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26" y="4545280"/>
                <a:ext cx="11917679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80AE8F6-0D89-FD9E-42DD-0A652FC67634}"/>
                  </a:ext>
                </a:extLst>
              </p:cNvPr>
              <p:cNvSpPr txBox="1"/>
              <p:nvPr/>
            </p:nvSpPr>
            <p:spPr>
              <a:xfrm>
                <a:off x="803671" y="5111142"/>
                <a:ext cx="31035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80AE8F6-0D89-FD9E-42DD-0A652FC67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71" y="5111142"/>
                <a:ext cx="3103504" cy="461665"/>
              </a:xfrm>
              <a:prstGeom prst="rect">
                <a:avLst/>
              </a:prstGeom>
              <a:blipFill>
                <a:blip r:embed="rId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006D1F-A8E1-F6D8-0154-48BF94740A41}"/>
                  </a:ext>
                </a:extLst>
              </p:cNvPr>
              <p:cNvSpPr txBox="1"/>
              <p:nvPr/>
            </p:nvSpPr>
            <p:spPr>
              <a:xfrm>
                <a:off x="536201" y="4083405"/>
                <a:ext cx="5398843" cy="545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006D1F-A8E1-F6D8-0154-48BF94740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01" y="4083405"/>
                <a:ext cx="5398843" cy="5458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911783" y="384311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0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1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614697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22601" y="875261"/>
            <a:ext cx="576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BIỂU THỨC TỌA ĐỘ CỦA TÍCH VÔ HƯỚNG</a:t>
            </a: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6105165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6047375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5992627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5935044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5886377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CAC6C14-EF4F-AB9E-7390-90A47133B43F}"/>
              </a:ext>
            </a:extLst>
          </p:cNvPr>
          <p:cNvSpPr/>
          <p:nvPr/>
        </p:nvSpPr>
        <p:spPr>
          <a:xfrm>
            <a:off x="312189" y="1392086"/>
            <a:ext cx="11335419" cy="877292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CE2B54F-295F-7550-0B84-D55D0FC56602}"/>
                  </a:ext>
                </a:extLst>
              </p:cNvPr>
              <p:cNvSpPr txBox="1"/>
              <p:nvPr/>
            </p:nvSpPr>
            <p:spPr>
              <a:xfrm>
                <a:off x="474669" y="1296558"/>
                <a:ext cx="10823415" cy="9401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vi-V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CE2B54F-295F-7550-0B84-D55D0FC56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69" y="1296558"/>
                <a:ext cx="10823415" cy="940129"/>
              </a:xfrm>
              <a:prstGeom prst="rect">
                <a:avLst/>
              </a:prstGeom>
              <a:blipFill>
                <a:blip r:embed="rId3"/>
                <a:stretch>
                  <a:fillRect l="-901" b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8C04779-0FE1-AFF3-BCD9-00F73214AB3C}"/>
              </a:ext>
            </a:extLst>
          </p:cNvPr>
          <p:cNvSpPr txBox="1"/>
          <p:nvPr/>
        </p:nvSpPr>
        <p:spPr>
          <a:xfrm>
            <a:off x="285921" y="2346646"/>
            <a:ext cx="1680454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xét</a:t>
            </a:r>
            <a:endParaRPr lang="vi-VN" sz="2400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D2B3D94-98B3-86F9-8F5D-968E69A5E00C}"/>
                  </a:ext>
                </a:extLst>
              </p:cNvPr>
              <p:cNvSpPr txBox="1"/>
              <p:nvPr/>
            </p:nvSpPr>
            <p:spPr>
              <a:xfrm>
                <a:off x="364788" y="2731452"/>
                <a:ext cx="9800616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𝑥𝑥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𝑧𝑧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D2B3D94-98B3-86F9-8F5D-968E69A5E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88" y="2731452"/>
                <a:ext cx="9800616" cy="504049"/>
              </a:xfrm>
              <a:prstGeom prst="rect">
                <a:avLst/>
              </a:prstGeom>
              <a:blipFill>
                <a:blip r:embed="rId4"/>
                <a:stretch>
                  <a:fillRect l="-995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9D8657C-A8BD-55B2-BC6D-050B2F7CC385}"/>
                  </a:ext>
                </a:extLst>
              </p:cNvPr>
              <p:cNvSpPr txBox="1"/>
              <p:nvPr/>
            </p:nvSpPr>
            <p:spPr>
              <a:xfrm>
                <a:off x="364788" y="3270862"/>
                <a:ext cx="4615774" cy="502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ra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9D8657C-A8BD-55B2-BC6D-050B2F7CC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88" y="3270862"/>
                <a:ext cx="4615774" cy="502061"/>
              </a:xfrm>
              <a:prstGeom prst="rect">
                <a:avLst/>
              </a:prstGeom>
              <a:blipFill>
                <a:blip r:embed="rId5"/>
                <a:stretch>
                  <a:fillRect l="-2114" t="-1220" b="-280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12E0DC6-7064-E87C-1723-137BF099C9FB}"/>
                  </a:ext>
                </a:extLst>
              </p:cNvPr>
              <p:cNvSpPr txBox="1"/>
              <p:nvPr/>
            </p:nvSpPr>
            <p:spPr>
              <a:xfrm>
                <a:off x="364788" y="3839369"/>
                <a:ext cx="7806446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12E0DC6-7064-E87C-1723-137BF099C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88" y="3839369"/>
                <a:ext cx="7806446" cy="504049"/>
              </a:xfrm>
              <a:prstGeom prst="rect">
                <a:avLst/>
              </a:prstGeom>
              <a:blipFill>
                <a:blip r:embed="rId6"/>
                <a:stretch>
                  <a:fillRect l="-1250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B0994AD-2DD4-0A2F-756A-D007D5FB5E98}"/>
                  </a:ext>
                </a:extLst>
              </p:cNvPr>
              <p:cNvSpPr txBox="1"/>
              <p:nvPr/>
            </p:nvSpPr>
            <p:spPr>
              <a:xfrm>
                <a:off x="596878" y="4412634"/>
                <a:ext cx="3323369" cy="1050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sepChr m:val=",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B0994AD-2DD4-0A2F-756A-D007D5FB5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78" y="4412634"/>
                <a:ext cx="3323369" cy="10504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CCE7657-5B7A-9F85-3CF7-02F82D9D464E}"/>
                  </a:ext>
                </a:extLst>
              </p:cNvPr>
              <p:cNvSpPr txBox="1"/>
              <p:nvPr/>
            </p:nvSpPr>
            <p:spPr>
              <a:xfrm>
                <a:off x="3557263" y="4465936"/>
                <a:ext cx="4845269" cy="962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CCE7657-5B7A-9F85-3CF7-02F82D9D4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263" y="4465936"/>
                <a:ext cx="4845269" cy="962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3597EAC-3EFC-8523-00C6-7527610DA379}"/>
                  </a:ext>
                </a:extLst>
              </p:cNvPr>
              <p:cNvSpPr txBox="1"/>
              <p:nvPr/>
            </p:nvSpPr>
            <p:spPr>
              <a:xfrm>
                <a:off x="4912466" y="3261134"/>
                <a:ext cx="2766588" cy="537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3597EAC-3EFC-8523-00C6-7527610DA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466" y="3261134"/>
                <a:ext cx="2766588" cy="537904"/>
              </a:xfrm>
              <a:prstGeom prst="rect">
                <a:avLst/>
              </a:prstGeom>
              <a:blipFill>
                <a:blip r:embed="rId9"/>
                <a:stretch>
                  <a:fillRect b="-227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8202507" y="377015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9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30" grpId="0"/>
      <p:bldP spid="33" grpId="0"/>
      <p:bldP spid="36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614697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22601" y="875261"/>
            <a:ext cx="576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BIỂU THỨC TỌA ĐỘ CỦA TÍCH VÔ HƯỚNG</a:t>
            </a: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6105165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6047375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5992627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5935044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5886377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D972C-3EC3-DF4D-F87C-7378171718D6}"/>
              </a:ext>
            </a:extLst>
          </p:cNvPr>
          <p:cNvSpPr/>
          <p:nvPr/>
        </p:nvSpPr>
        <p:spPr>
          <a:xfrm>
            <a:off x="183608" y="1425636"/>
            <a:ext cx="10261829" cy="124136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AECBC-AF6E-FC85-5926-200D814110DB}"/>
              </a:ext>
            </a:extLst>
          </p:cNvPr>
          <p:cNvSpPr txBox="1"/>
          <p:nvPr/>
        </p:nvSpPr>
        <p:spPr>
          <a:xfrm>
            <a:off x="120253" y="2667001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2CFCC0-3293-9BBA-1101-1FF4AF2A3068}"/>
                  </a:ext>
                </a:extLst>
              </p:cNvPr>
              <p:cNvSpPr txBox="1"/>
              <p:nvPr/>
            </p:nvSpPr>
            <p:spPr>
              <a:xfrm>
                <a:off x="326235" y="1357540"/>
                <a:ext cx="10043449" cy="1309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(1;4;2)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4;1;0)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2CFCC0-3293-9BBA-1101-1FF4AF2A3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35" y="1357540"/>
                <a:ext cx="10043449" cy="1309461"/>
              </a:xfrm>
              <a:prstGeom prst="rect">
                <a:avLst/>
              </a:prstGeom>
              <a:blipFill>
                <a:blip r:embed="rId3"/>
                <a:stretch>
                  <a:fillRect l="-971" r="-607" b="-9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A95731-76B2-6145-5841-BBF4E6C5E3FC}"/>
                  </a:ext>
                </a:extLst>
              </p:cNvPr>
              <p:cNvSpPr txBox="1"/>
              <p:nvPr/>
            </p:nvSpPr>
            <p:spPr>
              <a:xfrm>
                <a:off x="270121" y="3050842"/>
                <a:ext cx="1150117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A95731-76B2-6145-5841-BBF4E6C5E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21" y="3050842"/>
                <a:ext cx="1150117" cy="504049"/>
              </a:xfrm>
              <a:prstGeom prst="rect">
                <a:avLst/>
              </a:prstGeom>
              <a:blipFill>
                <a:blip r:embed="rId4"/>
                <a:stretch>
                  <a:fillRect l="-7937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8FFB49-5B3D-244F-A6B8-0FA7CC35EFB9}"/>
                  </a:ext>
                </a:extLst>
              </p:cNvPr>
              <p:cNvSpPr txBox="1"/>
              <p:nvPr/>
            </p:nvSpPr>
            <p:spPr>
              <a:xfrm>
                <a:off x="263236" y="3577262"/>
                <a:ext cx="3312127" cy="4964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8FFB49-5B3D-244F-A6B8-0FA7CC35E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36" y="3577262"/>
                <a:ext cx="3312127" cy="496418"/>
              </a:xfrm>
              <a:prstGeom prst="rect">
                <a:avLst/>
              </a:prstGeom>
              <a:blipFill>
                <a:blip r:embed="rId5"/>
                <a:stretch>
                  <a:fillRect l="-2757" t="-2469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6B50F2-9FF1-5EAA-7B3C-CB7CD3331050}"/>
                  </a:ext>
                </a:extLst>
              </p:cNvPr>
              <p:cNvSpPr txBox="1"/>
              <p:nvPr/>
            </p:nvSpPr>
            <p:spPr>
              <a:xfrm>
                <a:off x="1208055" y="3112552"/>
                <a:ext cx="4116065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4)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6B50F2-9FF1-5EAA-7B3C-CB7CD3331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055" y="3112552"/>
                <a:ext cx="4116065" cy="5900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694EE1-1B5A-36EF-DB8F-9EC186A375F0}"/>
                  </a:ext>
                </a:extLst>
              </p:cNvPr>
              <p:cNvSpPr txBox="1"/>
              <p:nvPr/>
            </p:nvSpPr>
            <p:spPr>
              <a:xfrm>
                <a:off x="4988035" y="3065574"/>
                <a:ext cx="1724204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694EE1-1B5A-36EF-DB8F-9EC186A37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035" y="3065574"/>
                <a:ext cx="1724204" cy="6485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8F9E111-FCE6-B378-84CA-861476EA1ED6}"/>
                  </a:ext>
                </a:extLst>
              </p:cNvPr>
              <p:cNvSpPr txBox="1"/>
              <p:nvPr/>
            </p:nvSpPr>
            <p:spPr>
              <a:xfrm>
                <a:off x="3378462" y="3577262"/>
                <a:ext cx="1065600" cy="636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8F9E111-FCE6-B378-84CA-861476EA1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462" y="3577262"/>
                <a:ext cx="1065600" cy="6367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3D257DA-C31C-5758-3416-70DF57FA6568}"/>
                  </a:ext>
                </a:extLst>
              </p:cNvPr>
              <p:cNvSpPr txBox="1"/>
              <p:nvPr/>
            </p:nvSpPr>
            <p:spPr>
              <a:xfrm>
                <a:off x="224324" y="4164357"/>
                <a:ext cx="6138152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sSup>
                      <m:sSup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3D257DA-C31C-5758-3416-70DF57FA6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24" y="4164357"/>
                <a:ext cx="6138152" cy="516232"/>
              </a:xfrm>
              <a:prstGeom prst="rect">
                <a:avLst/>
              </a:prstGeom>
              <a:blipFill>
                <a:blip r:embed="rId9"/>
                <a:stretch>
                  <a:fillRect l="-1589"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3B60A86-CA84-DEAE-40BA-35C973CC485B}"/>
              </a:ext>
            </a:extLst>
          </p:cNvPr>
          <p:cNvSpPr/>
          <p:nvPr/>
        </p:nvSpPr>
        <p:spPr>
          <a:xfrm>
            <a:off x="212579" y="4210431"/>
            <a:ext cx="10261829" cy="57862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97B8B7-99A4-0115-E5DD-83F4FBE448B0}"/>
              </a:ext>
            </a:extLst>
          </p:cNvPr>
          <p:cNvSpPr txBox="1"/>
          <p:nvPr/>
        </p:nvSpPr>
        <p:spPr>
          <a:xfrm>
            <a:off x="142009" y="482373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6157C99-0714-F6B1-9FE0-CBB3AAB0AB18}"/>
                  </a:ext>
                </a:extLst>
              </p:cNvPr>
              <p:cNvSpPr txBox="1"/>
              <p:nvPr/>
            </p:nvSpPr>
            <p:spPr>
              <a:xfrm>
                <a:off x="1816938" y="5013928"/>
                <a:ext cx="145405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6157C99-0714-F6B1-9FE0-CBB3AAB0A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938" y="5013928"/>
                <a:ext cx="1454055" cy="5162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3DFC71-1F08-DD0C-2284-7BF578CAE159}"/>
                  </a:ext>
                </a:extLst>
              </p:cNvPr>
              <p:cNvSpPr txBox="1"/>
              <p:nvPr/>
            </p:nvSpPr>
            <p:spPr>
              <a:xfrm>
                <a:off x="3197578" y="5048609"/>
                <a:ext cx="259433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3DFC71-1F08-DD0C-2284-7BF578CAE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578" y="5048609"/>
                <a:ext cx="2594335" cy="5162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BA27CD6-193B-E338-5655-896F65F3A6E3}"/>
                  </a:ext>
                </a:extLst>
              </p:cNvPr>
              <p:cNvSpPr txBox="1"/>
              <p:nvPr/>
            </p:nvSpPr>
            <p:spPr>
              <a:xfrm>
                <a:off x="1900410" y="5559133"/>
                <a:ext cx="259433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=(−3;5;2)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BA27CD6-193B-E338-5655-896F65F3A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410" y="5559133"/>
                <a:ext cx="2594335" cy="5162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D8D596B-890B-A465-9438-720B059CC606}"/>
                  </a:ext>
                </a:extLst>
              </p:cNvPr>
              <p:cNvSpPr txBox="1"/>
              <p:nvPr/>
            </p:nvSpPr>
            <p:spPr>
              <a:xfrm>
                <a:off x="1900410" y="6069657"/>
                <a:ext cx="259433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D8D596B-890B-A465-9438-720B059CC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410" y="6069657"/>
                <a:ext cx="2594335" cy="5162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3759F22-3DB0-5631-CAEF-DF63F832E6CB}"/>
                  </a:ext>
                </a:extLst>
              </p:cNvPr>
              <p:cNvSpPr txBox="1"/>
              <p:nvPr/>
            </p:nvSpPr>
            <p:spPr>
              <a:xfrm>
                <a:off x="4135564" y="6117537"/>
                <a:ext cx="35989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=−3.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+5.5+2.2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3759F22-3DB0-5631-CAEF-DF63F832E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564" y="6117537"/>
                <a:ext cx="3598959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18AD3FA-BAE0-7A96-00CC-FA1D88A34A6A}"/>
                  </a:ext>
                </a:extLst>
              </p:cNvPr>
              <p:cNvSpPr txBox="1"/>
              <p:nvPr/>
            </p:nvSpPr>
            <p:spPr>
              <a:xfrm>
                <a:off x="7377197" y="6096940"/>
                <a:ext cx="10080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=38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18AD3FA-BAE0-7A96-00CC-FA1D88A3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197" y="6096940"/>
                <a:ext cx="100804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973918" y="306938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3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24" grpId="0"/>
      <p:bldP spid="27" grpId="0"/>
      <p:bldP spid="30" grpId="0" animBg="1"/>
      <p:bldP spid="31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614697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22601" y="875261"/>
            <a:ext cx="576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BIỂU THỨC TỌA ĐỘ CỦA TÍCH VÔ HƯỚNG</a:t>
            </a: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6105165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6047375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5992627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5935044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5886377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D972C-3EC3-DF4D-F87C-7378171718D6}"/>
              </a:ext>
            </a:extLst>
          </p:cNvPr>
          <p:cNvSpPr/>
          <p:nvPr/>
        </p:nvSpPr>
        <p:spPr>
          <a:xfrm>
            <a:off x="183608" y="1425636"/>
            <a:ext cx="11517174" cy="157227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AECBC-AF6E-FC85-5926-200D814110DB}"/>
              </a:ext>
            </a:extLst>
          </p:cNvPr>
          <p:cNvSpPr txBox="1"/>
          <p:nvPr/>
        </p:nvSpPr>
        <p:spPr>
          <a:xfrm>
            <a:off x="120253" y="2997910"/>
            <a:ext cx="1225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46D83E-0369-6D3D-41D0-A2DDB7EA7FBB}"/>
                  </a:ext>
                </a:extLst>
              </p:cNvPr>
              <p:cNvSpPr txBox="1"/>
              <p:nvPr/>
            </p:nvSpPr>
            <p:spPr>
              <a:xfrm>
                <a:off x="338487" y="1425426"/>
                <a:ext cx="1124715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𝐴𝑆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46D83E-0369-6D3D-41D0-A2DDB7EA7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7" y="1425426"/>
                <a:ext cx="11247155" cy="1200329"/>
              </a:xfrm>
              <a:prstGeom prst="rect">
                <a:avLst/>
              </a:prstGeom>
              <a:blipFill>
                <a:blip r:embed="rId3"/>
                <a:stretch>
                  <a:fillRect l="-867" t="-4061" r="-271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C24977-1E89-3290-F661-44BFFF7E17B0}"/>
                  </a:ext>
                </a:extLst>
              </p:cNvPr>
              <p:cNvSpPr txBox="1"/>
              <p:nvPr/>
            </p:nvSpPr>
            <p:spPr>
              <a:xfrm>
                <a:off x="338487" y="2465180"/>
                <a:ext cx="11443280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C24977-1E89-3290-F661-44BFFF7E1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7" y="2465180"/>
                <a:ext cx="11443280" cy="498150"/>
              </a:xfrm>
              <a:prstGeom prst="rect">
                <a:avLst/>
              </a:prstGeom>
              <a:blipFill>
                <a:blip r:embed="rId4"/>
                <a:stretch>
                  <a:fillRect l="-852" t="-2439" r="-107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FC5270-2688-55D8-98B6-7E99BBF16195}"/>
              </a:ext>
            </a:extLst>
          </p:cNvPr>
          <p:cNvCxnSpPr>
            <a:cxnSpLocks/>
          </p:cNvCxnSpPr>
          <p:nvPr/>
        </p:nvCxnSpPr>
        <p:spPr>
          <a:xfrm>
            <a:off x="1585535" y="5432364"/>
            <a:ext cx="2124903" cy="112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23982E-B13E-BA2B-0738-31E0926B0581}"/>
              </a:ext>
            </a:extLst>
          </p:cNvPr>
          <p:cNvCxnSpPr>
            <a:cxnSpLocks/>
          </p:cNvCxnSpPr>
          <p:nvPr/>
        </p:nvCxnSpPr>
        <p:spPr>
          <a:xfrm flipH="1">
            <a:off x="815022" y="5435231"/>
            <a:ext cx="781662" cy="83699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A4A5FE8-6735-6402-67AA-0A9EDBAE4BA2}"/>
              </a:ext>
            </a:extLst>
          </p:cNvPr>
          <p:cNvCxnSpPr>
            <a:cxnSpLocks/>
          </p:cNvCxnSpPr>
          <p:nvPr/>
        </p:nvCxnSpPr>
        <p:spPr>
          <a:xfrm flipH="1">
            <a:off x="770468" y="6327168"/>
            <a:ext cx="202017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972754A-082F-28B1-ECA4-C9FA8B94D555}"/>
              </a:ext>
            </a:extLst>
          </p:cNvPr>
          <p:cNvCxnSpPr>
            <a:cxnSpLocks/>
          </p:cNvCxnSpPr>
          <p:nvPr/>
        </p:nvCxnSpPr>
        <p:spPr>
          <a:xfrm>
            <a:off x="1593219" y="3642831"/>
            <a:ext cx="2019979" cy="18001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9610933-3AA9-55ED-AB82-D66EC462E611}"/>
              </a:ext>
            </a:extLst>
          </p:cNvPr>
          <p:cNvSpPr txBox="1"/>
          <p:nvPr/>
        </p:nvSpPr>
        <p:spPr>
          <a:xfrm>
            <a:off x="2809678" y="61221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A31750-278A-7900-6D91-44C0F3613E5B}"/>
              </a:ext>
            </a:extLst>
          </p:cNvPr>
          <p:cNvSpPr txBox="1"/>
          <p:nvPr/>
        </p:nvSpPr>
        <p:spPr>
          <a:xfrm>
            <a:off x="3458541" y="49891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8BFE19-EC01-BD7D-15A7-ACF6298F30BE}"/>
              </a:ext>
            </a:extLst>
          </p:cNvPr>
          <p:cNvSpPr txBox="1"/>
          <p:nvPr/>
        </p:nvSpPr>
        <p:spPr>
          <a:xfrm>
            <a:off x="1202999" y="50538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BE380F-D8A6-9000-FA3A-3AE0905877BB}"/>
              </a:ext>
            </a:extLst>
          </p:cNvPr>
          <p:cNvCxnSpPr>
            <a:cxnSpLocks/>
          </p:cNvCxnSpPr>
          <p:nvPr/>
        </p:nvCxnSpPr>
        <p:spPr>
          <a:xfrm>
            <a:off x="1596684" y="3651839"/>
            <a:ext cx="0" cy="186146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98D256-A1ED-3FB0-264C-57AF752AE325}"/>
              </a:ext>
            </a:extLst>
          </p:cNvPr>
          <p:cNvCxnSpPr>
            <a:cxnSpLocks/>
          </p:cNvCxnSpPr>
          <p:nvPr/>
        </p:nvCxnSpPr>
        <p:spPr>
          <a:xfrm flipH="1">
            <a:off x="763827" y="3665299"/>
            <a:ext cx="829392" cy="26525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FBFFC4-928C-8BB9-387F-84C9D6134DE7}"/>
              </a:ext>
            </a:extLst>
          </p:cNvPr>
          <p:cNvCxnSpPr>
            <a:cxnSpLocks/>
          </p:cNvCxnSpPr>
          <p:nvPr/>
        </p:nvCxnSpPr>
        <p:spPr>
          <a:xfrm flipH="1" flipV="1">
            <a:off x="1599790" y="3651259"/>
            <a:ext cx="1197395" cy="268433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099A4CB-4272-86A6-232B-51912B0A9F1F}"/>
              </a:ext>
            </a:extLst>
          </p:cNvPr>
          <p:cNvSpPr txBox="1"/>
          <p:nvPr/>
        </p:nvSpPr>
        <p:spPr>
          <a:xfrm>
            <a:off x="385363" y="608704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ECEC89-107B-B331-6F97-E5452C56529C}"/>
              </a:ext>
            </a:extLst>
          </p:cNvPr>
          <p:cNvSpPr txBox="1"/>
          <p:nvPr/>
        </p:nvSpPr>
        <p:spPr>
          <a:xfrm>
            <a:off x="1218127" y="340076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12112FE-EA76-D4D3-7B68-650C14D7F564}"/>
              </a:ext>
            </a:extLst>
          </p:cNvPr>
          <p:cNvCxnSpPr>
            <a:cxnSpLocks/>
          </p:cNvCxnSpPr>
          <p:nvPr/>
        </p:nvCxnSpPr>
        <p:spPr>
          <a:xfrm flipH="1">
            <a:off x="2787694" y="5432364"/>
            <a:ext cx="814177" cy="8948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440CF16F-49DE-B0CD-51E0-5134352FDEB4}"/>
              </a:ext>
            </a:extLst>
          </p:cNvPr>
          <p:cNvSpPr/>
          <p:nvPr/>
        </p:nvSpPr>
        <p:spPr>
          <a:xfrm>
            <a:off x="1537686" y="538694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7A9F221-738C-A2EA-C48C-F497F09246A5}"/>
              </a:ext>
            </a:extLst>
          </p:cNvPr>
          <p:cNvSpPr/>
          <p:nvPr/>
        </p:nvSpPr>
        <p:spPr>
          <a:xfrm>
            <a:off x="2745044" y="62780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33D0329D-E9A9-130C-29C7-C05EC94064C0}"/>
                  </a:ext>
                </a:extLst>
              </p:cNvPr>
              <p:cNvSpPr txBox="1"/>
              <p:nvPr/>
            </p:nvSpPr>
            <p:spPr>
              <a:xfrm>
                <a:off x="1539770" y="4517327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33D0329D-E9A9-130C-29C7-C05EC9406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770" y="4517327"/>
                <a:ext cx="3385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1E50FAB-7671-34E3-1B88-04DAF2EDA895}"/>
                  </a:ext>
                </a:extLst>
              </p:cNvPr>
              <p:cNvSpPr txBox="1"/>
              <p:nvPr/>
            </p:nvSpPr>
            <p:spPr>
              <a:xfrm>
                <a:off x="1020152" y="5474939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1E50FAB-7671-34E3-1B88-04DAF2EDA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52" y="5474939"/>
                <a:ext cx="3385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C8FF5A6-6AE3-F2E1-D5BB-5E416AEDCFC6}"/>
                  </a:ext>
                </a:extLst>
              </p:cNvPr>
              <p:cNvSpPr txBox="1"/>
              <p:nvPr/>
            </p:nvSpPr>
            <p:spPr>
              <a:xfrm>
                <a:off x="2652048" y="5087041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C8FF5A6-6AE3-F2E1-D5BB-5E416AEDC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048" y="5087041"/>
                <a:ext cx="338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AD8A2CD9-3B4F-E78C-C302-32F942BFAFE3}"/>
              </a:ext>
            </a:extLst>
          </p:cNvPr>
          <p:cNvCxnSpPr>
            <a:cxnSpLocks/>
          </p:cNvCxnSpPr>
          <p:nvPr/>
        </p:nvCxnSpPr>
        <p:spPr>
          <a:xfrm flipH="1" flipV="1">
            <a:off x="1585311" y="3142408"/>
            <a:ext cx="10623" cy="54453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>
            <a:extLst>
              <a:ext uri="{FF2B5EF4-FFF2-40B4-BE49-F238E27FC236}">
                <a16:creationId xmlns:a16="http://schemas.microsoft.com/office/drawing/2014/main" id="{2D75F507-E09E-1AB5-CC27-8E8451E51761}"/>
              </a:ext>
            </a:extLst>
          </p:cNvPr>
          <p:cNvSpPr/>
          <p:nvPr/>
        </p:nvSpPr>
        <p:spPr>
          <a:xfrm>
            <a:off x="1550302" y="361122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5A8E17C0-9004-97F8-DF86-27A486A845BF}"/>
              </a:ext>
            </a:extLst>
          </p:cNvPr>
          <p:cNvCxnSpPr>
            <a:cxnSpLocks/>
          </p:cNvCxnSpPr>
          <p:nvPr/>
        </p:nvCxnSpPr>
        <p:spPr>
          <a:xfrm>
            <a:off x="3584020" y="5439984"/>
            <a:ext cx="43479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>
            <a:extLst>
              <a:ext uri="{FF2B5EF4-FFF2-40B4-BE49-F238E27FC236}">
                <a16:creationId xmlns:a16="http://schemas.microsoft.com/office/drawing/2014/main" id="{66C750B2-01B6-2104-8F25-259FBF797A88}"/>
              </a:ext>
            </a:extLst>
          </p:cNvPr>
          <p:cNvSpPr/>
          <p:nvPr/>
        </p:nvSpPr>
        <p:spPr>
          <a:xfrm>
            <a:off x="3539360" y="539266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2B4132DF-13D2-BF2D-A704-28F21F4B3E51}"/>
              </a:ext>
            </a:extLst>
          </p:cNvPr>
          <p:cNvCxnSpPr>
            <a:cxnSpLocks/>
          </p:cNvCxnSpPr>
          <p:nvPr/>
        </p:nvCxnSpPr>
        <p:spPr>
          <a:xfrm flipH="1">
            <a:off x="491054" y="6304133"/>
            <a:ext cx="277879" cy="30104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>
            <a:extLst>
              <a:ext uri="{FF2B5EF4-FFF2-40B4-BE49-F238E27FC236}">
                <a16:creationId xmlns:a16="http://schemas.microsoft.com/office/drawing/2014/main" id="{53D3DC29-E84C-B940-3AE1-B27297C8C9AB}"/>
              </a:ext>
            </a:extLst>
          </p:cNvPr>
          <p:cNvSpPr/>
          <p:nvPr/>
        </p:nvSpPr>
        <p:spPr>
          <a:xfrm>
            <a:off x="710201" y="625869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317A5733-6A4A-C211-8AB7-31428F891ADC}"/>
                  </a:ext>
                </a:extLst>
              </p:cNvPr>
              <p:cNvSpPr txBox="1"/>
              <p:nvPr/>
            </p:nvSpPr>
            <p:spPr>
              <a:xfrm>
                <a:off x="589592" y="6300181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317A5733-6A4A-C211-8AB7-31428F891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92" y="6300181"/>
                <a:ext cx="48795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F135218-DD01-69FE-9BEE-7E2BF33995C4}"/>
                  </a:ext>
                </a:extLst>
              </p:cNvPr>
              <p:cNvSpPr txBox="1"/>
              <p:nvPr/>
            </p:nvSpPr>
            <p:spPr>
              <a:xfrm>
                <a:off x="3578730" y="5636922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F135218-DD01-69FE-9BEE-7E2BF3399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730" y="5636922"/>
                <a:ext cx="487950" cy="461665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7716C42-D7BE-EA25-4440-96A78A181CF4}"/>
                  </a:ext>
                </a:extLst>
              </p:cNvPr>
              <p:cNvSpPr txBox="1"/>
              <p:nvPr/>
            </p:nvSpPr>
            <p:spPr>
              <a:xfrm>
                <a:off x="1575217" y="2914955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7716C42-D7BE-EA25-4440-96A78A181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217" y="2914955"/>
                <a:ext cx="48795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9927D30B-8E8B-8C11-CBD2-0483A76A9543}"/>
                  </a:ext>
                </a:extLst>
              </p:cNvPr>
              <p:cNvSpPr txBox="1"/>
              <p:nvPr/>
            </p:nvSpPr>
            <p:spPr>
              <a:xfrm>
                <a:off x="4444062" y="3074120"/>
                <a:ext cx="5462672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(0;0;0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9927D30B-8E8B-8C11-CBD2-0483A76A9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062" y="3074120"/>
                <a:ext cx="5462672" cy="460895"/>
              </a:xfrm>
              <a:prstGeom prst="rect">
                <a:avLst/>
              </a:prstGeom>
              <a:blipFill>
                <a:blip r:embed="rId11"/>
                <a:stretch>
                  <a:fillRect l="-1674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BC171DA0-8FD2-01DD-B305-2DD09584EE58}"/>
                  </a:ext>
                </a:extLst>
              </p:cNvPr>
              <p:cNvSpPr txBox="1"/>
              <p:nvPr/>
            </p:nvSpPr>
            <p:spPr>
              <a:xfrm>
                <a:off x="4745995" y="3535015"/>
                <a:ext cx="3922660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BC171DA0-8FD2-01DD-B305-2DD09584E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995" y="3535015"/>
                <a:ext cx="3922660" cy="460895"/>
              </a:xfrm>
              <a:prstGeom prst="rect">
                <a:avLst/>
              </a:prstGeom>
              <a:blipFill>
                <a:blip r:embed="rId12"/>
                <a:stretch>
                  <a:fillRect l="-2488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2108106A-D332-5AC5-132C-78B3DE9041DE}"/>
                  </a:ext>
                </a:extLst>
              </p:cNvPr>
              <p:cNvSpPr txBox="1"/>
              <p:nvPr/>
            </p:nvSpPr>
            <p:spPr>
              <a:xfrm>
                <a:off x="4722172" y="4002874"/>
                <a:ext cx="3856632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2108106A-D332-5AC5-132C-78B3DE904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172" y="4002874"/>
                <a:ext cx="3856632" cy="460895"/>
              </a:xfrm>
              <a:prstGeom prst="rect">
                <a:avLst/>
              </a:prstGeom>
              <a:blipFill>
                <a:blip r:embed="rId13"/>
                <a:stretch>
                  <a:fillRect l="-2532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C2273C29-F548-B0E9-F837-F2FD42FDEDD3}"/>
                  </a:ext>
                </a:extLst>
              </p:cNvPr>
              <p:cNvSpPr txBox="1"/>
              <p:nvPr/>
            </p:nvSpPr>
            <p:spPr>
              <a:xfrm>
                <a:off x="4755285" y="4474404"/>
                <a:ext cx="370777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𝐴𝑆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C2273C29-F548-B0E9-F837-F2FD42FDE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285" y="4474404"/>
                <a:ext cx="3707779" cy="460895"/>
              </a:xfrm>
              <a:prstGeom prst="rect">
                <a:avLst/>
              </a:prstGeom>
              <a:blipFill>
                <a:blip r:embed="rId14"/>
                <a:stretch>
                  <a:fillRect l="-246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E330EFE1-BD95-14A0-6781-98F4E2A263F0}"/>
                  </a:ext>
                </a:extLst>
              </p:cNvPr>
              <p:cNvSpPr txBox="1"/>
              <p:nvPr/>
            </p:nvSpPr>
            <p:spPr>
              <a:xfrm>
                <a:off x="4755285" y="4958908"/>
                <a:ext cx="6096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E330EFE1-BD95-14A0-6781-98F4E2A26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285" y="4958908"/>
                <a:ext cx="6096000" cy="856068"/>
              </a:xfrm>
              <a:prstGeom prst="rect">
                <a:avLst/>
              </a:prstGeom>
              <a:blipFill>
                <a:blip r:embed="rId15"/>
                <a:stretch>
                  <a:fillRect l="-1500" t="-5674" b="-14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E6BB18DB-D438-8F5B-04CF-13AE86CB5E2D}"/>
                  </a:ext>
                </a:extLst>
              </p:cNvPr>
              <p:cNvSpPr txBox="1"/>
              <p:nvPr/>
            </p:nvSpPr>
            <p:spPr>
              <a:xfrm>
                <a:off x="4694118" y="5827638"/>
                <a:ext cx="189312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(3;4;0)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E6BB18DB-D438-8F5B-04CF-13AE86CB5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118" y="5827638"/>
                <a:ext cx="1893127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4D317BCF-D9B6-21AC-D515-F27FDF24DAC3}"/>
                  </a:ext>
                </a:extLst>
              </p:cNvPr>
              <p:cNvSpPr txBox="1"/>
              <p:nvPr/>
            </p:nvSpPr>
            <p:spPr>
              <a:xfrm>
                <a:off x="7675123" y="3535015"/>
                <a:ext cx="3166872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(3;0;0)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4D317BCF-D9B6-21AC-D515-F27FDF24D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123" y="3535015"/>
                <a:ext cx="3166872" cy="5900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908C829E-A3A9-ECD9-B755-F9AC52EB1CD9}"/>
                  </a:ext>
                </a:extLst>
              </p:cNvPr>
              <p:cNvSpPr txBox="1"/>
              <p:nvPr/>
            </p:nvSpPr>
            <p:spPr>
              <a:xfrm>
                <a:off x="7840494" y="4002874"/>
                <a:ext cx="2977678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(0;4;0)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908C829E-A3A9-ECD9-B755-F9AC52EB1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494" y="4002874"/>
                <a:ext cx="2977678" cy="5900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FBD1308-9EA6-ADFD-FFC9-712F17F39369}"/>
                  </a:ext>
                </a:extLst>
              </p:cNvPr>
              <p:cNvSpPr txBox="1"/>
              <p:nvPr/>
            </p:nvSpPr>
            <p:spPr>
              <a:xfrm>
                <a:off x="7490297" y="4474404"/>
                <a:ext cx="336098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(0;0;2)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FBD1308-9EA6-ADFD-FFC9-712F17F39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297" y="4474404"/>
                <a:ext cx="3360987" cy="5900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647337" y="550258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31" grpId="0"/>
      <p:bldP spid="32" grpId="0"/>
      <p:bldP spid="44" grpId="0" animBg="1"/>
      <p:bldP spid="45" grpId="0" animBg="1"/>
      <p:bldP spid="128" grpId="0"/>
      <p:bldP spid="129" grpId="0"/>
      <p:bldP spid="130" grpId="0"/>
      <p:bldP spid="144" grpId="0" animBg="1"/>
      <p:bldP spid="147" grpId="0" animBg="1"/>
      <p:bldP spid="151" grpId="0" animBg="1"/>
      <p:bldP spid="153" grpId="0"/>
      <p:bldP spid="154" grpId="0"/>
      <p:bldP spid="155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614697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22601" y="875261"/>
            <a:ext cx="576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BIỂU THỨC TỌA ĐỘ CỦA TÍCH VÔ HƯỚNG</a:t>
            </a: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6105165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6047375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5992627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5935044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5886377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D972C-3EC3-DF4D-F87C-7378171718D6}"/>
              </a:ext>
            </a:extLst>
          </p:cNvPr>
          <p:cNvSpPr/>
          <p:nvPr/>
        </p:nvSpPr>
        <p:spPr>
          <a:xfrm>
            <a:off x="183608" y="1425636"/>
            <a:ext cx="11517174" cy="157227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AECBC-AF6E-FC85-5926-200D814110DB}"/>
              </a:ext>
            </a:extLst>
          </p:cNvPr>
          <p:cNvSpPr txBox="1"/>
          <p:nvPr/>
        </p:nvSpPr>
        <p:spPr>
          <a:xfrm>
            <a:off x="120253" y="299791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46D83E-0369-6D3D-41D0-A2DDB7EA7FBB}"/>
                  </a:ext>
                </a:extLst>
              </p:cNvPr>
              <p:cNvSpPr txBox="1"/>
              <p:nvPr/>
            </p:nvSpPr>
            <p:spPr>
              <a:xfrm>
                <a:off x="338487" y="1425426"/>
                <a:ext cx="1124715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𝐴𝑆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46D83E-0369-6D3D-41D0-A2DDB7EA7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7" y="1425426"/>
                <a:ext cx="11247155" cy="1200329"/>
              </a:xfrm>
              <a:prstGeom prst="rect">
                <a:avLst/>
              </a:prstGeom>
              <a:blipFill>
                <a:blip r:embed="rId3"/>
                <a:stretch>
                  <a:fillRect l="-867" t="-4061" r="-271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C24977-1E89-3290-F661-44BFFF7E17B0}"/>
                  </a:ext>
                </a:extLst>
              </p:cNvPr>
              <p:cNvSpPr txBox="1"/>
              <p:nvPr/>
            </p:nvSpPr>
            <p:spPr>
              <a:xfrm>
                <a:off x="338487" y="2465180"/>
                <a:ext cx="11443280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C24977-1E89-3290-F661-44BFFF7E1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7" y="2465180"/>
                <a:ext cx="11443280" cy="498150"/>
              </a:xfrm>
              <a:prstGeom prst="rect">
                <a:avLst/>
              </a:prstGeom>
              <a:blipFill>
                <a:blip r:embed="rId4"/>
                <a:stretch>
                  <a:fillRect l="-852" t="-2439" r="-107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FC5270-2688-55D8-98B6-7E99BBF16195}"/>
              </a:ext>
            </a:extLst>
          </p:cNvPr>
          <p:cNvCxnSpPr>
            <a:cxnSpLocks/>
          </p:cNvCxnSpPr>
          <p:nvPr/>
        </p:nvCxnSpPr>
        <p:spPr>
          <a:xfrm>
            <a:off x="1585535" y="5432364"/>
            <a:ext cx="2124903" cy="112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23982E-B13E-BA2B-0738-31E0926B0581}"/>
              </a:ext>
            </a:extLst>
          </p:cNvPr>
          <p:cNvCxnSpPr>
            <a:cxnSpLocks/>
          </p:cNvCxnSpPr>
          <p:nvPr/>
        </p:nvCxnSpPr>
        <p:spPr>
          <a:xfrm flipH="1">
            <a:off x="815022" y="5435231"/>
            <a:ext cx="781662" cy="83699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A4A5FE8-6735-6402-67AA-0A9EDBAE4BA2}"/>
              </a:ext>
            </a:extLst>
          </p:cNvPr>
          <p:cNvCxnSpPr>
            <a:cxnSpLocks/>
          </p:cNvCxnSpPr>
          <p:nvPr/>
        </p:nvCxnSpPr>
        <p:spPr>
          <a:xfrm flipH="1">
            <a:off x="770468" y="6327168"/>
            <a:ext cx="202017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972754A-082F-28B1-ECA4-C9FA8B94D555}"/>
              </a:ext>
            </a:extLst>
          </p:cNvPr>
          <p:cNvCxnSpPr>
            <a:cxnSpLocks/>
          </p:cNvCxnSpPr>
          <p:nvPr/>
        </p:nvCxnSpPr>
        <p:spPr>
          <a:xfrm>
            <a:off x="1593219" y="3642831"/>
            <a:ext cx="2019979" cy="18001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9610933-3AA9-55ED-AB82-D66EC462E611}"/>
              </a:ext>
            </a:extLst>
          </p:cNvPr>
          <p:cNvSpPr txBox="1"/>
          <p:nvPr/>
        </p:nvSpPr>
        <p:spPr>
          <a:xfrm>
            <a:off x="2809678" y="61221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A31750-278A-7900-6D91-44C0F3613E5B}"/>
              </a:ext>
            </a:extLst>
          </p:cNvPr>
          <p:cNvSpPr txBox="1"/>
          <p:nvPr/>
        </p:nvSpPr>
        <p:spPr>
          <a:xfrm>
            <a:off x="3458541" y="49891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8BFE19-EC01-BD7D-15A7-ACF6298F30BE}"/>
              </a:ext>
            </a:extLst>
          </p:cNvPr>
          <p:cNvSpPr txBox="1"/>
          <p:nvPr/>
        </p:nvSpPr>
        <p:spPr>
          <a:xfrm>
            <a:off x="1202999" y="50538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BE380F-D8A6-9000-FA3A-3AE0905877BB}"/>
              </a:ext>
            </a:extLst>
          </p:cNvPr>
          <p:cNvCxnSpPr>
            <a:cxnSpLocks/>
          </p:cNvCxnSpPr>
          <p:nvPr/>
        </p:nvCxnSpPr>
        <p:spPr>
          <a:xfrm>
            <a:off x="1596684" y="3651839"/>
            <a:ext cx="0" cy="186146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98D256-A1ED-3FB0-264C-57AF752AE325}"/>
              </a:ext>
            </a:extLst>
          </p:cNvPr>
          <p:cNvCxnSpPr>
            <a:cxnSpLocks/>
          </p:cNvCxnSpPr>
          <p:nvPr/>
        </p:nvCxnSpPr>
        <p:spPr>
          <a:xfrm flipH="1">
            <a:off x="763827" y="3665299"/>
            <a:ext cx="829392" cy="26525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6C8434A-5F48-1D63-0D95-8B75F6BA2F7D}"/>
              </a:ext>
            </a:extLst>
          </p:cNvPr>
          <p:cNvCxnSpPr>
            <a:cxnSpLocks/>
          </p:cNvCxnSpPr>
          <p:nvPr/>
        </p:nvCxnSpPr>
        <p:spPr>
          <a:xfrm flipH="1">
            <a:off x="724324" y="5465462"/>
            <a:ext cx="2815036" cy="84733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FBFFC4-928C-8BB9-387F-84C9D6134DE7}"/>
              </a:ext>
            </a:extLst>
          </p:cNvPr>
          <p:cNvCxnSpPr>
            <a:cxnSpLocks/>
          </p:cNvCxnSpPr>
          <p:nvPr/>
        </p:nvCxnSpPr>
        <p:spPr>
          <a:xfrm flipH="1" flipV="1">
            <a:off x="1599790" y="3651259"/>
            <a:ext cx="1197395" cy="268433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099A4CB-4272-86A6-232B-51912B0A9F1F}"/>
              </a:ext>
            </a:extLst>
          </p:cNvPr>
          <p:cNvSpPr txBox="1"/>
          <p:nvPr/>
        </p:nvSpPr>
        <p:spPr>
          <a:xfrm>
            <a:off x="385363" y="608704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ECEC89-107B-B331-6F97-E5452C56529C}"/>
              </a:ext>
            </a:extLst>
          </p:cNvPr>
          <p:cNvSpPr txBox="1"/>
          <p:nvPr/>
        </p:nvSpPr>
        <p:spPr>
          <a:xfrm>
            <a:off x="1218127" y="340076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12112FE-EA76-D4D3-7B68-650C14D7F564}"/>
              </a:ext>
            </a:extLst>
          </p:cNvPr>
          <p:cNvCxnSpPr>
            <a:cxnSpLocks/>
          </p:cNvCxnSpPr>
          <p:nvPr/>
        </p:nvCxnSpPr>
        <p:spPr>
          <a:xfrm flipH="1">
            <a:off x="2787694" y="5432364"/>
            <a:ext cx="814177" cy="8948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440CF16F-49DE-B0CD-51E0-5134352FDEB4}"/>
              </a:ext>
            </a:extLst>
          </p:cNvPr>
          <p:cNvSpPr/>
          <p:nvPr/>
        </p:nvSpPr>
        <p:spPr>
          <a:xfrm>
            <a:off x="1537686" y="538694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7A9F221-738C-A2EA-C48C-F497F09246A5}"/>
              </a:ext>
            </a:extLst>
          </p:cNvPr>
          <p:cNvSpPr/>
          <p:nvPr/>
        </p:nvSpPr>
        <p:spPr>
          <a:xfrm>
            <a:off x="2745044" y="62780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33D0329D-E9A9-130C-29C7-C05EC94064C0}"/>
                  </a:ext>
                </a:extLst>
              </p:cNvPr>
              <p:cNvSpPr txBox="1"/>
              <p:nvPr/>
            </p:nvSpPr>
            <p:spPr>
              <a:xfrm>
                <a:off x="1539770" y="4517327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33D0329D-E9A9-130C-29C7-C05EC9406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770" y="4517327"/>
                <a:ext cx="3385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1E50FAB-7671-34E3-1B88-04DAF2EDA895}"/>
                  </a:ext>
                </a:extLst>
              </p:cNvPr>
              <p:cNvSpPr txBox="1"/>
              <p:nvPr/>
            </p:nvSpPr>
            <p:spPr>
              <a:xfrm>
                <a:off x="1020152" y="5474939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1E50FAB-7671-34E3-1B88-04DAF2EDA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52" y="5474939"/>
                <a:ext cx="3385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C8FF5A6-6AE3-F2E1-D5BB-5E416AEDCFC6}"/>
                  </a:ext>
                </a:extLst>
              </p:cNvPr>
              <p:cNvSpPr txBox="1"/>
              <p:nvPr/>
            </p:nvSpPr>
            <p:spPr>
              <a:xfrm>
                <a:off x="2652048" y="5087041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C8FF5A6-6AE3-F2E1-D5BB-5E416AEDC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048" y="5087041"/>
                <a:ext cx="338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AD8A2CD9-3B4F-E78C-C302-32F942BFAFE3}"/>
              </a:ext>
            </a:extLst>
          </p:cNvPr>
          <p:cNvCxnSpPr>
            <a:cxnSpLocks/>
          </p:cNvCxnSpPr>
          <p:nvPr/>
        </p:nvCxnSpPr>
        <p:spPr>
          <a:xfrm flipH="1" flipV="1">
            <a:off x="1585311" y="3142408"/>
            <a:ext cx="10623" cy="54453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>
            <a:extLst>
              <a:ext uri="{FF2B5EF4-FFF2-40B4-BE49-F238E27FC236}">
                <a16:creationId xmlns:a16="http://schemas.microsoft.com/office/drawing/2014/main" id="{2D75F507-E09E-1AB5-CC27-8E8451E51761}"/>
              </a:ext>
            </a:extLst>
          </p:cNvPr>
          <p:cNvSpPr/>
          <p:nvPr/>
        </p:nvSpPr>
        <p:spPr>
          <a:xfrm>
            <a:off x="1550302" y="361122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5A8E17C0-9004-97F8-DF86-27A486A845BF}"/>
              </a:ext>
            </a:extLst>
          </p:cNvPr>
          <p:cNvCxnSpPr>
            <a:cxnSpLocks/>
          </p:cNvCxnSpPr>
          <p:nvPr/>
        </p:nvCxnSpPr>
        <p:spPr>
          <a:xfrm>
            <a:off x="3584020" y="5439984"/>
            <a:ext cx="43479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>
            <a:extLst>
              <a:ext uri="{FF2B5EF4-FFF2-40B4-BE49-F238E27FC236}">
                <a16:creationId xmlns:a16="http://schemas.microsoft.com/office/drawing/2014/main" id="{66C750B2-01B6-2104-8F25-259FBF797A88}"/>
              </a:ext>
            </a:extLst>
          </p:cNvPr>
          <p:cNvSpPr/>
          <p:nvPr/>
        </p:nvSpPr>
        <p:spPr>
          <a:xfrm>
            <a:off x="3539360" y="539266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2B4132DF-13D2-BF2D-A704-28F21F4B3E51}"/>
              </a:ext>
            </a:extLst>
          </p:cNvPr>
          <p:cNvCxnSpPr>
            <a:cxnSpLocks/>
          </p:cNvCxnSpPr>
          <p:nvPr/>
        </p:nvCxnSpPr>
        <p:spPr>
          <a:xfrm flipH="1">
            <a:off x="491054" y="6304133"/>
            <a:ext cx="277879" cy="30104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>
            <a:extLst>
              <a:ext uri="{FF2B5EF4-FFF2-40B4-BE49-F238E27FC236}">
                <a16:creationId xmlns:a16="http://schemas.microsoft.com/office/drawing/2014/main" id="{53D3DC29-E84C-B940-3AE1-B27297C8C9AB}"/>
              </a:ext>
            </a:extLst>
          </p:cNvPr>
          <p:cNvSpPr/>
          <p:nvPr/>
        </p:nvSpPr>
        <p:spPr>
          <a:xfrm>
            <a:off x="710201" y="625869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317A5733-6A4A-C211-8AB7-31428F891ADC}"/>
                  </a:ext>
                </a:extLst>
              </p:cNvPr>
              <p:cNvSpPr txBox="1"/>
              <p:nvPr/>
            </p:nvSpPr>
            <p:spPr>
              <a:xfrm>
                <a:off x="524958" y="6336522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317A5733-6A4A-C211-8AB7-31428F891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58" y="6336522"/>
                <a:ext cx="48795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F135218-DD01-69FE-9BEE-7E2BF33995C4}"/>
                  </a:ext>
                </a:extLst>
              </p:cNvPr>
              <p:cNvSpPr txBox="1"/>
              <p:nvPr/>
            </p:nvSpPr>
            <p:spPr>
              <a:xfrm>
                <a:off x="3572322" y="5406089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F135218-DD01-69FE-9BEE-7E2BF3399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322" y="5406089"/>
                <a:ext cx="487950" cy="461665"/>
              </a:xfrm>
              <a:prstGeom prst="rect">
                <a:avLst/>
              </a:prstGeom>
              <a:blipFill>
                <a:blip r:embed="rId9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7716C42-D7BE-EA25-4440-96A78A181CF4}"/>
                  </a:ext>
                </a:extLst>
              </p:cNvPr>
              <p:cNvSpPr txBox="1"/>
              <p:nvPr/>
            </p:nvSpPr>
            <p:spPr>
              <a:xfrm>
                <a:off x="1575217" y="2914955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7716C42-D7BE-EA25-4440-96A78A181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217" y="2914955"/>
                <a:ext cx="48795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75CC82-646F-FCFB-4726-375E0A2E0BE6}"/>
                  </a:ext>
                </a:extLst>
              </p:cNvPr>
              <p:cNvSpPr txBox="1"/>
              <p:nvPr/>
            </p:nvSpPr>
            <p:spPr>
              <a:xfrm>
                <a:off x="4355373" y="3242469"/>
                <a:ext cx="4720533" cy="49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3;4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0;0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75CC82-646F-FCFB-4726-375E0A2E0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3" y="3242469"/>
                <a:ext cx="4720533" cy="496161"/>
              </a:xfrm>
              <a:prstGeom prst="rect">
                <a:avLst/>
              </a:prstGeom>
              <a:blipFill>
                <a:blip r:embed="rId11"/>
                <a:stretch>
                  <a:fillRect l="-1935" t="-2469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DA25EC-A5F4-88B2-54BC-317B551566F2}"/>
                  </a:ext>
                </a:extLst>
              </p:cNvPr>
              <p:cNvSpPr txBox="1"/>
              <p:nvPr/>
            </p:nvSpPr>
            <p:spPr>
              <a:xfrm>
                <a:off x="8916307" y="3279721"/>
                <a:ext cx="1690382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3;4;0)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DA25EC-A5F4-88B2-54BC-317B55156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307" y="3279721"/>
                <a:ext cx="1690382" cy="5900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41E237-5A8F-576D-93A9-B0A2E81FFA44}"/>
                  </a:ext>
                </a:extLst>
              </p:cNvPr>
              <p:cNvSpPr txBox="1"/>
              <p:nvPr/>
            </p:nvSpPr>
            <p:spPr>
              <a:xfrm>
                <a:off x="4541691" y="3862430"/>
                <a:ext cx="2019979" cy="669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𝐵𝐷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𝐵𝐷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41E237-5A8F-576D-93A9-B0A2E81FF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691" y="3862430"/>
                <a:ext cx="2019979" cy="6696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F910249-B61E-1D64-8E93-52A72083E87C}"/>
                  </a:ext>
                </a:extLst>
              </p:cNvPr>
              <p:cNvSpPr txBox="1"/>
              <p:nvPr/>
            </p:nvSpPr>
            <p:spPr>
              <a:xfrm>
                <a:off x="6352175" y="3830383"/>
                <a:ext cx="2911896" cy="6734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F910249-B61E-1D64-8E93-52A72083E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175" y="3830383"/>
                <a:ext cx="2911896" cy="6734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A4B34A1-CB86-97A9-93FA-D419E2B1FA8D}"/>
                  </a:ext>
                </a:extLst>
              </p:cNvPr>
              <p:cNvSpPr txBox="1"/>
              <p:nvPr/>
            </p:nvSpPr>
            <p:spPr>
              <a:xfrm>
                <a:off x="9075906" y="3886378"/>
                <a:ext cx="75822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A4B34A1-CB86-97A9-93FA-D419E2B1F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906" y="3886378"/>
                <a:ext cx="758226" cy="5900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2DDBAF1-4761-FA5D-8B70-AE2F66439122}"/>
                  </a:ext>
                </a:extLst>
              </p:cNvPr>
              <p:cNvSpPr txBox="1"/>
              <p:nvPr/>
            </p:nvSpPr>
            <p:spPr>
              <a:xfrm>
                <a:off x="4693818" y="4420481"/>
                <a:ext cx="4305765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(3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0;4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0;0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2DDBAF1-4761-FA5D-8B70-AE2F66439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818" y="4420481"/>
                <a:ext cx="4305765" cy="498150"/>
              </a:xfrm>
              <a:prstGeom prst="rect">
                <a:avLst/>
              </a:prstGeom>
              <a:blipFill>
                <a:blip r:embed="rId16"/>
                <a:stretch>
                  <a:fillRect l="-2266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32018CB-E550-FF06-6F78-C26AAFA0D102}"/>
                  </a:ext>
                </a:extLst>
              </p:cNvPr>
              <p:cNvSpPr txBox="1"/>
              <p:nvPr/>
            </p:nvSpPr>
            <p:spPr>
              <a:xfrm>
                <a:off x="8890530" y="4463760"/>
                <a:ext cx="1690382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3;4;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32018CB-E550-FF06-6F78-C26AAFA0D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530" y="4463760"/>
                <a:ext cx="1690382" cy="5900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509532-FA1D-92E5-4587-686D7BA4284B}"/>
                  </a:ext>
                </a:extLst>
              </p:cNvPr>
              <p:cNvSpPr txBox="1"/>
              <p:nvPr/>
            </p:nvSpPr>
            <p:spPr>
              <a:xfrm>
                <a:off x="4536987" y="5013017"/>
                <a:ext cx="2019979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𝑆𝐶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𝑆𝐶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509532-FA1D-92E5-4587-686D7BA42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987" y="5013017"/>
                <a:ext cx="2019979" cy="64062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BC0CD0B-4E6E-4C42-79C7-594B5B38F8B0}"/>
                  </a:ext>
                </a:extLst>
              </p:cNvPr>
              <p:cNvSpPr txBox="1"/>
              <p:nvPr/>
            </p:nvSpPr>
            <p:spPr>
              <a:xfrm>
                <a:off x="6273541" y="4983620"/>
                <a:ext cx="3115562" cy="6734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BC0CD0B-4E6E-4C42-79C7-594B5B38F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541" y="4983620"/>
                <a:ext cx="3115562" cy="6734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039CDE-AD73-B7E9-361B-A2732E73338D}"/>
                  </a:ext>
                </a:extLst>
              </p:cNvPr>
              <p:cNvSpPr txBox="1"/>
              <p:nvPr/>
            </p:nvSpPr>
            <p:spPr>
              <a:xfrm>
                <a:off x="9143357" y="5001990"/>
                <a:ext cx="1239679" cy="636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29</m:t>
                          </m:r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039CDE-AD73-B7E9-361B-A2732E733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357" y="5001990"/>
                <a:ext cx="1239679" cy="63671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518868" y="549151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1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7" grpId="0"/>
      <p:bldP spid="33" grpId="0"/>
      <p:bldP spid="34" grpId="0"/>
      <p:bldP spid="35" grpId="0"/>
      <p:bldP spid="36" grpId="0"/>
      <p:bldP spid="37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614697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22601" y="875261"/>
            <a:ext cx="576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BIỂU THỨC TỌA ĐỘ CỦA TÍCH VÔ HƯỚNG</a:t>
            </a: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6105165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6047375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5992627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5935044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5886377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D972C-3EC3-DF4D-F87C-7378171718D6}"/>
              </a:ext>
            </a:extLst>
          </p:cNvPr>
          <p:cNvSpPr/>
          <p:nvPr/>
        </p:nvSpPr>
        <p:spPr>
          <a:xfrm>
            <a:off x="183608" y="1425636"/>
            <a:ext cx="11517174" cy="157227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AECBC-AF6E-FC85-5926-200D814110DB}"/>
              </a:ext>
            </a:extLst>
          </p:cNvPr>
          <p:cNvSpPr txBox="1"/>
          <p:nvPr/>
        </p:nvSpPr>
        <p:spPr>
          <a:xfrm>
            <a:off x="120253" y="299791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46D83E-0369-6D3D-41D0-A2DDB7EA7FBB}"/>
                  </a:ext>
                </a:extLst>
              </p:cNvPr>
              <p:cNvSpPr txBox="1"/>
              <p:nvPr/>
            </p:nvSpPr>
            <p:spPr>
              <a:xfrm>
                <a:off x="338487" y="1425426"/>
                <a:ext cx="1124715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𝐴𝑆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46D83E-0369-6D3D-41D0-A2DDB7EA7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7" y="1425426"/>
                <a:ext cx="11247155" cy="1200329"/>
              </a:xfrm>
              <a:prstGeom prst="rect">
                <a:avLst/>
              </a:prstGeom>
              <a:blipFill>
                <a:blip r:embed="rId3"/>
                <a:stretch>
                  <a:fillRect l="-867" t="-4061" r="-271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C24977-1E89-3290-F661-44BFFF7E17B0}"/>
                  </a:ext>
                </a:extLst>
              </p:cNvPr>
              <p:cNvSpPr txBox="1"/>
              <p:nvPr/>
            </p:nvSpPr>
            <p:spPr>
              <a:xfrm>
                <a:off x="338487" y="2465180"/>
                <a:ext cx="11443280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C24977-1E89-3290-F661-44BFFF7E1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7" y="2465180"/>
                <a:ext cx="11443280" cy="498150"/>
              </a:xfrm>
              <a:prstGeom prst="rect">
                <a:avLst/>
              </a:prstGeom>
              <a:blipFill>
                <a:blip r:embed="rId4"/>
                <a:stretch>
                  <a:fillRect l="-852" t="-2439" r="-107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FC5270-2688-55D8-98B6-7E99BBF16195}"/>
              </a:ext>
            </a:extLst>
          </p:cNvPr>
          <p:cNvCxnSpPr>
            <a:cxnSpLocks/>
          </p:cNvCxnSpPr>
          <p:nvPr/>
        </p:nvCxnSpPr>
        <p:spPr>
          <a:xfrm>
            <a:off x="1585535" y="5432364"/>
            <a:ext cx="2124903" cy="112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23982E-B13E-BA2B-0738-31E0926B0581}"/>
              </a:ext>
            </a:extLst>
          </p:cNvPr>
          <p:cNvCxnSpPr>
            <a:cxnSpLocks/>
          </p:cNvCxnSpPr>
          <p:nvPr/>
        </p:nvCxnSpPr>
        <p:spPr>
          <a:xfrm flipH="1">
            <a:off x="815022" y="5435231"/>
            <a:ext cx="781662" cy="83699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A4A5FE8-6735-6402-67AA-0A9EDBAE4BA2}"/>
              </a:ext>
            </a:extLst>
          </p:cNvPr>
          <p:cNvCxnSpPr>
            <a:cxnSpLocks/>
          </p:cNvCxnSpPr>
          <p:nvPr/>
        </p:nvCxnSpPr>
        <p:spPr>
          <a:xfrm flipH="1">
            <a:off x="770468" y="6327168"/>
            <a:ext cx="202017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972754A-082F-28B1-ECA4-C9FA8B94D555}"/>
              </a:ext>
            </a:extLst>
          </p:cNvPr>
          <p:cNvCxnSpPr>
            <a:cxnSpLocks/>
          </p:cNvCxnSpPr>
          <p:nvPr/>
        </p:nvCxnSpPr>
        <p:spPr>
          <a:xfrm>
            <a:off x="1593219" y="3642831"/>
            <a:ext cx="2019979" cy="18001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9610933-3AA9-55ED-AB82-D66EC462E611}"/>
              </a:ext>
            </a:extLst>
          </p:cNvPr>
          <p:cNvSpPr txBox="1"/>
          <p:nvPr/>
        </p:nvSpPr>
        <p:spPr>
          <a:xfrm>
            <a:off x="2809678" y="61221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A31750-278A-7900-6D91-44C0F3613E5B}"/>
              </a:ext>
            </a:extLst>
          </p:cNvPr>
          <p:cNvSpPr txBox="1"/>
          <p:nvPr/>
        </p:nvSpPr>
        <p:spPr>
          <a:xfrm>
            <a:off x="3458541" y="49891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8BFE19-EC01-BD7D-15A7-ACF6298F30BE}"/>
              </a:ext>
            </a:extLst>
          </p:cNvPr>
          <p:cNvSpPr txBox="1"/>
          <p:nvPr/>
        </p:nvSpPr>
        <p:spPr>
          <a:xfrm>
            <a:off x="1202999" y="50538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BE380F-D8A6-9000-FA3A-3AE0905877BB}"/>
              </a:ext>
            </a:extLst>
          </p:cNvPr>
          <p:cNvCxnSpPr>
            <a:cxnSpLocks/>
          </p:cNvCxnSpPr>
          <p:nvPr/>
        </p:nvCxnSpPr>
        <p:spPr>
          <a:xfrm>
            <a:off x="1596684" y="3651839"/>
            <a:ext cx="0" cy="186146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98D256-A1ED-3FB0-264C-57AF752AE325}"/>
              </a:ext>
            </a:extLst>
          </p:cNvPr>
          <p:cNvCxnSpPr>
            <a:cxnSpLocks/>
          </p:cNvCxnSpPr>
          <p:nvPr/>
        </p:nvCxnSpPr>
        <p:spPr>
          <a:xfrm flipH="1">
            <a:off x="763827" y="3665299"/>
            <a:ext cx="829392" cy="26525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6C8434A-5F48-1D63-0D95-8B75F6BA2F7D}"/>
              </a:ext>
            </a:extLst>
          </p:cNvPr>
          <p:cNvCxnSpPr>
            <a:cxnSpLocks/>
          </p:cNvCxnSpPr>
          <p:nvPr/>
        </p:nvCxnSpPr>
        <p:spPr>
          <a:xfrm flipH="1">
            <a:off x="724324" y="5465462"/>
            <a:ext cx="2815036" cy="84733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FBFFC4-928C-8BB9-387F-84C9D6134DE7}"/>
              </a:ext>
            </a:extLst>
          </p:cNvPr>
          <p:cNvCxnSpPr>
            <a:cxnSpLocks/>
          </p:cNvCxnSpPr>
          <p:nvPr/>
        </p:nvCxnSpPr>
        <p:spPr>
          <a:xfrm flipH="1" flipV="1">
            <a:off x="1599790" y="3651259"/>
            <a:ext cx="1197395" cy="268433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099A4CB-4272-86A6-232B-51912B0A9F1F}"/>
              </a:ext>
            </a:extLst>
          </p:cNvPr>
          <p:cNvSpPr txBox="1"/>
          <p:nvPr/>
        </p:nvSpPr>
        <p:spPr>
          <a:xfrm>
            <a:off x="385363" y="608704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ECEC89-107B-B331-6F97-E5452C56529C}"/>
              </a:ext>
            </a:extLst>
          </p:cNvPr>
          <p:cNvSpPr txBox="1"/>
          <p:nvPr/>
        </p:nvSpPr>
        <p:spPr>
          <a:xfrm>
            <a:off x="1218127" y="340076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12112FE-EA76-D4D3-7B68-650C14D7F564}"/>
              </a:ext>
            </a:extLst>
          </p:cNvPr>
          <p:cNvCxnSpPr>
            <a:cxnSpLocks/>
          </p:cNvCxnSpPr>
          <p:nvPr/>
        </p:nvCxnSpPr>
        <p:spPr>
          <a:xfrm flipH="1">
            <a:off x="2787694" y="5432364"/>
            <a:ext cx="814177" cy="8948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440CF16F-49DE-B0CD-51E0-5134352FDEB4}"/>
              </a:ext>
            </a:extLst>
          </p:cNvPr>
          <p:cNvSpPr/>
          <p:nvPr/>
        </p:nvSpPr>
        <p:spPr>
          <a:xfrm>
            <a:off x="1537686" y="538694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7A9F221-738C-A2EA-C48C-F497F09246A5}"/>
              </a:ext>
            </a:extLst>
          </p:cNvPr>
          <p:cNvSpPr/>
          <p:nvPr/>
        </p:nvSpPr>
        <p:spPr>
          <a:xfrm>
            <a:off x="2745044" y="62780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33D0329D-E9A9-130C-29C7-C05EC94064C0}"/>
                  </a:ext>
                </a:extLst>
              </p:cNvPr>
              <p:cNvSpPr txBox="1"/>
              <p:nvPr/>
            </p:nvSpPr>
            <p:spPr>
              <a:xfrm>
                <a:off x="1539770" y="4517327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33D0329D-E9A9-130C-29C7-C05EC9406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770" y="4517327"/>
                <a:ext cx="3385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1E50FAB-7671-34E3-1B88-04DAF2EDA895}"/>
                  </a:ext>
                </a:extLst>
              </p:cNvPr>
              <p:cNvSpPr txBox="1"/>
              <p:nvPr/>
            </p:nvSpPr>
            <p:spPr>
              <a:xfrm>
                <a:off x="1020152" y="5474939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1E50FAB-7671-34E3-1B88-04DAF2EDA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52" y="5474939"/>
                <a:ext cx="3385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C8FF5A6-6AE3-F2E1-D5BB-5E416AEDCFC6}"/>
                  </a:ext>
                </a:extLst>
              </p:cNvPr>
              <p:cNvSpPr txBox="1"/>
              <p:nvPr/>
            </p:nvSpPr>
            <p:spPr>
              <a:xfrm>
                <a:off x="2652048" y="5087041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C8FF5A6-6AE3-F2E1-D5BB-5E416AEDC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048" y="5087041"/>
                <a:ext cx="338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AD8A2CD9-3B4F-E78C-C302-32F942BFAFE3}"/>
              </a:ext>
            </a:extLst>
          </p:cNvPr>
          <p:cNvCxnSpPr>
            <a:cxnSpLocks/>
          </p:cNvCxnSpPr>
          <p:nvPr/>
        </p:nvCxnSpPr>
        <p:spPr>
          <a:xfrm flipH="1" flipV="1">
            <a:off x="1585311" y="3142408"/>
            <a:ext cx="10623" cy="54453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>
            <a:extLst>
              <a:ext uri="{FF2B5EF4-FFF2-40B4-BE49-F238E27FC236}">
                <a16:creationId xmlns:a16="http://schemas.microsoft.com/office/drawing/2014/main" id="{2D75F507-E09E-1AB5-CC27-8E8451E51761}"/>
              </a:ext>
            </a:extLst>
          </p:cNvPr>
          <p:cNvSpPr/>
          <p:nvPr/>
        </p:nvSpPr>
        <p:spPr>
          <a:xfrm>
            <a:off x="1550302" y="361122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5A8E17C0-9004-97F8-DF86-27A486A845BF}"/>
              </a:ext>
            </a:extLst>
          </p:cNvPr>
          <p:cNvCxnSpPr>
            <a:cxnSpLocks/>
          </p:cNvCxnSpPr>
          <p:nvPr/>
        </p:nvCxnSpPr>
        <p:spPr>
          <a:xfrm>
            <a:off x="3584020" y="5439984"/>
            <a:ext cx="43479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>
            <a:extLst>
              <a:ext uri="{FF2B5EF4-FFF2-40B4-BE49-F238E27FC236}">
                <a16:creationId xmlns:a16="http://schemas.microsoft.com/office/drawing/2014/main" id="{66C750B2-01B6-2104-8F25-259FBF797A88}"/>
              </a:ext>
            </a:extLst>
          </p:cNvPr>
          <p:cNvSpPr/>
          <p:nvPr/>
        </p:nvSpPr>
        <p:spPr>
          <a:xfrm>
            <a:off x="3539360" y="539266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2B4132DF-13D2-BF2D-A704-28F21F4B3E51}"/>
              </a:ext>
            </a:extLst>
          </p:cNvPr>
          <p:cNvCxnSpPr>
            <a:cxnSpLocks/>
          </p:cNvCxnSpPr>
          <p:nvPr/>
        </p:nvCxnSpPr>
        <p:spPr>
          <a:xfrm flipH="1">
            <a:off x="491054" y="6304133"/>
            <a:ext cx="277879" cy="30104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>
            <a:extLst>
              <a:ext uri="{FF2B5EF4-FFF2-40B4-BE49-F238E27FC236}">
                <a16:creationId xmlns:a16="http://schemas.microsoft.com/office/drawing/2014/main" id="{53D3DC29-E84C-B940-3AE1-B27297C8C9AB}"/>
              </a:ext>
            </a:extLst>
          </p:cNvPr>
          <p:cNvSpPr/>
          <p:nvPr/>
        </p:nvSpPr>
        <p:spPr>
          <a:xfrm>
            <a:off x="710201" y="625869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317A5733-6A4A-C211-8AB7-31428F891ADC}"/>
                  </a:ext>
                </a:extLst>
              </p:cNvPr>
              <p:cNvSpPr txBox="1"/>
              <p:nvPr/>
            </p:nvSpPr>
            <p:spPr>
              <a:xfrm>
                <a:off x="524958" y="6336522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317A5733-6A4A-C211-8AB7-31428F891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58" y="6336522"/>
                <a:ext cx="48795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F135218-DD01-69FE-9BEE-7E2BF33995C4}"/>
                  </a:ext>
                </a:extLst>
              </p:cNvPr>
              <p:cNvSpPr txBox="1"/>
              <p:nvPr/>
            </p:nvSpPr>
            <p:spPr>
              <a:xfrm>
                <a:off x="3572322" y="5406089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F135218-DD01-69FE-9BEE-7E2BF3399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322" y="5406089"/>
                <a:ext cx="487950" cy="461665"/>
              </a:xfrm>
              <a:prstGeom prst="rect">
                <a:avLst/>
              </a:prstGeom>
              <a:blipFill>
                <a:blip r:embed="rId9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7716C42-D7BE-EA25-4440-96A78A181CF4}"/>
                  </a:ext>
                </a:extLst>
              </p:cNvPr>
              <p:cNvSpPr txBox="1"/>
              <p:nvPr/>
            </p:nvSpPr>
            <p:spPr>
              <a:xfrm>
                <a:off x="1575217" y="2914955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7716C42-D7BE-EA25-4440-96A78A181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217" y="2914955"/>
                <a:ext cx="48795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4D3D30E-14DC-E0D2-4EFB-CB5906DC89DA}"/>
                  </a:ext>
                </a:extLst>
              </p:cNvPr>
              <p:cNvSpPr txBox="1"/>
              <p:nvPr/>
            </p:nvSpPr>
            <p:spPr>
              <a:xfrm>
                <a:off x="4304230" y="3121831"/>
                <a:ext cx="3533237" cy="1035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𝐵𝐷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𝑆𝐶</m:t>
                              </m:r>
                            </m:e>
                          </m:acc>
                        </m:e>
                      </m:d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𝐵𝐷</m:t>
                              </m:r>
                            </m:e>
                          </m:acc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𝑆𝐶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𝐵𝐷</m:t>
                                  </m:r>
                                </m:e>
                              </m:acc>
                              <m: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𝑆𝐶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4D3D30E-14DC-E0D2-4EFB-CB5906DC8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230" y="3121831"/>
                <a:ext cx="3533237" cy="10356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2C6C0A-C1C3-B046-7224-48907ACB78B3}"/>
                  </a:ext>
                </a:extLst>
              </p:cNvPr>
              <p:cNvSpPr txBox="1"/>
              <p:nvPr/>
            </p:nvSpPr>
            <p:spPr>
              <a:xfrm>
                <a:off x="7644452" y="3219014"/>
                <a:ext cx="3397978" cy="864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−3.3+4.4+0.(−2)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29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2C6C0A-C1C3-B046-7224-48907ACB7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452" y="3219014"/>
                <a:ext cx="3397978" cy="8649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E81222A-2356-57DA-C268-D8126FEB80B9}"/>
                  </a:ext>
                </a:extLst>
              </p:cNvPr>
              <p:cNvSpPr txBox="1"/>
              <p:nvPr/>
            </p:nvSpPr>
            <p:spPr>
              <a:xfrm>
                <a:off x="10641698" y="3228742"/>
                <a:ext cx="1608089" cy="852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29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E81222A-2356-57DA-C268-D8126FEB8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1698" y="3228742"/>
                <a:ext cx="1608089" cy="8528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6F145F5-8B96-D4C1-450E-429DCF839C27}"/>
                  </a:ext>
                </a:extLst>
              </p:cNvPr>
              <p:cNvSpPr txBox="1"/>
              <p:nvPr/>
            </p:nvSpPr>
            <p:spPr>
              <a:xfrm>
                <a:off x="4200080" y="4176782"/>
                <a:ext cx="3061624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sepChr m:val=",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</m:e>
                          </m:acc>
                        </m:e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𝑆𝐶</m:t>
                              </m:r>
                            </m:e>
                          </m:acc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≈74,9°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6F145F5-8B96-D4C1-450E-429DCF839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080" y="4176782"/>
                <a:ext cx="3061624" cy="53848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DACABEF2-5077-7E13-0521-EDCBD24CA51E}"/>
              </a:ext>
            </a:extLst>
          </p:cNvPr>
          <p:cNvSpPr/>
          <p:nvPr/>
        </p:nvSpPr>
        <p:spPr>
          <a:xfrm>
            <a:off x="4376785" y="4812370"/>
            <a:ext cx="7635309" cy="1814164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59111E22-A3FF-382E-BC4F-F5D649D60E71}"/>
                  </a:ext>
                </a:extLst>
              </p:cNvPr>
              <p:cNvSpPr txBox="1"/>
              <p:nvPr/>
            </p:nvSpPr>
            <p:spPr>
              <a:xfrm>
                <a:off x="4442590" y="4783277"/>
                <a:ext cx="739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Chú ý.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59111E22-A3FF-382E-BC4F-F5D649D60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590" y="4783277"/>
                <a:ext cx="7391573" cy="461665"/>
              </a:xfrm>
              <a:prstGeom prst="rect">
                <a:avLst/>
              </a:prstGeom>
              <a:blipFill>
                <a:blip r:embed="rId15"/>
                <a:stretch>
                  <a:fillRect l="-1320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1FDFB51A-0285-41D9-80C5-48F59E6C3C85}"/>
                  </a:ext>
                </a:extLst>
              </p:cNvPr>
              <p:cNvSpPr txBox="1"/>
              <p:nvPr/>
            </p:nvSpPr>
            <p:spPr>
              <a:xfrm>
                <a:off x="4442590" y="5663637"/>
                <a:ext cx="6123560" cy="908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Đặc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1FDFB51A-0285-41D9-80C5-48F59E6C3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590" y="5663637"/>
                <a:ext cx="6123560" cy="908903"/>
              </a:xfrm>
              <a:prstGeom prst="rect">
                <a:avLst/>
              </a:prstGeom>
              <a:blipFill>
                <a:blip r:embed="rId16"/>
                <a:stretch>
                  <a:fillRect l="-1594" t="-53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2A9884D6-27B2-FFF7-F69A-47261B699285}"/>
                  </a:ext>
                </a:extLst>
              </p:cNvPr>
              <p:cNvSpPr txBox="1"/>
              <p:nvPr/>
            </p:nvSpPr>
            <p:spPr>
              <a:xfrm>
                <a:off x="4297320" y="5163402"/>
                <a:ext cx="7391573" cy="53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2A9884D6-27B2-FFF7-F69A-47261B699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320" y="5163402"/>
                <a:ext cx="7391573" cy="53957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294797" y="454291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60" grpId="0"/>
      <p:bldP spid="146" grpId="0" animBg="1"/>
      <p:bldP spid="148" grpId="0"/>
      <p:bldP spid="150" grpId="0"/>
      <p:bldP spid="1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614697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22601" y="875261"/>
            <a:ext cx="576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BIỂU THỨC TỌA ĐỘ CỦA TÍCH VÔ HƯỚNG</a:t>
            </a: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6105165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6047375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5992627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5935044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5886377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D972C-3EC3-DF4D-F87C-7378171718D6}"/>
              </a:ext>
            </a:extLst>
          </p:cNvPr>
          <p:cNvSpPr/>
          <p:nvPr/>
        </p:nvSpPr>
        <p:spPr>
          <a:xfrm>
            <a:off x="183608" y="1425636"/>
            <a:ext cx="11517174" cy="157227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AECBC-AF6E-FC85-5926-200D814110DB}"/>
              </a:ext>
            </a:extLst>
          </p:cNvPr>
          <p:cNvSpPr txBox="1"/>
          <p:nvPr/>
        </p:nvSpPr>
        <p:spPr>
          <a:xfrm>
            <a:off x="120253" y="299791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46D83E-0369-6D3D-41D0-A2DDB7EA7FBB}"/>
                  </a:ext>
                </a:extLst>
              </p:cNvPr>
              <p:cNvSpPr txBox="1"/>
              <p:nvPr/>
            </p:nvSpPr>
            <p:spPr>
              <a:xfrm>
                <a:off x="338487" y="1425426"/>
                <a:ext cx="1124715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𝐴𝑆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46D83E-0369-6D3D-41D0-A2DDB7EA7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7" y="1425426"/>
                <a:ext cx="11247155" cy="1200329"/>
              </a:xfrm>
              <a:prstGeom prst="rect">
                <a:avLst/>
              </a:prstGeom>
              <a:blipFill>
                <a:blip r:embed="rId3"/>
                <a:stretch>
                  <a:fillRect l="-867" t="-4061" r="-271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C24977-1E89-3290-F661-44BFFF7E17B0}"/>
                  </a:ext>
                </a:extLst>
              </p:cNvPr>
              <p:cNvSpPr txBox="1"/>
              <p:nvPr/>
            </p:nvSpPr>
            <p:spPr>
              <a:xfrm>
                <a:off x="338487" y="2465180"/>
                <a:ext cx="11443280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C24977-1E89-3290-F661-44BFFF7E1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7" y="2465180"/>
                <a:ext cx="11443280" cy="498150"/>
              </a:xfrm>
              <a:prstGeom prst="rect">
                <a:avLst/>
              </a:prstGeom>
              <a:blipFill>
                <a:blip r:embed="rId4"/>
                <a:stretch>
                  <a:fillRect l="-852" t="-2439" r="-107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FC5270-2688-55D8-98B6-7E99BBF16195}"/>
              </a:ext>
            </a:extLst>
          </p:cNvPr>
          <p:cNvCxnSpPr>
            <a:cxnSpLocks/>
          </p:cNvCxnSpPr>
          <p:nvPr/>
        </p:nvCxnSpPr>
        <p:spPr>
          <a:xfrm>
            <a:off x="1585535" y="5432364"/>
            <a:ext cx="2124903" cy="112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23982E-B13E-BA2B-0738-31E0926B0581}"/>
              </a:ext>
            </a:extLst>
          </p:cNvPr>
          <p:cNvCxnSpPr>
            <a:cxnSpLocks/>
          </p:cNvCxnSpPr>
          <p:nvPr/>
        </p:nvCxnSpPr>
        <p:spPr>
          <a:xfrm flipH="1">
            <a:off x="815022" y="5435231"/>
            <a:ext cx="781662" cy="83699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A4A5FE8-6735-6402-67AA-0A9EDBAE4BA2}"/>
              </a:ext>
            </a:extLst>
          </p:cNvPr>
          <p:cNvCxnSpPr>
            <a:cxnSpLocks/>
          </p:cNvCxnSpPr>
          <p:nvPr/>
        </p:nvCxnSpPr>
        <p:spPr>
          <a:xfrm flipH="1">
            <a:off x="770468" y="6327168"/>
            <a:ext cx="202017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972754A-082F-28B1-ECA4-C9FA8B94D555}"/>
              </a:ext>
            </a:extLst>
          </p:cNvPr>
          <p:cNvCxnSpPr>
            <a:cxnSpLocks/>
          </p:cNvCxnSpPr>
          <p:nvPr/>
        </p:nvCxnSpPr>
        <p:spPr>
          <a:xfrm>
            <a:off x="1593219" y="3642831"/>
            <a:ext cx="2019979" cy="18001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9610933-3AA9-55ED-AB82-D66EC462E611}"/>
              </a:ext>
            </a:extLst>
          </p:cNvPr>
          <p:cNvSpPr txBox="1"/>
          <p:nvPr/>
        </p:nvSpPr>
        <p:spPr>
          <a:xfrm>
            <a:off x="2809678" y="61221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A31750-278A-7900-6D91-44C0F3613E5B}"/>
              </a:ext>
            </a:extLst>
          </p:cNvPr>
          <p:cNvSpPr txBox="1"/>
          <p:nvPr/>
        </p:nvSpPr>
        <p:spPr>
          <a:xfrm>
            <a:off x="3458541" y="49891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8BFE19-EC01-BD7D-15A7-ACF6298F30BE}"/>
              </a:ext>
            </a:extLst>
          </p:cNvPr>
          <p:cNvSpPr txBox="1"/>
          <p:nvPr/>
        </p:nvSpPr>
        <p:spPr>
          <a:xfrm>
            <a:off x="1202999" y="50538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BE380F-D8A6-9000-FA3A-3AE0905877BB}"/>
              </a:ext>
            </a:extLst>
          </p:cNvPr>
          <p:cNvCxnSpPr>
            <a:cxnSpLocks/>
          </p:cNvCxnSpPr>
          <p:nvPr/>
        </p:nvCxnSpPr>
        <p:spPr>
          <a:xfrm>
            <a:off x="1596684" y="3651839"/>
            <a:ext cx="0" cy="186146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98D256-A1ED-3FB0-264C-57AF752AE325}"/>
              </a:ext>
            </a:extLst>
          </p:cNvPr>
          <p:cNvCxnSpPr>
            <a:cxnSpLocks/>
          </p:cNvCxnSpPr>
          <p:nvPr/>
        </p:nvCxnSpPr>
        <p:spPr>
          <a:xfrm flipH="1">
            <a:off x="763827" y="3665299"/>
            <a:ext cx="829392" cy="26525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6C8434A-5F48-1D63-0D95-8B75F6BA2F7D}"/>
              </a:ext>
            </a:extLst>
          </p:cNvPr>
          <p:cNvCxnSpPr>
            <a:cxnSpLocks/>
          </p:cNvCxnSpPr>
          <p:nvPr/>
        </p:nvCxnSpPr>
        <p:spPr>
          <a:xfrm flipH="1">
            <a:off x="724324" y="5465462"/>
            <a:ext cx="2815036" cy="84733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FBFFC4-928C-8BB9-387F-84C9D6134DE7}"/>
              </a:ext>
            </a:extLst>
          </p:cNvPr>
          <p:cNvCxnSpPr>
            <a:cxnSpLocks/>
          </p:cNvCxnSpPr>
          <p:nvPr/>
        </p:nvCxnSpPr>
        <p:spPr>
          <a:xfrm flipH="1" flipV="1">
            <a:off x="1599790" y="3651259"/>
            <a:ext cx="1197395" cy="268433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099A4CB-4272-86A6-232B-51912B0A9F1F}"/>
              </a:ext>
            </a:extLst>
          </p:cNvPr>
          <p:cNvSpPr txBox="1"/>
          <p:nvPr/>
        </p:nvSpPr>
        <p:spPr>
          <a:xfrm>
            <a:off x="385363" y="608704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ECEC89-107B-B331-6F97-E5452C56529C}"/>
              </a:ext>
            </a:extLst>
          </p:cNvPr>
          <p:cNvSpPr txBox="1"/>
          <p:nvPr/>
        </p:nvSpPr>
        <p:spPr>
          <a:xfrm>
            <a:off x="1218127" y="340076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12112FE-EA76-D4D3-7B68-650C14D7F564}"/>
              </a:ext>
            </a:extLst>
          </p:cNvPr>
          <p:cNvCxnSpPr>
            <a:cxnSpLocks/>
          </p:cNvCxnSpPr>
          <p:nvPr/>
        </p:nvCxnSpPr>
        <p:spPr>
          <a:xfrm flipH="1">
            <a:off x="2787694" y="5432364"/>
            <a:ext cx="814177" cy="8948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440CF16F-49DE-B0CD-51E0-5134352FDEB4}"/>
              </a:ext>
            </a:extLst>
          </p:cNvPr>
          <p:cNvSpPr/>
          <p:nvPr/>
        </p:nvSpPr>
        <p:spPr>
          <a:xfrm>
            <a:off x="1537686" y="538694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7A9F221-738C-A2EA-C48C-F497F09246A5}"/>
              </a:ext>
            </a:extLst>
          </p:cNvPr>
          <p:cNvSpPr/>
          <p:nvPr/>
        </p:nvSpPr>
        <p:spPr>
          <a:xfrm>
            <a:off x="2745044" y="62780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33D0329D-E9A9-130C-29C7-C05EC94064C0}"/>
                  </a:ext>
                </a:extLst>
              </p:cNvPr>
              <p:cNvSpPr txBox="1"/>
              <p:nvPr/>
            </p:nvSpPr>
            <p:spPr>
              <a:xfrm>
                <a:off x="1539770" y="4517327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33D0329D-E9A9-130C-29C7-C05EC9406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770" y="4517327"/>
                <a:ext cx="3385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1E50FAB-7671-34E3-1B88-04DAF2EDA895}"/>
                  </a:ext>
                </a:extLst>
              </p:cNvPr>
              <p:cNvSpPr txBox="1"/>
              <p:nvPr/>
            </p:nvSpPr>
            <p:spPr>
              <a:xfrm>
                <a:off x="1020152" y="5474939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1E50FAB-7671-34E3-1B88-04DAF2EDA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52" y="5474939"/>
                <a:ext cx="3385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C8FF5A6-6AE3-F2E1-D5BB-5E416AEDCFC6}"/>
                  </a:ext>
                </a:extLst>
              </p:cNvPr>
              <p:cNvSpPr txBox="1"/>
              <p:nvPr/>
            </p:nvSpPr>
            <p:spPr>
              <a:xfrm>
                <a:off x="2652048" y="5087041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C8FF5A6-6AE3-F2E1-D5BB-5E416AEDC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048" y="5087041"/>
                <a:ext cx="338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AD8A2CD9-3B4F-E78C-C302-32F942BFAFE3}"/>
              </a:ext>
            </a:extLst>
          </p:cNvPr>
          <p:cNvCxnSpPr>
            <a:cxnSpLocks/>
          </p:cNvCxnSpPr>
          <p:nvPr/>
        </p:nvCxnSpPr>
        <p:spPr>
          <a:xfrm flipH="1" flipV="1">
            <a:off x="1585311" y="3142408"/>
            <a:ext cx="10623" cy="54453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>
            <a:extLst>
              <a:ext uri="{FF2B5EF4-FFF2-40B4-BE49-F238E27FC236}">
                <a16:creationId xmlns:a16="http://schemas.microsoft.com/office/drawing/2014/main" id="{2D75F507-E09E-1AB5-CC27-8E8451E51761}"/>
              </a:ext>
            </a:extLst>
          </p:cNvPr>
          <p:cNvSpPr/>
          <p:nvPr/>
        </p:nvSpPr>
        <p:spPr>
          <a:xfrm>
            <a:off x="1550302" y="361122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5A8E17C0-9004-97F8-DF86-27A486A845BF}"/>
              </a:ext>
            </a:extLst>
          </p:cNvPr>
          <p:cNvCxnSpPr>
            <a:cxnSpLocks/>
          </p:cNvCxnSpPr>
          <p:nvPr/>
        </p:nvCxnSpPr>
        <p:spPr>
          <a:xfrm>
            <a:off x="3584020" y="5439984"/>
            <a:ext cx="43479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>
            <a:extLst>
              <a:ext uri="{FF2B5EF4-FFF2-40B4-BE49-F238E27FC236}">
                <a16:creationId xmlns:a16="http://schemas.microsoft.com/office/drawing/2014/main" id="{66C750B2-01B6-2104-8F25-259FBF797A88}"/>
              </a:ext>
            </a:extLst>
          </p:cNvPr>
          <p:cNvSpPr/>
          <p:nvPr/>
        </p:nvSpPr>
        <p:spPr>
          <a:xfrm>
            <a:off x="3539360" y="539266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2B4132DF-13D2-BF2D-A704-28F21F4B3E51}"/>
              </a:ext>
            </a:extLst>
          </p:cNvPr>
          <p:cNvCxnSpPr>
            <a:cxnSpLocks/>
          </p:cNvCxnSpPr>
          <p:nvPr/>
        </p:nvCxnSpPr>
        <p:spPr>
          <a:xfrm flipH="1">
            <a:off x="491054" y="6304133"/>
            <a:ext cx="277879" cy="30104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>
            <a:extLst>
              <a:ext uri="{FF2B5EF4-FFF2-40B4-BE49-F238E27FC236}">
                <a16:creationId xmlns:a16="http://schemas.microsoft.com/office/drawing/2014/main" id="{53D3DC29-E84C-B940-3AE1-B27297C8C9AB}"/>
              </a:ext>
            </a:extLst>
          </p:cNvPr>
          <p:cNvSpPr/>
          <p:nvPr/>
        </p:nvSpPr>
        <p:spPr>
          <a:xfrm>
            <a:off x="710201" y="625869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317A5733-6A4A-C211-8AB7-31428F891ADC}"/>
                  </a:ext>
                </a:extLst>
              </p:cNvPr>
              <p:cNvSpPr txBox="1"/>
              <p:nvPr/>
            </p:nvSpPr>
            <p:spPr>
              <a:xfrm>
                <a:off x="524958" y="6336522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317A5733-6A4A-C211-8AB7-31428F891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58" y="6336522"/>
                <a:ext cx="48795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F135218-DD01-69FE-9BEE-7E2BF33995C4}"/>
                  </a:ext>
                </a:extLst>
              </p:cNvPr>
              <p:cNvSpPr txBox="1"/>
              <p:nvPr/>
            </p:nvSpPr>
            <p:spPr>
              <a:xfrm>
                <a:off x="3572322" y="5406089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F135218-DD01-69FE-9BEE-7E2BF3399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322" y="5406089"/>
                <a:ext cx="487950" cy="461665"/>
              </a:xfrm>
              <a:prstGeom prst="rect">
                <a:avLst/>
              </a:prstGeom>
              <a:blipFill>
                <a:blip r:embed="rId9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7716C42-D7BE-EA25-4440-96A78A181CF4}"/>
                  </a:ext>
                </a:extLst>
              </p:cNvPr>
              <p:cNvSpPr txBox="1"/>
              <p:nvPr/>
            </p:nvSpPr>
            <p:spPr>
              <a:xfrm>
                <a:off x="1575217" y="2914955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7716C42-D7BE-EA25-4440-96A78A181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217" y="2914955"/>
                <a:ext cx="48795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4D3D30E-14DC-E0D2-4EFB-CB5906DC89DA}"/>
                  </a:ext>
                </a:extLst>
              </p:cNvPr>
              <p:cNvSpPr txBox="1"/>
              <p:nvPr/>
            </p:nvSpPr>
            <p:spPr>
              <a:xfrm>
                <a:off x="4304230" y="3121831"/>
                <a:ext cx="3533237" cy="1035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𝐵𝐷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𝑆𝐶</m:t>
                              </m:r>
                            </m:e>
                          </m:acc>
                        </m:e>
                      </m:d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𝐵𝐷</m:t>
                              </m:r>
                            </m:e>
                          </m:acc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𝑆𝐶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𝐵𝐷</m:t>
                                  </m:r>
                                </m:e>
                              </m:acc>
                              <m: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𝑆𝐶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4D3D30E-14DC-E0D2-4EFB-CB5906DC8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230" y="3121831"/>
                <a:ext cx="3533237" cy="10356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2C6C0A-C1C3-B046-7224-48907ACB78B3}"/>
                  </a:ext>
                </a:extLst>
              </p:cNvPr>
              <p:cNvSpPr txBox="1"/>
              <p:nvPr/>
            </p:nvSpPr>
            <p:spPr>
              <a:xfrm>
                <a:off x="7644452" y="3219014"/>
                <a:ext cx="3397978" cy="864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−3.3+4.4+0.(−2)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29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2C6C0A-C1C3-B046-7224-48907ACB7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452" y="3219014"/>
                <a:ext cx="3397978" cy="8649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E81222A-2356-57DA-C268-D8126FEB80B9}"/>
                  </a:ext>
                </a:extLst>
              </p:cNvPr>
              <p:cNvSpPr txBox="1"/>
              <p:nvPr/>
            </p:nvSpPr>
            <p:spPr>
              <a:xfrm>
                <a:off x="10641698" y="3228742"/>
                <a:ext cx="1608089" cy="852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29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E81222A-2356-57DA-C268-D8126FEB8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1698" y="3228742"/>
                <a:ext cx="1608089" cy="8528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6F145F5-8B96-D4C1-450E-429DCF839C27}"/>
                  </a:ext>
                </a:extLst>
              </p:cNvPr>
              <p:cNvSpPr txBox="1"/>
              <p:nvPr/>
            </p:nvSpPr>
            <p:spPr>
              <a:xfrm>
                <a:off x="4200080" y="4176782"/>
                <a:ext cx="3061624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sepChr m:val=",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</m:e>
                          </m:acc>
                        </m:e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𝑆𝐶</m:t>
                              </m:r>
                            </m:e>
                          </m:acc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≈74,9°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6F145F5-8B96-D4C1-450E-429DCF839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080" y="4176782"/>
                <a:ext cx="3061624" cy="53848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DACABEF2-5077-7E13-0521-EDCBD24CA51E}"/>
              </a:ext>
            </a:extLst>
          </p:cNvPr>
          <p:cNvSpPr/>
          <p:nvPr/>
        </p:nvSpPr>
        <p:spPr>
          <a:xfrm>
            <a:off x="4376785" y="4812370"/>
            <a:ext cx="7635309" cy="1814164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59111E22-A3FF-382E-BC4F-F5D649D60E71}"/>
                  </a:ext>
                </a:extLst>
              </p:cNvPr>
              <p:cNvSpPr txBox="1"/>
              <p:nvPr/>
            </p:nvSpPr>
            <p:spPr>
              <a:xfrm>
                <a:off x="4442590" y="4783277"/>
                <a:ext cx="739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Chú ý.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59111E22-A3FF-382E-BC4F-F5D649D60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590" y="4783277"/>
                <a:ext cx="7391573" cy="461665"/>
              </a:xfrm>
              <a:prstGeom prst="rect">
                <a:avLst/>
              </a:prstGeom>
              <a:blipFill>
                <a:blip r:embed="rId15"/>
                <a:stretch>
                  <a:fillRect l="-1320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1FDFB51A-0285-41D9-80C5-48F59E6C3C85}"/>
                  </a:ext>
                </a:extLst>
              </p:cNvPr>
              <p:cNvSpPr txBox="1"/>
              <p:nvPr/>
            </p:nvSpPr>
            <p:spPr>
              <a:xfrm>
                <a:off x="4442590" y="5663637"/>
                <a:ext cx="6123560" cy="908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Đặc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1FDFB51A-0285-41D9-80C5-48F59E6C3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590" y="5663637"/>
                <a:ext cx="6123560" cy="908903"/>
              </a:xfrm>
              <a:prstGeom prst="rect">
                <a:avLst/>
              </a:prstGeom>
              <a:blipFill>
                <a:blip r:embed="rId16"/>
                <a:stretch>
                  <a:fillRect l="-1594" t="-53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2A9884D6-27B2-FFF7-F69A-47261B699285}"/>
                  </a:ext>
                </a:extLst>
              </p:cNvPr>
              <p:cNvSpPr txBox="1"/>
              <p:nvPr/>
            </p:nvSpPr>
            <p:spPr>
              <a:xfrm>
                <a:off x="4297320" y="5163402"/>
                <a:ext cx="7391573" cy="53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2A9884D6-27B2-FFF7-F69A-47261B699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320" y="5163402"/>
                <a:ext cx="7391573" cy="53957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254575" y="459434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7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60" grpId="0"/>
      <p:bldP spid="146" grpId="0" animBg="1"/>
      <p:bldP spid="148" grpId="0"/>
      <p:bldP spid="150" grpId="0"/>
      <p:bldP spid="1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6" y="1399913"/>
            <a:ext cx="11803359" cy="247182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905ACA-2E64-9528-85DB-27E363BA3C3F}"/>
              </a:ext>
            </a:extLst>
          </p:cNvPr>
          <p:cNvSpPr txBox="1"/>
          <p:nvPr/>
        </p:nvSpPr>
        <p:spPr>
          <a:xfrm>
            <a:off x="234045" y="382929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111756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425321" y="904445"/>
            <a:ext cx="1056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BIỂU THỨC TỌA ĐỘ CỦA PHÉP CỘNG HAI VECTO, PHÉP TRỪ HAI VECTO, PHÉP NHẬN MỘT SỐ VỚI MỘT VECTO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11105199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11047409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10992661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1093507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10886411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93A955-4A73-4666-94C5-6871B393A6F8}"/>
                  </a:ext>
                </a:extLst>
              </p:cNvPr>
              <p:cNvSpPr txBox="1"/>
              <p:nvPr/>
            </p:nvSpPr>
            <p:spPr>
              <a:xfrm>
                <a:off x="367677" y="1357267"/>
                <a:ext cx="11456646" cy="24965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(1;0;5)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(1;3;9)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93A955-4A73-4666-94C5-6871B393A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77" y="1357267"/>
                <a:ext cx="11456646" cy="2496517"/>
              </a:xfrm>
              <a:prstGeom prst="rect">
                <a:avLst/>
              </a:prstGeom>
              <a:blipFill>
                <a:blip r:embed="rId3"/>
                <a:stretch>
                  <a:fillRect l="-798" t="-1956" r="-798" b="-39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7F9277-A0BA-C00E-C8FD-01E2740EEF85}"/>
                  </a:ext>
                </a:extLst>
              </p:cNvPr>
              <p:cNvSpPr txBox="1"/>
              <p:nvPr/>
            </p:nvSpPr>
            <p:spPr>
              <a:xfrm>
                <a:off x="234044" y="4290955"/>
                <a:ext cx="26356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(1;0;5)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7F9277-A0BA-C00E-C8FD-01E2740EE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4" y="4290955"/>
                <a:ext cx="2635615" cy="461665"/>
              </a:xfrm>
              <a:prstGeom prst="rect">
                <a:avLst/>
              </a:prstGeom>
              <a:blipFill>
                <a:blip r:embed="rId4"/>
                <a:stretch>
                  <a:fillRect l="-3464" t="-184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3A5CE8-DBF3-0E82-9F34-10F89C9CE271}"/>
                  </a:ext>
                </a:extLst>
              </p:cNvPr>
              <p:cNvSpPr txBox="1"/>
              <p:nvPr/>
            </p:nvSpPr>
            <p:spPr>
              <a:xfrm>
                <a:off x="457651" y="4682887"/>
                <a:ext cx="1905717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(1;3;9</m:t>
                      </m:r>
                      <m:r>
                        <a:rPr lang="en-US" sz="24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3A5CE8-DBF3-0E82-9F34-10F89C9CE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51" y="4682887"/>
                <a:ext cx="1905717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755A1A-A439-F032-786B-2F28B0A481FD}"/>
                  </a:ext>
                </a:extLst>
              </p:cNvPr>
              <p:cNvSpPr txBox="1"/>
              <p:nvPr/>
            </p:nvSpPr>
            <p:spPr>
              <a:xfrm>
                <a:off x="2154706" y="4263671"/>
                <a:ext cx="2121378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755A1A-A439-F032-786B-2F28B0A48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706" y="4263671"/>
                <a:ext cx="2121378" cy="5162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85A65A-B0F3-6FD7-BB2B-F10825C34C78}"/>
                  </a:ext>
                </a:extLst>
              </p:cNvPr>
              <p:cNvSpPr txBox="1"/>
              <p:nvPr/>
            </p:nvSpPr>
            <p:spPr>
              <a:xfrm>
                <a:off x="1842966" y="4710170"/>
                <a:ext cx="3438702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9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85A65A-B0F3-6FD7-BB2B-F10825C34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966" y="4710170"/>
                <a:ext cx="3438702" cy="5162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F0D1C9-904C-F305-564E-FEF8DF052BE2}"/>
                  </a:ext>
                </a:extLst>
              </p:cNvPr>
              <p:cNvSpPr txBox="1"/>
              <p:nvPr/>
            </p:nvSpPr>
            <p:spPr>
              <a:xfrm>
                <a:off x="253500" y="5204284"/>
                <a:ext cx="1319694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F0D1C9-904C-F305-564E-FEF8DF052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00" y="5204284"/>
                <a:ext cx="1319694" cy="516232"/>
              </a:xfrm>
              <a:prstGeom prst="rect">
                <a:avLst/>
              </a:prstGeom>
              <a:blipFill>
                <a:blip r:embed="rId8"/>
                <a:stretch>
                  <a:fillRect l="-7407" b="-273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B34340-01B9-7975-CCD8-9CD46A9E12FC}"/>
                  </a:ext>
                </a:extLst>
              </p:cNvPr>
              <p:cNvSpPr txBox="1"/>
              <p:nvPr/>
            </p:nvSpPr>
            <p:spPr>
              <a:xfrm>
                <a:off x="1374003" y="5228302"/>
                <a:ext cx="3141583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9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B34340-01B9-7975-CCD8-9CD46A9E1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03" y="5228302"/>
                <a:ext cx="3141583" cy="5162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4B56EC-E846-569E-866F-0D914CAF8211}"/>
                  </a:ext>
                </a:extLst>
              </p:cNvPr>
              <p:cNvSpPr txBox="1"/>
              <p:nvPr/>
            </p:nvSpPr>
            <p:spPr>
              <a:xfrm>
                <a:off x="3949794" y="5223136"/>
                <a:ext cx="3141583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4B56EC-E846-569E-866F-0D914CAF8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794" y="5223136"/>
                <a:ext cx="3141583" cy="5162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87712A-C21D-1370-F63C-EB90CF48E8E4}"/>
                  </a:ext>
                </a:extLst>
              </p:cNvPr>
              <p:cNvSpPr txBox="1"/>
              <p:nvPr/>
            </p:nvSpPr>
            <p:spPr>
              <a:xfrm>
                <a:off x="6516303" y="5242617"/>
                <a:ext cx="2935231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=(2;3;13)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87712A-C21D-1370-F63C-EB90CF48E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303" y="5242617"/>
                <a:ext cx="2935231" cy="5162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6D8C06-1645-EF49-73EC-83EEF3BB1708}"/>
                  </a:ext>
                </a:extLst>
              </p:cNvPr>
              <p:cNvSpPr txBox="1"/>
              <p:nvPr/>
            </p:nvSpPr>
            <p:spPr>
              <a:xfrm>
                <a:off x="523272" y="5720516"/>
                <a:ext cx="6847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6D8C06-1645-EF49-73EC-83EEF3BB1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72" y="5720516"/>
                <a:ext cx="684783" cy="461665"/>
              </a:xfrm>
              <a:prstGeom prst="rect">
                <a:avLst/>
              </a:prstGeom>
              <a:blipFill>
                <a:blip r:embed="rId12"/>
                <a:stretch>
                  <a:fillRect t="-18421" r="-455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44C712-CEF5-D5FA-6EA0-4CCFCD31D1E1}"/>
                  </a:ext>
                </a:extLst>
              </p:cNvPr>
              <p:cNvSpPr txBox="1"/>
              <p:nvPr/>
            </p:nvSpPr>
            <p:spPr>
              <a:xfrm>
                <a:off x="807295" y="5678019"/>
                <a:ext cx="2121378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2(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44C712-CEF5-D5FA-6EA0-4CCFCD31D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95" y="5678019"/>
                <a:ext cx="2121378" cy="5162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5B35A1-421E-B0E8-DB1D-743B656E5181}"/>
                  </a:ext>
                </a:extLst>
              </p:cNvPr>
              <p:cNvSpPr txBox="1"/>
              <p:nvPr/>
            </p:nvSpPr>
            <p:spPr>
              <a:xfrm>
                <a:off x="2382867" y="5691821"/>
                <a:ext cx="2121378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10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5B35A1-421E-B0E8-DB1D-743B656E5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867" y="5691821"/>
                <a:ext cx="2121378" cy="5162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C8A5CD-0D07-6C60-A0CA-32D5EEBB4B13}"/>
                  </a:ext>
                </a:extLst>
              </p:cNvPr>
              <p:cNvSpPr txBox="1"/>
              <p:nvPr/>
            </p:nvSpPr>
            <p:spPr>
              <a:xfrm>
                <a:off x="4136690" y="5750950"/>
                <a:ext cx="29352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=(2;0;10)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C8A5CD-0D07-6C60-A0CA-32D5EEBB4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690" y="5750950"/>
                <a:ext cx="2935231" cy="461665"/>
              </a:xfrm>
              <a:prstGeom prst="rect">
                <a:avLst/>
              </a:prstGeom>
              <a:blipFill>
                <a:blip r:embed="rId15"/>
                <a:stretch>
                  <a:fillRect t="-18421" b="-1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7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614697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22601" y="875261"/>
            <a:ext cx="576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BIỂU THỨC TỌA ĐỘ CỦA TÍCH VÔ HƯỚNG</a:t>
            </a: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6105165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6047375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5992627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5935044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5886377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D972C-3EC3-DF4D-F87C-7378171718D6}"/>
              </a:ext>
            </a:extLst>
          </p:cNvPr>
          <p:cNvSpPr/>
          <p:nvPr/>
        </p:nvSpPr>
        <p:spPr>
          <a:xfrm>
            <a:off x="183608" y="1425636"/>
            <a:ext cx="11517174" cy="93236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AECBC-AF6E-FC85-5926-200D814110DB}"/>
              </a:ext>
            </a:extLst>
          </p:cNvPr>
          <p:cNvSpPr txBox="1"/>
          <p:nvPr/>
        </p:nvSpPr>
        <p:spPr>
          <a:xfrm>
            <a:off x="120253" y="237635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5A87715-58D2-DEA7-2EA7-6458AC7CAFE1}"/>
                  </a:ext>
                </a:extLst>
              </p:cNvPr>
              <p:cNvSpPr txBox="1"/>
              <p:nvPr/>
            </p:nvSpPr>
            <p:spPr>
              <a:xfrm>
                <a:off x="438756" y="1421498"/>
                <a:ext cx="11006877" cy="843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(0;2;1),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(3;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2;1)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2;5;7)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chu vi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5A87715-58D2-DEA7-2EA7-6458AC7CA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56" y="1421498"/>
                <a:ext cx="11006877" cy="843308"/>
              </a:xfrm>
              <a:prstGeom prst="rect">
                <a:avLst/>
              </a:prstGeom>
              <a:blipFill>
                <a:blip r:embed="rId3"/>
                <a:stretch>
                  <a:fillRect l="-886" t="-5755" b="-15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CE7FF1-4591-6838-0D8C-4D4D5A8DBE6F}"/>
                  </a:ext>
                </a:extLst>
              </p:cNvPr>
              <p:cNvSpPr txBox="1"/>
              <p:nvPr/>
            </p:nvSpPr>
            <p:spPr>
              <a:xfrm>
                <a:off x="120253" y="2752976"/>
                <a:ext cx="3021781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4;0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CE7FF1-4591-6838-0D8C-4D4D5A8DB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53" y="2752976"/>
                <a:ext cx="3021781" cy="508857"/>
              </a:xfrm>
              <a:prstGeom prst="rect">
                <a:avLst/>
              </a:prstGeom>
              <a:blipFill>
                <a:blip r:embed="rId4"/>
                <a:stretch>
                  <a:fillRect l="-3232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CF4E675-9286-5797-4C3A-AEF424931547}"/>
                  </a:ext>
                </a:extLst>
              </p:cNvPr>
              <p:cNvSpPr txBox="1"/>
              <p:nvPr/>
            </p:nvSpPr>
            <p:spPr>
              <a:xfrm>
                <a:off x="312190" y="4122096"/>
                <a:ext cx="6532246" cy="618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chu vi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110</m:t>
                        </m:r>
                      </m:e>
                    </m:ra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CF4E675-9286-5797-4C3A-AEF424931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4122096"/>
                <a:ext cx="6532246" cy="618567"/>
              </a:xfrm>
              <a:prstGeom prst="rect">
                <a:avLst/>
              </a:prstGeom>
              <a:blipFill>
                <a:blip r:embed="rId5"/>
                <a:stretch>
                  <a:fillRect b="-215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5A73F5C-1B81-F72E-EF28-C6410B65D75B}"/>
                  </a:ext>
                </a:extLst>
              </p:cNvPr>
              <p:cNvSpPr txBox="1"/>
              <p:nvPr/>
            </p:nvSpPr>
            <p:spPr>
              <a:xfrm>
                <a:off x="712615" y="3232986"/>
                <a:ext cx="2494825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2;3;6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5A73F5C-1B81-F72E-EF28-C6410B65D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15" y="3232986"/>
                <a:ext cx="2494825" cy="508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8C9CB18-028F-953B-24FE-A75FF986EDC4}"/>
                  </a:ext>
                </a:extLst>
              </p:cNvPr>
              <p:cNvSpPr txBox="1"/>
              <p:nvPr/>
            </p:nvSpPr>
            <p:spPr>
              <a:xfrm>
                <a:off x="816916" y="3741843"/>
                <a:ext cx="2344269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5;7;6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8C9CB18-028F-953B-24FE-A75FF986E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16" y="3741843"/>
                <a:ext cx="2344269" cy="5088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AB8DD04-7663-112D-DD48-FA0A5ADE86E8}"/>
                  </a:ext>
                </a:extLst>
              </p:cNvPr>
              <p:cNvSpPr txBox="1"/>
              <p:nvPr/>
            </p:nvSpPr>
            <p:spPr>
              <a:xfrm>
                <a:off x="2907253" y="2764424"/>
                <a:ext cx="2782946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e>
                      </m:ra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AB8DD04-7663-112D-DD48-FA0A5ADE8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253" y="2764424"/>
                <a:ext cx="2782946" cy="5384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7DD809D-9C30-D3B9-1754-0906F5F9527C}"/>
                  </a:ext>
                </a:extLst>
              </p:cNvPr>
              <p:cNvSpPr txBox="1"/>
              <p:nvPr/>
            </p:nvSpPr>
            <p:spPr>
              <a:xfrm>
                <a:off x="5402078" y="2829877"/>
                <a:ext cx="9022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7DD809D-9C30-D3B9-1754-0906F5F95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078" y="2829877"/>
                <a:ext cx="90224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BC76459-B4BC-F1CC-7A1D-6BAFA9B2D0C2}"/>
                  </a:ext>
                </a:extLst>
              </p:cNvPr>
              <p:cNvSpPr txBox="1"/>
              <p:nvPr/>
            </p:nvSpPr>
            <p:spPr>
              <a:xfrm>
                <a:off x="2994020" y="3247626"/>
                <a:ext cx="3179803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e>
                      </m:ra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BC76459-B4BC-F1CC-7A1D-6BAFA9B2D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020" y="3247626"/>
                <a:ext cx="3179803" cy="5384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EC985EC5-CC50-5742-F43A-20DF2B1AD25D}"/>
                  </a:ext>
                </a:extLst>
              </p:cNvPr>
              <p:cNvSpPr txBox="1"/>
              <p:nvPr/>
            </p:nvSpPr>
            <p:spPr>
              <a:xfrm>
                <a:off x="5942194" y="3308215"/>
                <a:ext cx="9022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7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EC985EC5-CC50-5742-F43A-20DF2B1AD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194" y="3308215"/>
                <a:ext cx="902241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DE278A7E-599E-2D34-2356-98631AA26B4F}"/>
                  </a:ext>
                </a:extLst>
              </p:cNvPr>
              <p:cNvSpPr txBox="1"/>
              <p:nvPr/>
            </p:nvSpPr>
            <p:spPr>
              <a:xfrm>
                <a:off x="2994020" y="3769880"/>
                <a:ext cx="3552695" cy="542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25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49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e>
                      </m:ra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DE278A7E-599E-2D34-2356-98631AA26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020" y="3769880"/>
                <a:ext cx="3552695" cy="5423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F219E15D-5A15-C20D-6AA5-CA58AD788651}"/>
                  </a:ext>
                </a:extLst>
              </p:cNvPr>
              <p:cNvSpPr txBox="1"/>
              <p:nvPr/>
            </p:nvSpPr>
            <p:spPr>
              <a:xfrm>
                <a:off x="6473305" y="3771105"/>
                <a:ext cx="902241" cy="505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110</m:t>
                          </m:r>
                        </m:e>
                      </m:ra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F219E15D-5A15-C20D-6AA5-CA58AD788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305" y="3771105"/>
                <a:ext cx="902241" cy="505203"/>
              </a:xfrm>
              <a:prstGeom prst="rect">
                <a:avLst/>
              </a:prstGeom>
              <a:blipFill>
                <a:blip r:embed="rId13"/>
                <a:stretch>
                  <a:fillRect r="-229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22CDC520-883B-A87C-33A1-3DF456FEB989}"/>
                  </a:ext>
                </a:extLst>
              </p:cNvPr>
              <p:cNvSpPr txBox="1"/>
              <p:nvPr/>
            </p:nvSpPr>
            <p:spPr>
              <a:xfrm>
                <a:off x="6561670" y="4095163"/>
                <a:ext cx="2585062" cy="865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110</m:t>
                          </m:r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22CDC520-883B-A87C-33A1-3DF456FEB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670" y="4095163"/>
                <a:ext cx="2585062" cy="86555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0D17826E-9AA5-DFAB-E9CA-D4ACC86AD5EA}"/>
                  </a:ext>
                </a:extLst>
              </p:cNvPr>
              <p:cNvSpPr txBox="1"/>
              <p:nvPr/>
            </p:nvSpPr>
            <p:spPr>
              <a:xfrm>
                <a:off x="-47003" y="4537420"/>
                <a:ext cx="3734953" cy="692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0D17826E-9AA5-DFAB-E9CA-D4ACC86AD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003" y="4537420"/>
                <a:ext cx="3734953" cy="692241"/>
              </a:xfrm>
              <a:prstGeom prst="rect">
                <a:avLst/>
              </a:prstGeom>
              <a:blipFill>
                <a:blip r:embed="rId1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0CE8EEC2-D24D-FD03-0779-E14EFD9BC908}"/>
                  </a:ext>
                </a:extLst>
              </p:cNvPr>
              <p:cNvSpPr txBox="1"/>
              <p:nvPr/>
            </p:nvSpPr>
            <p:spPr>
              <a:xfrm>
                <a:off x="-692300" y="4727532"/>
                <a:ext cx="6094378" cy="1661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⋅</m:t>
                                  </m:r>
                                </m:e>
                              </m:d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𝐴𝐶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0CE8EEC2-D24D-FD03-0779-E14EFD9BC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92300" y="4727532"/>
                <a:ext cx="6094378" cy="16612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344C740D-8DC9-B595-BC5D-F25BEDB9F5DC}"/>
                  </a:ext>
                </a:extLst>
              </p:cNvPr>
              <p:cNvSpPr txBox="1"/>
              <p:nvPr/>
            </p:nvSpPr>
            <p:spPr>
              <a:xfrm>
                <a:off x="8345401" y="5343147"/>
                <a:ext cx="2524764" cy="81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𝐵𝐴𝐶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12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344C740D-8DC9-B595-BC5D-F25BEDB9F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401" y="5343147"/>
                <a:ext cx="2524764" cy="8186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44D18516-5F25-0D1F-896F-83A4F8C70ABA}"/>
                  </a:ext>
                </a:extLst>
              </p:cNvPr>
              <p:cNvSpPr txBox="1"/>
              <p:nvPr/>
            </p:nvSpPr>
            <p:spPr>
              <a:xfrm>
                <a:off x="3676572" y="5004887"/>
                <a:ext cx="4027254" cy="1321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0.6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5.7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44D18516-5F25-0D1F-896F-83A4F8C70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572" y="5004887"/>
                <a:ext cx="4027254" cy="132132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D506AF07-AAE1-BC1A-CD52-3C0848800709}"/>
                  </a:ext>
                </a:extLst>
              </p:cNvPr>
              <p:cNvSpPr txBox="1"/>
              <p:nvPr/>
            </p:nvSpPr>
            <p:spPr>
              <a:xfrm>
                <a:off x="7306035" y="5028515"/>
                <a:ext cx="1290891" cy="1321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D506AF07-AAE1-BC1A-CD52-3C0848800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035" y="5028515"/>
                <a:ext cx="1290891" cy="132132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7382044" y="308812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8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3" grpId="0"/>
      <p:bldP spid="55" grpId="0"/>
      <p:bldP spid="58" grpId="0"/>
      <p:bldP spid="61" grpId="0"/>
      <p:bldP spid="63" grpId="0"/>
      <p:bldP spid="131" grpId="0"/>
      <p:bldP spid="133" grpId="0"/>
      <p:bldP spid="143" grpId="0"/>
      <p:bldP spid="156" grpId="0"/>
      <p:bldP spid="157" grpId="0"/>
      <p:bldP spid="160" grpId="0"/>
      <p:bldP spid="163" grpId="0"/>
      <p:bldP spid="166" grpId="0"/>
      <p:bldP spid="167" grpId="0"/>
      <p:bldP spid="1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439178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D972C-3EC3-DF4D-F87C-7378171718D6}"/>
              </a:ext>
            </a:extLst>
          </p:cNvPr>
          <p:cNvSpPr/>
          <p:nvPr/>
        </p:nvSpPr>
        <p:spPr>
          <a:xfrm>
            <a:off x="183608" y="1425636"/>
            <a:ext cx="11517174" cy="193899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AECBC-AF6E-FC85-5926-200D814110DB}"/>
              </a:ext>
            </a:extLst>
          </p:cNvPr>
          <p:cNvSpPr txBox="1"/>
          <p:nvPr/>
        </p:nvSpPr>
        <p:spPr>
          <a:xfrm>
            <a:off x="183608" y="331918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C9C3E8D-00B9-B485-B036-15B743C69AFF}"/>
              </a:ext>
            </a:extLst>
          </p:cNvPr>
          <p:cNvSpPr/>
          <p:nvPr/>
        </p:nvSpPr>
        <p:spPr>
          <a:xfrm>
            <a:off x="312189" y="904462"/>
            <a:ext cx="1041742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36E4ED-2E59-1348-5231-595B3DB44EFF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BABDFB-E07E-62F4-9A1E-EE6220F2C3E5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AD2627-1C66-E2F1-283D-3DA79807EF5D}"/>
              </a:ext>
            </a:extLst>
          </p:cNvPr>
          <p:cNvSpPr txBox="1"/>
          <p:nvPr/>
        </p:nvSpPr>
        <p:spPr>
          <a:xfrm>
            <a:off x="464233" y="904445"/>
            <a:ext cx="974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VẬN DỤNG TỌA ĐỘ CỦA VECTO TRONG MỘT SỐ BÀI TOÁN CÓ LIÊN QUAN ĐẾN THỰC TIỄN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C5063C55-D4EF-FB82-914E-5BBA2C937EC9}"/>
              </a:ext>
            </a:extLst>
          </p:cNvPr>
          <p:cNvSpPr/>
          <p:nvPr/>
        </p:nvSpPr>
        <p:spPr>
          <a:xfrm>
            <a:off x="1032698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E5F96D9-4C07-C5CC-AA69-B286E87681E1}"/>
              </a:ext>
            </a:extLst>
          </p:cNvPr>
          <p:cNvSpPr/>
          <p:nvPr/>
        </p:nvSpPr>
        <p:spPr>
          <a:xfrm>
            <a:off x="1026919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32AE0DB2-1E4E-48F3-EB38-3D8A024BEBF5}"/>
              </a:ext>
            </a:extLst>
          </p:cNvPr>
          <p:cNvSpPr/>
          <p:nvPr/>
        </p:nvSpPr>
        <p:spPr>
          <a:xfrm>
            <a:off x="102144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02B2F910-9586-F01F-B0EA-B8503006B288}"/>
              </a:ext>
            </a:extLst>
          </p:cNvPr>
          <p:cNvSpPr/>
          <p:nvPr/>
        </p:nvSpPr>
        <p:spPr>
          <a:xfrm>
            <a:off x="1015686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B8903CC6-14C0-93B4-6D94-7BC5AF5D77A7}"/>
              </a:ext>
            </a:extLst>
          </p:cNvPr>
          <p:cNvSpPr/>
          <p:nvPr/>
        </p:nvSpPr>
        <p:spPr>
          <a:xfrm>
            <a:off x="1010819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24321E-0B0A-D8CD-3FA8-98BE389F32D6}"/>
                  </a:ext>
                </a:extLst>
              </p:cNvPr>
              <p:cNvSpPr txBox="1"/>
              <p:nvPr/>
            </p:nvSpPr>
            <p:spPr>
              <a:xfrm>
                <a:off x="295726" y="1402981"/>
                <a:ext cx="8702356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kilômét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di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(800;500;7)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(940;550;8)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24321E-0B0A-D8CD-3FA8-98BE389F3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26" y="1402981"/>
                <a:ext cx="8702356" cy="1938992"/>
              </a:xfrm>
              <a:prstGeom prst="rect">
                <a:avLst/>
              </a:prstGeom>
              <a:blipFill>
                <a:blip r:embed="rId3"/>
                <a:stretch>
                  <a:fillRect l="-1121" t="-2516" r="-1051" b="-62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FBE95465-2C51-6616-DEB9-994BE2782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7965" y="1549648"/>
            <a:ext cx="2268639" cy="7999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1EE2D7-FC91-4767-2679-F398CDB1A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1055" y="2399410"/>
            <a:ext cx="2242457" cy="7999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6B8E944-7DE2-E26B-69EE-3881AC609F94}"/>
                  </a:ext>
                </a:extLst>
              </p:cNvPr>
              <p:cNvSpPr txBox="1"/>
              <p:nvPr/>
            </p:nvSpPr>
            <p:spPr>
              <a:xfrm>
                <a:off x="139709" y="3707087"/>
                <a:ext cx="7122305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theo.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6B8E944-7DE2-E26B-69EE-3881AC609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9" y="3707087"/>
                <a:ext cx="7122305" cy="460895"/>
              </a:xfrm>
              <a:prstGeom prst="rect">
                <a:avLst/>
              </a:prstGeom>
              <a:blipFill>
                <a:blip r:embed="rId6"/>
                <a:stretch>
                  <a:fillRect l="-1370" t="-10526" r="-257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6508B05-17DB-EF10-4E1F-0F2D65AC7D15}"/>
                  </a:ext>
                </a:extLst>
              </p:cNvPr>
              <p:cNvSpPr txBox="1"/>
              <p:nvPr/>
            </p:nvSpPr>
            <p:spPr>
              <a:xfrm>
                <a:off x="186372" y="5520799"/>
                <a:ext cx="2442860" cy="650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6508B05-17DB-EF10-4E1F-0F2D65AC7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72" y="5520799"/>
                <a:ext cx="2442860" cy="650371"/>
              </a:xfrm>
              <a:prstGeom prst="rect">
                <a:avLst/>
              </a:prstGeom>
              <a:blipFill>
                <a:blip r:embed="rId7"/>
                <a:stretch>
                  <a:fillRect l="-4000" b="-94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D020B5-EF0B-915A-DDDE-13781695A895}"/>
                  </a:ext>
                </a:extLst>
              </p:cNvPr>
              <p:cNvSpPr txBox="1"/>
              <p:nvPr/>
            </p:nvSpPr>
            <p:spPr>
              <a:xfrm>
                <a:off x="147460" y="4094965"/>
                <a:ext cx="7886696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D020B5-EF0B-915A-DDDE-13781695A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60" y="4094965"/>
                <a:ext cx="7886696" cy="498150"/>
              </a:xfrm>
              <a:prstGeom prst="rect">
                <a:avLst/>
              </a:prstGeom>
              <a:blipFill>
                <a:blip r:embed="rId8"/>
                <a:stretch>
                  <a:fillRect l="-1159" t="-2469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1AB58D1-BA42-37CA-43DC-65D01216EBC1}"/>
                  </a:ext>
                </a:extLst>
              </p:cNvPr>
              <p:cNvSpPr txBox="1"/>
              <p:nvPr/>
            </p:nvSpPr>
            <p:spPr>
              <a:xfrm>
                <a:off x="187391" y="4518291"/>
                <a:ext cx="7487731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gấp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1AB58D1-BA42-37CA-43DC-65D01216E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91" y="4518291"/>
                <a:ext cx="7487731" cy="856068"/>
              </a:xfrm>
              <a:prstGeom prst="rect">
                <a:avLst/>
              </a:prstGeom>
              <a:blipFill>
                <a:blip r:embed="rId9"/>
                <a:stretch>
                  <a:fillRect l="-1303" t="-5674" r="-163" b="-14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4A9B31C-A241-987A-2E8C-870843F77558}"/>
                  </a:ext>
                </a:extLst>
              </p:cNvPr>
              <p:cNvSpPr txBox="1"/>
              <p:nvPr/>
            </p:nvSpPr>
            <p:spPr>
              <a:xfrm>
                <a:off x="2394335" y="5349217"/>
                <a:ext cx="4749786" cy="1082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940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800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550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500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4A9B31C-A241-987A-2E8C-870843F77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335" y="5349217"/>
                <a:ext cx="4749786" cy="10828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70CF903-7958-4C14-5440-00AD7E0E4650}"/>
                  </a:ext>
                </a:extLst>
              </p:cNvPr>
              <p:cNvSpPr txBox="1"/>
              <p:nvPr/>
            </p:nvSpPr>
            <p:spPr>
              <a:xfrm>
                <a:off x="2330066" y="6283469"/>
                <a:ext cx="2316955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(70;25;0,5)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70CF903-7958-4C14-5440-00AD7E0E4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066" y="6283469"/>
                <a:ext cx="2316955" cy="5900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4634627-1A62-6E86-3AE9-040A960C6B51}"/>
                  </a:ext>
                </a:extLst>
              </p:cNvPr>
              <p:cNvSpPr txBox="1"/>
              <p:nvPr/>
            </p:nvSpPr>
            <p:spPr>
              <a:xfrm>
                <a:off x="7669536" y="3431685"/>
                <a:ext cx="4503906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940;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550;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8)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4634627-1A62-6E86-3AE9-040A960C6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536" y="3431685"/>
                <a:ext cx="4503906" cy="6406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D42AEAA-86BD-C71C-FCA1-284608313FE7}"/>
                  </a:ext>
                </a:extLst>
              </p:cNvPr>
              <p:cNvSpPr txBox="1"/>
              <p:nvPr/>
            </p:nvSpPr>
            <p:spPr>
              <a:xfrm>
                <a:off x="7824783" y="3790014"/>
                <a:ext cx="2473967" cy="1456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940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70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550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0,5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D42AEAA-86BD-C71C-FCA1-28460831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783" y="3790014"/>
                <a:ext cx="2473967" cy="1456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DDB4920-FBAB-E24D-FFF7-7689DB548344}"/>
                  </a:ext>
                </a:extLst>
              </p:cNvPr>
              <p:cNvSpPr txBox="1"/>
              <p:nvPr/>
            </p:nvSpPr>
            <p:spPr>
              <a:xfrm>
                <a:off x="10114637" y="3752141"/>
                <a:ext cx="2097717" cy="1456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1010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575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8,5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DDB4920-FBAB-E24D-FFF7-7689DB548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4637" y="3752141"/>
                <a:ext cx="2097717" cy="1456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27526DA-7BCE-22C2-E3EB-5397F1784842}"/>
                  </a:ext>
                </a:extLst>
              </p:cNvPr>
              <p:cNvSpPr txBox="1"/>
              <p:nvPr/>
            </p:nvSpPr>
            <p:spPr>
              <a:xfrm>
                <a:off x="7607026" y="5159970"/>
                <a:ext cx="330394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(1010;575;8,5)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27526DA-7BCE-22C2-E3EB-5397F1784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026" y="5159970"/>
                <a:ext cx="3303947" cy="5900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58F1018-15F0-22E6-5555-686BF05614F9}"/>
                  </a:ext>
                </a:extLst>
              </p:cNvPr>
              <p:cNvSpPr txBox="1"/>
              <p:nvPr/>
            </p:nvSpPr>
            <p:spPr>
              <a:xfrm>
                <a:off x="7842591" y="5675976"/>
                <a:ext cx="4412552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(1010;575;8,5)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58F1018-15F0-22E6-5555-686BF0561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591" y="5675976"/>
                <a:ext cx="4412552" cy="856068"/>
              </a:xfrm>
              <a:prstGeom prst="rect">
                <a:avLst/>
              </a:prstGeom>
              <a:blipFill>
                <a:blip r:embed="rId16"/>
                <a:stretch>
                  <a:fillRect l="-2213" t="-5674" b="-14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CEC2BAA-2902-BB77-C45D-A11038F23406}"/>
              </a:ext>
            </a:extLst>
          </p:cNvPr>
          <p:cNvCxnSpPr>
            <a:cxnSpLocks/>
          </p:cNvCxnSpPr>
          <p:nvPr/>
        </p:nvCxnSpPr>
        <p:spPr>
          <a:xfrm>
            <a:off x="7747360" y="3550019"/>
            <a:ext cx="0" cy="3085216"/>
          </a:xfrm>
          <a:prstGeom prst="line">
            <a:avLst/>
          </a:prstGeom>
          <a:ln w="38100">
            <a:solidFill>
              <a:srgbClr val="B3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37099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9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5" grpId="0"/>
      <p:bldP spid="36" grpId="0"/>
      <p:bldP spid="37" grpId="0"/>
      <p:bldP spid="39" grpId="0"/>
      <p:bldP spid="40" grpId="0"/>
      <p:bldP spid="42" grpId="0"/>
      <p:bldP spid="45" grpId="0"/>
      <p:bldP spid="46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439178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D972C-3EC3-DF4D-F87C-7378171718D6}"/>
              </a:ext>
            </a:extLst>
          </p:cNvPr>
          <p:cNvSpPr/>
          <p:nvPr/>
        </p:nvSpPr>
        <p:spPr>
          <a:xfrm>
            <a:off x="183608" y="1425635"/>
            <a:ext cx="11517174" cy="230832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AECBC-AF6E-FC85-5926-200D814110DB}"/>
              </a:ext>
            </a:extLst>
          </p:cNvPr>
          <p:cNvSpPr txBox="1"/>
          <p:nvPr/>
        </p:nvSpPr>
        <p:spPr>
          <a:xfrm>
            <a:off x="198152" y="371099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C9C3E8D-00B9-B485-B036-15B743C69AFF}"/>
              </a:ext>
            </a:extLst>
          </p:cNvPr>
          <p:cNvSpPr/>
          <p:nvPr/>
        </p:nvSpPr>
        <p:spPr>
          <a:xfrm>
            <a:off x="312189" y="904462"/>
            <a:ext cx="1041742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36E4ED-2E59-1348-5231-595B3DB44EFF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BABDFB-E07E-62F4-9A1E-EE6220F2C3E5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AD2627-1C66-E2F1-283D-3DA79807EF5D}"/>
              </a:ext>
            </a:extLst>
          </p:cNvPr>
          <p:cNvSpPr txBox="1"/>
          <p:nvPr/>
        </p:nvSpPr>
        <p:spPr>
          <a:xfrm>
            <a:off x="464233" y="904445"/>
            <a:ext cx="974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VẬN DỤNG TỌA ĐỘ CỦA VECTO TRONG MỘT SỐ BÀI TOÁN CÓ LIÊN QUAN ĐẾN THỰC TIỄN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C5063C55-D4EF-FB82-914E-5BBA2C937EC9}"/>
              </a:ext>
            </a:extLst>
          </p:cNvPr>
          <p:cNvSpPr/>
          <p:nvPr/>
        </p:nvSpPr>
        <p:spPr>
          <a:xfrm>
            <a:off x="1032698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E5F96D9-4C07-C5CC-AA69-B286E87681E1}"/>
              </a:ext>
            </a:extLst>
          </p:cNvPr>
          <p:cNvSpPr/>
          <p:nvPr/>
        </p:nvSpPr>
        <p:spPr>
          <a:xfrm>
            <a:off x="1026919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32AE0DB2-1E4E-48F3-EB38-3D8A024BEBF5}"/>
              </a:ext>
            </a:extLst>
          </p:cNvPr>
          <p:cNvSpPr/>
          <p:nvPr/>
        </p:nvSpPr>
        <p:spPr>
          <a:xfrm>
            <a:off x="102144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02B2F910-9586-F01F-B0EA-B8503006B288}"/>
              </a:ext>
            </a:extLst>
          </p:cNvPr>
          <p:cNvSpPr/>
          <p:nvPr/>
        </p:nvSpPr>
        <p:spPr>
          <a:xfrm>
            <a:off x="1015686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B8903CC6-14C0-93B4-6D94-7BC5AF5D77A7}"/>
              </a:ext>
            </a:extLst>
          </p:cNvPr>
          <p:cNvSpPr/>
          <p:nvPr/>
        </p:nvSpPr>
        <p:spPr>
          <a:xfrm>
            <a:off x="1010819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24321E-0B0A-D8CD-3FA8-98BE389F32D6}"/>
                  </a:ext>
                </a:extLst>
              </p:cNvPr>
              <p:cNvSpPr txBox="1"/>
              <p:nvPr/>
            </p:nvSpPr>
            <p:spPr>
              <a:xfrm>
                <a:off x="295726" y="1402981"/>
                <a:ext cx="8702356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kilômét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di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(800;500;7)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(940;550;8)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bay.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10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ở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).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24321E-0B0A-D8CD-3FA8-98BE389F3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26" y="1402981"/>
                <a:ext cx="8702356" cy="2308324"/>
              </a:xfrm>
              <a:prstGeom prst="rect">
                <a:avLst/>
              </a:prstGeom>
              <a:blipFill>
                <a:blip r:embed="rId3"/>
                <a:stretch>
                  <a:fillRect l="-1121" t="-2111" r="-1051" b="-50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FBE95465-2C51-6616-DEB9-994BE2782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7965" y="1549648"/>
            <a:ext cx="2268639" cy="7999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1EE2D7-FC91-4767-2679-F398CDB1A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1055" y="2399410"/>
            <a:ext cx="2242457" cy="7999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1F1463C-6032-16F3-9097-DF6ABB34F7CF}"/>
                  </a:ext>
                </a:extLst>
              </p:cNvPr>
              <p:cNvSpPr txBox="1"/>
              <p:nvPr/>
            </p:nvSpPr>
            <p:spPr>
              <a:xfrm>
                <a:off x="167191" y="4094834"/>
                <a:ext cx="65546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ở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). 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1F1463C-6032-16F3-9097-DF6ABB34F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91" y="4094834"/>
                <a:ext cx="6554622" cy="830997"/>
              </a:xfrm>
              <a:prstGeom prst="rect">
                <a:avLst/>
              </a:prstGeom>
              <a:blipFill>
                <a:blip r:embed="rId6"/>
                <a:stretch>
                  <a:fillRect l="-1394" t="-5882" r="-1394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3F220CC-7DF1-2E07-8183-31AB5AFAEDD4}"/>
                  </a:ext>
                </a:extLst>
              </p:cNvPr>
              <p:cNvSpPr txBox="1"/>
              <p:nvPr/>
            </p:nvSpPr>
            <p:spPr>
              <a:xfrm>
                <a:off x="178621" y="4863275"/>
                <a:ext cx="6477203" cy="878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3F220CC-7DF1-2E07-8183-31AB5AFAE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1" y="4863275"/>
                <a:ext cx="6477203" cy="878189"/>
              </a:xfrm>
              <a:prstGeom prst="rect">
                <a:avLst/>
              </a:prstGeom>
              <a:blipFill>
                <a:blip r:embed="rId7"/>
                <a:stretch>
                  <a:fillRect l="-1411" b="-152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2F26226-1F8C-3F3A-AB9D-AFF3A2876ED4}"/>
                  </a:ext>
                </a:extLst>
              </p:cNvPr>
              <p:cNvSpPr txBox="1"/>
              <p:nvPr/>
            </p:nvSpPr>
            <p:spPr>
              <a:xfrm>
                <a:off x="174290" y="5712280"/>
                <a:ext cx="676392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2F26226-1F8C-3F3A-AB9D-AFF3A2876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90" y="5712280"/>
                <a:ext cx="6763928" cy="830997"/>
              </a:xfrm>
              <a:prstGeom prst="rect">
                <a:avLst/>
              </a:prstGeom>
              <a:blipFill>
                <a:blip r:embed="rId8"/>
                <a:stretch>
                  <a:fillRect l="-1443" t="-5882" r="-180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E20D34-D9C5-2B1B-7B6F-61DF4161FDC6}"/>
                  </a:ext>
                </a:extLst>
              </p:cNvPr>
              <p:cNvSpPr txBox="1"/>
              <p:nvPr/>
            </p:nvSpPr>
            <p:spPr>
              <a:xfrm>
                <a:off x="7103698" y="3756612"/>
                <a:ext cx="2390498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E20D34-D9C5-2B1B-7B6F-61DF4161F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698" y="3756612"/>
                <a:ext cx="2390498" cy="508857"/>
              </a:xfrm>
              <a:prstGeom prst="rect">
                <a:avLst/>
              </a:prstGeom>
              <a:blipFill>
                <a:blip r:embed="rId9"/>
                <a:stretch>
                  <a:fillRect l="-3827" b="-26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542A848-9101-79AE-7E81-ACEBB4FB5E9E}"/>
                  </a:ext>
                </a:extLst>
              </p:cNvPr>
              <p:cNvSpPr txBox="1"/>
              <p:nvPr/>
            </p:nvSpPr>
            <p:spPr>
              <a:xfrm>
                <a:off x="7085601" y="4177785"/>
                <a:ext cx="4308793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940;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550;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542A848-9101-79AE-7E81-ACEBB4FB5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601" y="4177785"/>
                <a:ext cx="4308793" cy="5064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AF17958-96F9-B21E-CEC1-A5D54F957E7C}"/>
                  </a:ext>
                </a:extLst>
              </p:cNvPr>
              <p:cNvSpPr txBox="1"/>
              <p:nvPr/>
            </p:nvSpPr>
            <p:spPr>
              <a:xfrm>
                <a:off x="6990428" y="4635606"/>
                <a:ext cx="2877205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940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140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550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AF17958-96F9-B21E-CEC1-A5D54F957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428" y="4635606"/>
                <a:ext cx="2877205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71E1373-05F7-9A85-DEC9-396A07D61D0E}"/>
                  </a:ext>
                </a:extLst>
              </p:cNvPr>
              <p:cNvSpPr txBox="1"/>
              <p:nvPr/>
            </p:nvSpPr>
            <p:spPr>
              <a:xfrm>
                <a:off x="9651021" y="4635606"/>
                <a:ext cx="2157176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1080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600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71E1373-05F7-9A85-DEC9-396A07D61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1021" y="4635606"/>
                <a:ext cx="2157176" cy="12714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AA932E0B-18C2-168C-D43D-F6D4137751E1}"/>
              </a:ext>
            </a:extLst>
          </p:cNvPr>
          <p:cNvSpPr txBox="1"/>
          <p:nvPr/>
        </p:nvSpPr>
        <p:spPr>
          <a:xfrm>
            <a:off x="7103698" y="5907044"/>
            <a:ext cx="52597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Vậy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tọa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bay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10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phút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tiếp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(1080; 600; 9)</a:t>
            </a:r>
            <a:endParaRPr lang="vi-VN" sz="2400" dirty="0">
              <a:solidFill>
                <a:schemeClr val="bg1"/>
              </a:solidFill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2FE3856-716E-DFB3-AB7E-4C04C92D4BCC}"/>
              </a:ext>
            </a:extLst>
          </p:cNvPr>
          <p:cNvCxnSpPr>
            <a:cxnSpLocks/>
          </p:cNvCxnSpPr>
          <p:nvPr/>
        </p:nvCxnSpPr>
        <p:spPr>
          <a:xfrm>
            <a:off x="6977130" y="3855280"/>
            <a:ext cx="13298" cy="2798439"/>
          </a:xfrm>
          <a:prstGeom prst="line">
            <a:avLst/>
          </a:prstGeom>
          <a:ln w="38100">
            <a:solidFill>
              <a:srgbClr val="B3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461F1B5-CE08-18A5-EA26-34B911FB8B8F}"/>
                  </a:ext>
                </a:extLst>
              </p:cNvPr>
              <p:cNvSpPr txBox="1"/>
              <p:nvPr/>
            </p:nvSpPr>
            <p:spPr>
              <a:xfrm>
                <a:off x="9118780" y="3805252"/>
                <a:ext cx="255281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140;50;1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461F1B5-CE08-18A5-EA26-34B911FB8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780" y="3805252"/>
                <a:ext cx="2552817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922752" y="371473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6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  <p:bldP spid="43" grpId="0"/>
      <p:bldP spid="44" grpId="0"/>
      <p:bldP spid="47" grpId="0"/>
      <p:bldP spid="51" grpId="0"/>
      <p:bldP spid="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439178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D972C-3EC3-DF4D-F87C-7378171718D6}"/>
              </a:ext>
            </a:extLst>
          </p:cNvPr>
          <p:cNvSpPr/>
          <p:nvPr/>
        </p:nvSpPr>
        <p:spPr>
          <a:xfrm>
            <a:off x="183608" y="1386723"/>
            <a:ext cx="11517174" cy="230832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AECBC-AF6E-FC85-5926-200D814110DB}"/>
              </a:ext>
            </a:extLst>
          </p:cNvPr>
          <p:cNvSpPr txBox="1"/>
          <p:nvPr/>
        </p:nvSpPr>
        <p:spPr>
          <a:xfrm>
            <a:off x="198152" y="371099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C9C3E8D-00B9-B485-B036-15B743C69AFF}"/>
              </a:ext>
            </a:extLst>
          </p:cNvPr>
          <p:cNvSpPr/>
          <p:nvPr/>
        </p:nvSpPr>
        <p:spPr>
          <a:xfrm>
            <a:off x="312189" y="904462"/>
            <a:ext cx="1041742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36E4ED-2E59-1348-5231-595B3DB44EFF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BABDFB-E07E-62F4-9A1E-EE6220F2C3E5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AD2627-1C66-E2F1-283D-3DA79807EF5D}"/>
              </a:ext>
            </a:extLst>
          </p:cNvPr>
          <p:cNvSpPr txBox="1"/>
          <p:nvPr/>
        </p:nvSpPr>
        <p:spPr>
          <a:xfrm>
            <a:off x="464233" y="904445"/>
            <a:ext cx="974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VẬN DỤNG TỌA ĐỘ CỦA VECTO TRONG MỘT SỐ BÀI TOÁN CÓ LIÊN QUAN ĐẾN THỰC TIỄN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C5063C55-D4EF-FB82-914E-5BBA2C937EC9}"/>
              </a:ext>
            </a:extLst>
          </p:cNvPr>
          <p:cNvSpPr/>
          <p:nvPr/>
        </p:nvSpPr>
        <p:spPr>
          <a:xfrm>
            <a:off x="1032698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E5F96D9-4C07-C5CC-AA69-B286E87681E1}"/>
              </a:ext>
            </a:extLst>
          </p:cNvPr>
          <p:cNvSpPr/>
          <p:nvPr/>
        </p:nvSpPr>
        <p:spPr>
          <a:xfrm>
            <a:off x="1026919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32AE0DB2-1E4E-48F3-EB38-3D8A024BEBF5}"/>
              </a:ext>
            </a:extLst>
          </p:cNvPr>
          <p:cNvSpPr/>
          <p:nvPr/>
        </p:nvSpPr>
        <p:spPr>
          <a:xfrm>
            <a:off x="102144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02B2F910-9586-F01F-B0EA-B8503006B288}"/>
              </a:ext>
            </a:extLst>
          </p:cNvPr>
          <p:cNvSpPr/>
          <p:nvPr/>
        </p:nvSpPr>
        <p:spPr>
          <a:xfrm>
            <a:off x="1015686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B8903CC6-14C0-93B4-6D94-7BC5AF5D77A7}"/>
              </a:ext>
            </a:extLst>
          </p:cNvPr>
          <p:cNvSpPr/>
          <p:nvPr/>
        </p:nvSpPr>
        <p:spPr>
          <a:xfrm>
            <a:off x="1010819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159262-6C37-302E-3207-9B95A4D28B04}"/>
                  </a:ext>
                </a:extLst>
              </p:cNvPr>
              <p:cNvSpPr txBox="1"/>
              <p:nvPr/>
            </p:nvSpPr>
            <p:spPr>
              <a:xfrm>
                <a:off x="312190" y="1393252"/>
                <a:ext cx="8442704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6.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gỗ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2.47a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thảo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2.47b.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2.47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centimét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(240;450;0)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(120;450;300)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tin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gỗ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159262-6C37-302E-3207-9B95A4D28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1393252"/>
                <a:ext cx="8442704" cy="2308324"/>
              </a:xfrm>
              <a:prstGeom prst="rect">
                <a:avLst/>
              </a:prstGeom>
              <a:blipFill>
                <a:blip r:embed="rId3"/>
                <a:stretch>
                  <a:fillRect l="-1083" t="-2116" r="-1155" b="-52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03A44EC9-DF64-C557-4CDA-40AB98961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3534" y="1532357"/>
            <a:ext cx="2522439" cy="7536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CDC90D4-EECD-F4E6-E48B-75E01066A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535" y="2385134"/>
            <a:ext cx="2522438" cy="121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2C22C2-BA6F-1B2B-6418-307AB5A5F402}"/>
                  </a:ext>
                </a:extLst>
              </p:cNvPr>
              <p:cNvSpPr txBox="1"/>
              <p:nvPr/>
            </p:nvSpPr>
            <p:spPr>
              <a:xfrm>
                <a:off x="183608" y="4117627"/>
                <a:ext cx="623664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(240;450;0)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450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240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2C22C2-BA6F-1B2B-6418-307AB5A5F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08" y="4117627"/>
                <a:ext cx="6236647" cy="830997"/>
              </a:xfrm>
              <a:prstGeom prst="rect">
                <a:avLst/>
              </a:prstGeom>
              <a:blipFill>
                <a:blip r:embed="rId6"/>
                <a:stretch>
                  <a:fillRect l="-1466" t="-5839" r="-1564" b="-15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6FFF39D-5BE4-E039-CA51-F0F40C42BC25}"/>
                  </a:ext>
                </a:extLst>
              </p:cNvPr>
              <p:cNvSpPr txBox="1"/>
              <p:nvPr/>
            </p:nvSpPr>
            <p:spPr>
              <a:xfrm>
                <a:off x="120253" y="4925905"/>
                <a:ext cx="26309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450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cm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6FFF39D-5BE4-E039-CA51-F0F40C42B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53" y="4925905"/>
                <a:ext cx="263093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6D91EEE-ED21-341F-470E-30B9FCC6C281}"/>
                  </a:ext>
                </a:extLst>
              </p:cNvPr>
              <p:cNvSpPr txBox="1"/>
              <p:nvPr/>
            </p:nvSpPr>
            <p:spPr>
              <a:xfrm>
                <a:off x="2522035" y="4927660"/>
                <a:ext cx="27184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240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6D91EEE-ED21-341F-470E-30B9FCC6C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035" y="4927660"/>
                <a:ext cx="2718480" cy="461665"/>
              </a:xfrm>
              <a:prstGeom prst="rect">
                <a:avLst/>
              </a:prstGeom>
              <a:blipFill>
                <a:blip r:embed="rId8"/>
                <a:stretch>
                  <a:fillRect l="-358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F3CCB22-4B4C-C746-024A-B0A85799D7B8}"/>
                  </a:ext>
                </a:extLst>
              </p:cNvPr>
              <p:cNvSpPr txBox="1"/>
              <p:nvPr/>
            </p:nvSpPr>
            <p:spPr>
              <a:xfrm>
                <a:off x="198152" y="5263484"/>
                <a:ext cx="5421549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120;0;300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F3CCB22-4B4C-C746-024A-B0A85799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52" y="5263484"/>
                <a:ext cx="5421549" cy="536942"/>
              </a:xfrm>
              <a:prstGeom prst="rect">
                <a:avLst/>
              </a:prstGeom>
              <a:blipFill>
                <a:blip r:embed="rId9"/>
                <a:stretch>
                  <a:fillRect l="-1800" b="-247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60D059-A38B-A87B-C726-EC5A145131E2}"/>
                  </a:ext>
                </a:extLst>
              </p:cNvPr>
              <p:cNvSpPr txBox="1"/>
              <p:nvPr/>
            </p:nvSpPr>
            <p:spPr>
              <a:xfrm>
                <a:off x="22287" y="5751786"/>
                <a:ext cx="6094378" cy="642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120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60D059-A38B-A87B-C726-EC5A14513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7" y="5751786"/>
                <a:ext cx="6094378" cy="6423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A9DA4B-9302-D818-DE9E-37C95D5DA4D3}"/>
                  </a:ext>
                </a:extLst>
              </p:cNvPr>
              <p:cNvSpPr txBox="1"/>
              <p:nvPr/>
            </p:nvSpPr>
            <p:spPr>
              <a:xfrm>
                <a:off x="2157881" y="6288728"/>
                <a:ext cx="3427011" cy="505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60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29</m:t>
                          </m:r>
                        </m:e>
                      </m:rad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323(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cm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A9DA4B-9302-D818-DE9E-37C95D5DA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881" y="6288728"/>
                <a:ext cx="3427011" cy="5052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0642961-8C19-2B2D-1618-191DC700D926}"/>
              </a:ext>
            </a:extLst>
          </p:cNvPr>
          <p:cNvCxnSpPr>
            <a:cxnSpLocks/>
          </p:cNvCxnSpPr>
          <p:nvPr/>
        </p:nvCxnSpPr>
        <p:spPr>
          <a:xfrm>
            <a:off x="6444571" y="3945712"/>
            <a:ext cx="13298" cy="2798439"/>
          </a:xfrm>
          <a:prstGeom prst="line">
            <a:avLst/>
          </a:prstGeom>
          <a:ln w="38100">
            <a:solidFill>
              <a:srgbClr val="B3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E3209AB-D098-75D0-38EC-F73EC75C5A75}"/>
                  </a:ext>
                </a:extLst>
              </p:cNvPr>
              <p:cNvSpPr txBox="1"/>
              <p:nvPr/>
            </p:nvSpPr>
            <p:spPr>
              <a:xfrm>
                <a:off x="6420255" y="3696136"/>
                <a:ext cx="3229314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450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cm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E3209AB-D098-75D0-38EC-F73EC75C5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255" y="3696136"/>
                <a:ext cx="3229314" cy="5900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13F75C-E8E7-5C72-634C-B52A04F74271}"/>
                  </a:ext>
                </a:extLst>
              </p:cNvPr>
              <p:cNvSpPr txBox="1"/>
              <p:nvPr/>
            </p:nvSpPr>
            <p:spPr>
              <a:xfrm>
                <a:off x="6508188" y="4399950"/>
                <a:ext cx="3365757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sz="2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120;0;300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13F75C-E8E7-5C72-634C-B52A04F74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188" y="4399950"/>
                <a:ext cx="3365757" cy="6706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D68153E-A05D-91CD-8BCD-35B69B8C47CA}"/>
                  </a:ext>
                </a:extLst>
              </p:cNvPr>
              <p:cNvSpPr txBox="1"/>
              <p:nvPr/>
            </p:nvSpPr>
            <p:spPr>
              <a:xfrm>
                <a:off x="6539014" y="5693579"/>
                <a:ext cx="609432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gỗ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450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240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323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D68153E-A05D-91CD-8BCD-35B69B8C4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014" y="5693579"/>
                <a:ext cx="6094324" cy="1200329"/>
              </a:xfrm>
              <a:prstGeom prst="rect">
                <a:avLst/>
              </a:prstGeom>
              <a:blipFill>
                <a:blip r:embed="rId14"/>
                <a:stretch>
                  <a:fillRect l="-1602" t="-4061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206B3E8-EAB8-9995-B98B-DEAAA74F6219}"/>
                  </a:ext>
                </a:extLst>
              </p:cNvPr>
              <p:cNvSpPr txBox="1"/>
              <p:nvPr/>
            </p:nvSpPr>
            <p:spPr>
              <a:xfrm>
                <a:off x="6524166" y="4007146"/>
                <a:ext cx="129153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′∈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𝑂𝑦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206B3E8-EAB8-9995-B98B-DEAAA74F6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166" y="4007146"/>
                <a:ext cx="1291537" cy="5900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1F18CFE-73D3-A3EA-5654-27EEE3A3AFCD}"/>
                  </a:ext>
                </a:extLst>
              </p:cNvPr>
              <p:cNvSpPr txBox="1"/>
              <p:nvPr/>
            </p:nvSpPr>
            <p:spPr>
              <a:xfrm>
                <a:off x="6506070" y="4783250"/>
                <a:ext cx="5385589" cy="787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1F18CFE-73D3-A3EA-5654-27EEE3A3A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070" y="4783250"/>
                <a:ext cx="5385589" cy="787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B9A6779-C7A8-BC79-984F-3047A915BC72}"/>
                  </a:ext>
                </a:extLst>
              </p:cNvPr>
              <p:cNvSpPr txBox="1"/>
              <p:nvPr/>
            </p:nvSpPr>
            <p:spPr>
              <a:xfrm>
                <a:off x="8667494" y="5287996"/>
                <a:ext cx="3165090" cy="636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60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29</m:t>
                          </m:r>
                        </m:e>
                      </m:rad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323(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cm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B9A6779-C7A8-BC79-984F-3047A915B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494" y="5287996"/>
                <a:ext cx="3165090" cy="63671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CAF322-C1F7-E3FE-EFB1-3816981F6412}"/>
                  </a:ext>
                </a:extLst>
              </p:cNvPr>
              <p:cNvSpPr txBox="1"/>
              <p:nvPr/>
            </p:nvSpPr>
            <p:spPr>
              <a:xfrm>
                <a:off x="7624311" y="4026602"/>
                <a:ext cx="2314252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(0;450;0)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CAF322-C1F7-E3FE-EFB1-3816981F6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311" y="4026602"/>
                <a:ext cx="2314252" cy="5900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542145" y="366316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4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6" grpId="0"/>
      <p:bldP spid="37" grpId="0"/>
      <p:bldP spid="38" grpId="0"/>
      <p:bldP spid="39" grpId="0"/>
      <p:bldP spid="45" grpId="0"/>
      <p:bldP spid="49" grpId="0"/>
      <p:bldP spid="54" grpId="0"/>
      <p:bldP spid="55" grpId="0"/>
      <p:bldP spid="56" grpId="0"/>
      <p:bldP spid="58" grpId="0"/>
      <p:bldP spid="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439178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D972C-3EC3-DF4D-F87C-7378171718D6}"/>
              </a:ext>
            </a:extLst>
          </p:cNvPr>
          <p:cNvSpPr/>
          <p:nvPr/>
        </p:nvSpPr>
        <p:spPr>
          <a:xfrm>
            <a:off x="183608" y="1386723"/>
            <a:ext cx="11517174" cy="230832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AECBC-AF6E-FC85-5926-200D814110DB}"/>
              </a:ext>
            </a:extLst>
          </p:cNvPr>
          <p:cNvSpPr txBox="1"/>
          <p:nvPr/>
        </p:nvSpPr>
        <p:spPr>
          <a:xfrm>
            <a:off x="198152" y="371099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C9C3E8D-00B9-B485-B036-15B743C69AFF}"/>
              </a:ext>
            </a:extLst>
          </p:cNvPr>
          <p:cNvSpPr/>
          <p:nvPr/>
        </p:nvSpPr>
        <p:spPr>
          <a:xfrm>
            <a:off x="312189" y="904462"/>
            <a:ext cx="1041742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36E4ED-2E59-1348-5231-595B3DB44EFF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BABDFB-E07E-62F4-9A1E-EE6220F2C3E5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AD2627-1C66-E2F1-283D-3DA79807EF5D}"/>
              </a:ext>
            </a:extLst>
          </p:cNvPr>
          <p:cNvSpPr txBox="1"/>
          <p:nvPr/>
        </p:nvSpPr>
        <p:spPr>
          <a:xfrm>
            <a:off x="464233" y="904445"/>
            <a:ext cx="974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VẬN DỤNG TỌA ĐỘ CỦA VECTO TRONG MỘT SỐ BÀI TOÁN CÓ LIÊN QUAN ĐẾN THỰC TIỄN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C5063C55-D4EF-FB82-914E-5BBA2C937EC9}"/>
              </a:ext>
            </a:extLst>
          </p:cNvPr>
          <p:cNvSpPr/>
          <p:nvPr/>
        </p:nvSpPr>
        <p:spPr>
          <a:xfrm>
            <a:off x="1032698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E5F96D9-4C07-C5CC-AA69-B286E87681E1}"/>
              </a:ext>
            </a:extLst>
          </p:cNvPr>
          <p:cNvSpPr/>
          <p:nvPr/>
        </p:nvSpPr>
        <p:spPr>
          <a:xfrm>
            <a:off x="1026919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32AE0DB2-1E4E-48F3-EB38-3D8A024BEBF5}"/>
              </a:ext>
            </a:extLst>
          </p:cNvPr>
          <p:cNvSpPr/>
          <p:nvPr/>
        </p:nvSpPr>
        <p:spPr>
          <a:xfrm>
            <a:off x="102144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02B2F910-9586-F01F-B0EA-B8503006B288}"/>
              </a:ext>
            </a:extLst>
          </p:cNvPr>
          <p:cNvSpPr/>
          <p:nvPr/>
        </p:nvSpPr>
        <p:spPr>
          <a:xfrm>
            <a:off x="1015686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B8903CC6-14C0-93B4-6D94-7BC5AF5D77A7}"/>
              </a:ext>
            </a:extLst>
          </p:cNvPr>
          <p:cNvSpPr/>
          <p:nvPr/>
        </p:nvSpPr>
        <p:spPr>
          <a:xfrm>
            <a:off x="1010819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159262-6C37-302E-3207-9B95A4D28B04}"/>
                  </a:ext>
                </a:extLst>
              </p:cNvPr>
              <p:cNvSpPr txBox="1"/>
              <p:nvPr/>
            </p:nvSpPr>
            <p:spPr>
              <a:xfrm>
                <a:off x="312190" y="1461348"/>
                <a:ext cx="8442704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6.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gỗ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2.47a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thảo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2.47b.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2.47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centimét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(240;450;0)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(120;450;300)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159262-6C37-302E-3207-9B95A4D28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1461348"/>
                <a:ext cx="8442704" cy="1938992"/>
              </a:xfrm>
              <a:prstGeom prst="rect">
                <a:avLst/>
              </a:prstGeom>
              <a:blipFill>
                <a:blip r:embed="rId3"/>
                <a:stretch>
                  <a:fillRect l="-1083" t="-2516" r="-1155" b="-59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03A44EC9-DF64-C557-4CDA-40AB98961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3534" y="1532357"/>
            <a:ext cx="2522439" cy="7536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CDC90D4-EECD-F4E6-E48B-75E01066A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535" y="2385134"/>
            <a:ext cx="2522438" cy="121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C75D9F-C2A4-6580-CE92-C1477F6544C6}"/>
                  </a:ext>
                </a:extLst>
              </p:cNvPr>
              <p:cNvSpPr txBox="1"/>
              <p:nvPr/>
            </p:nvSpPr>
            <p:spPr>
              <a:xfrm>
                <a:off x="2419443" y="4026063"/>
                <a:ext cx="3492486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−120;0;300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C75D9F-C2A4-6580-CE92-C1477F654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443" y="4026063"/>
                <a:ext cx="3492486" cy="536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E5159B8-3AA3-6FB3-F86B-D906AE989C20}"/>
                  </a:ext>
                </a:extLst>
              </p:cNvPr>
              <p:cNvSpPr txBox="1"/>
              <p:nvPr/>
            </p:nvSpPr>
            <p:spPr>
              <a:xfrm>
                <a:off x="6493574" y="4492101"/>
                <a:ext cx="3090102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−240;0;0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E5159B8-3AA3-6FB3-F86B-D906AE989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574" y="4492101"/>
                <a:ext cx="3090102" cy="536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A078E72-E812-EBB3-A44E-0A3BCB56A0A3}"/>
                  </a:ext>
                </a:extLst>
              </p:cNvPr>
              <p:cNvSpPr txBox="1"/>
              <p:nvPr/>
            </p:nvSpPr>
            <p:spPr>
              <a:xfrm>
                <a:off x="205780" y="5190834"/>
                <a:ext cx="4332384" cy="11676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acc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A078E72-E812-EBB3-A44E-0A3BCB56A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80" y="5190834"/>
                <a:ext cx="4332384" cy="11676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D5DFEFE-7D66-8C7C-D5EC-B1B014952A99}"/>
                  </a:ext>
                </a:extLst>
              </p:cNvPr>
              <p:cNvSpPr txBox="1"/>
              <p:nvPr/>
            </p:nvSpPr>
            <p:spPr>
              <a:xfrm>
                <a:off x="9583676" y="5451821"/>
                <a:ext cx="2769315" cy="502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D5DFEFE-7D66-8C7C-D5EC-B1B014952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676" y="5451821"/>
                <a:ext cx="2769315" cy="5020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9734DC4B-E939-4B15-1226-2829592AE74F}"/>
              </a:ext>
            </a:extLst>
          </p:cNvPr>
          <p:cNvSpPr txBox="1"/>
          <p:nvPr/>
        </p:nvSpPr>
        <p:spPr>
          <a:xfrm>
            <a:off x="178178" y="4096848"/>
            <a:ext cx="29050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Theo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dụ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6 ta có: 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F7F4BD3-D30A-C408-DED5-A5673494DFC9}"/>
                  </a:ext>
                </a:extLst>
              </p:cNvPr>
              <p:cNvSpPr txBox="1"/>
              <p:nvPr/>
            </p:nvSpPr>
            <p:spPr>
              <a:xfrm>
                <a:off x="49501" y="4482908"/>
                <a:ext cx="6721811" cy="642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=60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e>
                      </m:rad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0;450;0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240;450;0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F7F4BD3-D30A-C408-DED5-A5673494D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1" y="4482908"/>
                <a:ext cx="6721811" cy="6423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792CB27-382B-DE49-7019-F6F3C48D536A}"/>
                  </a:ext>
                </a:extLst>
              </p:cNvPr>
              <p:cNvSpPr txBox="1"/>
              <p:nvPr/>
            </p:nvSpPr>
            <p:spPr>
              <a:xfrm>
                <a:off x="9081408" y="4492101"/>
                <a:ext cx="3506544" cy="642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=240 </m:t>
                      </m:r>
                      <m:r>
                        <m:rPr>
                          <m:sty m:val="p"/>
                        </m:rP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792CB27-382B-DE49-7019-F6F3C48D5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408" y="4492101"/>
                <a:ext cx="3506544" cy="64235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B663AF1-70AC-B497-569E-F8EC827CA236}"/>
                  </a:ext>
                </a:extLst>
              </p:cNvPr>
              <p:cNvSpPr txBox="1"/>
              <p:nvPr/>
            </p:nvSpPr>
            <p:spPr>
              <a:xfrm>
                <a:off x="4281246" y="5288114"/>
                <a:ext cx="4677930" cy="878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−120</m:t>
                              </m:r>
                            </m:e>
                          </m:d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−240</m:t>
                              </m:r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+0.0+300.0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e>
                          </m:ra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.240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B663AF1-70AC-B497-569E-F8EC827CA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246" y="5288114"/>
                <a:ext cx="4677930" cy="8781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774BD6D-BF2F-E649-6A9D-727E7A72AA4E}"/>
                  </a:ext>
                </a:extLst>
              </p:cNvPr>
              <p:cNvSpPr txBox="1"/>
              <p:nvPr/>
            </p:nvSpPr>
            <p:spPr>
              <a:xfrm>
                <a:off x="8634187" y="5225144"/>
                <a:ext cx="1381926" cy="869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e>
                          </m:rad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774BD6D-BF2F-E649-6A9D-727E7A72A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187" y="5225144"/>
                <a:ext cx="1381926" cy="8693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4C7D601-6674-A1E5-F4FD-ECCF3EAD3DAB}"/>
                  </a:ext>
                </a:extLst>
              </p:cNvPr>
              <p:cNvSpPr txBox="1"/>
              <p:nvPr/>
            </p:nvSpPr>
            <p:spPr>
              <a:xfrm>
                <a:off x="9890098" y="6182202"/>
                <a:ext cx="21564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4C7D601-6674-A1E5-F4FD-ECCF3EAD3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098" y="6182202"/>
                <a:ext cx="2156470" cy="461665"/>
              </a:xfrm>
              <a:prstGeom prst="rect">
                <a:avLst/>
              </a:prstGeom>
              <a:blipFill>
                <a:blip r:embed="rId14"/>
                <a:stretch>
                  <a:fillRect l="-423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0541955" y="508248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1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4" grpId="0"/>
      <p:bldP spid="43" grpId="0"/>
      <p:bldP spid="47" grpId="0"/>
      <p:bldP spid="48" grpId="0"/>
      <p:bldP spid="50" grpId="0"/>
      <p:bldP spid="51" grpId="0"/>
      <p:bldP spid="52" grpId="0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439178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D972C-3EC3-DF4D-F87C-7378171718D6}"/>
              </a:ext>
            </a:extLst>
          </p:cNvPr>
          <p:cNvSpPr/>
          <p:nvPr/>
        </p:nvSpPr>
        <p:spPr>
          <a:xfrm>
            <a:off x="164151" y="1386723"/>
            <a:ext cx="11927330" cy="42860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AECBC-AF6E-FC85-5926-200D814110DB}"/>
              </a:ext>
            </a:extLst>
          </p:cNvPr>
          <p:cNvSpPr txBox="1"/>
          <p:nvPr/>
        </p:nvSpPr>
        <p:spPr>
          <a:xfrm>
            <a:off x="120253" y="565460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C9C3E8D-00B9-B485-B036-15B743C69AFF}"/>
              </a:ext>
            </a:extLst>
          </p:cNvPr>
          <p:cNvSpPr/>
          <p:nvPr/>
        </p:nvSpPr>
        <p:spPr>
          <a:xfrm>
            <a:off x="312189" y="904462"/>
            <a:ext cx="1041742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36E4ED-2E59-1348-5231-595B3DB44EFF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BABDFB-E07E-62F4-9A1E-EE6220F2C3E5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AD2627-1C66-E2F1-283D-3DA79807EF5D}"/>
              </a:ext>
            </a:extLst>
          </p:cNvPr>
          <p:cNvSpPr txBox="1"/>
          <p:nvPr/>
        </p:nvSpPr>
        <p:spPr>
          <a:xfrm>
            <a:off x="464233" y="904445"/>
            <a:ext cx="974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VẬN DỤNG TỌA ĐỘ CỦA VECTO TRONG MỘT SỐ BÀI TOÁN CÓ LIÊN QUAN ĐẾN THỰC TIỄN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C5063C55-D4EF-FB82-914E-5BBA2C937EC9}"/>
              </a:ext>
            </a:extLst>
          </p:cNvPr>
          <p:cNvSpPr/>
          <p:nvPr/>
        </p:nvSpPr>
        <p:spPr>
          <a:xfrm>
            <a:off x="1032698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E5F96D9-4C07-C5CC-AA69-B286E87681E1}"/>
              </a:ext>
            </a:extLst>
          </p:cNvPr>
          <p:cNvSpPr/>
          <p:nvPr/>
        </p:nvSpPr>
        <p:spPr>
          <a:xfrm>
            <a:off x="1026919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32AE0DB2-1E4E-48F3-EB38-3D8A024BEBF5}"/>
              </a:ext>
            </a:extLst>
          </p:cNvPr>
          <p:cNvSpPr/>
          <p:nvPr/>
        </p:nvSpPr>
        <p:spPr>
          <a:xfrm>
            <a:off x="102144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02B2F910-9586-F01F-B0EA-B8503006B288}"/>
              </a:ext>
            </a:extLst>
          </p:cNvPr>
          <p:cNvSpPr/>
          <p:nvPr/>
        </p:nvSpPr>
        <p:spPr>
          <a:xfrm>
            <a:off x="1015686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B8903CC6-14C0-93B4-6D94-7BC5AF5D77A7}"/>
              </a:ext>
            </a:extLst>
          </p:cNvPr>
          <p:cNvSpPr/>
          <p:nvPr/>
        </p:nvSpPr>
        <p:spPr>
          <a:xfrm>
            <a:off x="1010819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4F636C-6757-B460-069F-1DB10DD82E28}"/>
                  </a:ext>
                </a:extLst>
              </p:cNvPr>
              <p:cNvSpPr txBox="1"/>
              <p:nvPr/>
            </p:nvSpPr>
            <p:spPr>
              <a:xfrm>
                <a:off x="312189" y="1451620"/>
                <a:ext cx="9191503" cy="415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7.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0,5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1,5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0,8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Oz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(H.2.50),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kilômét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4F636C-6757-B460-069F-1DB10DD82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1451620"/>
                <a:ext cx="9191503" cy="4154984"/>
              </a:xfrm>
              <a:prstGeom prst="rect">
                <a:avLst/>
              </a:prstGeom>
              <a:blipFill>
                <a:blip r:embed="rId3"/>
                <a:stretch>
                  <a:fillRect l="-995" t="-1173" r="-1061" b="-23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23D7CBC6-45BD-D0AB-24FD-F5C06F0C6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8626" y="1600453"/>
            <a:ext cx="1987017" cy="14174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827F318-FD11-4EF4-8849-80682F14D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4028" y="3124618"/>
            <a:ext cx="2431161" cy="22061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4979B0F-1F35-225D-44A0-5F10E10C2805}"/>
                  </a:ext>
                </a:extLst>
              </p:cNvPr>
              <p:cNvSpPr txBox="1"/>
              <p:nvPr/>
            </p:nvSpPr>
            <p:spPr>
              <a:xfrm>
                <a:off x="1312574" y="5737620"/>
                <a:ext cx="7004575" cy="579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2;1;0,5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4979B0F-1F35-225D-44A0-5F10E10C2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574" y="5737620"/>
                <a:ext cx="7004575" cy="579967"/>
              </a:xfrm>
              <a:prstGeom prst="rect">
                <a:avLst/>
              </a:prstGeom>
              <a:blipFill>
                <a:blip r:embed="rId6"/>
                <a:stretch>
                  <a:fillRect b="-24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E5399B-A195-E85E-A88C-F6EF27E6EC3C}"/>
                  </a:ext>
                </a:extLst>
              </p:cNvPr>
              <p:cNvSpPr txBox="1"/>
              <p:nvPr/>
            </p:nvSpPr>
            <p:spPr>
              <a:xfrm>
                <a:off x="1620011" y="6160344"/>
                <a:ext cx="7678758" cy="579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l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à 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1,5;0,8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E5399B-A195-E85E-A88C-F6EF27E6E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11" y="6160344"/>
                <a:ext cx="7678758" cy="579967"/>
              </a:xfrm>
              <a:prstGeom prst="rect">
                <a:avLst/>
              </a:prstGeom>
              <a:blipFill>
                <a:blip r:embed="rId7"/>
                <a:stretch>
                  <a:fillRect b="-24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996239" y="413927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7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439178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D972C-3EC3-DF4D-F87C-7378171718D6}"/>
              </a:ext>
            </a:extLst>
          </p:cNvPr>
          <p:cNvSpPr/>
          <p:nvPr/>
        </p:nvSpPr>
        <p:spPr>
          <a:xfrm>
            <a:off x="164151" y="1386723"/>
            <a:ext cx="11927330" cy="42860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AECBC-AF6E-FC85-5926-200D814110DB}"/>
              </a:ext>
            </a:extLst>
          </p:cNvPr>
          <p:cNvSpPr txBox="1"/>
          <p:nvPr/>
        </p:nvSpPr>
        <p:spPr>
          <a:xfrm>
            <a:off x="120253" y="565460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C9C3E8D-00B9-B485-B036-15B743C69AFF}"/>
              </a:ext>
            </a:extLst>
          </p:cNvPr>
          <p:cNvSpPr/>
          <p:nvPr/>
        </p:nvSpPr>
        <p:spPr>
          <a:xfrm>
            <a:off x="312189" y="904462"/>
            <a:ext cx="1041742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36E4ED-2E59-1348-5231-595B3DB44EFF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BABDFB-E07E-62F4-9A1E-EE6220F2C3E5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AD2627-1C66-E2F1-283D-3DA79807EF5D}"/>
              </a:ext>
            </a:extLst>
          </p:cNvPr>
          <p:cNvSpPr txBox="1"/>
          <p:nvPr/>
        </p:nvSpPr>
        <p:spPr>
          <a:xfrm>
            <a:off x="464233" y="904445"/>
            <a:ext cx="974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VẬN DỤNG TỌA ĐỘ CỦA VECTO TRONG MỘT SỐ BÀI TOÁN CÓ LIÊN QUAN ĐẾN THỰC TIỄN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C5063C55-D4EF-FB82-914E-5BBA2C937EC9}"/>
              </a:ext>
            </a:extLst>
          </p:cNvPr>
          <p:cNvSpPr/>
          <p:nvPr/>
        </p:nvSpPr>
        <p:spPr>
          <a:xfrm>
            <a:off x="1032698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E5F96D9-4C07-C5CC-AA69-B286E87681E1}"/>
              </a:ext>
            </a:extLst>
          </p:cNvPr>
          <p:cNvSpPr/>
          <p:nvPr/>
        </p:nvSpPr>
        <p:spPr>
          <a:xfrm>
            <a:off x="1026919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32AE0DB2-1E4E-48F3-EB38-3D8A024BEBF5}"/>
              </a:ext>
            </a:extLst>
          </p:cNvPr>
          <p:cNvSpPr/>
          <p:nvPr/>
        </p:nvSpPr>
        <p:spPr>
          <a:xfrm>
            <a:off x="102144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02B2F910-9586-F01F-B0EA-B8503006B288}"/>
              </a:ext>
            </a:extLst>
          </p:cNvPr>
          <p:cNvSpPr/>
          <p:nvPr/>
        </p:nvSpPr>
        <p:spPr>
          <a:xfrm>
            <a:off x="1015686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B8903CC6-14C0-93B4-6D94-7BC5AF5D77A7}"/>
              </a:ext>
            </a:extLst>
          </p:cNvPr>
          <p:cNvSpPr/>
          <p:nvPr/>
        </p:nvSpPr>
        <p:spPr>
          <a:xfrm>
            <a:off x="1010819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4F636C-6757-B460-069F-1DB10DD82E28}"/>
                  </a:ext>
                </a:extLst>
              </p:cNvPr>
              <p:cNvSpPr txBox="1"/>
              <p:nvPr/>
            </p:nvSpPr>
            <p:spPr>
              <a:xfrm>
                <a:off x="312189" y="1451620"/>
                <a:ext cx="9191503" cy="415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7.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0,5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1,5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0,8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Oz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(H.2.50),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kilômét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4F636C-6757-B460-069F-1DB10DD82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1451620"/>
                <a:ext cx="9191503" cy="4154984"/>
              </a:xfrm>
              <a:prstGeom prst="rect">
                <a:avLst/>
              </a:prstGeom>
              <a:blipFill>
                <a:blip r:embed="rId3"/>
                <a:stretch>
                  <a:fillRect l="-995" t="-1173" r="-1061" b="-23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23D7CBC6-45BD-D0AB-24FD-F5C06F0C6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8626" y="1600453"/>
            <a:ext cx="2281185" cy="14174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827F318-FD11-4EF4-8849-80682F14D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4028" y="3124618"/>
            <a:ext cx="2431161" cy="22061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4979B0F-1F35-225D-44A0-5F10E10C2805}"/>
                  </a:ext>
                </a:extLst>
              </p:cNvPr>
              <p:cNvSpPr txBox="1"/>
              <p:nvPr/>
            </p:nvSpPr>
            <p:spPr>
              <a:xfrm>
                <a:off x="9263304" y="2196299"/>
                <a:ext cx="1534282" cy="661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i="1" smtClean="0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2;1;0,5</m:t>
                          </m:r>
                        </m:e>
                      </m:d>
                    </m:oMath>
                  </m:oMathPara>
                </a14:m>
                <a:endParaRPr lang="vi-VN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4979B0F-1F35-225D-44A0-5F10E10C2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304" y="2196299"/>
                <a:ext cx="1534282" cy="6617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E5399B-A195-E85E-A88C-F6EF27E6EC3C}"/>
                  </a:ext>
                </a:extLst>
              </p:cNvPr>
              <p:cNvSpPr txBox="1"/>
              <p:nvPr/>
            </p:nvSpPr>
            <p:spPr>
              <a:xfrm>
                <a:off x="10079510" y="2455656"/>
                <a:ext cx="1608912" cy="661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1;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1,5;0,8</m:t>
                          </m:r>
                        </m:e>
                      </m:d>
                    </m:oMath>
                  </m:oMathPara>
                </a14:m>
                <a:endParaRPr lang="vi-VN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E5399B-A195-E85E-A88C-F6EF27E6E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510" y="2455656"/>
                <a:ext cx="1608912" cy="661720"/>
              </a:xfrm>
              <a:prstGeom prst="rect">
                <a:avLst/>
              </a:prstGeom>
              <a:blipFill>
                <a:blip r:embed="rId7"/>
                <a:stretch>
                  <a:fillRect r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8D7D63C-76C5-B1C5-33A3-B42B057C6939}"/>
              </a:ext>
            </a:extLst>
          </p:cNvPr>
          <p:cNvSpPr txBox="1"/>
          <p:nvPr/>
        </p:nvSpPr>
        <p:spPr>
          <a:xfrm>
            <a:off x="1351290" y="5713832"/>
            <a:ext cx="6185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CB5ACAB-A2CF-48D8-5024-1BAF730D2B63}"/>
                  </a:ext>
                </a:extLst>
              </p:cNvPr>
              <p:cNvSpPr txBox="1"/>
              <p:nvPr/>
            </p:nvSpPr>
            <p:spPr>
              <a:xfrm>
                <a:off x="7191937" y="6023743"/>
                <a:ext cx="3908978" cy="9171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15,34</m:t>
                          </m:r>
                        </m:e>
                      </m:rad>
                      <m:r>
                        <a:rPr lang="en-US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400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3,92</m:t>
                      </m:r>
                      <m:d>
                        <m:dPr>
                          <m:ctrlP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km</m:t>
                          </m:r>
                        </m:e>
                      </m:d>
                    </m:oMath>
                  </m:oMathPara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CB5ACAB-A2CF-48D8-5024-1BAF730D2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937" y="6023743"/>
                <a:ext cx="3908978" cy="9171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BB653BF-4756-FD49-2B4A-92F54EC9FE68}"/>
                  </a:ext>
                </a:extLst>
              </p:cNvPr>
              <p:cNvSpPr txBox="1"/>
              <p:nvPr/>
            </p:nvSpPr>
            <p:spPr>
              <a:xfrm>
                <a:off x="1678379" y="6157383"/>
                <a:ext cx="6185543" cy="53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2971800" algn="ctr"/>
                    <a:tab pos="5943600" algn="r"/>
                  </a:tabLst>
                </a:pPr>
                <a:r>
                  <a:rPr lang="en-US" sz="24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1,5</m:t>
                        </m:r>
                        <m:r>
                          <a:rPr lang="en-US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(0,8</m:t>
                        </m:r>
                        <m:r>
                          <a:rPr lang="en-US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0,5</m:t>
                        </m:r>
                        <m:sSup>
                          <m:sSupPr>
                            <m:ctrlP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BB653BF-4756-FD49-2B4A-92F54EC9F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379" y="6157383"/>
                <a:ext cx="6185543" cy="5395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034391" y="404302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6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439178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C9C3E8D-00B9-B485-B036-15B743C69AFF}"/>
              </a:ext>
            </a:extLst>
          </p:cNvPr>
          <p:cNvSpPr/>
          <p:nvPr/>
        </p:nvSpPr>
        <p:spPr>
          <a:xfrm>
            <a:off x="312189" y="904462"/>
            <a:ext cx="1041742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36E4ED-2E59-1348-5231-595B3DB44EFF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BABDFB-E07E-62F4-9A1E-EE6220F2C3E5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AD2627-1C66-E2F1-283D-3DA79807EF5D}"/>
              </a:ext>
            </a:extLst>
          </p:cNvPr>
          <p:cNvSpPr txBox="1"/>
          <p:nvPr/>
        </p:nvSpPr>
        <p:spPr>
          <a:xfrm>
            <a:off x="464233" y="904445"/>
            <a:ext cx="974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VẬN DỤNG TỌA ĐỘ CỦA VECTO TRONG MỘT SỐ BÀI TOÁN CÓ LIÊN QUAN ĐẾN THỰC TIỄN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C5063C55-D4EF-FB82-914E-5BBA2C937EC9}"/>
              </a:ext>
            </a:extLst>
          </p:cNvPr>
          <p:cNvSpPr/>
          <p:nvPr/>
        </p:nvSpPr>
        <p:spPr>
          <a:xfrm>
            <a:off x="1032698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E5F96D9-4C07-C5CC-AA69-B286E87681E1}"/>
              </a:ext>
            </a:extLst>
          </p:cNvPr>
          <p:cNvSpPr/>
          <p:nvPr/>
        </p:nvSpPr>
        <p:spPr>
          <a:xfrm>
            <a:off x="1026919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32AE0DB2-1E4E-48F3-EB38-3D8A024BEBF5}"/>
              </a:ext>
            </a:extLst>
          </p:cNvPr>
          <p:cNvSpPr/>
          <p:nvPr/>
        </p:nvSpPr>
        <p:spPr>
          <a:xfrm>
            <a:off x="102144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02B2F910-9586-F01F-B0EA-B8503006B288}"/>
              </a:ext>
            </a:extLst>
          </p:cNvPr>
          <p:cNvSpPr/>
          <p:nvPr/>
        </p:nvSpPr>
        <p:spPr>
          <a:xfrm>
            <a:off x="1015686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B8903CC6-14C0-93B4-6D94-7BC5AF5D77A7}"/>
              </a:ext>
            </a:extLst>
          </p:cNvPr>
          <p:cNvSpPr/>
          <p:nvPr/>
        </p:nvSpPr>
        <p:spPr>
          <a:xfrm>
            <a:off x="1010819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3D7CBC6-45BD-D0AB-24FD-F5C06F0C6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411" y="1446631"/>
            <a:ext cx="4270260" cy="18172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827F318-FD11-4EF4-8849-80682F14D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980" y="1411007"/>
            <a:ext cx="2366301" cy="1852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4979B0F-1F35-225D-44A0-5F10E10C2805}"/>
                  </a:ext>
                </a:extLst>
              </p:cNvPr>
              <p:cNvSpPr txBox="1"/>
              <p:nvPr/>
            </p:nvSpPr>
            <p:spPr>
              <a:xfrm>
                <a:off x="4727643" y="2300973"/>
                <a:ext cx="1534282" cy="661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i="1" smtClean="0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2;1;0,5</m:t>
                          </m:r>
                        </m:e>
                      </m:d>
                    </m:oMath>
                  </m:oMathPara>
                </a14:m>
                <a:endParaRPr lang="vi-VN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4979B0F-1F35-225D-44A0-5F10E10C2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643" y="2300973"/>
                <a:ext cx="1534282" cy="6617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E5399B-A195-E85E-A88C-F6EF27E6EC3C}"/>
                  </a:ext>
                </a:extLst>
              </p:cNvPr>
              <p:cNvSpPr txBox="1"/>
              <p:nvPr/>
            </p:nvSpPr>
            <p:spPr>
              <a:xfrm>
                <a:off x="7191937" y="2523110"/>
                <a:ext cx="1608912" cy="661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1;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1,5;0,8</m:t>
                          </m:r>
                        </m:e>
                      </m:d>
                    </m:oMath>
                  </m:oMathPara>
                </a14:m>
                <a:endParaRPr lang="vi-VN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E5399B-A195-E85E-A88C-F6EF27E6E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937" y="2523110"/>
                <a:ext cx="1608912" cy="661720"/>
              </a:xfrm>
              <a:prstGeom prst="rect">
                <a:avLst/>
              </a:prstGeom>
              <a:blipFill>
                <a:blip r:embed="rId6"/>
                <a:stretch>
                  <a:fillRect r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BA012AF8-E891-E0A5-303C-62E91E799E44}"/>
              </a:ext>
            </a:extLst>
          </p:cNvPr>
          <p:cNvSpPr txBox="1"/>
          <p:nvPr/>
        </p:nvSpPr>
        <p:spPr>
          <a:xfrm>
            <a:off x="285922" y="1377417"/>
            <a:ext cx="41581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7.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7,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ở xa điểm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65C4601-437D-E888-B2A7-3268BCA229CF}"/>
              </a:ext>
            </a:extLst>
          </p:cNvPr>
          <p:cNvSpPr/>
          <p:nvPr/>
        </p:nvSpPr>
        <p:spPr>
          <a:xfrm>
            <a:off x="183608" y="1386724"/>
            <a:ext cx="4544035" cy="154657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5C416E-4353-CECF-A24E-098D0AF8B927}"/>
              </a:ext>
            </a:extLst>
          </p:cNvPr>
          <p:cNvSpPr txBox="1"/>
          <p:nvPr/>
        </p:nvSpPr>
        <p:spPr>
          <a:xfrm>
            <a:off x="183608" y="303307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ECB323-E0A2-AD00-113C-B47583817408}"/>
                  </a:ext>
                </a:extLst>
              </p:cNvPr>
              <p:cNvSpPr txBox="1"/>
              <p:nvPr/>
            </p:nvSpPr>
            <p:spPr>
              <a:xfrm>
                <a:off x="312188" y="3478134"/>
                <a:ext cx="1117617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7 ta có,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2;1;0,5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1,5;0,8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ECB323-E0A2-AD00-113C-B47583817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8" y="3478134"/>
                <a:ext cx="11176177" cy="830997"/>
              </a:xfrm>
              <a:prstGeom prst="rect">
                <a:avLst/>
              </a:prstGeom>
              <a:blipFill>
                <a:blip r:embed="rId7"/>
                <a:stretch>
                  <a:fillRect l="-818" t="-5882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4823A03-E565-0AD4-2415-CEAEA8D46729}"/>
                  </a:ext>
                </a:extLst>
              </p:cNvPr>
              <p:cNvSpPr txBox="1"/>
              <p:nvPr/>
            </p:nvSpPr>
            <p:spPr>
              <a:xfrm>
                <a:off x="285921" y="4397974"/>
                <a:ext cx="4003977" cy="53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4823A03-E565-0AD4-2415-CEAEA8D46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1" y="4397974"/>
                <a:ext cx="4003977" cy="539571"/>
              </a:xfrm>
              <a:prstGeom prst="rect">
                <a:avLst/>
              </a:prstGeom>
              <a:blipFill>
                <a:blip r:embed="rId8"/>
                <a:stretch>
                  <a:fillRect l="-2435" b="-247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C1D42C9-3447-38AD-F946-47C894598E9B}"/>
                  </a:ext>
                </a:extLst>
              </p:cNvPr>
              <p:cNvSpPr txBox="1"/>
              <p:nvPr/>
            </p:nvSpPr>
            <p:spPr>
              <a:xfrm>
                <a:off x="0" y="5465512"/>
                <a:ext cx="12383260" cy="718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C1D42C9-3447-38AD-F946-47C894598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65512"/>
                <a:ext cx="12383260" cy="718466"/>
              </a:xfrm>
              <a:prstGeom prst="rect">
                <a:avLst/>
              </a:prstGeom>
              <a:blipFill>
                <a:blip r:embed="rId9"/>
                <a:stretch>
                  <a:fillRect b="-196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77DA75D-CA99-4973-DEB1-EA7AB2B3DE24}"/>
                  </a:ext>
                </a:extLst>
              </p:cNvPr>
              <p:cNvSpPr txBox="1"/>
              <p:nvPr/>
            </p:nvSpPr>
            <p:spPr>
              <a:xfrm>
                <a:off x="3858637" y="4211206"/>
                <a:ext cx="2119463" cy="868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e>
                          </m:rad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𝑘𝑚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77DA75D-CA99-4973-DEB1-EA7AB2B3D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637" y="4211206"/>
                <a:ext cx="2119463" cy="8681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FDBD2AB-7173-CDA6-779E-7FF9DBF0253B}"/>
                  </a:ext>
                </a:extLst>
              </p:cNvPr>
              <p:cNvSpPr txBox="1"/>
              <p:nvPr/>
            </p:nvSpPr>
            <p:spPr>
              <a:xfrm>
                <a:off x="957346" y="5026388"/>
                <a:ext cx="4599001" cy="53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1,5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FDBD2AB-7173-CDA6-779E-7FF9DBF02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46" y="5026388"/>
                <a:ext cx="4599001" cy="5395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77DF6D2-1C4D-7BB5-56EC-A5BC9ED30B4B}"/>
                  </a:ext>
                </a:extLst>
              </p:cNvPr>
              <p:cNvSpPr txBox="1"/>
              <p:nvPr/>
            </p:nvSpPr>
            <p:spPr>
              <a:xfrm>
                <a:off x="5249466" y="4793308"/>
                <a:ext cx="2077900" cy="869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389</m:t>
                              </m:r>
                            </m:e>
                          </m:rad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𝑘𝑚</m:t>
                      </m:r>
                    </m:oMath>
                  </m:oMathPara>
                </a14:m>
                <a:endParaRPr lang="vi-VN" sz="2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77DF6D2-1C4D-7BB5-56EC-A5BC9ED30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466" y="4793308"/>
                <a:ext cx="2077900" cy="8693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791887" y="430913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7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2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111756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425321" y="904445"/>
            <a:ext cx="1056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BIỂU THỨC TỌA ĐỘ CỦA PHÉP CỘNG HAI VECTO, PHÉP TRỪ HAI VECTO, PHÉP NHẬN MỘT SỐ VỚI MỘT VECTO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11105199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11047409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10992661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1093507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10886411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7F9277-A0BA-C00E-C8FD-01E2740EEF85}"/>
                  </a:ext>
                </a:extLst>
              </p:cNvPr>
              <p:cNvSpPr txBox="1"/>
              <p:nvPr/>
            </p:nvSpPr>
            <p:spPr>
              <a:xfrm>
                <a:off x="204861" y="1342102"/>
                <a:ext cx="26356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(1;0;5)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7F9277-A0BA-C00E-C8FD-01E2740EE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61" y="1342102"/>
                <a:ext cx="2635615" cy="461665"/>
              </a:xfrm>
              <a:prstGeom prst="rect">
                <a:avLst/>
              </a:prstGeom>
              <a:blipFill>
                <a:blip r:embed="rId3"/>
                <a:stretch>
                  <a:fillRect l="-3704" t="-184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3A5CE8-DBF3-0E82-9F34-10F89C9CE271}"/>
                  </a:ext>
                </a:extLst>
              </p:cNvPr>
              <p:cNvSpPr txBox="1"/>
              <p:nvPr/>
            </p:nvSpPr>
            <p:spPr>
              <a:xfrm>
                <a:off x="428468" y="1734034"/>
                <a:ext cx="1905717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(1;3;9</m:t>
                      </m:r>
                      <m:r>
                        <a:rPr lang="en-US" sz="24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3A5CE8-DBF3-0E82-9F34-10F89C9CE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8" y="1734034"/>
                <a:ext cx="1905717" cy="5162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755A1A-A439-F032-786B-2F28B0A481FD}"/>
                  </a:ext>
                </a:extLst>
              </p:cNvPr>
              <p:cNvSpPr txBox="1"/>
              <p:nvPr/>
            </p:nvSpPr>
            <p:spPr>
              <a:xfrm>
                <a:off x="2125523" y="1314818"/>
                <a:ext cx="2121378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755A1A-A439-F032-786B-2F28B0A48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523" y="1314818"/>
                <a:ext cx="2121378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85A65A-B0F3-6FD7-BB2B-F10825C34C78}"/>
                  </a:ext>
                </a:extLst>
              </p:cNvPr>
              <p:cNvSpPr txBox="1"/>
              <p:nvPr/>
            </p:nvSpPr>
            <p:spPr>
              <a:xfrm>
                <a:off x="1813783" y="1761317"/>
                <a:ext cx="3438702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9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85A65A-B0F3-6FD7-BB2B-F10825C34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783" y="1761317"/>
                <a:ext cx="3438702" cy="5162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F0D1C9-904C-F305-564E-FEF8DF052BE2}"/>
                  </a:ext>
                </a:extLst>
              </p:cNvPr>
              <p:cNvSpPr txBox="1"/>
              <p:nvPr/>
            </p:nvSpPr>
            <p:spPr>
              <a:xfrm>
                <a:off x="224317" y="2255431"/>
                <a:ext cx="1319694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F0D1C9-904C-F305-564E-FEF8DF052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17" y="2255431"/>
                <a:ext cx="1319694" cy="516232"/>
              </a:xfrm>
              <a:prstGeom prst="rect">
                <a:avLst/>
              </a:prstGeom>
              <a:blipFill>
                <a:blip r:embed="rId7"/>
                <a:stretch>
                  <a:fillRect l="-7407"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B34340-01B9-7975-CCD8-9CD46A9E12FC}"/>
                  </a:ext>
                </a:extLst>
              </p:cNvPr>
              <p:cNvSpPr txBox="1"/>
              <p:nvPr/>
            </p:nvSpPr>
            <p:spPr>
              <a:xfrm>
                <a:off x="1344820" y="2279449"/>
                <a:ext cx="3141583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9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B34340-01B9-7975-CCD8-9CD46A9E1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820" y="2279449"/>
                <a:ext cx="3141583" cy="5162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4B56EC-E846-569E-866F-0D914CAF8211}"/>
                  </a:ext>
                </a:extLst>
              </p:cNvPr>
              <p:cNvSpPr txBox="1"/>
              <p:nvPr/>
            </p:nvSpPr>
            <p:spPr>
              <a:xfrm>
                <a:off x="3920611" y="2274283"/>
                <a:ext cx="3141583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4B56EC-E846-569E-866F-0D914CAF8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611" y="2274283"/>
                <a:ext cx="3141583" cy="5162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87712A-C21D-1370-F63C-EB90CF48E8E4}"/>
                  </a:ext>
                </a:extLst>
              </p:cNvPr>
              <p:cNvSpPr txBox="1"/>
              <p:nvPr/>
            </p:nvSpPr>
            <p:spPr>
              <a:xfrm>
                <a:off x="6487120" y="2293764"/>
                <a:ext cx="2935231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=(2;3;13)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87712A-C21D-1370-F63C-EB90CF48E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120" y="2293764"/>
                <a:ext cx="2935231" cy="5162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6D8C06-1645-EF49-73EC-83EEF3BB1708}"/>
                  </a:ext>
                </a:extLst>
              </p:cNvPr>
              <p:cNvSpPr txBox="1"/>
              <p:nvPr/>
            </p:nvSpPr>
            <p:spPr>
              <a:xfrm>
                <a:off x="494089" y="2771663"/>
                <a:ext cx="6847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6D8C06-1645-EF49-73EC-83EEF3BB1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89" y="2771663"/>
                <a:ext cx="684783" cy="461665"/>
              </a:xfrm>
              <a:prstGeom prst="rect">
                <a:avLst/>
              </a:prstGeom>
              <a:blipFill>
                <a:blip r:embed="rId11"/>
                <a:stretch>
                  <a:fillRect t="-18667" r="-46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44C712-CEF5-D5FA-6EA0-4CCFCD31D1E1}"/>
                  </a:ext>
                </a:extLst>
              </p:cNvPr>
              <p:cNvSpPr txBox="1"/>
              <p:nvPr/>
            </p:nvSpPr>
            <p:spPr>
              <a:xfrm>
                <a:off x="778112" y="2729166"/>
                <a:ext cx="2121378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2(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44C712-CEF5-D5FA-6EA0-4CCFCD31D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12" y="2729166"/>
                <a:ext cx="2121378" cy="5162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5B35A1-421E-B0E8-DB1D-743B656E5181}"/>
                  </a:ext>
                </a:extLst>
              </p:cNvPr>
              <p:cNvSpPr txBox="1"/>
              <p:nvPr/>
            </p:nvSpPr>
            <p:spPr>
              <a:xfrm>
                <a:off x="2353684" y="2742968"/>
                <a:ext cx="2121378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10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5B35A1-421E-B0E8-DB1D-743B656E5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684" y="2742968"/>
                <a:ext cx="2121378" cy="5162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C8A5CD-0D07-6C60-A0CA-32D5EEBB4B13}"/>
                  </a:ext>
                </a:extLst>
              </p:cNvPr>
              <p:cNvSpPr txBox="1"/>
              <p:nvPr/>
            </p:nvSpPr>
            <p:spPr>
              <a:xfrm>
                <a:off x="4107507" y="2802097"/>
                <a:ext cx="29352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=(2;0;10)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C8A5CD-0D07-6C60-A0CA-32D5EEBB4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507" y="2802097"/>
                <a:ext cx="2935231" cy="461665"/>
              </a:xfrm>
              <a:prstGeom prst="rect">
                <a:avLst/>
              </a:prstGeom>
              <a:blipFill>
                <a:blip r:embed="rId14"/>
                <a:stretch>
                  <a:fillRect t="-18667"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C4D3069-F59E-BD5C-E40B-42C10C38FAF2}"/>
              </a:ext>
            </a:extLst>
          </p:cNvPr>
          <p:cNvSpPr/>
          <p:nvPr/>
        </p:nvSpPr>
        <p:spPr>
          <a:xfrm>
            <a:off x="425321" y="3501249"/>
            <a:ext cx="10133248" cy="1834530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F3A530-B038-B219-37A7-ED9284E4689A}"/>
                  </a:ext>
                </a:extLst>
              </p:cNvPr>
              <p:cNvSpPr txBox="1"/>
              <p:nvPr/>
            </p:nvSpPr>
            <p:spPr>
              <a:xfrm>
                <a:off x="556918" y="3462916"/>
                <a:ext cx="9789714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Ta có: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F3A530-B038-B219-37A7-ED9284E46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18" y="3462916"/>
                <a:ext cx="9789714" cy="504049"/>
              </a:xfrm>
              <a:prstGeom prst="rect">
                <a:avLst/>
              </a:prstGeom>
              <a:blipFill>
                <a:blip r:embed="rId15"/>
                <a:stretch>
                  <a:fillRect l="-934" t="-1205" r="-249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B90-FD8B-4DDB-8DFE-032C46379EB2}"/>
                  </a:ext>
                </a:extLst>
              </p:cNvPr>
              <p:cNvSpPr txBox="1"/>
              <p:nvPr/>
            </p:nvSpPr>
            <p:spPr>
              <a:xfrm>
                <a:off x="805873" y="3924581"/>
                <a:ext cx="4882381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B90-FD8B-4DDB-8DFE-032C46379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73" y="3924581"/>
                <a:ext cx="4882381" cy="504049"/>
              </a:xfrm>
              <a:prstGeom prst="rect">
                <a:avLst/>
              </a:prstGeom>
              <a:blipFill>
                <a:blip r:embed="rId16"/>
                <a:stretch>
                  <a:fillRect l="-1873" t="-1220" b="-280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2695AD-9045-CC7E-78F0-FDA339716690}"/>
                  </a:ext>
                </a:extLst>
              </p:cNvPr>
              <p:cNvSpPr txBox="1"/>
              <p:nvPr/>
            </p:nvSpPr>
            <p:spPr>
              <a:xfrm>
                <a:off x="805873" y="4329537"/>
                <a:ext cx="4827164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2695AD-9045-CC7E-78F0-FDA339716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73" y="4329537"/>
                <a:ext cx="4827164" cy="504049"/>
              </a:xfrm>
              <a:prstGeom prst="rect">
                <a:avLst/>
              </a:prstGeom>
              <a:blipFill>
                <a:blip r:embed="rId17"/>
                <a:stretch>
                  <a:fillRect l="-1894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13D4DA-FA59-25CA-17B0-D923B08DB302}"/>
                  </a:ext>
                </a:extLst>
              </p:cNvPr>
              <p:cNvSpPr txBox="1"/>
              <p:nvPr/>
            </p:nvSpPr>
            <p:spPr>
              <a:xfrm>
                <a:off x="782637" y="4777836"/>
                <a:ext cx="5927833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13D4DA-FA59-25CA-17B0-D923B08DB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37" y="4777836"/>
                <a:ext cx="5927833" cy="460895"/>
              </a:xfrm>
              <a:prstGeom prst="rect">
                <a:avLst/>
              </a:prstGeom>
              <a:blipFill>
                <a:blip r:embed="rId18"/>
                <a:stretch>
                  <a:fillRect l="-1542" t="-18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4BC58C-C89B-1652-D262-E2A4EE0BED5D}"/>
                  </a:ext>
                </a:extLst>
              </p:cNvPr>
              <p:cNvSpPr txBox="1"/>
              <p:nvPr/>
            </p:nvSpPr>
            <p:spPr>
              <a:xfrm>
                <a:off x="409535" y="5422467"/>
                <a:ext cx="9327825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gì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4BC58C-C89B-1652-D262-E2A4EE0BE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35" y="5422467"/>
                <a:ext cx="9327825" cy="460895"/>
              </a:xfrm>
              <a:prstGeom prst="rect">
                <a:avLst/>
              </a:prstGeom>
              <a:blipFill>
                <a:blip r:embed="rId19"/>
                <a:stretch>
                  <a:fillRect l="-980" t="-18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81D010-0FD9-CB94-7447-3AAF7C417A7C}"/>
                  </a:ext>
                </a:extLst>
              </p:cNvPr>
              <p:cNvSpPr txBox="1"/>
              <p:nvPr/>
            </p:nvSpPr>
            <p:spPr>
              <a:xfrm>
                <a:off x="578708" y="5970050"/>
                <a:ext cx="29329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Vecto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81D010-0FD9-CB94-7447-3AAF7C417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08" y="5970050"/>
                <a:ext cx="2932977" cy="461665"/>
              </a:xfrm>
              <a:prstGeom prst="rect">
                <a:avLst/>
              </a:prstGeom>
              <a:blipFill>
                <a:blip r:embed="rId20"/>
                <a:stretch>
                  <a:fillRect l="-3326" t="-18421" r="-11227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B66E3B4-66BE-D965-A398-9E53FE10542F}"/>
                  </a:ext>
                </a:extLst>
              </p:cNvPr>
              <p:cNvSpPr txBox="1"/>
              <p:nvPr/>
            </p:nvSpPr>
            <p:spPr>
              <a:xfrm>
                <a:off x="3414684" y="5962053"/>
                <a:ext cx="41534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B66E3B4-66BE-D965-A398-9E53FE105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684" y="5962053"/>
                <a:ext cx="4153436" cy="461665"/>
              </a:xfrm>
              <a:prstGeom prst="rect">
                <a:avLst/>
              </a:prstGeom>
              <a:blipFill>
                <a:blip r:embed="rId21"/>
                <a:stretch>
                  <a:fillRect l="-220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009209" y="162795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1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111756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425321" y="904445"/>
            <a:ext cx="1056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BIỂU THỨC TỌA ĐỘ CỦA PHÉP CỘNG HAI VECTO, PHÉP TRỪ HAI VECTO, PHÉP NHẬN MỘT SỐ VỚI MỘT VECTO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11105199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11047409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10992661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1093507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10886411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C4D3069-F59E-BD5C-E40B-42C10C38FAF2}"/>
              </a:ext>
            </a:extLst>
          </p:cNvPr>
          <p:cNvSpPr/>
          <p:nvPr/>
        </p:nvSpPr>
        <p:spPr>
          <a:xfrm>
            <a:off x="425321" y="1541642"/>
            <a:ext cx="10133248" cy="1834530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F3A530-B038-B219-37A7-ED9284E4689A}"/>
                  </a:ext>
                </a:extLst>
              </p:cNvPr>
              <p:cNvSpPr txBox="1"/>
              <p:nvPr/>
            </p:nvSpPr>
            <p:spPr>
              <a:xfrm>
                <a:off x="556918" y="1503309"/>
                <a:ext cx="9789714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Ta có: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F3A530-B038-B219-37A7-ED9284E46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18" y="1503309"/>
                <a:ext cx="9789714" cy="504049"/>
              </a:xfrm>
              <a:prstGeom prst="rect">
                <a:avLst/>
              </a:prstGeom>
              <a:blipFill>
                <a:blip r:embed="rId3"/>
                <a:stretch>
                  <a:fillRect l="-934" t="-1220" r="-249" b="-280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B90-FD8B-4DDB-8DFE-032C46379EB2}"/>
                  </a:ext>
                </a:extLst>
              </p:cNvPr>
              <p:cNvSpPr txBox="1"/>
              <p:nvPr/>
            </p:nvSpPr>
            <p:spPr>
              <a:xfrm>
                <a:off x="805873" y="1964974"/>
                <a:ext cx="4882381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B90-FD8B-4DDB-8DFE-032C46379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73" y="1964974"/>
                <a:ext cx="4882381" cy="504049"/>
              </a:xfrm>
              <a:prstGeom prst="rect">
                <a:avLst/>
              </a:prstGeom>
              <a:blipFill>
                <a:blip r:embed="rId4"/>
                <a:stretch>
                  <a:fillRect l="-1873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2695AD-9045-CC7E-78F0-FDA339716690}"/>
                  </a:ext>
                </a:extLst>
              </p:cNvPr>
              <p:cNvSpPr txBox="1"/>
              <p:nvPr/>
            </p:nvSpPr>
            <p:spPr>
              <a:xfrm>
                <a:off x="805873" y="2369930"/>
                <a:ext cx="4827164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2695AD-9045-CC7E-78F0-FDA339716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73" y="2369930"/>
                <a:ext cx="4827164" cy="504049"/>
              </a:xfrm>
              <a:prstGeom prst="rect">
                <a:avLst/>
              </a:prstGeom>
              <a:blipFill>
                <a:blip r:embed="rId5"/>
                <a:stretch>
                  <a:fillRect l="-1894" t="-1220" b="-280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13D4DA-FA59-25CA-17B0-D923B08DB302}"/>
                  </a:ext>
                </a:extLst>
              </p:cNvPr>
              <p:cNvSpPr txBox="1"/>
              <p:nvPr/>
            </p:nvSpPr>
            <p:spPr>
              <a:xfrm>
                <a:off x="782637" y="2818229"/>
                <a:ext cx="5927833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13D4DA-FA59-25CA-17B0-D923B08DB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37" y="2818229"/>
                <a:ext cx="5927833" cy="460895"/>
              </a:xfrm>
              <a:prstGeom prst="rect">
                <a:avLst/>
              </a:prstGeom>
              <a:blipFill>
                <a:blip r:embed="rId6"/>
                <a:stretch>
                  <a:fillRect l="-1542" t="-184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B5DDC284-B2E0-F341-2BA9-08B2F904F286}"/>
              </a:ext>
            </a:extLst>
          </p:cNvPr>
          <p:cNvSpPr txBox="1"/>
          <p:nvPr/>
        </p:nvSpPr>
        <p:spPr>
          <a:xfrm>
            <a:off x="425321" y="3541025"/>
            <a:ext cx="1822579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18B01C6-2208-1512-34EB-8A882366B651}"/>
                  </a:ext>
                </a:extLst>
              </p:cNvPr>
              <p:cNvSpPr txBox="1"/>
              <p:nvPr/>
            </p:nvSpPr>
            <p:spPr>
              <a:xfrm>
                <a:off x="425321" y="4187043"/>
                <a:ext cx="11505421" cy="1807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tồn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𝑘𝑥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𝑘𝑦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𝑘𝑧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18B01C6-2208-1512-34EB-8A882366B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21" y="4187043"/>
                <a:ext cx="11505421" cy="1807546"/>
              </a:xfrm>
              <a:prstGeom prst="rect">
                <a:avLst/>
              </a:prstGeom>
              <a:blipFill>
                <a:blip r:embed="rId7"/>
                <a:stretch>
                  <a:fillRect l="-848" t="-2365" r="-2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3343260" y="509081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3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111756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425321" y="904445"/>
            <a:ext cx="1056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BIỂU THỨC TỌA ĐỘ CỦA PHÉP CỘNG HAI VECTO, PHÉP TRỪ HAI VECTO, PHÉP NHẬN MỘT SỐ VỚI MỘT VECTO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11105199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11047409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10992661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1093507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10886411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C4D3069-F59E-BD5C-E40B-42C10C38FAF2}"/>
              </a:ext>
            </a:extLst>
          </p:cNvPr>
          <p:cNvSpPr/>
          <p:nvPr/>
        </p:nvSpPr>
        <p:spPr>
          <a:xfrm>
            <a:off x="350888" y="1524865"/>
            <a:ext cx="5337366" cy="2649805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F3A530-B038-B219-37A7-ED9284E4689A}"/>
                  </a:ext>
                </a:extLst>
              </p:cNvPr>
              <p:cNvSpPr txBox="1"/>
              <p:nvPr/>
            </p:nvSpPr>
            <p:spPr>
              <a:xfrm>
                <a:off x="521659" y="1566211"/>
                <a:ext cx="4882381" cy="899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F3A530-B038-B219-37A7-ED9284E46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59" y="1566211"/>
                <a:ext cx="4882381" cy="899221"/>
              </a:xfrm>
              <a:prstGeom prst="rect">
                <a:avLst/>
              </a:prstGeom>
              <a:blipFill>
                <a:blip r:embed="rId3"/>
                <a:stretch>
                  <a:fillRect l="-2000" t="-5442" r="-2000" b="-149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B90-FD8B-4DDB-8DFE-032C46379EB2}"/>
                  </a:ext>
                </a:extLst>
              </p:cNvPr>
              <p:cNvSpPr txBox="1"/>
              <p:nvPr/>
            </p:nvSpPr>
            <p:spPr>
              <a:xfrm>
                <a:off x="663766" y="2416815"/>
                <a:ext cx="4882381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B90-FD8B-4DDB-8DFE-032C46379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66" y="2416815"/>
                <a:ext cx="4882381" cy="504049"/>
              </a:xfrm>
              <a:prstGeom prst="rect">
                <a:avLst/>
              </a:prstGeom>
              <a:blipFill>
                <a:blip r:embed="rId4"/>
                <a:stretch>
                  <a:fillRect l="-1998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2695AD-9045-CC7E-78F0-FDA339716690}"/>
                  </a:ext>
                </a:extLst>
              </p:cNvPr>
              <p:cNvSpPr txBox="1"/>
              <p:nvPr/>
            </p:nvSpPr>
            <p:spPr>
              <a:xfrm>
                <a:off x="669602" y="2851522"/>
                <a:ext cx="4827164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2695AD-9045-CC7E-78F0-FDA339716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02" y="2851522"/>
                <a:ext cx="4827164" cy="504049"/>
              </a:xfrm>
              <a:prstGeom prst="rect">
                <a:avLst/>
              </a:prstGeom>
              <a:blipFill>
                <a:blip r:embed="rId5"/>
                <a:stretch>
                  <a:fillRect l="-2020" t="-1220" b="-280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13D4DA-FA59-25CA-17B0-D923B08DB302}"/>
                  </a:ext>
                </a:extLst>
              </p:cNvPr>
              <p:cNvSpPr txBox="1"/>
              <p:nvPr/>
            </p:nvSpPr>
            <p:spPr>
              <a:xfrm>
                <a:off x="691375" y="3307763"/>
                <a:ext cx="480539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13D4DA-FA59-25CA-17B0-D923B08DB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75" y="3307763"/>
                <a:ext cx="4805392" cy="830997"/>
              </a:xfrm>
              <a:prstGeom prst="rect">
                <a:avLst/>
              </a:prstGeom>
              <a:blipFill>
                <a:blip r:embed="rId6"/>
                <a:stretch>
                  <a:fillRect l="-1901" t="-10294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0A7C9C-1900-DA14-4C90-9D8015048138}"/>
              </a:ext>
            </a:extLst>
          </p:cNvPr>
          <p:cNvSpPr/>
          <p:nvPr/>
        </p:nvSpPr>
        <p:spPr>
          <a:xfrm>
            <a:off x="341451" y="4481334"/>
            <a:ext cx="5413098" cy="215390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1572A7-A984-1A3A-F161-507683592A1B}"/>
              </a:ext>
            </a:extLst>
          </p:cNvPr>
          <p:cNvSpPr txBox="1"/>
          <p:nvPr/>
        </p:nvSpPr>
        <p:spPr>
          <a:xfrm>
            <a:off x="5970817" y="138022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599D1B3-9A27-C4EF-BAFC-A0987970D335}"/>
                  </a:ext>
                </a:extLst>
              </p:cNvPr>
              <p:cNvSpPr txBox="1"/>
              <p:nvPr/>
            </p:nvSpPr>
            <p:spPr>
              <a:xfrm>
                <a:off x="418242" y="4632998"/>
                <a:ext cx="5232890" cy="1850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(2;1;5)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(2;2;1)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599D1B3-9A27-C4EF-BAFC-A0987970D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42" y="4632998"/>
                <a:ext cx="5232890" cy="1850571"/>
              </a:xfrm>
              <a:prstGeom prst="rect">
                <a:avLst/>
              </a:prstGeom>
              <a:blipFill>
                <a:blip r:embed="rId7"/>
                <a:stretch>
                  <a:fillRect l="-1865" t="-2632" r="-1748" b="-65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C05A1EC-93F2-D924-60F3-E564FE2DCDF1}"/>
                  </a:ext>
                </a:extLst>
              </p:cNvPr>
              <p:cNvSpPr txBox="1"/>
              <p:nvPr/>
            </p:nvSpPr>
            <p:spPr>
              <a:xfrm>
                <a:off x="5948673" y="1764741"/>
                <a:ext cx="498640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(2;1;5)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(2;2;1)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C05A1EC-93F2-D924-60F3-E564FE2DC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673" y="1764741"/>
                <a:ext cx="4986405" cy="516232"/>
              </a:xfrm>
              <a:prstGeom prst="rect">
                <a:avLst/>
              </a:prstGeom>
              <a:blipFill>
                <a:blip r:embed="rId8"/>
                <a:stretch>
                  <a:fillRect l="-1956"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DCC610-5DD5-2E6E-6EBC-722A4C761AD3}"/>
                  </a:ext>
                </a:extLst>
              </p:cNvPr>
              <p:cNvSpPr txBox="1"/>
              <p:nvPr/>
            </p:nvSpPr>
            <p:spPr>
              <a:xfrm>
                <a:off x="5970817" y="2982590"/>
                <a:ext cx="44746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(3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2;3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1;3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DCC610-5DD5-2E6E-6EBC-722A4C761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817" y="2982590"/>
                <a:ext cx="4474620" cy="461665"/>
              </a:xfrm>
              <a:prstGeom prst="rect">
                <a:avLst/>
              </a:prstGeom>
              <a:blipFill>
                <a:blip r:embed="rId9"/>
                <a:stretch>
                  <a:fillRect l="-2044" t="-184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771260-A4A4-C62E-4C78-2ABE25B6A228}"/>
                  </a:ext>
                </a:extLst>
              </p:cNvPr>
              <p:cNvSpPr txBox="1"/>
              <p:nvPr/>
            </p:nvSpPr>
            <p:spPr>
              <a:xfrm>
                <a:off x="6520841" y="4098617"/>
                <a:ext cx="1921034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771260-A4A4-C62E-4C78-2ABE25B6A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841" y="4098617"/>
                <a:ext cx="1921034" cy="6485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E28D134-B902-21CC-D9DD-908E6C053B81}"/>
                  </a:ext>
                </a:extLst>
              </p:cNvPr>
              <p:cNvSpPr txBox="1"/>
              <p:nvPr/>
            </p:nvSpPr>
            <p:spPr>
              <a:xfrm>
                <a:off x="5642831" y="2281024"/>
                <a:ext cx="1918114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E28D134-B902-21CC-D9DD-908E6C053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831" y="2281024"/>
                <a:ext cx="1918114" cy="5162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F0D59C6-897A-B114-63B5-27FD34CF1BB1}"/>
                  </a:ext>
                </a:extLst>
              </p:cNvPr>
              <p:cNvSpPr txBox="1"/>
              <p:nvPr/>
            </p:nvSpPr>
            <p:spPr>
              <a:xfrm>
                <a:off x="10185357" y="2356685"/>
                <a:ext cx="18396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1;4)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F0D59C6-897A-B114-63B5-27FD34CF1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357" y="2356685"/>
                <a:ext cx="1839683" cy="461665"/>
              </a:xfrm>
              <a:prstGeom prst="rect">
                <a:avLst/>
              </a:prstGeom>
              <a:blipFill>
                <a:blip r:embed="rId1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9E800D9-61DA-EDB9-0FEC-60B75708C2A0}"/>
                  </a:ext>
                </a:extLst>
              </p:cNvPr>
              <p:cNvSpPr txBox="1"/>
              <p:nvPr/>
            </p:nvSpPr>
            <p:spPr>
              <a:xfrm>
                <a:off x="9844078" y="2986539"/>
                <a:ext cx="2084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6;3;15)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9E800D9-61DA-EDB9-0FEC-60B75708C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078" y="2986539"/>
                <a:ext cx="2084665" cy="461665"/>
              </a:xfrm>
              <a:prstGeom prst="rect">
                <a:avLst/>
              </a:prstGeom>
              <a:blipFill>
                <a:blip r:embed="rId1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408D523-ECD6-1A20-FBF3-8AF86CF4A695}"/>
                  </a:ext>
                </a:extLst>
              </p:cNvPr>
              <p:cNvSpPr txBox="1"/>
              <p:nvPr/>
            </p:nvSpPr>
            <p:spPr>
              <a:xfrm>
                <a:off x="6812995" y="3475051"/>
                <a:ext cx="3522991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2;2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2;2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408D523-ECD6-1A20-FBF3-8AF86CF4A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995" y="3475051"/>
                <a:ext cx="3522991" cy="5162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D71BA3C-44B5-31C4-7BC6-6F41DC9933B6}"/>
                  </a:ext>
                </a:extLst>
              </p:cNvPr>
              <p:cNvSpPr txBox="1"/>
              <p:nvPr/>
            </p:nvSpPr>
            <p:spPr>
              <a:xfrm>
                <a:off x="10019976" y="3556465"/>
                <a:ext cx="153144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4;4;2)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D71BA3C-44B5-31C4-7BC6-6F41DC993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976" y="3556465"/>
                <a:ext cx="1531443" cy="461665"/>
              </a:xfrm>
              <a:prstGeom prst="rect">
                <a:avLst/>
              </a:prstGeom>
              <a:blipFill>
                <a:blip r:embed="rId15"/>
                <a:stretch>
                  <a:fillRect r="-3187" b="-1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94174E7-787F-5918-551C-375A3619C7B1}"/>
                  </a:ext>
                </a:extLst>
              </p:cNvPr>
              <p:cNvSpPr txBox="1"/>
              <p:nvPr/>
            </p:nvSpPr>
            <p:spPr>
              <a:xfrm>
                <a:off x="8113397" y="4140701"/>
                <a:ext cx="3461362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(6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4;3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4;15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94174E7-787F-5918-551C-375A3619C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397" y="4140701"/>
                <a:ext cx="3461362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4B43372-B2A8-85DE-9D06-C8526975807E}"/>
                  </a:ext>
                </a:extLst>
              </p:cNvPr>
              <p:cNvSpPr txBox="1"/>
              <p:nvPr/>
            </p:nvSpPr>
            <p:spPr>
              <a:xfrm>
                <a:off x="8113397" y="4645645"/>
                <a:ext cx="2019005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10;7;17)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4B43372-B2A8-85DE-9D06-C85269758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397" y="4645645"/>
                <a:ext cx="2019005" cy="5900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01676C1-0151-E516-53CE-C8ADB16FFE75}"/>
                  </a:ext>
                </a:extLst>
              </p:cNvPr>
              <p:cNvSpPr txBox="1"/>
              <p:nvPr/>
            </p:nvSpPr>
            <p:spPr>
              <a:xfrm>
                <a:off x="7031053" y="2337262"/>
                <a:ext cx="34363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2;1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2;5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01676C1-0151-E516-53CE-C8ADB16FF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053" y="2337262"/>
                <a:ext cx="3436378" cy="461665"/>
              </a:xfrm>
              <a:prstGeom prst="rect">
                <a:avLst/>
              </a:prstGeom>
              <a:blipFill>
                <a:blip r:embed="rId18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3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4" grpId="0"/>
      <p:bldP spid="26" grpId="0"/>
      <p:bldP spid="31" grpId="0"/>
      <p:bldP spid="32" grpId="0"/>
      <p:bldP spid="33" grpId="0"/>
      <p:bldP spid="34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111756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425321" y="904445"/>
            <a:ext cx="1056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BIỂU THỨC TỌA ĐỘ CỦA PHÉP CỘNG HAI VECTO, PHÉP TRỪ HAI VECTO, PHÉP NHẬN MỘT SỐ VỚI MỘT VECTO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11105199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11047409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10992661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1093507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10886411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0A7C9C-1900-DA14-4C90-9D8015048138}"/>
              </a:ext>
            </a:extLst>
          </p:cNvPr>
          <p:cNvSpPr/>
          <p:nvPr/>
        </p:nvSpPr>
        <p:spPr>
          <a:xfrm>
            <a:off x="183608" y="1484004"/>
            <a:ext cx="11517174" cy="93068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0A576B-68B4-1FA6-9F46-2302486AEAFC}"/>
                  </a:ext>
                </a:extLst>
              </p:cNvPr>
              <p:cNvSpPr txBox="1"/>
              <p:nvPr/>
            </p:nvSpPr>
            <p:spPr>
              <a:xfrm>
                <a:off x="363816" y="1501469"/>
                <a:ext cx="11045501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(1;8;6),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1;3;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(0;5;4)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0A576B-68B4-1FA6-9F46-2302486AE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16" y="1501469"/>
                <a:ext cx="11045501" cy="856068"/>
              </a:xfrm>
              <a:prstGeom prst="rect">
                <a:avLst/>
              </a:prstGeom>
              <a:blipFill>
                <a:blip r:embed="rId3"/>
                <a:stretch>
                  <a:fillRect l="-883" t="-9929" r="-828" b="-14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39AA0B3-EFB6-AB72-3DDD-FDC365FC1FF7}"/>
              </a:ext>
            </a:extLst>
          </p:cNvPr>
          <p:cNvSpPr txBox="1"/>
          <p:nvPr/>
        </p:nvSpPr>
        <p:spPr>
          <a:xfrm>
            <a:off x="183608" y="243215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D1EB47-6BB2-BEC8-9A15-BADB3432909C}"/>
                  </a:ext>
                </a:extLst>
              </p:cNvPr>
              <p:cNvSpPr txBox="1"/>
              <p:nvPr/>
            </p:nvSpPr>
            <p:spPr>
              <a:xfrm>
                <a:off x="5942195" y="4588507"/>
                <a:ext cx="2548040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D1EB47-6BB2-BEC8-9A15-BADB34329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195" y="4588507"/>
                <a:ext cx="2548040" cy="5900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36AA3D0-DB53-A837-1637-A5820866CD67}"/>
                  </a:ext>
                </a:extLst>
              </p:cNvPr>
              <p:cNvSpPr txBox="1"/>
              <p:nvPr/>
            </p:nvSpPr>
            <p:spPr>
              <a:xfrm>
                <a:off x="6819576" y="3465305"/>
                <a:ext cx="21243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=(−2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36AA3D0-DB53-A837-1637-A5820866C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576" y="3465305"/>
                <a:ext cx="2124399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14759A4-88CF-11E1-BF65-0E82FBD3B377}"/>
                  </a:ext>
                </a:extLst>
              </p:cNvPr>
              <p:cNvSpPr txBox="1"/>
              <p:nvPr/>
            </p:nvSpPr>
            <p:spPr>
              <a:xfrm>
                <a:off x="8055589" y="4617714"/>
                <a:ext cx="2019005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;7;1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14759A4-88CF-11E1-BF65-0E82FBD3B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589" y="4617714"/>
                <a:ext cx="2019005" cy="5900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337F756-AA88-2E51-715B-0A75388D2E48}"/>
                  </a:ext>
                </a:extLst>
              </p:cNvPr>
              <p:cNvSpPr txBox="1"/>
              <p:nvPr/>
            </p:nvSpPr>
            <p:spPr>
              <a:xfrm>
                <a:off x="6522776" y="2896774"/>
                <a:ext cx="19988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(1;8;6)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337F756-AA88-2E51-715B-0A75388D2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776" y="2896774"/>
                <a:ext cx="1998821" cy="461665"/>
              </a:xfrm>
              <a:prstGeom prst="rect">
                <a:avLst/>
              </a:prstGeom>
              <a:blipFill>
                <a:blip r:embed="rId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0CE4A4E-58A4-BD41-F743-06DA9A8051AB}"/>
                  </a:ext>
                </a:extLst>
              </p:cNvPr>
              <p:cNvSpPr txBox="1"/>
              <p:nvPr/>
            </p:nvSpPr>
            <p:spPr>
              <a:xfrm>
                <a:off x="253854" y="3429000"/>
                <a:ext cx="23417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1;3;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0CE4A4E-58A4-BD41-F743-06DA9A805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54" y="3429000"/>
                <a:ext cx="2341721" cy="461665"/>
              </a:xfrm>
              <a:prstGeom prst="rect">
                <a:avLst/>
              </a:prstGeom>
              <a:blipFill>
                <a:blip r:embed="rId8"/>
                <a:stretch>
                  <a:fillRect t="-17333"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1038C5A-17FC-2C27-DDE7-30A5330F087F}"/>
                  </a:ext>
                </a:extLst>
              </p:cNvPr>
              <p:cNvSpPr txBox="1"/>
              <p:nvPr/>
            </p:nvSpPr>
            <p:spPr>
              <a:xfrm>
                <a:off x="2244074" y="3457141"/>
                <a:ext cx="49204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(−1)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(−2))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1038C5A-17FC-2C27-DDE7-30A5330F0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074" y="3457141"/>
                <a:ext cx="4920422" cy="461665"/>
              </a:xfrm>
              <a:prstGeom prst="rect">
                <a:avLst/>
              </a:prstGeom>
              <a:blipFill>
                <a:blip r:embed="rId9"/>
                <a:stretch>
                  <a:fillRect t="-18421" b="-1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9B89D0B-643F-BDED-01E7-AA515A7FA134}"/>
                  </a:ext>
                </a:extLst>
              </p:cNvPr>
              <p:cNvSpPr txBox="1"/>
              <p:nvPr/>
            </p:nvSpPr>
            <p:spPr>
              <a:xfrm>
                <a:off x="6561670" y="4014861"/>
                <a:ext cx="21044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(0;5;4)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9B89D0B-643F-BDED-01E7-AA515A7FA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670" y="4014861"/>
                <a:ext cx="2104461" cy="461665"/>
              </a:xfrm>
              <a:prstGeom prst="rect">
                <a:avLst/>
              </a:prstGeom>
              <a:blipFill>
                <a:blip r:embed="rId10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3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39" grpId="0"/>
      <p:bldP spid="41" grpId="0"/>
      <p:bldP spid="42" grpId="0"/>
      <p:bldP spid="43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43917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111756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425321" y="904445"/>
            <a:ext cx="1056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BIỂU THỨC TỌA ĐỘ CỦA PHÉP CỘNG HAI VECTO, PHÉP TRỪ HAI VECTO, PHÉP NHẬN MỘT SỐ VỚI MỘT VECTO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11105199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11047409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10992661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1093507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10886411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0A7C9C-1900-DA14-4C90-9D8015048138}"/>
              </a:ext>
            </a:extLst>
          </p:cNvPr>
          <p:cNvSpPr/>
          <p:nvPr/>
        </p:nvSpPr>
        <p:spPr>
          <a:xfrm>
            <a:off x="183607" y="1484003"/>
            <a:ext cx="11696203" cy="159606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9AA0B3-EFB6-AB72-3DDD-FDC365FC1FF7}"/>
              </a:ext>
            </a:extLst>
          </p:cNvPr>
          <p:cNvSpPr txBox="1"/>
          <p:nvPr/>
        </p:nvSpPr>
        <p:spPr>
          <a:xfrm>
            <a:off x="183607" y="308795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FADB89-F69D-6E27-638D-68C90A9930DB}"/>
                  </a:ext>
                </a:extLst>
              </p:cNvPr>
              <p:cNvSpPr txBox="1"/>
              <p:nvPr/>
            </p:nvSpPr>
            <p:spPr>
              <a:xfrm>
                <a:off x="312189" y="1476120"/>
                <a:ext cx="11777021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FADB89-F69D-6E27-638D-68C90A993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1476120"/>
                <a:ext cx="11777021" cy="1569660"/>
              </a:xfrm>
              <a:prstGeom prst="rect">
                <a:avLst/>
              </a:prstGeom>
              <a:blipFill>
                <a:blip r:embed="rId3"/>
                <a:stretch>
                  <a:fillRect l="-776" t="-3101" b="-7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61A4A57F-1F3C-F3AB-D799-65EDD68CC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56" b="89813" l="5743" r="90012">
                        <a14:foregroundMark x1="9488" y1="9356" x2="9988" y2="45530"/>
                        <a14:foregroundMark x1="9988" y1="45530" x2="15356" y2="71726"/>
                        <a14:foregroundMark x1="15356" y1="71726" x2="55680" y2="81081"/>
                        <a14:foregroundMark x1="55680" y1="81081" x2="73533" y2="72765"/>
                        <a14:foregroundMark x1="73533" y1="72765" x2="61423" y2="45114"/>
                        <a14:foregroundMark x1="61423" y1="45114" x2="33208" y2="41580"/>
                        <a14:foregroundMark x1="33208" y1="41580" x2="33458" y2="21622"/>
                        <a14:foregroundMark x1="33458" y1="21622" x2="72409" y2="21206"/>
                        <a14:foregroundMark x1="72409" y1="21206" x2="82147" y2="53846"/>
                        <a14:foregroundMark x1="82147" y1="53846" x2="82397" y2="61123"/>
                        <a14:foregroundMark x1="23720" y1="17464" x2="23096" y2="60083"/>
                        <a14:foregroundMark x1="12110" y1="34304" x2="59551" y2="44283"/>
                        <a14:foregroundMark x1="59551" y1="44283" x2="74282" y2="37838"/>
                        <a14:foregroundMark x1="74282" y1="37838" x2="88265" y2="59667"/>
                        <a14:foregroundMark x1="88265" y1="59667" x2="79151" y2="83368"/>
                        <a14:foregroundMark x1="79151" y1="83368" x2="53433" y2="77339"/>
                        <a14:foregroundMark x1="53433" y1="77339" x2="26592" y2="81081"/>
                        <a14:foregroundMark x1="26592" y1="81081" x2="10487" y2="58212"/>
                        <a14:foregroundMark x1="10487" y1="58212" x2="13233" y2="34511"/>
                        <a14:foregroundMark x1="13233" y1="34511" x2="28090" y2="12058"/>
                        <a14:foregroundMark x1="28090" y1="12058" x2="52934" y2="11642"/>
                        <a14:foregroundMark x1="52934" y1="11642" x2="64919" y2="15593"/>
                        <a14:foregroundMark x1="64919" y1="15593" x2="67166" y2="40541"/>
                        <a14:foregroundMark x1="67166" y1="40541" x2="66042" y2="43867"/>
                        <a14:foregroundMark x1="83895" y1="13929" x2="85019" y2="84200"/>
                        <a14:foregroundMark x1="87890" y1="10811" x2="87141" y2="84200"/>
                        <a14:foregroundMark x1="90137" y1="11850" x2="64669" y2="11642"/>
                        <a14:foregroundMark x1="32335" y1="10603" x2="5743" y2="9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4" y="3464150"/>
            <a:ext cx="3437803" cy="23662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F2DD54-B1BD-93E1-2C1B-37DF0364A118}"/>
              </a:ext>
            </a:extLst>
          </p:cNvPr>
          <p:cNvSpPr txBox="1"/>
          <p:nvPr/>
        </p:nvSpPr>
        <p:spPr>
          <a:xfrm>
            <a:off x="3375659" y="3231001"/>
            <a:ext cx="1268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Ta có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35F520-DDE3-F265-7A01-AE86438504FE}"/>
                  </a:ext>
                </a:extLst>
              </p:cNvPr>
              <p:cNvSpPr txBox="1"/>
              <p:nvPr/>
            </p:nvSpPr>
            <p:spPr>
              <a:xfrm>
                <a:off x="4421943" y="3186906"/>
                <a:ext cx="2793206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35F520-DDE3-F265-7A01-AE8643850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943" y="3186906"/>
                <a:ext cx="2793206" cy="508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7A445AA-0E91-8189-26FE-AAF813D584B5}"/>
                  </a:ext>
                </a:extLst>
              </p:cNvPr>
              <p:cNvSpPr txBox="1"/>
              <p:nvPr/>
            </p:nvSpPr>
            <p:spPr>
              <a:xfrm>
                <a:off x="6812822" y="3207455"/>
                <a:ext cx="3119114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7A445AA-0E91-8189-26FE-AAF813D58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822" y="3207455"/>
                <a:ext cx="3119114" cy="508857"/>
              </a:xfrm>
              <a:prstGeom prst="rect">
                <a:avLst/>
              </a:prstGeom>
              <a:blipFill>
                <a:blip r:embed="rId7"/>
                <a:stretch>
                  <a:fillRect l="-3131" b="-26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758DAAC-08C9-F5F6-3A73-D9AF23D7CE0E}"/>
                  </a:ext>
                </a:extLst>
              </p:cNvPr>
              <p:cNvSpPr txBox="1"/>
              <p:nvPr/>
            </p:nvSpPr>
            <p:spPr>
              <a:xfrm>
                <a:off x="2291554" y="5695478"/>
                <a:ext cx="6095046" cy="1082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𝑂𝑀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758DAAC-08C9-F5F6-3A73-D9AF23D7C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554" y="5695478"/>
                <a:ext cx="6095046" cy="10828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98C1F38-963C-7F60-2523-BBAC32043D2B}"/>
                  </a:ext>
                </a:extLst>
              </p:cNvPr>
              <p:cNvSpPr txBox="1"/>
              <p:nvPr/>
            </p:nvSpPr>
            <p:spPr>
              <a:xfrm>
                <a:off x="3375658" y="3963566"/>
                <a:ext cx="6747149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98C1F38-963C-7F60-2523-BBAC32043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658" y="3963566"/>
                <a:ext cx="6747149" cy="508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A64774-7B21-C414-B98D-2FCF7168BC2F}"/>
                  </a:ext>
                </a:extLst>
              </p:cNvPr>
              <p:cNvSpPr txBox="1"/>
              <p:nvPr/>
            </p:nvSpPr>
            <p:spPr>
              <a:xfrm>
                <a:off x="-70257" y="5780662"/>
                <a:ext cx="3144710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𝑂𝐴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𝑂𝐵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A64774-7B21-C414-B98D-2FCF7168B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257" y="5780662"/>
                <a:ext cx="3144710" cy="7838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D074BD-0F93-8F54-0666-BC70CE9A36F7}"/>
                  </a:ext>
                </a:extLst>
              </p:cNvPr>
              <p:cNvSpPr txBox="1"/>
              <p:nvPr/>
            </p:nvSpPr>
            <p:spPr>
              <a:xfrm>
                <a:off x="3074453" y="4664562"/>
                <a:ext cx="7048353" cy="794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𝑂𝐴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𝑂𝐵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D074BD-0F93-8F54-0666-BC70CE9A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453" y="4664562"/>
                <a:ext cx="7048353" cy="7940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5E8748-E26B-6108-DA3E-C08F28D08BCB}"/>
                  </a:ext>
                </a:extLst>
              </p:cNvPr>
              <p:cNvSpPr txBox="1"/>
              <p:nvPr/>
            </p:nvSpPr>
            <p:spPr>
              <a:xfrm>
                <a:off x="7704174" y="5672499"/>
                <a:ext cx="4538251" cy="921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5E8748-E26B-6108-DA3E-C08F28D08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174" y="5672499"/>
                <a:ext cx="4538251" cy="9211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7F18D5-99BE-54E4-5555-96C764D61C82}"/>
                  </a:ext>
                </a:extLst>
              </p:cNvPr>
              <p:cNvSpPr txBox="1"/>
              <p:nvPr/>
            </p:nvSpPr>
            <p:spPr>
              <a:xfrm>
                <a:off x="9298968" y="3223658"/>
                <a:ext cx="2806924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7F18D5-99BE-54E4-5555-96C764D61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968" y="3223658"/>
                <a:ext cx="2806924" cy="508857"/>
              </a:xfrm>
              <a:prstGeom prst="rect">
                <a:avLst/>
              </a:prstGeom>
              <a:blipFill>
                <a:blip r:embed="rId13"/>
                <a:stretch>
                  <a:fillRect l="-3254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916219" y="370323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2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29" grpId="0"/>
      <p:bldP spid="30" grpId="0"/>
      <p:bldP spid="31" grpId="0"/>
      <p:bldP spid="32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111756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425321" y="904445"/>
            <a:ext cx="1056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BIỂU THỨC TỌA ĐỘ CỦA PHÉP CỘNG HAI VECTO, PHÉP TRỪ HAI VECTO, PHÉP NHẬN MỘT SỐ VỚI MỘT VECTO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11105199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11047409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10992661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1093507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10886411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0A7C9C-1900-DA14-4C90-9D8015048138}"/>
              </a:ext>
            </a:extLst>
          </p:cNvPr>
          <p:cNvSpPr/>
          <p:nvPr/>
        </p:nvSpPr>
        <p:spPr>
          <a:xfrm>
            <a:off x="183607" y="1484003"/>
            <a:ext cx="11696203" cy="159606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9AA0B3-EFB6-AB72-3DDD-FDC365FC1FF7}"/>
              </a:ext>
            </a:extLst>
          </p:cNvPr>
          <p:cNvSpPr txBox="1"/>
          <p:nvPr/>
        </p:nvSpPr>
        <p:spPr>
          <a:xfrm>
            <a:off x="183607" y="308795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FADB89-F69D-6E27-638D-68C90A9930DB}"/>
                  </a:ext>
                </a:extLst>
              </p:cNvPr>
              <p:cNvSpPr txBox="1"/>
              <p:nvPr/>
            </p:nvSpPr>
            <p:spPr>
              <a:xfrm>
                <a:off x="312189" y="1476120"/>
                <a:ext cx="11777021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FADB89-F69D-6E27-638D-68C90A993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1476120"/>
                <a:ext cx="11777021" cy="1569660"/>
              </a:xfrm>
              <a:prstGeom prst="rect">
                <a:avLst/>
              </a:prstGeom>
              <a:blipFill>
                <a:blip r:embed="rId3"/>
                <a:stretch>
                  <a:fillRect l="-776" t="-3101" b="-7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61A4A57F-1F3C-F3AB-D799-65EDD68CC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56" b="89813" l="5743" r="90012">
                        <a14:foregroundMark x1="9488" y1="9356" x2="9988" y2="45530"/>
                        <a14:foregroundMark x1="9988" y1="45530" x2="15356" y2="71726"/>
                        <a14:foregroundMark x1="15356" y1="71726" x2="55680" y2="81081"/>
                        <a14:foregroundMark x1="55680" y1="81081" x2="73533" y2="72765"/>
                        <a14:foregroundMark x1="73533" y1="72765" x2="61423" y2="45114"/>
                        <a14:foregroundMark x1="61423" y1="45114" x2="33208" y2="41580"/>
                        <a14:foregroundMark x1="33208" y1="41580" x2="33458" y2="21622"/>
                        <a14:foregroundMark x1="33458" y1="21622" x2="72409" y2="21206"/>
                        <a14:foregroundMark x1="72409" y1="21206" x2="82147" y2="53846"/>
                        <a14:foregroundMark x1="82147" y1="53846" x2="82397" y2="61123"/>
                        <a14:foregroundMark x1="23720" y1="17464" x2="23096" y2="60083"/>
                        <a14:foregroundMark x1="12110" y1="34304" x2="59551" y2="44283"/>
                        <a14:foregroundMark x1="59551" y1="44283" x2="74282" y2="37838"/>
                        <a14:foregroundMark x1="74282" y1="37838" x2="88265" y2="59667"/>
                        <a14:foregroundMark x1="88265" y1="59667" x2="79151" y2="83368"/>
                        <a14:foregroundMark x1="79151" y1="83368" x2="53433" y2="77339"/>
                        <a14:foregroundMark x1="53433" y1="77339" x2="26592" y2="81081"/>
                        <a14:foregroundMark x1="26592" y1="81081" x2="10487" y2="58212"/>
                        <a14:foregroundMark x1="10487" y1="58212" x2="13233" y2="34511"/>
                        <a14:foregroundMark x1="13233" y1="34511" x2="28090" y2="12058"/>
                        <a14:foregroundMark x1="28090" y1="12058" x2="52934" y2="11642"/>
                        <a14:foregroundMark x1="52934" y1="11642" x2="64919" y2="15593"/>
                        <a14:foregroundMark x1="64919" y1="15593" x2="67166" y2="40541"/>
                        <a14:foregroundMark x1="67166" y1="40541" x2="66042" y2="43867"/>
                        <a14:foregroundMark x1="83895" y1="13929" x2="85019" y2="84200"/>
                        <a14:foregroundMark x1="87890" y1="10811" x2="87141" y2="84200"/>
                        <a14:foregroundMark x1="90137" y1="11850" x2="64669" y2="11642"/>
                        <a14:foregroundMark x1="32335" y1="10603" x2="5743" y2="9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748" y="3045780"/>
            <a:ext cx="3311677" cy="23662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F2DD54-B1BD-93E1-2C1B-37DF0364A118}"/>
              </a:ext>
            </a:extLst>
          </p:cNvPr>
          <p:cNvSpPr txBox="1"/>
          <p:nvPr/>
        </p:nvSpPr>
        <p:spPr>
          <a:xfrm>
            <a:off x="120253" y="3500591"/>
            <a:ext cx="1268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Ta có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35F520-DDE3-F265-7A01-AE86438504FE}"/>
                  </a:ext>
                </a:extLst>
              </p:cNvPr>
              <p:cNvSpPr txBox="1"/>
              <p:nvPr/>
            </p:nvSpPr>
            <p:spPr>
              <a:xfrm>
                <a:off x="1127421" y="3474280"/>
                <a:ext cx="2793206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35F520-DDE3-F265-7A01-AE8643850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21" y="3474280"/>
                <a:ext cx="2793206" cy="508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7A445AA-0E91-8189-26FE-AAF813D584B5}"/>
                  </a:ext>
                </a:extLst>
              </p:cNvPr>
              <p:cNvSpPr txBox="1"/>
              <p:nvPr/>
            </p:nvSpPr>
            <p:spPr>
              <a:xfrm>
                <a:off x="3518300" y="3494829"/>
                <a:ext cx="3119114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7A445AA-0E91-8189-26FE-AAF813D58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0" y="3494829"/>
                <a:ext cx="3119114" cy="508857"/>
              </a:xfrm>
              <a:prstGeom prst="rect">
                <a:avLst/>
              </a:prstGeom>
              <a:blipFill>
                <a:blip r:embed="rId7"/>
                <a:stretch>
                  <a:fillRect l="-2930" b="-26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758DAAC-08C9-F5F6-3A73-D9AF23D7CE0E}"/>
                  </a:ext>
                </a:extLst>
              </p:cNvPr>
              <p:cNvSpPr txBox="1"/>
              <p:nvPr/>
            </p:nvSpPr>
            <p:spPr>
              <a:xfrm>
                <a:off x="3173413" y="5167290"/>
                <a:ext cx="7310723" cy="921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758DAAC-08C9-F5F6-3A73-D9AF23D7C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413" y="5167290"/>
                <a:ext cx="7310723" cy="9211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98C1F38-963C-7F60-2523-BBAC32043D2B}"/>
                  </a:ext>
                </a:extLst>
              </p:cNvPr>
              <p:cNvSpPr txBox="1"/>
              <p:nvPr/>
            </p:nvSpPr>
            <p:spPr>
              <a:xfrm>
                <a:off x="0" y="3972696"/>
                <a:ext cx="2548647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98C1F38-963C-7F60-2523-BBAC32043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2696"/>
                <a:ext cx="2548647" cy="508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A64774-7B21-C414-B98D-2FCF7168BC2F}"/>
                  </a:ext>
                </a:extLst>
              </p:cNvPr>
              <p:cNvSpPr txBox="1"/>
              <p:nvPr/>
            </p:nvSpPr>
            <p:spPr>
              <a:xfrm>
                <a:off x="120253" y="5294093"/>
                <a:ext cx="3918606" cy="615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𝑂𝐴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𝑂𝐵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𝑂𝐶</m:t>
                            </m:r>
                          </m:e>
                        </m:acc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A64774-7B21-C414-B98D-2FCF7168B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53" y="5294093"/>
                <a:ext cx="3918606" cy="6157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D074BD-0F93-8F54-0666-BC70CE9A36F7}"/>
                  </a:ext>
                </a:extLst>
              </p:cNvPr>
              <p:cNvSpPr txBox="1"/>
              <p:nvPr/>
            </p:nvSpPr>
            <p:spPr>
              <a:xfrm>
                <a:off x="-254276" y="4451708"/>
                <a:ext cx="9613375" cy="794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𝑂𝐴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𝑂𝐵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𝑂𝐶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D074BD-0F93-8F54-0666-BC70CE9A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4276" y="4451708"/>
                <a:ext cx="9613375" cy="7940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5E8748-E26B-6108-DA3E-C08F28D08BCB}"/>
                  </a:ext>
                </a:extLst>
              </p:cNvPr>
              <p:cNvSpPr txBox="1"/>
              <p:nvPr/>
            </p:nvSpPr>
            <p:spPr>
              <a:xfrm>
                <a:off x="3437013" y="5938704"/>
                <a:ext cx="4538251" cy="921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5E8748-E26B-6108-DA3E-C08F28D08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013" y="5938704"/>
                <a:ext cx="4538251" cy="921150"/>
              </a:xfrm>
              <a:prstGeom prst="rect">
                <a:avLst/>
              </a:prstGeom>
              <a:blipFill>
                <a:blip r:embed="rId12"/>
                <a:stretch>
                  <a:fillRect r="-37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D3B6B9-21AD-A84A-BCFF-94FFEB2F8CCE}"/>
                  </a:ext>
                </a:extLst>
              </p:cNvPr>
              <p:cNvSpPr txBox="1"/>
              <p:nvPr/>
            </p:nvSpPr>
            <p:spPr>
              <a:xfrm>
                <a:off x="6018400" y="3514359"/>
                <a:ext cx="2806924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D3B6B9-21AD-A84A-BCFF-94FFEB2F8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400" y="3514359"/>
                <a:ext cx="2806924" cy="508857"/>
              </a:xfrm>
              <a:prstGeom prst="rect">
                <a:avLst/>
              </a:prstGeom>
              <a:blipFill>
                <a:blip r:embed="rId13"/>
                <a:stretch>
                  <a:fillRect l="-3254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BE3249-5E5F-9B03-90CE-0D3380E98E3A}"/>
                  </a:ext>
                </a:extLst>
              </p:cNvPr>
              <p:cNvSpPr txBox="1"/>
              <p:nvPr/>
            </p:nvSpPr>
            <p:spPr>
              <a:xfrm>
                <a:off x="2355423" y="3972748"/>
                <a:ext cx="61990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BE3249-5E5F-9B03-90CE-0D3380E98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423" y="3972748"/>
                <a:ext cx="6199052" cy="461665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2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10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111756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425321" y="904445"/>
            <a:ext cx="1056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BIỂU THỨC TỌA ĐỘ CỦA PHÉP CỘNG HAI VECTO, PHÉP TRỪ HAI VECTO, PHÉP NHẬN MỘT SỐ VỚI MỘT VECTO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11105199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11047409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10992661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1093507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10886411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D300D98-9F0E-8CB1-2660-28E51DD59A75}"/>
              </a:ext>
            </a:extLst>
          </p:cNvPr>
          <p:cNvSpPr/>
          <p:nvPr/>
        </p:nvSpPr>
        <p:spPr>
          <a:xfrm>
            <a:off x="312189" y="1930749"/>
            <a:ext cx="11335419" cy="2631524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C6325E-8A23-7F21-3C35-6B984587BEC6}"/>
                  </a:ext>
                </a:extLst>
              </p:cNvPr>
              <p:cNvSpPr txBox="1"/>
              <p:nvPr/>
            </p:nvSpPr>
            <p:spPr>
              <a:xfrm>
                <a:off x="489983" y="1929144"/>
                <a:ext cx="11031167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C6325E-8A23-7F21-3C35-6B984587B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83" y="1929144"/>
                <a:ext cx="11031167" cy="856068"/>
              </a:xfrm>
              <a:prstGeom prst="rect">
                <a:avLst/>
              </a:prstGeom>
              <a:blipFill>
                <a:blip r:embed="rId3"/>
                <a:stretch>
                  <a:fillRect l="-829" t="-5674" b="-14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ED962A-F7B2-36E5-1B33-2C7CC388AB38}"/>
                  </a:ext>
                </a:extLst>
              </p:cNvPr>
              <p:cNvSpPr txBox="1"/>
              <p:nvPr/>
            </p:nvSpPr>
            <p:spPr>
              <a:xfrm>
                <a:off x="489984" y="3008949"/>
                <a:ext cx="5492886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ED962A-F7B2-36E5-1B33-2C7CC388A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84" y="3008949"/>
                <a:ext cx="5492886" cy="460895"/>
              </a:xfrm>
              <a:prstGeom prst="rect">
                <a:avLst/>
              </a:prstGeom>
              <a:blipFill>
                <a:blip r:embed="rId4"/>
                <a:stretch>
                  <a:fillRect l="-1665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0F1A94-1133-44D0-01D4-6C7F0094E324}"/>
                  </a:ext>
                </a:extLst>
              </p:cNvPr>
              <p:cNvSpPr txBox="1"/>
              <p:nvPr/>
            </p:nvSpPr>
            <p:spPr>
              <a:xfrm>
                <a:off x="497459" y="3900032"/>
                <a:ext cx="5136205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0F1A94-1133-44D0-01D4-6C7F0094E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59" y="3900032"/>
                <a:ext cx="5136205" cy="460895"/>
              </a:xfrm>
              <a:prstGeom prst="rect">
                <a:avLst/>
              </a:prstGeom>
              <a:blipFill>
                <a:blip r:embed="rId5"/>
                <a:stretch>
                  <a:fillRect l="-1900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7937818-C4DB-4B33-1183-936501FAB576}"/>
                  </a:ext>
                </a:extLst>
              </p:cNvPr>
              <p:cNvSpPr txBox="1"/>
              <p:nvPr/>
            </p:nvSpPr>
            <p:spPr>
              <a:xfrm>
                <a:off x="5172260" y="3709508"/>
                <a:ext cx="6296019" cy="921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7937818-C4DB-4B33-1183-936501FAB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260" y="3709508"/>
                <a:ext cx="6296019" cy="9211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E3A6C6-ED22-FC95-BF80-9E5664672CD1}"/>
                  </a:ext>
                </a:extLst>
              </p:cNvPr>
              <p:cNvSpPr txBox="1"/>
              <p:nvPr/>
            </p:nvSpPr>
            <p:spPr>
              <a:xfrm>
                <a:off x="5577502" y="2778822"/>
                <a:ext cx="3952702" cy="921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E3A6C6-ED22-FC95-BF80-9E5664672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502" y="2778822"/>
                <a:ext cx="3952702" cy="9211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82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8846</TotalTime>
  <Words>4807</Words>
  <Application>Microsoft Office PowerPoint</Application>
  <PresentationFormat>Widescreen</PresentationFormat>
  <Paragraphs>531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.VnBook-Antiqua</vt:lpstr>
      <vt:lpstr>Aptos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Pham</dc:creator>
  <cp:lastModifiedBy>Trần Kim Thoa</cp:lastModifiedBy>
  <cp:revision>319</cp:revision>
  <dcterms:created xsi:type="dcterms:W3CDTF">2022-01-12T21:49:46Z</dcterms:created>
  <dcterms:modified xsi:type="dcterms:W3CDTF">2024-10-02T02:10:56Z</dcterms:modified>
</cp:coreProperties>
</file>