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56" r:id="rId6"/>
    <p:sldId id="334" r:id="rId7"/>
    <p:sldId id="357" r:id="rId8"/>
    <p:sldId id="337" r:id="rId9"/>
    <p:sldId id="324" r:id="rId10"/>
    <p:sldId id="325" r:id="rId11"/>
    <p:sldId id="338" r:id="rId12"/>
    <p:sldId id="359" r:id="rId13"/>
    <p:sldId id="360" r:id="rId14"/>
    <p:sldId id="363" r:id="rId15"/>
    <p:sldId id="362" r:id="rId16"/>
    <p:sldId id="364" r:id="rId17"/>
    <p:sldId id="373" r:id="rId18"/>
    <p:sldId id="365" r:id="rId19"/>
    <p:sldId id="366" r:id="rId20"/>
    <p:sldId id="367" r:id="rId21"/>
    <p:sldId id="368" r:id="rId22"/>
    <p:sldId id="369" r:id="rId23"/>
    <p:sldId id="317" r:id="rId24"/>
    <p:sldId id="318" r:id="rId25"/>
    <p:sldId id="316" r:id="rId26"/>
    <p:sldId id="319" r:id="rId27"/>
    <p:sldId id="329" r:id="rId28"/>
    <p:sldId id="320" r:id="rId29"/>
    <p:sldId id="331" r:id="rId30"/>
    <p:sldId id="332" r:id="rId31"/>
    <p:sldId id="330" r:id="rId32"/>
    <p:sldId id="370" r:id="rId33"/>
    <p:sldId id="333" r:id="rId34"/>
    <p:sldId id="335" r:id="rId35"/>
    <p:sldId id="321" r:id="rId36"/>
    <p:sldId id="336" r:id="rId37"/>
    <p:sldId id="342" r:id="rId38"/>
    <p:sldId id="371" r:id="rId39"/>
    <p:sldId id="372" r:id="rId40"/>
    <p:sldId id="339" r:id="rId41"/>
    <p:sldId id="343" r:id="rId42"/>
    <p:sldId id="340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7" autoAdjust="0"/>
    <p:restoredTop sz="94139" autoAdjust="0"/>
  </p:normalViewPr>
  <p:slideViewPr>
    <p:cSldViewPr>
      <p:cViewPr varScale="1">
        <p:scale>
          <a:sx n="34" d="100"/>
          <a:sy n="34" d="100"/>
        </p:scale>
        <p:origin x="508" y="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58.bin"/><Relationship Id="rId299" Type="http://schemas.openxmlformats.org/officeDocument/2006/relationships/image" Target="../media/image152.wmf"/><Relationship Id="rId303" Type="http://schemas.openxmlformats.org/officeDocument/2006/relationships/image" Target="../media/image154.wmf"/><Relationship Id="rId21" Type="http://schemas.openxmlformats.org/officeDocument/2006/relationships/oleObject" Target="../embeddings/oleObject10.bin"/><Relationship Id="rId42" Type="http://schemas.openxmlformats.org/officeDocument/2006/relationships/image" Target="../media/image24.wmf"/><Relationship Id="rId63" Type="http://schemas.openxmlformats.org/officeDocument/2006/relationships/oleObject" Target="../embeddings/oleObject31.bin"/><Relationship Id="rId84" Type="http://schemas.openxmlformats.org/officeDocument/2006/relationships/image" Target="../media/image45.wmf"/><Relationship Id="rId138" Type="http://schemas.openxmlformats.org/officeDocument/2006/relationships/oleObject" Target="../embeddings/oleObject69.bin"/><Relationship Id="rId159" Type="http://schemas.openxmlformats.org/officeDocument/2006/relationships/oleObject" Target="../embeddings/oleObject81.bin"/><Relationship Id="rId324" Type="http://schemas.openxmlformats.org/officeDocument/2006/relationships/image" Target="../media/image165.wmf"/><Relationship Id="rId345" Type="http://schemas.openxmlformats.org/officeDocument/2006/relationships/oleObject" Target="../embeddings/oleObject172.bin"/><Relationship Id="rId366" Type="http://schemas.openxmlformats.org/officeDocument/2006/relationships/oleObject" Target="../embeddings/oleObject182.bin"/><Relationship Id="rId170" Type="http://schemas.openxmlformats.org/officeDocument/2006/relationships/image" Target="../media/image86.wmf"/><Relationship Id="rId191" Type="http://schemas.openxmlformats.org/officeDocument/2006/relationships/oleObject" Target="../embeddings/oleObject97.bin"/><Relationship Id="rId205" Type="http://schemas.openxmlformats.org/officeDocument/2006/relationships/image" Target="../media/image104.wmf"/><Relationship Id="rId226" Type="http://schemas.openxmlformats.org/officeDocument/2006/relationships/image" Target="../media/image115.wmf"/><Relationship Id="rId247" Type="http://schemas.openxmlformats.org/officeDocument/2006/relationships/image" Target="../media/image126.wmf"/><Relationship Id="rId107" Type="http://schemas.openxmlformats.org/officeDocument/2006/relationships/oleObject" Target="../embeddings/oleObject53.bin"/><Relationship Id="rId268" Type="http://schemas.openxmlformats.org/officeDocument/2006/relationships/oleObject" Target="../embeddings/oleObject134.bin"/><Relationship Id="rId289" Type="http://schemas.openxmlformats.org/officeDocument/2006/relationships/image" Target="../media/image147.wmf"/><Relationship Id="rId11" Type="http://schemas.openxmlformats.org/officeDocument/2006/relationships/oleObject" Target="../embeddings/oleObject5.bin"/><Relationship Id="rId32" Type="http://schemas.openxmlformats.org/officeDocument/2006/relationships/image" Target="../media/image19.wmf"/><Relationship Id="rId53" Type="http://schemas.openxmlformats.org/officeDocument/2006/relationships/oleObject" Target="../embeddings/oleObject26.bin"/><Relationship Id="rId74" Type="http://schemas.openxmlformats.org/officeDocument/2006/relationships/image" Target="../media/image40.wmf"/><Relationship Id="rId128" Type="http://schemas.openxmlformats.org/officeDocument/2006/relationships/oleObject" Target="../embeddings/oleObject64.bin"/><Relationship Id="rId149" Type="http://schemas.openxmlformats.org/officeDocument/2006/relationships/image" Target="../media/image77.wmf"/><Relationship Id="rId314" Type="http://schemas.openxmlformats.org/officeDocument/2006/relationships/oleObject" Target="../embeddings/oleObject157.bin"/><Relationship Id="rId335" Type="http://schemas.openxmlformats.org/officeDocument/2006/relationships/oleObject" Target="../embeddings/oleObject167.bin"/><Relationship Id="rId356" Type="http://schemas.openxmlformats.org/officeDocument/2006/relationships/image" Target="../media/image181.wmf"/><Relationship Id="rId377" Type="http://schemas.openxmlformats.org/officeDocument/2006/relationships/image" Target="../media/image194.png"/><Relationship Id="rId5" Type="http://schemas.openxmlformats.org/officeDocument/2006/relationships/oleObject" Target="../embeddings/oleObject2.bin"/><Relationship Id="rId95" Type="http://schemas.openxmlformats.org/officeDocument/2006/relationships/oleObject" Target="../embeddings/oleObject47.bin"/><Relationship Id="rId160" Type="http://schemas.openxmlformats.org/officeDocument/2006/relationships/image" Target="../media/image81.wmf"/><Relationship Id="rId181" Type="http://schemas.openxmlformats.org/officeDocument/2006/relationships/oleObject" Target="../embeddings/oleObject92.bin"/><Relationship Id="rId216" Type="http://schemas.openxmlformats.org/officeDocument/2006/relationships/oleObject" Target="../embeddings/oleObject109.bin"/><Relationship Id="rId237" Type="http://schemas.openxmlformats.org/officeDocument/2006/relationships/image" Target="../media/image121.wmf"/><Relationship Id="rId258" Type="http://schemas.openxmlformats.org/officeDocument/2006/relationships/oleObject" Target="../embeddings/oleObject129.bin"/><Relationship Id="rId279" Type="http://schemas.openxmlformats.org/officeDocument/2006/relationships/image" Target="../media/image142.wmf"/><Relationship Id="rId22" Type="http://schemas.openxmlformats.org/officeDocument/2006/relationships/image" Target="../media/image14.wmf"/><Relationship Id="rId43" Type="http://schemas.openxmlformats.org/officeDocument/2006/relationships/oleObject" Target="../embeddings/oleObject21.bin"/><Relationship Id="rId64" Type="http://schemas.openxmlformats.org/officeDocument/2006/relationships/image" Target="../media/image35.wmf"/><Relationship Id="rId118" Type="http://schemas.openxmlformats.org/officeDocument/2006/relationships/oleObject" Target="../embeddings/oleObject59.bin"/><Relationship Id="rId139" Type="http://schemas.openxmlformats.org/officeDocument/2006/relationships/image" Target="../media/image72.wmf"/><Relationship Id="rId290" Type="http://schemas.openxmlformats.org/officeDocument/2006/relationships/oleObject" Target="../embeddings/oleObject145.bin"/><Relationship Id="rId304" Type="http://schemas.openxmlformats.org/officeDocument/2006/relationships/oleObject" Target="../embeddings/oleObject152.bin"/><Relationship Id="rId325" Type="http://schemas.openxmlformats.org/officeDocument/2006/relationships/oleObject" Target="../embeddings/oleObject162.bin"/><Relationship Id="rId346" Type="http://schemas.openxmlformats.org/officeDocument/2006/relationships/image" Target="../media/image176.wmf"/><Relationship Id="rId367" Type="http://schemas.openxmlformats.org/officeDocument/2006/relationships/image" Target="../media/image187.wmf"/><Relationship Id="rId85" Type="http://schemas.openxmlformats.org/officeDocument/2006/relationships/oleObject" Target="../embeddings/oleObject42.bin"/><Relationship Id="rId150" Type="http://schemas.openxmlformats.org/officeDocument/2006/relationships/oleObject" Target="../embeddings/oleObject75.bin"/><Relationship Id="rId171" Type="http://schemas.openxmlformats.org/officeDocument/2006/relationships/oleObject" Target="../embeddings/oleObject87.bin"/><Relationship Id="rId192" Type="http://schemas.openxmlformats.org/officeDocument/2006/relationships/image" Target="../media/image97.wmf"/><Relationship Id="rId206" Type="http://schemas.openxmlformats.org/officeDocument/2006/relationships/oleObject" Target="../embeddings/oleObject104.bin"/><Relationship Id="rId227" Type="http://schemas.openxmlformats.org/officeDocument/2006/relationships/oleObject" Target="../embeddings/oleObject114.bin"/><Relationship Id="rId248" Type="http://schemas.openxmlformats.org/officeDocument/2006/relationships/oleObject" Target="../embeddings/oleObject124.bin"/><Relationship Id="rId269" Type="http://schemas.openxmlformats.org/officeDocument/2006/relationships/image" Target="../media/image137.wmf"/><Relationship Id="rId12" Type="http://schemas.openxmlformats.org/officeDocument/2006/relationships/image" Target="../media/image9.wmf"/><Relationship Id="rId33" Type="http://schemas.openxmlformats.org/officeDocument/2006/relationships/oleObject" Target="../embeddings/oleObject16.bin"/><Relationship Id="rId108" Type="http://schemas.openxmlformats.org/officeDocument/2006/relationships/image" Target="../media/image57.wmf"/><Relationship Id="rId129" Type="http://schemas.openxmlformats.org/officeDocument/2006/relationships/image" Target="../media/image67.wmf"/><Relationship Id="rId280" Type="http://schemas.openxmlformats.org/officeDocument/2006/relationships/oleObject" Target="../embeddings/oleObject140.bin"/><Relationship Id="rId315" Type="http://schemas.openxmlformats.org/officeDocument/2006/relationships/image" Target="../media/image160.wmf"/><Relationship Id="rId336" Type="http://schemas.openxmlformats.org/officeDocument/2006/relationships/image" Target="../media/image171.wmf"/><Relationship Id="rId357" Type="http://schemas.openxmlformats.org/officeDocument/2006/relationships/oleObject" Target="../embeddings/oleObject178.bin"/><Relationship Id="rId54" Type="http://schemas.openxmlformats.org/officeDocument/2006/relationships/image" Target="../media/image30.wmf"/><Relationship Id="rId75" Type="http://schemas.openxmlformats.org/officeDocument/2006/relationships/oleObject" Target="../embeddings/oleObject37.bin"/><Relationship Id="rId96" Type="http://schemas.openxmlformats.org/officeDocument/2006/relationships/image" Target="../media/image51.wmf"/><Relationship Id="rId140" Type="http://schemas.openxmlformats.org/officeDocument/2006/relationships/oleObject" Target="../embeddings/oleObject70.bin"/><Relationship Id="rId161" Type="http://schemas.openxmlformats.org/officeDocument/2006/relationships/oleObject" Target="../embeddings/oleObject82.bin"/><Relationship Id="rId182" Type="http://schemas.openxmlformats.org/officeDocument/2006/relationships/image" Target="../media/image92.wmf"/><Relationship Id="rId217" Type="http://schemas.openxmlformats.org/officeDocument/2006/relationships/image" Target="../media/image110.wmf"/><Relationship Id="rId6" Type="http://schemas.openxmlformats.org/officeDocument/2006/relationships/image" Target="../media/image6.wmf"/><Relationship Id="rId238" Type="http://schemas.openxmlformats.org/officeDocument/2006/relationships/oleObject" Target="../embeddings/oleObject119.bin"/><Relationship Id="rId259" Type="http://schemas.openxmlformats.org/officeDocument/2006/relationships/image" Target="../media/image132.wmf"/><Relationship Id="rId23" Type="http://schemas.openxmlformats.org/officeDocument/2006/relationships/oleObject" Target="../embeddings/oleObject11.bin"/><Relationship Id="rId119" Type="http://schemas.openxmlformats.org/officeDocument/2006/relationships/image" Target="../media/image62.wmf"/><Relationship Id="rId270" Type="http://schemas.openxmlformats.org/officeDocument/2006/relationships/oleObject" Target="../embeddings/oleObject135.bin"/><Relationship Id="rId291" Type="http://schemas.openxmlformats.org/officeDocument/2006/relationships/image" Target="../media/image148.wmf"/><Relationship Id="rId305" Type="http://schemas.openxmlformats.org/officeDocument/2006/relationships/image" Target="../media/image155.wmf"/><Relationship Id="rId326" Type="http://schemas.openxmlformats.org/officeDocument/2006/relationships/image" Target="../media/image166.wmf"/><Relationship Id="rId347" Type="http://schemas.openxmlformats.org/officeDocument/2006/relationships/oleObject" Target="../embeddings/oleObject173.bin"/><Relationship Id="rId44" Type="http://schemas.openxmlformats.org/officeDocument/2006/relationships/image" Target="../media/image25.wmf"/><Relationship Id="rId65" Type="http://schemas.openxmlformats.org/officeDocument/2006/relationships/oleObject" Target="../embeddings/oleObject32.bin"/><Relationship Id="rId86" Type="http://schemas.openxmlformats.org/officeDocument/2006/relationships/image" Target="../media/image46.wmf"/><Relationship Id="rId130" Type="http://schemas.openxmlformats.org/officeDocument/2006/relationships/oleObject" Target="../embeddings/oleObject65.bin"/><Relationship Id="rId151" Type="http://schemas.openxmlformats.org/officeDocument/2006/relationships/image" Target="../media/image78.wmf"/><Relationship Id="rId368" Type="http://schemas.openxmlformats.org/officeDocument/2006/relationships/oleObject" Target="../embeddings/oleObject183.bin"/><Relationship Id="rId172" Type="http://schemas.openxmlformats.org/officeDocument/2006/relationships/image" Target="../media/image87.wmf"/><Relationship Id="rId193" Type="http://schemas.openxmlformats.org/officeDocument/2006/relationships/oleObject" Target="../embeddings/oleObject98.bin"/><Relationship Id="rId207" Type="http://schemas.openxmlformats.org/officeDocument/2006/relationships/image" Target="../media/image105.wmf"/><Relationship Id="rId228" Type="http://schemas.openxmlformats.org/officeDocument/2006/relationships/image" Target="../media/image116.wmf"/><Relationship Id="rId249" Type="http://schemas.openxmlformats.org/officeDocument/2006/relationships/image" Target="../media/image127.wmf"/><Relationship Id="rId13" Type="http://schemas.openxmlformats.org/officeDocument/2006/relationships/oleObject" Target="../embeddings/oleObject6.bin"/><Relationship Id="rId109" Type="http://schemas.openxmlformats.org/officeDocument/2006/relationships/oleObject" Target="../embeddings/oleObject54.bin"/><Relationship Id="rId260" Type="http://schemas.openxmlformats.org/officeDocument/2006/relationships/oleObject" Target="../embeddings/oleObject130.bin"/><Relationship Id="rId281" Type="http://schemas.openxmlformats.org/officeDocument/2006/relationships/image" Target="../media/image143.wmf"/><Relationship Id="rId316" Type="http://schemas.openxmlformats.org/officeDocument/2006/relationships/oleObject" Target="../embeddings/oleObject158.bin"/><Relationship Id="rId337" Type="http://schemas.openxmlformats.org/officeDocument/2006/relationships/oleObject" Target="../embeddings/oleObject168.bin"/><Relationship Id="rId34" Type="http://schemas.openxmlformats.org/officeDocument/2006/relationships/image" Target="../media/image20.wmf"/><Relationship Id="rId55" Type="http://schemas.openxmlformats.org/officeDocument/2006/relationships/oleObject" Target="../embeddings/oleObject27.bin"/><Relationship Id="rId76" Type="http://schemas.openxmlformats.org/officeDocument/2006/relationships/image" Target="../media/image41.wmf"/><Relationship Id="rId97" Type="http://schemas.openxmlformats.org/officeDocument/2006/relationships/oleObject" Target="../embeddings/oleObject48.bin"/><Relationship Id="rId120" Type="http://schemas.openxmlformats.org/officeDocument/2006/relationships/oleObject" Target="../embeddings/oleObject60.bin"/><Relationship Id="rId141" Type="http://schemas.openxmlformats.org/officeDocument/2006/relationships/image" Target="../media/image73.wmf"/><Relationship Id="rId358" Type="http://schemas.openxmlformats.org/officeDocument/2006/relationships/image" Target="../media/image182.wmf"/><Relationship Id="rId7" Type="http://schemas.openxmlformats.org/officeDocument/2006/relationships/oleObject" Target="../embeddings/oleObject3.bin"/><Relationship Id="rId162" Type="http://schemas.openxmlformats.org/officeDocument/2006/relationships/image" Target="../media/image82.wmf"/><Relationship Id="rId183" Type="http://schemas.openxmlformats.org/officeDocument/2006/relationships/oleObject" Target="../embeddings/oleObject93.bin"/><Relationship Id="rId218" Type="http://schemas.openxmlformats.org/officeDocument/2006/relationships/image" Target="../media/image111.png"/><Relationship Id="rId239" Type="http://schemas.openxmlformats.org/officeDocument/2006/relationships/image" Target="../media/image122.wmf"/><Relationship Id="rId250" Type="http://schemas.openxmlformats.org/officeDocument/2006/relationships/oleObject" Target="../embeddings/oleObject125.bin"/><Relationship Id="rId271" Type="http://schemas.openxmlformats.org/officeDocument/2006/relationships/image" Target="../media/image138.wmf"/><Relationship Id="rId292" Type="http://schemas.openxmlformats.org/officeDocument/2006/relationships/oleObject" Target="../embeddings/oleObject146.bin"/><Relationship Id="rId306" Type="http://schemas.openxmlformats.org/officeDocument/2006/relationships/oleObject" Target="../embeddings/oleObject153.bin"/><Relationship Id="rId24" Type="http://schemas.openxmlformats.org/officeDocument/2006/relationships/image" Target="../media/image15.wmf"/><Relationship Id="rId45" Type="http://schemas.openxmlformats.org/officeDocument/2006/relationships/oleObject" Target="../embeddings/oleObject22.bin"/><Relationship Id="rId66" Type="http://schemas.openxmlformats.org/officeDocument/2006/relationships/image" Target="../media/image36.wmf"/><Relationship Id="rId87" Type="http://schemas.openxmlformats.org/officeDocument/2006/relationships/oleObject" Target="../embeddings/oleObject43.bin"/><Relationship Id="rId110" Type="http://schemas.openxmlformats.org/officeDocument/2006/relationships/image" Target="../media/image58.wmf"/><Relationship Id="rId131" Type="http://schemas.openxmlformats.org/officeDocument/2006/relationships/image" Target="../media/image68.wmf"/><Relationship Id="rId327" Type="http://schemas.openxmlformats.org/officeDocument/2006/relationships/oleObject" Target="../embeddings/oleObject163.bin"/><Relationship Id="rId348" Type="http://schemas.openxmlformats.org/officeDocument/2006/relationships/image" Target="../media/image177.wmf"/><Relationship Id="rId369" Type="http://schemas.openxmlformats.org/officeDocument/2006/relationships/image" Target="../media/image188.wmf"/><Relationship Id="rId152" Type="http://schemas.openxmlformats.org/officeDocument/2006/relationships/oleObject" Target="../embeddings/oleObject76.bin"/><Relationship Id="rId173" Type="http://schemas.openxmlformats.org/officeDocument/2006/relationships/oleObject" Target="../embeddings/oleObject88.bin"/><Relationship Id="rId194" Type="http://schemas.openxmlformats.org/officeDocument/2006/relationships/image" Target="../media/image98.wmf"/><Relationship Id="rId208" Type="http://schemas.openxmlformats.org/officeDocument/2006/relationships/oleObject" Target="../embeddings/oleObject105.bin"/><Relationship Id="rId229" Type="http://schemas.openxmlformats.org/officeDocument/2006/relationships/oleObject" Target="../embeddings/oleObject115.bin"/><Relationship Id="rId240" Type="http://schemas.openxmlformats.org/officeDocument/2006/relationships/oleObject" Target="../embeddings/oleObject120.bin"/><Relationship Id="rId261" Type="http://schemas.openxmlformats.org/officeDocument/2006/relationships/image" Target="../media/image133.wmf"/><Relationship Id="rId14" Type="http://schemas.openxmlformats.org/officeDocument/2006/relationships/image" Target="../media/image10.wmf"/><Relationship Id="rId35" Type="http://schemas.openxmlformats.org/officeDocument/2006/relationships/oleObject" Target="../embeddings/oleObject17.bin"/><Relationship Id="rId56" Type="http://schemas.openxmlformats.org/officeDocument/2006/relationships/image" Target="../media/image31.wmf"/><Relationship Id="rId77" Type="http://schemas.openxmlformats.org/officeDocument/2006/relationships/oleObject" Target="../embeddings/oleObject38.bin"/><Relationship Id="rId100" Type="http://schemas.openxmlformats.org/officeDocument/2006/relationships/image" Target="../media/image53.wmf"/><Relationship Id="rId282" Type="http://schemas.openxmlformats.org/officeDocument/2006/relationships/oleObject" Target="../embeddings/oleObject141.bin"/><Relationship Id="rId317" Type="http://schemas.openxmlformats.org/officeDocument/2006/relationships/image" Target="../media/image161.wmf"/><Relationship Id="rId338" Type="http://schemas.openxmlformats.org/officeDocument/2006/relationships/image" Target="../media/image172.wmf"/><Relationship Id="rId359" Type="http://schemas.openxmlformats.org/officeDocument/2006/relationships/oleObject" Target="../embeddings/oleObject179.bin"/><Relationship Id="rId8" Type="http://schemas.openxmlformats.org/officeDocument/2006/relationships/image" Target="../media/image7.wmf"/><Relationship Id="rId98" Type="http://schemas.openxmlformats.org/officeDocument/2006/relationships/image" Target="../media/image52.wmf"/><Relationship Id="rId121" Type="http://schemas.openxmlformats.org/officeDocument/2006/relationships/image" Target="../media/image63.wmf"/><Relationship Id="rId142" Type="http://schemas.openxmlformats.org/officeDocument/2006/relationships/oleObject" Target="../embeddings/oleObject71.bin"/><Relationship Id="rId163" Type="http://schemas.openxmlformats.org/officeDocument/2006/relationships/oleObject" Target="../embeddings/oleObject83.bin"/><Relationship Id="rId184" Type="http://schemas.openxmlformats.org/officeDocument/2006/relationships/image" Target="../media/image93.wmf"/><Relationship Id="rId219" Type="http://schemas.openxmlformats.org/officeDocument/2006/relationships/oleObject" Target="../embeddings/oleObject110.bin"/><Relationship Id="rId370" Type="http://schemas.openxmlformats.org/officeDocument/2006/relationships/oleObject" Target="../embeddings/oleObject184.bin"/><Relationship Id="rId230" Type="http://schemas.openxmlformats.org/officeDocument/2006/relationships/image" Target="../media/image117.wmf"/><Relationship Id="rId251" Type="http://schemas.openxmlformats.org/officeDocument/2006/relationships/image" Target="../media/image128.wmf"/><Relationship Id="rId25" Type="http://schemas.openxmlformats.org/officeDocument/2006/relationships/oleObject" Target="../embeddings/oleObject12.bin"/><Relationship Id="rId46" Type="http://schemas.openxmlformats.org/officeDocument/2006/relationships/image" Target="../media/image26.wmf"/><Relationship Id="rId67" Type="http://schemas.openxmlformats.org/officeDocument/2006/relationships/oleObject" Target="../embeddings/oleObject33.bin"/><Relationship Id="rId272" Type="http://schemas.openxmlformats.org/officeDocument/2006/relationships/oleObject" Target="../embeddings/oleObject136.bin"/><Relationship Id="rId293" Type="http://schemas.openxmlformats.org/officeDocument/2006/relationships/image" Target="../media/image149.wmf"/><Relationship Id="rId307" Type="http://schemas.openxmlformats.org/officeDocument/2006/relationships/image" Target="../media/image156.wmf"/><Relationship Id="rId328" Type="http://schemas.openxmlformats.org/officeDocument/2006/relationships/image" Target="../media/image167.wmf"/><Relationship Id="rId349" Type="http://schemas.openxmlformats.org/officeDocument/2006/relationships/oleObject" Target="../embeddings/oleObject174.bin"/><Relationship Id="rId88" Type="http://schemas.openxmlformats.org/officeDocument/2006/relationships/image" Target="../media/image47.wmf"/><Relationship Id="rId111" Type="http://schemas.openxmlformats.org/officeDocument/2006/relationships/oleObject" Target="../embeddings/oleObject55.bin"/><Relationship Id="rId132" Type="http://schemas.openxmlformats.org/officeDocument/2006/relationships/oleObject" Target="../embeddings/oleObject66.bin"/><Relationship Id="rId153" Type="http://schemas.openxmlformats.org/officeDocument/2006/relationships/oleObject" Target="../embeddings/oleObject77.bin"/><Relationship Id="rId174" Type="http://schemas.openxmlformats.org/officeDocument/2006/relationships/image" Target="../media/image88.wmf"/><Relationship Id="rId195" Type="http://schemas.openxmlformats.org/officeDocument/2006/relationships/image" Target="../media/image99.emf"/><Relationship Id="rId209" Type="http://schemas.openxmlformats.org/officeDocument/2006/relationships/image" Target="../media/image106.wmf"/><Relationship Id="rId360" Type="http://schemas.openxmlformats.org/officeDocument/2006/relationships/image" Target="../media/image183.wmf"/><Relationship Id="rId220" Type="http://schemas.openxmlformats.org/officeDocument/2006/relationships/image" Target="../media/image112.wmf"/><Relationship Id="rId241" Type="http://schemas.openxmlformats.org/officeDocument/2006/relationships/image" Target="../media/image123.wmf"/><Relationship Id="rId15" Type="http://schemas.openxmlformats.org/officeDocument/2006/relationships/oleObject" Target="../embeddings/oleObject7.bin"/><Relationship Id="rId36" Type="http://schemas.openxmlformats.org/officeDocument/2006/relationships/image" Target="../media/image21.wmf"/><Relationship Id="rId57" Type="http://schemas.openxmlformats.org/officeDocument/2006/relationships/oleObject" Target="../embeddings/oleObject28.bin"/><Relationship Id="rId262" Type="http://schemas.openxmlformats.org/officeDocument/2006/relationships/oleObject" Target="../embeddings/oleObject131.bin"/><Relationship Id="rId283" Type="http://schemas.openxmlformats.org/officeDocument/2006/relationships/image" Target="../media/image144.wmf"/><Relationship Id="rId318" Type="http://schemas.openxmlformats.org/officeDocument/2006/relationships/image" Target="../media/image162.png"/><Relationship Id="rId339" Type="http://schemas.openxmlformats.org/officeDocument/2006/relationships/oleObject" Target="../embeddings/oleObject169.bin"/><Relationship Id="rId78" Type="http://schemas.openxmlformats.org/officeDocument/2006/relationships/image" Target="../media/image42.wmf"/><Relationship Id="rId99" Type="http://schemas.openxmlformats.org/officeDocument/2006/relationships/oleObject" Target="../embeddings/oleObject49.bin"/><Relationship Id="rId101" Type="http://schemas.openxmlformats.org/officeDocument/2006/relationships/oleObject" Target="../embeddings/oleObject50.bin"/><Relationship Id="rId122" Type="http://schemas.openxmlformats.org/officeDocument/2006/relationships/oleObject" Target="../embeddings/oleObject61.bin"/><Relationship Id="rId143" Type="http://schemas.openxmlformats.org/officeDocument/2006/relationships/image" Target="../media/image74.wmf"/><Relationship Id="rId164" Type="http://schemas.openxmlformats.org/officeDocument/2006/relationships/image" Target="../media/image83.wmf"/><Relationship Id="rId185" Type="http://schemas.openxmlformats.org/officeDocument/2006/relationships/oleObject" Target="../embeddings/oleObject94.bin"/><Relationship Id="rId350" Type="http://schemas.openxmlformats.org/officeDocument/2006/relationships/image" Target="../media/image178.wmf"/><Relationship Id="rId371" Type="http://schemas.openxmlformats.org/officeDocument/2006/relationships/image" Target="../media/image18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80" Type="http://schemas.openxmlformats.org/officeDocument/2006/relationships/image" Target="../media/image91.wmf"/><Relationship Id="rId210" Type="http://schemas.openxmlformats.org/officeDocument/2006/relationships/oleObject" Target="../embeddings/oleObject106.bin"/><Relationship Id="rId215" Type="http://schemas.openxmlformats.org/officeDocument/2006/relationships/image" Target="../media/image109.wmf"/><Relationship Id="rId236" Type="http://schemas.openxmlformats.org/officeDocument/2006/relationships/oleObject" Target="../embeddings/oleObject118.bin"/><Relationship Id="rId257" Type="http://schemas.openxmlformats.org/officeDocument/2006/relationships/image" Target="../media/image131.wmf"/><Relationship Id="rId278" Type="http://schemas.openxmlformats.org/officeDocument/2006/relationships/oleObject" Target="../embeddings/oleObject139.bin"/><Relationship Id="rId26" Type="http://schemas.openxmlformats.org/officeDocument/2006/relationships/image" Target="../media/image16.wmf"/><Relationship Id="rId231" Type="http://schemas.openxmlformats.org/officeDocument/2006/relationships/oleObject" Target="../embeddings/oleObject116.bin"/><Relationship Id="rId252" Type="http://schemas.openxmlformats.org/officeDocument/2006/relationships/oleObject" Target="../embeddings/oleObject126.bin"/><Relationship Id="rId273" Type="http://schemas.openxmlformats.org/officeDocument/2006/relationships/image" Target="../media/image139.wmf"/><Relationship Id="rId294" Type="http://schemas.openxmlformats.org/officeDocument/2006/relationships/oleObject" Target="../embeddings/oleObject147.bin"/><Relationship Id="rId308" Type="http://schemas.openxmlformats.org/officeDocument/2006/relationships/oleObject" Target="../embeddings/oleObject154.bin"/><Relationship Id="rId329" Type="http://schemas.openxmlformats.org/officeDocument/2006/relationships/oleObject" Target="../embeddings/oleObject164.bin"/><Relationship Id="rId47" Type="http://schemas.openxmlformats.org/officeDocument/2006/relationships/oleObject" Target="../embeddings/oleObject23.bin"/><Relationship Id="rId68" Type="http://schemas.openxmlformats.org/officeDocument/2006/relationships/image" Target="../media/image37.wmf"/><Relationship Id="rId89" Type="http://schemas.openxmlformats.org/officeDocument/2006/relationships/oleObject" Target="../embeddings/oleObject44.bin"/><Relationship Id="rId112" Type="http://schemas.openxmlformats.org/officeDocument/2006/relationships/image" Target="../media/image59.wmf"/><Relationship Id="rId133" Type="http://schemas.openxmlformats.org/officeDocument/2006/relationships/image" Target="../media/image69.wmf"/><Relationship Id="rId154" Type="http://schemas.openxmlformats.org/officeDocument/2006/relationships/image" Target="../media/image79.wmf"/><Relationship Id="rId175" Type="http://schemas.openxmlformats.org/officeDocument/2006/relationships/oleObject" Target="../embeddings/oleObject89.bin"/><Relationship Id="rId340" Type="http://schemas.openxmlformats.org/officeDocument/2006/relationships/image" Target="../media/image173.wmf"/><Relationship Id="rId361" Type="http://schemas.openxmlformats.org/officeDocument/2006/relationships/oleObject" Target="../embeddings/oleObject180.bin"/><Relationship Id="rId196" Type="http://schemas.openxmlformats.org/officeDocument/2006/relationships/oleObject" Target="../embeddings/oleObject99.bin"/><Relationship Id="rId200" Type="http://schemas.openxmlformats.org/officeDocument/2006/relationships/oleObject" Target="../embeddings/oleObject101.bin"/><Relationship Id="rId16" Type="http://schemas.openxmlformats.org/officeDocument/2006/relationships/image" Target="../media/image11.wmf"/><Relationship Id="rId221" Type="http://schemas.openxmlformats.org/officeDocument/2006/relationships/oleObject" Target="../embeddings/oleObject111.bin"/><Relationship Id="rId242" Type="http://schemas.openxmlformats.org/officeDocument/2006/relationships/oleObject" Target="../embeddings/oleObject121.bin"/><Relationship Id="rId263" Type="http://schemas.openxmlformats.org/officeDocument/2006/relationships/image" Target="../media/image134.wmf"/><Relationship Id="rId284" Type="http://schemas.openxmlformats.org/officeDocument/2006/relationships/oleObject" Target="../embeddings/oleObject142.bin"/><Relationship Id="rId319" Type="http://schemas.openxmlformats.org/officeDocument/2006/relationships/oleObject" Target="../embeddings/oleObject159.bin"/><Relationship Id="rId37" Type="http://schemas.openxmlformats.org/officeDocument/2006/relationships/oleObject" Target="../embeddings/oleObject18.bin"/><Relationship Id="rId58" Type="http://schemas.openxmlformats.org/officeDocument/2006/relationships/image" Target="../media/image32.wmf"/><Relationship Id="rId79" Type="http://schemas.openxmlformats.org/officeDocument/2006/relationships/oleObject" Target="../embeddings/oleObject39.bin"/><Relationship Id="rId102" Type="http://schemas.openxmlformats.org/officeDocument/2006/relationships/image" Target="../media/image54.wmf"/><Relationship Id="rId123" Type="http://schemas.openxmlformats.org/officeDocument/2006/relationships/image" Target="../media/image64.wmf"/><Relationship Id="rId144" Type="http://schemas.openxmlformats.org/officeDocument/2006/relationships/oleObject" Target="../embeddings/oleObject72.bin"/><Relationship Id="rId330" Type="http://schemas.openxmlformats.org/officeDocument/2006/relationships/image" Target="../media/image168.wmf"/><Relationship Id="rId90" Type="http://schemas.openxmlformats.org/officeDocument/2006/relationships/image" Target="../media/image48.wmf"/><Relationship Id="rId165" Type="http://schemas.openxmlformats.org/officeDocument/2006/relationships/oleObject" Target="../embeddings/oleObject84.bin"/><Relationship Id="rId186" Type="http://schemas.openxmlformats.org/officeDocument/2006/relationships/image" Target="../media/image94.wmf"/><Relationship Id="rId351" Type="http://schemas.openxmlformats.org/officeDocument/2006/relationships/oleObject" Target="../embeddings/oleObject175.bin"/><Relationship Id="rId372" Type="http://schemas.openxmlformats.org/officeDocument/2006/relationships/oleObject" Target="../embeddings/oleObject185.bin"/><Relationship Id="rId211" Type="http://schemas.openxmlformats.org/officeDocument/2006/relationships/image" Target="../media/image107.wmf"/><Relationship Id="rId232" Type="http://schemas.openxmlformats.org/officeDocument/2006/relationships/image" Target="../media/image118.wmf"/><Relationship Id="rId253" Type="http://schemas.openxmlformats.org/officeDocument/2006/relationships/image" Target="../media/image129.wmf"/><Relationship Id="rId274" Type="http://schemas.openxmlformats.org/officeDocument/2006/relationships/oleObject" Target="../embeddings/oleObject137.bin"/><Relationship Id="rId295" Type="http://schemas.openxmlformats.org/officeDocument/2006/relationships/image" Target="../media/image150.wmf"/><Relationship Id="rId309" Type="http://schemas.openxmlformats.org/officeDocument/2006/relationships/image" Target="../media/image157.wmf"/><Relationship Id="rId27" Type="http://schemas.openxmlformats.org/officeDocument/2006/relationships/oleObject" Target="../embeddings/oleObject13.bin"/><Relationship Id="rId48" Type="http://schemas.openxmlformats.org/officeDocument/2006/relationships/image" Target="../media/image27.wmf"/><Relationship Id="rId69" Type="http://schemas.openxmlformats.org/officeDocument/2006/relationships/oleObject" Target="../embeddings/oleObject34.bin"/><Relationship Id="rId113" Type="http://schemas.openxmlformats.org/officeDocument/2006/relationships/oleObject" Target="../embeddings/oleObject56.bin"/><Relationship Id="rId134" Type="http://schemas.openxmlformats.org/officeDocument/2006/relationships/oleObject" Target="../embeddings/oleObject67.bin"/><Relationship Id="rId320" Type="http://schemas.openxmlformats.org/officeDocument/2006/relationships/image" Target="../media/image163.wmf"/><Relationship Id="rId80" Type="http://schemas.openxmlformats.org/officeDocument/2006/relationships/image" Target="../media/image43.wmf"/><Relationship Id="rId155" Type="http://schemas.openxmlformats.org/officeDocument/2006/relationships/oleObject" Target="../embeddings/oleObject78.bin"/><Relationship Id="rId176" Type="http://schemas.openxmlformats.org/officeDocument/2006/relationships/image" Target="../media/image89.wmf"/><Relationship Id="rId197" Type="http://schemas.openxmlformats.org/officeDocument/2006/relationships/image" Target="../media/image100.wmf"/><Relationship Id="rId341" Type="http://schemas.openxmlformats.org/officeDocument/2006/relationships/oleObject" Target="../embeddings/oleObject170.bin"/><Relationship Id="rId362" Type="http://schemas.openxmlformats.org/officeDocument/2006/relationships/image" Target="../media/image184.wmf"/><Relationship Id="rId201" Type="http://schemas.openxmlformats.org/officeDocument/2006/relationships/image" Target="../media/image102.wmf"/><Relationship Id="rId222" Type="http://schemas.openxmlformats.org/officeDocument/2006/relationships/image" Target="../media/image113.wmf"/><Relationship Id="rId243" Type="http://schemas.openxmlformats.org/officeDocument/2006/relationships/image" Target="../media/image124.wmf"/><Relationship Id="rId264" Type="http://schemas.openxmlformats.org/officeDocument/2006/relationships/oleObject" Target="../embeddings/oleObject132.bin"/><Relationship Id="rId285" Type="http://schemas.openxmlformats.org/officeDocument/2006/relationships/image" Target="../media/image145.wmf"/><Relationship Id="rId17" Type="http://schemas.openxmlformats.org/officeDocument/2006/relationships/oleObject" Target="../embeddings/oleObject8.bin"/><Relationship Id="rId38" Type="http://schemas.openxmlformats.org/officeDocument/2006/relationships/image" Target="../media/image22.wmf"/><Relationship Id="rId59" Type="http://schemas.openxmlformats.org/officeDocument/2006/relationships/oleObject" Target="../embeddings/oleObject29.bin"/><Relationship Id="rId103" Type="http://schemas.openxmlformats.org/officeDocument/2006/relationships/oleObject" Target="../embeddings/oleObject51.bin"/><Relationship Id="rId124" Type="http://schemas.openxmlformats.org/officeDocument/2006/relationships/oleObject" Target="../embeddings/oleObject62.bin"/><Relationship Id="rId310" Type="http://schemas.openxmlformats.org/officeDocument/2006/relationships/oleObject" Target="../embeddings/oleObject155.bin"/><Relationship Id="rId70" Type="http://schemas.openxmlformats.org/officeDocument/2006/relationships/image" Target="../media/image38.wmf"/><Relationship Id="rId91" Type="http://schemas.openxmlformats.org/officeDocument/2006/relationships/oleObject" Target="../embeddings/oleObject45.bin"/><Relationship Id="rId145" Type="http://schemas.openxmlformats.org/officeDocument/2006/relationships/image" Target="../media/image75.wmf"/><Relationship Id="rId166" Type="http://schemas.openxmlformats.org/officeDocument/2006/relationships/image" Target="../media/image84.wmf"/><Relationship Id="rId187" Type="http://schemas.openxmlformats.org/officeDocument/2006/relationships/oleObject" Target="../embeddings/oleObject95.bin"/><Relationship Id="rId331" Type="http://schemas.openxmlformats.org/officeDocument/2006/relationships/oleObject" Target="../embeddings/oleObject165.bin"/><Relationship Id="rId352" Type="http://schemas.openxmlformats.org/officeDocument/2006/relationships/image" Target="../media/image179.wmf"/><Relationship Id="rId373" Type="http://schemas.openxmlformats.org/officeDocument/2006/relationships/image" Target="../media/image190.wmf"/><Relationship Id="rId1" Type="http://schemas.openxmlformats.org/officeDocument/2006/relationships/slideLayout" Target="../slideLayouts/slideLayout3.xml"/><Relationship Id="rId212" Type="http://schemas.openxmlformats.org/officeDocument/2006/relationships/oleObject" Target="../embeddings/oleObject107.bin"/><Relationship Id="rId233" Type="http://schemas.openxmlformats.org/officeDocument/2006/relationships/oleObject" Target="../embeddings/oleObject117.bin"/><Relationship Id="rId254" Type="http://schemas.openxmlformats.org/officeDocument/2006/relationships/oleObject" Target="../embeddings/oleObject127.bin"/><Relationship Id="rId28" Type="http://schemas.openxmlformats.org/officeDocument/2006/relationships/image" Target="../media/image17.wmf"/><Relationship Id="rId49" Type="http://schemas.openxmlformats.org/officeDocument/2006/relationships/oleObject" Target="../embeddings/oleObject24.bin"/><Relationship Id="rId114" Type="http://schemas.openxmlformats.org/officeDocument/2006/relationships/image" Target="../media/image60.wmf"/><Relationship Id="rId275" Type="http://schemas.openxmlformats.org/officeDocument/2006/relationships/image" Target="../media/image140.wmf"/><Relationship Id="rId296" Type="http://schemas.openxmlformats.org/officeDocument/2006/relationships/oleObject" Target="../embeddings/oleObject148.bin"/><Relationship Id="rId300" Type="http://schemas.openxmlformats.org/officeDocument/2006/relationships/oleObject" Target="../embeddings/oleObject150.bin"/><Relationship Id="rId60" Type="http://schemas.openxmlformats.org/officeDocument/2006/relationships/image" Target="../media/image33.wmf"/><Relationship Id="rId81" Type="http://schemas.openxmlformats.org/officeDocument/2006/relationships/oleObject" Target="../embeddings/oleObject40.bin"/><Relationship Id="rId135" Type="http://schemas.openxmlformats.org/officeDocument/2006/relationships/image" Target="../media/image70.wmf"/><Relationship Id="rId156" Type="http://schemas.openxmlformats.org/officeDocument/2006/relationships/image" Target="../media/image80.wmf"/><Relationship Id="rId177" Type="http://schemas.openxmlformats.org/officeDocument/2006/relationships/oleObject" Target="../embeddings/oleObject90.bin"/><Relationship Id="rId198" Type="http://schemas.openxmlformats.org/officeDocument/2006/relationships/oleObject" Target="../embeddings/oleObject100.bin"/><Relationship Id="rId321" Type="http://schemas.openxmlformats.org/officeDocument/2006/relationships/oleObject" Target="../embeddings/oleObject160.bin"/><Relationship Id="rId342" Type="http://schemas.openxmlformats.org/officeDocument/2006/relationships/image" Target="../media/image174.wmf"/><Relationship Id="rId363" Type="http://schemas.openxmlformats.org/officeDocument/2006/relationships/image" Target="../media/image185.png"/><Relationship Id="rId202" Type="http://schemas.openxmlformats.org/officeDocument/2006/relationships/oleObject" Target="../embeddings/oleObject102.bin"/><Relationship Id="rId223" Type="http://schemas.openxmlformats.org/officeDocument/2006/relationships/oleObject" Target="../embeddings/oleObject112.bin"/><Relationship Id="rId244" Type="http://schemas.openxmlformats.org/officeDocument/2006/relationships/oleObject" Target="../embeddings/oleObject122.bin"/><Relationship Id="rId18" Type="http://schemas.openxmlformats.org/officeDocument/2006/relationships/image" Target="../media/image12.wmf"/><Relationship Id="rId39" Type="http://schemas.openxmlformats.org/officeDocument/2006/relationships/oleObject" Target="../embeddings/oleObject19.bin"/><Relationship Id="rId265" Type="http://schemas.openxmlformats.org/officeDocument/2006/relationships/image" Target="../media/image135.wmf"/><Relationship Id="rId286" Type="http://schemas.openxmlformats.org/officeDocument/2006/relationships/oleObject" Target="../embeddings/oleObject143.bin"/><Relationship Id="rId50" Type="http://schemas.openxmlformats.org/officeDocument/2006/relationships/image" Target="../media/image28.wmf"/><Relationship Id="rId104" Type="http://schemas.openxmlformats.org/officeDocument/2006/relationships/image" Target="../media/image55.wmf"/><Relationship Id="rId125" Type="http://schemas.openxmlformats.org/officeDocument/2006/relationships/image" Target="../media/image65.wmf"/><Relationship Id="rId146" Type="http://schemas.openxmlformats.org/officeDocument/2006/relationships/oleObject" Target="../embeddings/oleObject73.bin"/><Relationship Id="rId167" Type="http://schemas.openxmlformats.org/officeDocument/2006/relationships/oleObject" Target="../embeddings/oleObject85.bin"/><Relationship Id="rId188" Type="http://schemas.openxmlformats.org/officeDocument/2006/relationships/image" Target="../media/image95.wmf"/><Relationship Id="rId311" Type="http://schemas.openxmlformats.org/officeDocument/2006/relationships/image" Target="../media/image158.wmf"/><Relationship Id="rId332" Type="http://schemas.openxmlformats.org/officeDocument/2006/relationships/image" Target="../media/image169.wmf"/><Relationship Id="rId353" Type="http://schemas.openxmlformats.org/officeDocument/2006/relationships/oleObject" Target="../embeddings/oleObject176.bin"/><Relationship Id="rId374" Type="http://schemas.openxmlformats.org/officeDocument/2006/relationships/image" Target="../media/image191.png"/><Relationship Id="rId71" Type="http://schemas.openxmlformats.org/officeDocument/2006/relationships/oleObject" Target="../embeddings/oleObject35.bin"/><Relationship Id="rId92" Type="http://schemas.openxmlformats.org/officeDocument/2006/relationships/image" Target="../media/image49.wmf"/><Relationship Id="rId213" Type="http://schemas.openxmlformats.org/officeDocument/2006/relationships/image" Target="../media/image108.wmf"/><Relationship Id="rId234" Type="http://schemas.openxmlformats.org/officeDocument/2006/relationships/image" Target="../media/image119.wmf"/><Relationship Id="rId2" Type="http://schemas.openxmlformats.org/officeDocument/2006/relationships/image" Target="../media/image4.png"/><Relationship Id="rId29" Type="http://schemas.openxmlformats.org/officeDocument/2006/relationships/oleObject" Target="../embeddings/oleObject14.bin"/><Relationship Id="rId255" Type="http://schemas.openxmlformats.org/officeDocument/2006/relationships/image" Target="../media/image130.wmf"/><Relationship Id="rId276" Type="http://schemas.openxmlformats.org/officeDocument/2006/relationships/oleObject" Target="../embeddings/oleObject138.bin"/><Relationship Id="rId297" Type="http://schemas.openxmlformats.org/officeDocument/2006/relationships/image" Target="../media/image151.wmf"/><Relationship Id="rId40" Type="http://schemas.openxmlformats.org/officeDocument/2006/relationships/image" Target="../media/image23.wmf"/><Relationship Id="rId115" Type="http://schemas.openxmlformats.org/officeDocument/2006/relationships/oleObject" Target="../embeddings/oleObject57.bin"/><Relationship Id="rId136" Type="http://schemas.openxmlformats.org/officeDocument/2006/relationships/oleObject" Target="../embeddings/oleObject68.bin"/><Relationship Id="rId157" Type="http://schemas.openxmlformats.org/officeDocument/2006/relationships/oleObject" Target="../embeddings/oleObject79.bin"/><Relationship Id="rId178" Type="http://schemas.openxmlformats.org/officeDocument/2006/relationships/image" Target="../media/image90.wmf"/><Relationship Id="rId301" Type="http://schemas.openxmlformats.org/officeDocument/2006/relationships/image" Target="../media/image153.wmf"/><Relationship Id="rId322" Type="http://schemas.openxmlformats.org/officeDocument/2006/relationships/image" Target="../media/image164.wmf"/><Relationship Id="rId343" Type="http://schemas.openxmlformats.org/officeDocument/2006/relationships/oleObject" Target="../embeddings/oleObject171.bin"/><Relationship Id="rId364" Type="http://schemas.openxmlformats.org/officeDocument/2006/relationships/oleObject" Target="../embeddings/oleObject181.bin"/><Relationship Id="rId61" Type="http://schemas.openxmlformats.org/officeDocument/2006/relationships/oleObject" Target="../embeddings/oleObject30.bin"/><Relationship Id="rId82" Type="http://schemas.openxmlformats.org/officeDocument/2006/relationships/image" Target="../media/image44.wmf"/><Relationship Id="rId199" Type="http://schemas.openxmlformats.org/officeDocument/2006/relationships/image" Target="../media/image101.wmf"/><Relationship Id="rId203" Type="http://schemas.openxmlformats.org/officeDocument/2006/relationships/image" Target="../media/image103.wmf"/><Relationship Id="rId19" Type="http://schemas.openxmlformats.org/officeDocument/2006/relationships/oleObject" Target="../embeddings/oleObject9.bin"/><Relationship Id="rId224" Type="http://schemas.openxmlformats.org/officeDocument/2006/relationships/image" Target="../media/image114.wmf"/><Relationship Id="rId245" Type="http://schemas.openxmlformats.org/officeDocument/2006/relationships/image" Target="../media/image125.wmf"/><Relationship Id="rId266" Type="http://schemas.openxmlformats.org/officeDocument/2006/relationships/oleObject" Target="../embeddings/oleObject133.bin"/><Relationship Id="rId287" Type="http://schemas.openxmlformats.org/officeDocument/2006/relationships/image" Target="../media/image146.wmf"/><Relationship Id="rId30" Type="http://schemas.openxmlformats.org/officeDocument/2006/relationships/image" Target="../media/image18.wmf"/><Relationship Id="rId105" Type="http://schemas.openxmlformats.org/officeDocument/2006/relationships/oleObject" Target="../embeddings/oleObject52.bin"/><Relationship Id="rId126" Type="http://schemas.openxmlformats.org/officeDocument/2006/relationships/oleObject" Target="../embeddings/oleObject63.bin"/><Relationship Id="rId147" Type="http://schemas.openxmlformats.org/officeDocument/2006/relationships/image" Target="../media/image76.wmf"/><Relationship Id="rId168" Type="http://schemas.openxmlformats.org/officeDocument/2006/relationships/image" Target="../media/image85.wmf"/><Relationship Id="rId312" Type="http://schemas.openxmlformats.org/officeDocument/2006/relationships/oleObject" Target="../embeddings/oleObject156.bin"/><Relationship Id="rId333" Type="http://schemas.openxmlformats.org/officeDocument/2006/relationships/oleObject" Target="../embeddings/oleObject166.bin"/><Relationship Id="rId354" Type="http://schemas.openxmlformats.org/officeDocument/2006/relationships/image" Target="../media/image180.wmf"/><Relationship Id="rId51" Type="http://schemas.openxmlformats.org/officeDocument/2006/relationships/oleObject" Target="../embeddings/oleObject25.bin"/><Relationship Id="rId72" Type="http://schemas.openxmlformats.org/officeDocument/2006/relationships/image" Target="../media/image39.wmf"/><Relationship Id="rId93" Type="http://schemas.openxmlformats.org/officeDocument/2006/relationships/oleObject" Target="../embeddings/oleObject46.bin"/><Relationship Id="rId189" Type="http://schemas.openxmlformats.org/officeDocument/2006/relationships/oleObject" Target="../embeddings/oleObject96.bin"/><Relationship Id="rId375" Type="http://schemas.openxmlformats.org/officeDocument/2006/relationships/image" Target="../media/image192.png"/><Relationship Id="rId3" Type="http://schemas.openxmlformats.org/officeDocument/2006/relationships/oleObject" Target="../embeddings/oleObject1.bin"/><Relationship Id="rId214" Type="http://schemas.openxmlformats.org/officeDocument/2006/relationships/oleObject" Target="../embeddings/oleObject108.bin"/><Relationship Id="rId235" Type="http://schemas.openxmlformats.org/officeDocument/2006/relationships/image" Target="../media/image120.png"/><Relationship Id="rId256" Type="http://schemas.openxmlformats.org/officeDocument/2006/relationships/oleObject" Target="../embeddings/oleObject128.bin"/><Relationship Id="rId277" Type="http://schemas.openxmlformats.org/officeDocument/2006/relationships/image" Target="../media/image141.wmf"/><Relationship Id="rId298" Type="http://schemas.openxmlformats.org/officeDocument/2006/relationships/oleObject" Target="../embeddings/oleObject149.bin"/><Relationship Id="rId116" Type="http://schemas.openxmlformats.org/officeDocument/2006/relationships/image" Target="../media/image61.wmf"/><Relationship Id="rId137" Type="http://schemas.openxmlformats.org/officeDocument/2006/relationships/image" Target="../media/image71.wmf"/><Relationship Id="rId158" Type="http://schemas.openxmlformats.org/officeDocument/2006/relationships/oleObject" Target="../embeddings/oleObject80.bin"/><Relationship Id="rId302" Type="http://schemas.openxmlformats.org/officeDocument/2006/relationships/oleObject" Target="../embeddings/oleObject151.bin"/><Relationship Id="rId323" Type="http://schemas.openxmlformats.org/officeDocument/2006/relationships/oleObject" Target="../embeddings/oleObject161.bin"/><Relationship Id="rId344" Type="http://schemas.openxmlformats.org/officeDocument/2006/relationships/image" Target="../media/image175.wmf"/><Relationship Id="rId20" Type="http://schemas.openxmlformats.org/officeDocument/2006/relationships/image" Target="../media/image13.wmf"/><Relationship Id="rId41" Type="http://schemas.openxmlformats.org/officeDocument/2006/relationships/oleObject" Target="../embeddings/oleObject20.bin"/><Relationship Id="rId62" Type="http://schemas.openxmlformats.org/officeDocument/2006/relationships/image" Target="../media/image34.wmf"/><Relationship Id="rId83" Type="http://schemas.openxmlformats.org/officeDocument/2006/relationships/oleObject" Target="../embeddings/oleObject41.bin"/><Relationship Id="rId179" Type="http://schemas.openxmlformats.org/officeDocument/2006/relationships/oleObject" Target="../embeddings/oleObject91.bin"/><Relationship Id="rId365" Type="http://schemas.openxmlformats.org/officeDocument/2006/relationships/image" Target="../media/image186.wmf"/><Relationship Id="rId190" Type="http://schemas.openxmlformats.org/officeDocument/2006/relationships/image" Target="../media/image96.wmf"/><Relationship Id="rId204" Type="http://schemas.openxmlformats.org/officeDocument/2006/relationships/oleObject" Target="../embeddings/oleObject103.bin"/><Relationship Id="rId225" Type="http://schemas.openxmlformats.org/officeDocument/2006/relationships/oleObject" Target="../embeddings/oleObject113.bin"/><Relationship Id="rId246" Type="http://schemas.openxmlformats.org/officeDocument/2006/relationships/oleObject" Target="../embeddings/oleObject123.bin"/><Relationship Id="rId267" Type="http://schemas.openxmlformats.org/officeDocument/2006/relationships/image" Target="../media/image136.wmf"/><Relationship Id="rId288" Type="http://schemas.openxmlformats.org/officeDocument/2006/relationships/oleObject" Target="../embeddings/oleObject144.bin"/><Relationship Id="rId106" Type="http://schemas.openxmlformats.org/officeDocument/2006/relationships/image" Target="../media/image56.wmf"/><Relationship Id="rId127" Type="http://schemas.openxmlformats.org/officeDocument/2006/relationships/image" Target="../media/image66.wmf"/><Relationship Id="rId313" Type="http://schemas.openxmlformats.org/officeDocument/2006/relationships/image" Target="../media/image159.wmf"/><Relationship Id="rId10" Type="http://schemas.openxmlformats.org/officeDocument/2006/relationships/image" Target="../media/image8.wmf"/><Relationship Id="rId31" Type="http://schemas.openxmlformats.org/officeDocument/2006/relationships/oleObject" Target="../embeddings/oleObject15.bin"/><Relationship Id="rId52" Type="http://schemas.openxmlformats.org/officeDocument/2006/relationships/image" Target="../media/image29.wmf"/><Relationship Id="rId73" Type="http://schemas.openxmlformats.org/officeDocument/2006/relationships/oleObject" Target="../embeddings/oleObject36.bin"/><Relationship Id="rId94" Type="http://schemas.openxmlformats.org/officeDocument/2006/relationships/image" Target="../media/image50.wmf"/><Relationship Id="rId148" Type="http://schemas.openxmlformats.org/officeDocument/2006/relationships/oleObject" Target="../embeddings/oleObject74.bin"/><Relationship Id="rId169" Type="http://schemas.openxmlformats.org/officeDocument/2006/relationships/oleObject" Target="../embeddings/oleObject86.bin"/><Relationship Id="rId334" Type="http://schemas.openxmlformats.org/officeDocument/2006/relationships/image" Target="../media/image170.wmf"/><Relationship Id="rId355" Type="http://schemas.openxmlformats.org/officeDocument/2006/relationships/oleObject" Target="../embeddings/oleObject177.bin"/><Relationship Id="rId376" Type="http://schemas.openxmlformats.org/officeDocument/2006/relationships/image" Target="../media/image19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image" Target="../media/image212.wmf"/><Relationship Id="rId18" Type="http://schemas.openxmlformats.org/officeDocument/2006/relationships/image" Target="../media/image217.wmf"/><Relationship Id="rId21" Type="http://schemas.openxmlformats.org/officeDocument/2006/relationships/image" Target="../media/image220.wmf"/><Relationship Id="rId7" Type="http://schemas.openxmlformats.org/officeDocument/2006/relationships/image" Target="../media/image80.png"/><Relationship Id="rId12" Type="http://schemas.openxmlformats.org/officeDocument/2006/relationships/image" Target="../media/image211.wmf"/><Relationship Id="rId17" Type="http://schemas.openxmlformats.org/officeDocument/2006/relationships/image" Target="../media/image216.w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15.wmf"/><Relationship Id="rId20" Type="http://schemas.openxmlformats.org/officeDocument/2006/relationships/image" Target="../media/image219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6.emf"/><Relationship Id="rId11" Type="http://schemas.openxmlformats.org/officeDocument/2006/relationships/image" Target="../media/image210.wmf"/><Relationship Id="rId5" Type="http://schemas.openxmlformats.org/officeDocument/2006/relationships/package" Target="../embeddings/Microsoft_Word_Document.docx"/><Relationship Id="rId15" Type="http://schemas.openxmlformats.org/officeDocument/2006/relationships/image" Target="../media/image214.wmf"/><Relationship Id="rId10" Type="http://schemas.openxmlformats.org/officeDocument/2006/relationships/image" Target="../media/image209.wmf"/><Relationship Id="rId19" Type="http://schemas.openxmlformats.org/officeDocument/2006/relationships/image" Target="../media/image218.wmf"/><Relationship Id="rId4" Type="http://schemas.openxmlformats.org/officeDocument/2006/relationships/image" Target="../media/image231.png"/><Relationship Id="rId9" Type="http://schemas.openxmlformats.org/officeDocument/2006/relationships/image" Target="../media/image208.wmf"/><Relationship Id="rId14" Type="http://schemas.openxmlformats.org/officeDocument/2006/relationships/image" Target="../media/image213.wmf"/><Relationship Id="rId22" Type="http://schemas.openxmlformats.org/officeDocument/2006/relationships/image" Target="../media/image2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4" Type="http://schemas.openxmlformats.org/officeDocument/2006/relationships/image" Target="../media/image2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7" Type="http://schemas.openxmlformats.org/officeDocument/2006/relationships/image" Target="../media/image2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10" Type="http://schemas.openxmlformats.org/officeDocument/2006/relationships/image" Target="../media/image229.wmf"/><Relationship Id="rId4" Type="http://schemas.openxmlformats.org/officeDocument/2006/relationships/image" Target="../media/image33.png"/><Relationship Id="rId9" Type="http://schemas.openxmlformats.org/officeDocument/2006/relationships/image" Target="../media/image2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4" Type="http://schemas.openxmlformats.org/officeDocument/2006/relationships/image" Target="../media/image2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547912" y="1676399"/>
            <a:ext cx="14333062" cy="11181524"/>
            <a:chOff x="9721699" y="2126502"/>
            <a:chExt cx="14333062" cy="111815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721699" y="2126502"/>
              <a:ext cx="13944599" cy="130523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384586" y="4088493"/>
              <a:ext cx="13281711" cy="75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nhất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51187" y="2185246"/>
              <a:ext cx="14203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5342"/>
            <a:ext cx="7936992" cy="112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960FE6-9CCA-E452-C090-CF9FD7808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5" imgH="177415" progId="Equation.DSMT4">
                  <p:embed/>
                </p:oleObj>
              </mc:Choice>
              <mc:Fallback>
                <p:oleObj name="Equation" r:id="rId3" imgW="126725" imgH="177415" progId="Equation.DSMT4">
                  <p:embed/>
                  <p:pic>
                    <p:nvPicPr>
                      <p:cNvPr id="0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7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DBED25-AD38-61A6-7CF9-499C08F74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5000"/>
          <a:ext cx="1460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215713" progId="Equation.DSMT4">
                  <p:embed/>
                </p:oleObj>
              </mc:Choice>
              <mc:Fallback>
                <p:oleObj name="Equation" r:id="rId5" imgW="139579" imgH="215713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00"/>
                        <a:ext cx="1460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138084-003E-814A-D94F-9794A30FD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57250"/>
          <a:ext cx="2349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195" imgH="203112" progId="Equation.DSMT4">
                  <p:embed/>
                </p:oleObj>
              </mc:Choice>
              <mc:Fallback>
                <p:oleObj name="Equation" r:id="rId7" imgW="241195" imgH="203112" progId="Equation.DSMT4">
                  <p:embed/>
                  <p:pic>
                    <p:nvPicPr>
                      <p:cNvPr id="0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2349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45A03F-66BF-8190-DC0C-5D7A04A02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60450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30" imgH="431613" progId="Equation.DSMT4">
                  <p:embed/>
                </p:oleObj>
              </mc:Choice>
              <mc:Fallback>
                <p:oleObj name="Equation" r:id="rId9" imgW="622030" imgH="431613" progId="Equation.DSMT4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0450"/>
                        <a:ext cx="622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5EE7E71-B631-308D-8613-230F7C1317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92250"/>
          <a:ext cx="179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0700" imgH="431800" progId="Equation.DSMT4">
                  <p:embed/>
                </p:oleObj>
              </mc:Choice>
              <mc:Fallback>
                <p:oleObj name="Equation" r:id="rId11" imgW="1790700" imgH="431800" progId="Equation.DSMT4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92250"/>
                        <a:ext cx="1790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C3B571-5990-FFEB-8211-055CB04D05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24050"/>
          <a:ext cx="9842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476" imgH="304668" progId="Equation.DSMT4">
                  <p:embed/>
                </p:oleObj>
              </mc:Choice>
              <mc:Fallback>
                <p:oleObj name="Equation" r:id="rId13" imgW="977476" imgH="304668" progId="Equation.DSMT4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4050"/>
                        <a:ext cx="9842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18E3CE8-409B-3A99-7FCF-D7CBD1A36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22500"/>
          <a:ext cx="8128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12447" imgH="304668" progId="Equation.DSMT4">
                  <p:embed/>
                </p:oleObj>
              </mc:Choice>
              <mc:Fallback>
                <p:oleObj name="Equation" r:id="rId15" imgW="812447" imgH="304668" progId="Equation.DSMT4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22500"/>
                        <a:ext cx="8128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ECF7F65-F012-6548-1D8D-EA12237A5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20950"/>
          <a:ext cx="1657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51000" imgH="431800" progId="Equation.DSMT4">
                  <p:embed/>
                </p:oleObj>
              </mc:Choice>
              <mc:Fallback>
                <p:oleObj name="Equation" r:id="rId17" imgW="1651000" imgH="431800" progId="Equation.DSMT4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20950"/>
                        <a:ext cx="16573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34ADC32-11FE-EA38-490F-8C3B76E35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52750"/>
          <a:ext cx="36766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70300" imgH="431800" progId="Equation.DSMT4">
                  <p:embed/>
                </p:oleObj>
              </mc:Choice>
              <mc:Fallback>
                <p:oleObj name="Equation" r:id="rId19" imgW="3670300" imgH="431800" progId="Equation.DSMT4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52750"/>
                        <a:ext cx="36766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FFDE5DB-5852-88FF-D9DF-B0CD0E89F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384550"/>
          <a:ext cx="3016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09900" imgH="431800" progId="Equation.DSMT4">
                  <p:embed/>
                </p:oleObj>
              </mc:Choice>
              <mc:Fallback>
                <p:oleObj name="Equation" r:id="rId21" imgW="3009900" imgH="431800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84550"/>
                        <a:ext cx="3016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DD38098-C504-77E0-0594-D6BE17A073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16350"/>
          <a:ext cx="1092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91726" imgH="330057" progId="Equation.DSMT4">
                  <p:embed/>
                </p:oleObj>
              </mc:Choice>
              <mc:Fallback>
                <p:oleObj name="Equation" r:id="rId23" imgW="1091726" imgH="330057" progId="Equation.DSMT4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6350"/>
                        <a:ext cx="10922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FF2793B-FCBB-C779-4F9B-F63E27314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152900"/>
          <a:ext cx="3333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40100" imgH="431800" progId="Equation.DSMT4">
                  <p:embed/>
                </p:oleObj>
              </mc:Choice>
              <mc:Fallback>
                <p:oleObj name="Equation" r:id="rId25" imgW="3340100" imgH="431800" progId="Equation.DSMT4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52900"/>
                        <a:ext cx="33337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3505106-F155-2BD3-610C-67FD373FD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84700"/>
          <a:ext cx="9461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39392" imgH="304668" progId="Equation.DSMT4">
                  <p:embed/>
                </p:oleObj>
              </mc:Choice>
              <mc:Fallback>
                <p:oleObj name="Equation" r:id="rId27" imgW="939392" imgH="304668" progId="Equation.DSMT4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4700"/>
                        <a:ext cx="9461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CA9ACF1-F6C1-1698-75D6-056E08FFE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8315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002" imgH="177723" progId="Equation.DSMT4">
                  <p:embed/>
                </p:oleObj>
              </mc:Choice>
              <mc:Fallback>
                <p:oleObj name="Equation" r:id="rId29" imgW="457002" imgH="177723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83150"/>
                        <a:ext cx="457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70A7495-BF40-13D6-FF90-C7AE77D65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060950"/>
          <a:ext cx="12700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835" imgH="139518" progId="Equation.DSMT4">
                  <p:embed/>
                </p:oleObj>
              </mc:Choice>
              <mc:Fallback>
                <p:oleObj name="Equation" r:id="rId31" imgW="126835" imgH="139518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60950"/>
                        <a:ext cx="12700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18C9E92-DC41-B2A5-43FD-EDCE94E7A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2032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24" imgH="164957" progId="Equation.DSMT4">
                  <p:embed/>
                </p:oleObj>
              </mc:Choice>
              <mc:Fallback>
                <p:oleObj name="Equation" r:id="rId33" imgW="203024" imgH="164957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2032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97C30BC-39C1-FEBF-62EE-D46768C832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65750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79158" imgH="177646" progId="Equation.DSMT4">
                  <p:embed/>
                </p:oleObj>
              </mc:Choice>
              <mc:Fallback>
                <p:oleObj name="Equation" r:id="rId35" imgW="279158" imgH="177646" progId="Equation.DSMT4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65750"/>
                        <a:ext cx="279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97E8AE6-958C-B952-AACC-8EBB11EA5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43550"/>
          <a:ext cx="7937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99753" imgH="215806" progId="Equation.DSMT4">
                  <p:embed/>
                </p:oleObj>
              </mc:Choice>
              <mc:Fallback>
                <p:oleObj name="Equation" r:id="rId37" imgW="799753" imgH="215806" progId="Equation.DSMT4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43550"/>
                        <a:ext cx="7937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E636F7F-7448-4D7E-3B21-C8371308A8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0"/>
          <a:ext cx="850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50531" imgH="418918" progId="Equation.DSMT4">
                  <p:embed/>
                </p:oleObj>
              </mc:Choice>
              <mc:Fallback>
                <p:oleObj name="Equation" r:id="rId39" imgW="850531" imgH="418918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0"/>
                        <a:ext cx="8509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" name="Object 1023">
            <a:extLst>
              <a:ext uri="{FF2B5EF4-FFF2-40B4-BE49-F238E27FC236}">
                <a16:creationId xmlns:a16="http://schemas.microsoft.com/office/drawing/2014/main" id="{824F3431-F0AD-6B49-6F66-8A8AE9F70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05650"/>
          <a:ext cx="7175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10891" imgH="215806" progId="Equation.DSMT4">
                  <p:embed/>
                </p:oleObj>
              </mc:Choice>
              <mc:Fallback>
                <p:oleObj name="Equation" r:id="rId41" imgW="710891" imgH="215806" progId="Equation.DSMT4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05650"/>
                        <a:ext cx="7175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" name="Object 1024">
            <a:extLst>
              <a:ext uri="{FF2B5EF4-FFF2-40B4-BE49-F238E27FC236}">
                <a16:creationId xmlns:a16="http://schemas.microsoft.com/office/drawing/2014/main" id="{E5B13BCC-6391-8D91-20A5-06C4EF182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778750"/>
          <a:ext cx="990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90600" imgH="419100" progId="Equation.DSMT4">
                  <p:embed/>
                </p:oleObj>
              </mc:Choice>
              <mc:Fallback>
                <p:oleObj name="Equation" r:id="rId43" imgW="990600" imgH="419100" progId="Equation.DSMT4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78750"/>
                        <a:ext cx="9906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6">
            <a:extLst>
              <a:ext uri="{FF2B5EF4-FFF2-40B4-BE49-F238E27FC236}">
                <a16:creationId xmlns:a16="http://schemas.microsoft.com/office/drawing/2014/main" id="{3EF75A5C-0320-1B22-93CA-664FDE1B6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661400"/>
          <a:ext cx="3746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368140" imgH="177723" progId="Equation.DSMT4">
                  <p:embed/>
                </p:oleObj>
              </mc:Choice>
              <mc:Fallback>
                <p:oleObj name="Equation" r:id="rId45" imgW="368140" imgH="177723" progId="Equation.DSMT4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61400"/>
                        <a:ext cx="37465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27">
            <a:extLst>
              <a:ext uri="{FF2B5EF4-FFF2-40B4-BE49-F238E27FC236}">
                <a16:creationId xmlns:a16="http://schemas.microsoft.com/office/drawing/2014/main" id="{02566BF6-85AD-EF55-7EC6-C3866BADA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839200"/>
          <a:ext cx="3048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04536" imgH="164957" progId="Equation.DSMT4">
                  <p:embed/>
                </p:oleObj>
              </mc:Choice>
              <mc:Fallback>
                <p:oleObj name="Equation" r:id="rId47" imgW="304536" imgH="164957" progId="Equation.DSMT4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39200"/>
                        <a:ext cx="3048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28">
            <a:extLst>
              <a:ext uri="{FF2B5EF4-FFF2-40B4-BE49-F238E27FC236}">
                <a16:creationId xmlns:a16="http://schemas.microsoft.com/office/drawing/2014/main" id="{BE6DE9D8-A2F6-B77D-7D41-319FBABB7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997950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53670" imgH="177569" progId="Equation.DSMT4">
                  <p:embed/>
                </p:oleObj>
              </mc:Choice>
              <mc:Fallback>
                <p:oleObj name="Equation" r:id="rId49" imgW="253670" imgH="177569" progId="Equation.DSMT4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97950"/>
                        <a:ext cx="254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29">
            <a:extLst>
              <a:ext uri="{FF2B5EF4-FFF2-40B4-BE49-F238E27FC236}">
                <a16:creationId xmlns:a16="http://schemas.microsoft.com/office/drawing/2014/main" id="{37BA949F-5E63-3C3A-97DE-183342943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175750"/>
          <a:ext cx="7747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774364" imgH="215806" progId="Equation.DSMT4">
                  <p:embed/>
                </p:oleObj>
              </mc:Choice>
              <mc:Fallback>
                <p:oleObj name="Equation" r:id="rId51" imgW="774364" imgH="215806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75750"/>
                        <a:ext cx="7747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30">
            <a:extLst>
              <a:ext uri="{FF2B5EF4-FFF2-40B4-BE49-F238E27FC236}">
                <a16:creationId xmlns:a16="http://schemas.microsoft.com/office/drawing/2014/main" id="{8113A4BF-0C9F-B512-02C7-9011C0DF6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398000"/>
          <a:ext cx="4838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838700" imgH="419100" progId="Equation.DSMT4">
                  <p:embed/>
                </p:oleObj>
              </mc:Choice>
              <mc:Fallback>
                <p:oleObj name="Equation" r:id="rId53" imgW="4838700" imgH="419100" progId="Equation.DSMT4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398000"/>
                        <a:ext cx="48387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031">
            <a:extLst>
              <a:ext uri="{FF2B5EF4-FFF2-40B4-BE49-F238E27FC236}">
                <a16:creationId xmlns:a16="http://schemas.microsoft.com/office/drawing/2014/main" id="{4AF4BCA6-0A38-60EF-C951-2FA3E97DB7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280650"/>
          <a:ext cx="29019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2895600" imgH="304800" progId="Equation.DSMT4">
                  <p:embed/>
                </p:oleObj>
              </mc:Choice>
              <mc:Fallback>
                <p:oleObj name="Equation" r:id="rId55" imgW="2895600" imgH="304800" progId="Equation.DSMT4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80650"/>
                        <a:ext cx="29019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032">
            <a:extLst>
              <a:ext uri="{FF2B5EF4-FFF2-40B4-BE49-F238E27FC236}">
                <a16:creationId xmlns:a16="http://schemas.microsoft.com/office/drawing/2014/main" id="{CA6A07C9-DA5E-6B2F-7D68-4CFE4F92F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79100"/>
          <a:ext cx="679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672808" imgH="203112" progId="Equation.DSMT4">
                  <p:embed/>
                </p:oleObj>
              </mc:Choice>
              <mc:Fallback>
                <p:oleObj name="Equation" r:id="rId57" imgW="672808" imgH="203112" progId="Equation.DSMT4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79100"/>
                        <a:ext cx="679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33">
            <a:extLst>
              <a:ext uri="{FF2B5EF4-FFF2-40B4-BE49-F238E27FC236}">
                <a16:creationId xmlns:a16="http://schemas.microsoft.com/office/drawing/2014/main" id="{8DBE910E-0199-EE95-82AF-62FF9FF5D8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782300"/>
          <a:ext cx="736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736600" imgH="203200" progId="Equation.DSMT4">
                  <p:embed/>
                </p:oleObj>
              </mc:Choice>
              <mc:Fallback>
                <p:oleObj name="Equation" r:id="rId59" imgW="736600" imgH="203200" progId="Equation.DSMT4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82300"/>
                        <a:ext cx="7366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034">
            <a:extLst>
              <a:ext uri="{FF2B5EF4-FFF2-40B4-BE49-F238E27FC236}">
                <a16:creationId xmlns:a16="http://schemas.microsoft.com/office/drawing/2014/main" id="{07636B54-C8D6-1FFB-D43F-25D5CF0A7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985500"/>
          <a:ext cx="13462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346200" imgH="241300" progId="Equation.DSMT4">
                  <p:embed/>
                </p:oleObj>
              </mc:Choice>
              <mc:Fallback>
                <p:oleObj name="Equation" r:id="rId61" imgW="1346200" imgH="24130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85500"/>
                        <a:ext cx="13462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035">
            <a:extLst>
              <a:ext uri="{FF2B5EF4-FFF2-40B4-BE49-F238E27FC236}">
                <a16:creationId xmlns:a16="http://schemas.microsoft.com/office/drawing/2014/main" id="{68A6C06A-0825-5DCE-E1B8-C77D86971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20450"/>
          <a:ext cx="14033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396394" imgH="215806" progId="Equation.DSMT4">
                  <p:embed/>
                </p:oleObj>
              </mc:Choice>
              <mc:Fallback>
                <p:oleObj name="Equation" r:id="rId63" imgW="1396394" imgH="215806" progId="Equation.DSMT4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20450"/>
                        <a:ext cx="14033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036">
            <a:extLst>
              <a:ext uri="{FF2B5EF4-FFF2-40B4-BE49-F238E27FC236}">
                <a16:creationId xmlns:a16="http://schemas.microsoft.com/office/drawing/2014/main" id="{76BCAC07-23A8-E055-1856-EDACCC7DB9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42700"/>
          <a:ext cx="11557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155199" imgH="304668" progId="Equation.DSMT4">
                  <p:embed/>
                </p:oleObj>
              </mc:Choice>
              <mc:Fallback>
                <p:oleObj name="Equation" r:id="rId65" imgW="1155199" imgH="304668" progId="Equation.DSMT4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42700"/>
                        <a:ext cx="11557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037">
            <a:extLst>
              <a:ext uri="{FF2B5EF4-FFF2-40B4-BE49-F238E27FC236}">
                <a16:creationId xmlns:a16="http://schemas.microsoft.com/office/drawing/2014/main" id="{80FEED49-6D8A-9255-C840-70CA14624C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741150"/>
          <a:ext cx="1282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269449" imgH="393529" progId="Equation.DSMT4">
                  <p:embed/>
                </p:oleObj>
              </mc:Choice>
              <mc:Fallback>
                <p:oleObj name="Equation" r:id="rId67" imgW="1269449" imgH="393529" progId="Equation.DSMT4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741150"/>
                        <a:ext cx="12827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038">
            <a:extLst>
              <a:ext uri="{FF2B5EF4-FFF2-40B4-BE49-F238E27FC236}">
                <a16:creationId xmlns:a16="http://schemas.microsoft.com/office/drawing/2014/main" id="{E6919886-4AE9-9440-D150-4A9BC718F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585700"/>
          <a:ext cx="4413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4406900" imgH="482600" progId="Equation.DSMT4">
                  <p:embed/>
                </p:oleObj>
              </mc:Choice>
              <mc:Fallback>
                <p:oleObj name="Equation" r:id="rId69" imgW="4406900" imgH="482600" progId="Equation.DSMT4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585700"/>
                        <a:ext cx="44132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039">
            <a:extLst>
              <a:ext uri="{FF2B5EF4-FFF2-40B4-BE49-F238E27FC236}">
                <a16:creationId xmlns:a16="http://schemas.microsoft.com/office/drawing/2014/main" id="{5ED3463A-633B-B6ED-833F-610CA0E13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068300"/>
          <a:ext cx="1524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52268" imgH="164957" progId="Equation.DSMT4">
                  <p:embed/>
                </p:oleObj>
              </mc:Choice>
              <mc:Fallback>
                <p:oleObj name="Equation" r:id="rId71" imgW="152268" imgH="164957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068300"/>
                        <a:ext cx="1524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040">
            <a:extLst>
              <a:ext uri="{FF2B5EF4-FFF2-40B4-BE49-F238E27FC236}">
                <a16:creationId xmlns:a16="http://schemas.microsoft.com/office/drawing/2014/main" id="{35057710-5570-A2AC-B4BD-3F4FE2148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227050"/>
          <a:ext cx="10287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028254" imgH="177723" progId="Equation.DSMT4">
                  <p:embed/>
                </p:oleObj>
              </mc:Choice>
              <mc:Fallback>
                <p:oleObj name="Equation" r:id="rId73" imgW="1028254" imgH="177723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227050"/>
                        <a:ext cx="1028700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041">
            <a:extLst>
              <a:ext uri="{FF2B5EF4-FFF2-40B4-BE49-F238E27FC236}">
                <a16:creationId xmlns:a16="http://schemas.microsoft.com/office/drawing/2014/main" id="{FC2D9430-2CF8-F699-F8E3-6933A42FF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411200"/>
          <a:ext cx="4064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406224" imgH="241195" progId="Equation.DSMT4">
                  <p:embed/>
                </p:oleObj>
              </mc:Choice>
              <mc:Fallback>
                <p:oleObj name="Equation" r:id="rId75" imgW="406224" imgH="241195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11200"/>
                        <a:ext cx="4064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042">
            <a:extLst>
              <a:ext uri="{FF2B5EF4-FFF2-40B4-BE49-F238E27FC236}">
                <a16:creationId xmlns:a16="http://schemas.microsoft.com/office/drawing/2014/main" id="{FAA3B1D7-9C53-0BAD-8CA6-7F4620EE0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646150"/>
          <a:ext cx="5270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520474" imgH="241195" progId="Equation.DSMT4">
                  <p:embed/>
                </p:oleObj>
              </mc:Choice>
              <mc:Fallback>
                <p:oleObj name="Equation" r:id="rId77" imgW="520474" imgH="241195" progId="Equation.DSMT4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6150"/>
                        <a:ext cx="52705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1043">
            <a:extLst>
              <a:ext uri="{FF2B5EF4-FFF2-40B4-BE49-F238E27FC236}">
                <a16:creationId xmlns:a16="http://schemas.microsoft.com/office/drawing/2014/main" id="{9A012A44-9AB8-CE49-E252-6B2E35D25D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881100"/>
          <a:ext cx="292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291847" imgH="215713" progId="Equation.DSMT4">
                  <p:embed/>
                </p:oleObj>
              </mc:Choice>
              <mc:Fallback>
                <p:oleObj name="Equation" r:id="rId79" imgW="291847" imgH="215713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81100"/>
                        <a:ext cx="2921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1044">
            <a:extLst>
              <a:ext uri="{FF2B5EF4-FFF2-40B4-BE49-F238E27FC236}">
                <a16:creationId xmlns:a16="http://schemas.microsoft.com/office/drawing/2014/main" id="{18617E9E-A690-4661-C746-79C1E01163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097000"/>
          <a:ext cx="2794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279279" imgH="241195" progId="Equation.DSMT4">
                  <p:embed/>
                </p:oleObj>
              </mc:Choice>
              <mc:Fallback>
                <p:oleObj name="Equation" r:id="rId81" imgW="279279" imgH="241195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97000"/>
                        <a:ext cx="2794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1045">
            <a:extLst>
              <a:ext uri="{FF2B5EF4-FFF2-40B4-BE49-F238E27FC236}">
                <a16:creationId xmlns:a16="http://schemas.microsoft.com/office/drawing/2014/main" id="{899FE734-572F-CA2B-8BC0-31A3F8423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319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126725" imgH="177415" progId="Equation.DSMT4">
                  <p:embed/>
                </p:oleObj>
              </mc:Choice>
              <mc:Fallback>
                <p:oleObj name="Equation" r:id="rId83" imgW="126725" imgH="177415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31950"/>
                        <a:ext cx="127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1046">
            <a:extLst>
              <a:ext uri="{FF2B5EF4-FFF2-40B4-BE49-F238E27FC236}">
                <a16:creationId xmlns:a16="http://schemas.microsoft.com/office/drawing/2014/main" id="{B4D86ADF-DF35-E62A-8A7D-130CB279EB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509750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698197" imgH="203112" progId="Equation.DSMT4">
                  <p:embed/>
                </p:oleObj>
              </mc:Choice>
              <mc:Fallback>
                <p:oleObj name="Equation" r:id="rId85" imgW="698197" imgH="203112" progId="Equation.DSMT4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09750"/>
                        <a:ext cx="711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1047">
            <a:extLst>
              <a:ext uri="{FF2B5EF4-FFF2-40B4-BE49-F238E27FC236}">
                <a16:creationId xmlns:a16="http://schemas.microsoft.com/office/drawing/2014/main" id="{A4DE5244-4DFA-4605-70F1-F42FA8A2F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712950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329914" imgH="177646" progId="Equation.DSMT4">
                  <p:embed/>
                </p:oleObj>
              </mc:Choice>
              <mc:Fallback>
                <p:oleObj name="Equation" r:id="rId87" imgW="329914" imgH="177646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12950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1048">
            <a:extLst>
              <a:ext uri="{FF2B5EF4-FFF2-40B4-BE49-F238E27FC236}">
                <a16:creationId xmlns:a16="http://schemas.microsoft.com/office/drawing/2014/main" id="{7FA37F26-2EBC-F017-A66C-0E6812BCB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890750"/>
          <a:ext cx="584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583693" imgH="215713" progId="Equation.DSMT4">
                  <p:embed/>
                </p:oleObj>
              </mc:Choice>
              <mc:Fallback>
                <p:oleObj name="Equation" r:id="rId89" imgW="583693" imgH="215713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90750"/>
                        <a:ext cx="5842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1049">
            <a:extLst>
              <a:ext uri="{FF2B5EF4-FFF2-40B4-BE49-F238E27FC236}">
                <a16:creationId xmlns:a16="http://schemas.microsoft.com/office/drawing/2014/main" id="{C8706B26-143C-0DFE-94F4-879DBC157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106650"/>
          <a:ext cx="717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710891" imgH="304668" progId="Equation.DSMT4">
                  <p:embed/>
                </p:oleObj>
              </mc:Choice>
              <mc:Fallback>
                <p:oleObj name="Equation" r:id="rId91" imgW="710891" imgH="304668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106650"/>
                        <a:ext cx="7175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1050">
            <a:extLst>
              <a:ext uri="{FF2B5EF4-FFF2-40B4-BE49-F238E27FC236}">
                <a16:creationId xmlns:a16="http://schemas.microsoft.com/office/drawing/2014/main" id="{9165D0BE-AF16-9E7D-D07E-E062AF237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41145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914400" imgH="304800" progId="Equation.DSMT4">
                  <p:embed/>
                </p:oleObj>
              </mc:Choice>
              <mc:Fallback>
                <p:oleObj name="Equation" r:id="rId93" imgW="914400" imgH="30480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41145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1051">
            <a:extLst>
              <a:ext uri="{FF2B5EF4-FFF2-40B4-BE49-F238E27FC236}">
                <a16:creationId xmlns:a16="http://schemas.microsoft.com/office/drawing/2014/main" id="{BD97428B-E6F4-E6ED-6BE8-3082E20A3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7162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1180588" imgH="304668" progId="Equation.DSMT4">
                  <p:embed/>
                </p:oleObj>
              </mc:Choice>
              <mc:Fallback>
                <p:oleObj name="Equation" r:id="rId95" imgW="1180588" imgH="304668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0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1052">
            <a:extLst>
              <a:ext uri="{FF2B5EF4-FFF2-40B4-BE49-F238E27FC236}">
                <a16:creationId xmlns:a16="http://schemas.microsoft.com/office/drawing/2014/main" id="{102710CC-EFAE-2BC0-68D4-BE9144DFC7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021050"/>
          <a:ext cx="3829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3822700" imgH="419100" progId="Equation.DSMT4">
                  <p:embed/>
                </p:oleObj>
              </mc:Choice>
              <mc:Fallback>
                <p:oleObj name="Equation" r:id="rId97" imgW="3822700" imgH="41910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21050"/>
                        <a:ext cx="38290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" name="Object 1053">
            <a:extLst>
              <a:ext uri="{FF2B5EF4-FFF2-40B4-BE49-F238E27FC236}">
                <a16:creationId xmlns:a16="http://schemas.microsoft.com/office/drawing/2014/main" id="{D3EED5BC-F2BD-1AE1-6672-A0E23ACD58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446500"/>
          <a:ext cx="603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596641" imgH="215806" progId="Equation.DSMT4">
                  <p:embed/>
                </p:oleObj>
              </mc:Choice>
              <mc:Fallback>
                <p:oleObj name="Equation" r:id="rId99" imgW="596641" imgH="215806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46500"/>
                        <a:ext cx="6032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1054">
            <a:extLst>
              <a:ext uri="{FF2B5EF4-FFF2-40B4-BE49-F238E27FC236}">
                <a16:creationId xmlns:a16="http://schemas.microsoft.com/office/drawing/2014/main" id="{27DF0215-A846-1E2D-B100-61E1D83A7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668750"/>
          <a:ext cx="1460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1" imgW="139579" imgH="215713" progId="Equation.DSMT4">
                  <p:embed/>
                </p:oleObj>
              </mc:Choice>
              <mc:Fallback>
                <p:oleObj name="Equation" r:id="rId101" imgW="139579" imgH="215713" progId="Equation.DSMT4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68750"/>
                        <a:ext cx="1460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1055">
            <a:extLst>
              <a:ext uri="{FF2B5EF4-FFF2-40B4-BE49-F238E27FC236}">
                <a16:creationId xmlns:a16="http://schemas.microsoft.com/office/drawing/2014/main" id="{DBA16DDE-E283-0F78-ADF4-E5D9921A3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891000"/>
          <a:ext cx="2730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3" imgW="266353" imgH="215619" progId="Equation.DSMT4">
                  <p:embed/>
                </p:oleObj>
              </mc:Choice>
              <mc:Fallback>
                <p:oleObj name="Equation" r:id="rId103" imgW="266353" imgH="215619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891000"/>
                        <a:ext cx="2730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1056">
            <a:extLst>
              <a:ext uri="{FF2B5EF4-FFF2-40B4-BE49-F238E27FC236}">
                <a16:creationId xmlns:a16="http://schemas.microsoft.com/office/drawing/2014/main" id="{C54778C4-B934-2D8C-AFFA-D58DDEFD8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113250"/>
          <a:ext cx="5842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5" imgW="583693" imgH="215713" progId="Equation.DSMT4">
                  <p:embed/>
                </p:oleObj>
              </mc:Choice>
              <mc:Fallback>
                <p:oleObj name="Equation" r:id="rId105" imgW="583693" imgH="215713" progId="Equation.DSMT4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13250"/>
                        <a:ext cx="5842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Object 1057">
            <a:extLst>
              <a:ext uri="{FF2B5EF4-FFF2-40B4-BE49-F238E27FC236}">
                <a16:creationId xmlns:a16="http://schemas.microsoft.com/office/drawing/2014/main" id="{E7AAF28B-3B31-C5CA-851E-404B77A11A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792700"/>
          <a:ext cx="8890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7" imgW="888614" imgH="304668" progId="Equation.DSMT4">
                  <p:embed/>
                </p:oleObj>
              </mc:Choice>
              <mc:Fallback>
                <p:oleObj name="Equation" r:id="rId107" imgW="888614" imgH="304668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92700"/>
                        <a:ext cx="8890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Object 1058">
            <a:extLst>
              <a:ext uri="{FF2B5EF4-FFF2-40B4-BE49-F238E27FC236}">
                <a16:creationId xmlns:a16="http://schemas.microsoft.com/office/drawing/2014/main" id="{2CA7969D-E22E-F41F-3692-BD90A12CB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091150"/>
          <a:ext cx="4057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9" imgW="4051300" imgH="457200" progId="Equation.DSMT4">
                  <p:embed/>
                </p:oleObj>
              </mc:Choice>
              <mc:Fallback>
                <p:oleObj name="Equation" r:id="rId109" imgW="4051300" imgH="45720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1150"/>
                        <a:ext cx="40576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1059">
            <a:extLst>
              <a:ext uri="{FF2B5EF4-FFF2-40B4-BE49-F238E27FC236}">
                <a16:creationId xmlns:a16="http://schemas.microsoft.com/office/drawing/2014/main" id="{73BEB3AD-99B2-5B7C-CB66-2CE7B8C10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548350"/>
          <a:ext cx="14795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1" imgW="1473200" imgH="469900" progId="Equation.DSMT4">
                  <p:embed/>
                </p:oleObj>
              </mc:Choice>
              <mc:Fallback>
                <p:oleObj name="Equation" r:id="rId111" imgW="1473200" imgH="469900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548350"/>
                        <a:ext cx="14795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Object 1060">
            <a:extLst>
              <a:ext uri="{FF2B5EF4-FFF2-40B4-BE49-F238E27FC236}">
                <a16:creationId xmlns:a16="http://schemas.microsoft.com/office/drawing/2014/main" id="{F8924BF2-C8E4-CBC4-4328-05490C7F60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011900"/>
          <a:ext cx="4210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3" imgW="4203700" imgH="457200" progId="Equation.DSMT4">
                  <p:embed/>
                </p:oleObj>
              </mc:Choice>
              <mc:Fallback>
                <p:oleObj name="Equation" r:id="rId113" imgW="4203700" imgH="45720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11900"/>
                        <a:ext cx="42100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Object 1061">
            <a:extLst>
              <a:ext uri="{FF2B5EF4-FFF2-40B4-BE49-F238E27FC236}">
                <a16:creationId xmlns:a16="http://schemas.microsoft.com/office/drawing/2014/main" id="{482E4CA1-64EA-E88E-BA08-FC9588A9B4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469100"/>
          <a:ext cx="1492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5" imgW="1485900" imgH="469900" progId="Equation.DSMT4">
                  <p:embed/>
                </p:oleObj>
              </mc:Choice>
              <mc:Fallback>
                <p:oleObj name="Equation" r:id="rId115" imgW="1485900" imgH="469900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469100"/>
                        <a:ext cx="1492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1062">
            <a:extLst>
              <a:ext uri="{FF2B5EF4-FFF2-40B4-BE49-F238E27FC236}">
                <a16:creationId xmlns:a16="http://schemas.microsoft.com/office/drawing/2014/main" id="{195B555A-9FDC-E4B3-D03A-FD2A0B7091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93265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7" imgW="914400" imgH="304800" progId="Equation.DSMT4">
                  <p:embed/>
                </p:oleObj>
              </mc:Choice>
              <mc:Fallback>
                <p:oleObj name="Equation" r:id="rId117" imgW="914400" imgH="30480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93265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" name="Object 1063">
            <a:extLst>
              <a:ext uri="{FF2B5EF4-FFF2-40B4-BE49-F238E27FC236}">
                <a16:creationId xmlns:a16="http://schemas.microsoft.com/office/drawing/2014/main" id="{87E967D8-FE27-D1D1-6B8A-CA2D8B5109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0237450"/>
          <a:ext cx="1587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8" imgW="164814" imgH="177492" progId="Equation.DSMT4">
                  <p:embed/>
                </p:oleObj>
              </mc:Choice>
              <mc:Fallback>
                <p:oleObj name="Equation" r:id="rId118" imgW="164814" imgH="177492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237450"/>
                        <a:ext cx="15875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" name="Object 1064">
            <a:extLst>
              <a:ext uri="{FF2B5EF4-FFF2-40B4-BE49-F238E27FC236}">
                <a16:creationId xmlns:a16="http://schemas.microsoft.com/office/drawing/2014/main" id="{FFF6C611-95A0-5830-DF0F-7A1C0129F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0415250"/>
          <a:ext cx="8382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0" imgW="837836" imgH="215806" progId="Equation.DSMT4">
                  <p:embed/>
                </p:oleObj>
              </mc:Choice>
              <mc:Fallback>
                <p:oleObj name="Equation" r:id="rId120" imgW="837836" imgH="215806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415250"/>
                        <a:ext cx="8382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6" name="Object 1065">
            <a:extLst>
              <a:ext uri="{FF2B5EF4-FFF2-40B4-BE49-F238E27FC236}">
                <a16:creationId xmlns:a16="http://schemas.microsoft.com/office/drawing/2014/main" id="{E64EFC3D-89FB-1091-39D1-7D4F00F18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0637500"/>
          <a:ext cx="474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2" imgW="4749800" imgH="330200" progId="Equation.DSMT4">
                  <p:embed/>
                </p:oleObj>
              </mc:Choice>
              <mc:Fallback>
                <p:oleObj name="Equation" r:id="rId122" imgW="4749800" imgH="33020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37500"/>
                        <a:ext cx="4749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" name="Object 1066">
            <a:extLst>
              <a:ext uri="{FF2B5EF4-FFF2-40B4-BE49-F238E27FC236}">
                <a16:creationId xmlns:a16="http://schemas.microsoft.com/office/drawing/2014/main" id="{EA93E610-6C76-347E-B811-4278F5C91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412200"/>
          <a:ext cx="4387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4" imgW="4381500" imgH="838200" progId="Equation.DSMT4">
                  <p:embed/>
                </p:oleObj>
              </mc:Choice>
              <mc:Fallback>
                <p:oleObj name="Equation" r:id="rId124" imgW="4381500" imgH="838200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12200"/>
                        <a:ext cx="43878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" name="Object 1067">
            <a:extLst>
              <a:ext uri="{FF2B5EF4-FFF2-40B4-BE49-F238E27FC236}">
                <a16:creationId xmlns:a16="http://schemas.microsoft.com/office/drawing/2014/main" id="{DAC54266-5FA2-B462-F56B-2737F2065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250400"/>
          <a:ext cx="546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6" imgW="545626" imgH="203024" progId="Equation.DSMT4">
                  <p:embed/>
                </p:oleObj>
              </mc:Choice>
              <mc:Fallback>
                <p:oleObj name="Equation" r:id="rId126" imgW="545626" imgH="203024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250400"/>
                        <a:ext cx="5461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9" name="Object 1068">
            <a:extLst>
              <a:ext uri="{FF2B5EF4-FFF2-40B4-BE49-F238E27FC236}">
                <a16:creationId xmlns:a16="http://schemas.microsoft.com/office/drawing/2014/main" id="{9DAB9074-E6E6-6178-984F-156485EE0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453600"/>
          <a:ext cx="9461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8" imgW="939392" imgH="203112" progId="Equation.DSMT4">
                  <p:embed/>
                </p:oleObj>
              </mc:Choice>
              <mc:Fallback>
                <p:oleObj name="Equation" r:id="rId128" imgW="939392" imgH="203112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453600"/>
                        <a:ext cx="9461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" name="Object 1069">
            <a:extLst>
              <a:ext uri="{FF2B5EF4-FFF2-40B4-BE49-F238E27FC236}">
                <a16:creationId xmlns:a16="http://schemas.microsoft.com/office/drawing/2014/main" id="{C8B0DB22-165B-4D1B-0EAA-892F453BBB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656800"/>
          <a:ext cx="584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0" imgW="583693" imgH="177646" progId="Equation.DSMT4">
                  <p:embed/>
                </p:oleObj>
              </mc:Choice>
              <mc:Fallback>
                <p:oleObj name="Equation" r:id="rId130" imgW="583693" imgH="177646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656800"/>
                        <a:ext cx="584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1" name="Object 1070">
            <a:extLst>
              <a:ext uri="{FF2B5EF4-FFF2-40B4-BE49-F238E27FC236}">
                <a16:creationId xmlns:a16="http://schemas.microsoft.com/office/drawing/2014/main" id="{A1E17889-EF7E-061C-A0DE-CE61FCDCB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346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2" imgW="685800" imgH="228600" progId="Equation.DSMT4">
                  <p:embed/>
                </p:oleObj>
              </mc:Choice>
              <mc:Fallback>
                <p:oleObj name="Equation" r:id="rId132" imgW="685800" imgH="22860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34600"/>
                        <a:ext cx="685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" name="Object 1071">
            <a:extLst>
              <a:ext uri="{FF2B5EF4-FFF2-40B4-BE49-F238E27FC236}">
                <a16:creationId xmlns:a16="http://schemas.microsoft.com/office/drawing/2014/main" id="{A4D12A72-E8AE-5C5F-59D7-52AAE3073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063200"/>
          <a:ext cx="5334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4" imgW="533169" imgH="241195" progId="Equation.DSMT4">
                  <p:embed/>
                </p:oleObj>
              </mc:Choice>
              <mc:Fallback>
                <p:oleObj name="Equation" r:id="rId134" imgW="533169" imgH="241195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063200"/>
                        <a:ext cx="5334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" name="Object 1072">
            <a:extLst>
              <a:ext uri="{FF2B5EF4-FFF2-40B4-BE49-F238E27FC236}">
                <a16:creationId xmlns:a16="http://schemas.microsoft.com/office/drawing/2014/main" id="{877FD1EC-94BD-8F92-8048-6B61C9CC0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29815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6" imgW="139639" imgH="203112" progId="Equation.DSMT4">
                  <p:embed/>
                </p:oleObj>
              </mc:Choice>
              <mc:Fallback>
                <p:oleObj name="Equation" r:id="rId136" imgW="139639" imgH="203112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298150"/>
                        <a:ext cx="139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" name="Object 1073">
            <a:extLst>
              <a:ext uri="{FF2B5EF4-FFF2-40B4-BE49-F238E27FC236}">
                <a16:creationId xmlns:a16="http://schemas.microsoft.com/office/drawing/2014/main" id="{FF3A26C8-F159-699E-B0BF-6E1A1DCEC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501350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8" imgW="482391" imgH="228501" progId="Equation.DSMT4">
                  <p:embed/>
                </p:oleObj>
              </mc:Choice>
              <mc:Fallback>
                <p:oleObj name="Equation" r:id="rId138" imgW="482391" imgH="228501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501350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" name="Object 1074">
            <a:extLst>
              <a:ext uri="{FF2B5EF4-FFF2-40B4-BE49-F238E27FC236}">
                <a16:creationId xmlns:a16="http://schemas.microsoft.com/office/drawing/2014/main" id="{F6572D3B-CF10-E73F-4983-8C8D23D92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72995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0" imgW="152268" imgH="203024" progId="Equation.DSMT4">
                  <p:embed/>
                </p:oleObj>
              </mc:Choice>
              <mc:Fallback>
                <p:oleObj name="Equation" r:id="rId140" imgW="152268" imgH="203024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29950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" name="Object 1075">
            <a:extLst>
              <a:ext uri="{FF2B5EF4-FFF2-40B4-BE49-F238E27FC236}">
                <a16:creationId xmlns:a16="http://schemas.microsoft.com/office/drawing/2014/main" id="{CE2C4AEF-7264-CC4C-BDC8-1F01CFAEE5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93315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2" imgW="177492" imgH="177492" progId="Equation.DSMT4">
                  <p:embed/>
                </p:oleObj>
              </mc:Choice>
              <mc:Fallback>
                <p:oleObj name="Equation" r:id="rId142" imgW="177492" imgH="177492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933150"/>
                        <a:ext cx="1778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7" name="Object 1076">
            <a:extLst>
              <a:ext uri="{FF2B5EF4-FFF2-40B4-BE49-F238E27FC236}">
                <a16:creationId xmlns:a16="http://schemas.microsoft.com/office/drawing/2014/main" id="{8A6A0E87-6E5F-BE57-61C5-7FFF16492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110950"/>
          <a:ext cx="15875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4" imgW="164957" imgH="139579" progId="Equation.DSMT4">
                  <p:embed/>
                </p:oleObj>
              </mc:Choice>
              <mc:Fallback>
                <p:oleObj name="Equation" r:id="rId144" imgW="164957" imgH="139579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110950"/>
                        <a:ext cx="15875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" name="Object 1077">
            <a:extLst>
              <a:ext uri="{FF2B5EF4-FFF2-40B4-BE49-F238E27FC236}">
                <a16:creationId xmlns:a16="http://schemas.microsoft.com/office/drawing/2014/main" id="{BE2E720F-14FE-4531-12D2-724AD34D6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2506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6" imgW="203024" imgH="203024" progId="Equation.DSMT4">
                  <p:embed/>
                </p:oleObj>
              </mc:Choice>
              <mc:Fallback>
                <p:oleObj name="Equation" r:id="rId146" imgW="203024" imgH="203024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50650"/>
                        <a:ext cx="203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9" name="Object 1078">
            <a:extLst>
              <a:ext uri="{FF2B5EF4-FFF2-40B4-BE49-F238E27FC236}">
                <a16:creationId xmlns:a16="http://schemas.microsoft.com/office/drawing/2014/main" id="{23EB5F2A-820C-E217-2253-56A04BC050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453850"/>
          <a:ext cx="9461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8" imgW="939392" imgH="241195" progId="Equation.DSMT4">
                  <p:embed/>
                </p:oleObj>
              </mc:Choice>
              <mc:Fallback>
                <p:oleObj name="Equation" r:id="rId148" imgW="939392" imgH="241195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453850"/>
                        <a:ext cx="9461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" name="Object 1079">
            <a:extLst>
              <a:ext uri="{FF2B5EF4-FFF2-40B4-BE49-F238E27FC236}">
                <a16:creationId xmlns:a16="http://schemas.microsoft.com/office/drawing/2014/main" id="{A77E2D42-64F3-6CE0-A9F4-D513F4B9B2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695150"/>
          <a:ext cx="1441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0" imgW="1434477" imgH="304668" progId="Equation.DSMT4">
                  <p:embed/>
                </p:oleObj>
              </mc:Choice>
              <mc:Fallback>
                <p:oleObj name="Equation" r:id="rId150" imgW="1434477" imgH="304668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695150"/>
                        <a:ext cx="14414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1" name="Object 1080">
            <a:extLst>
              <a:ext uri="{FF2B5EF4-FFF2-40B4-BE49-F238E27FC236}">
                <a16:creationId xmlns:a16="http://schemas.microsoft.com/office/drawing/2014/main" id="{C30025A7-834B-51E5-CE31-1C8DF263D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99995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2" imgW="152268" imgH="203024" progId="Equation.DSMT4">
                  <p:embed/>
                </p:oleObj>
              </mc:Choice>
              <mc:Fallback>
                <p:oleObj name="Equation" r:id="rId152" imgW="152268" imgH="203024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99950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" name="Object 1081">
            <a:extLst>
              <a:ext uri="{FF2B5EF4-FFF2-40B4-BE49-F238E27FC236}">
                <a16:creationId xmlns:a16="http://schemas.microsoft.com/office/drawing/2014/main" id="{C4561B27-0925-CCC6-ADF3-747E1998C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203150"/>
          <a:ext cx="342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3" imgW="342603" imgH="177646" progId="Equation.DSMT4">
                  <p:embed/>
                </p:oleObj>
              </mc:Choice>
              <mc:Fallback>
                <p:oleObj name="Equation" r:id="rId153" imgW="342603" imgH="177646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203150"/>
                        <a:ext cx="3429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3" name="Object 1082">
            <a:extLst>
              <a:ext uri="{FF2B5EF4-FFF2-40B4-BE49-F238E27FC236}">
                <a16:creationId xmlns:a16="http://schemas.microsoft.com/office/drawing/2014/main" id="{391BABC6-1B6E-E25B-9889-F292034A7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838150"/>
          <a:ext cx="546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5" imgW="545863" imgH="431613" progId="Equation.DSMT4">
                  <p:embed/>
                </p:oleObj>
              </mc:Choice>
              <mc:Fallback>
                <p:oleObj name="Equation" r:id="rId155" imgW="545863" imgH="431613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838150"/>
                        <a:ext cx="5461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" name="Object 1083">
            <a:extLst>
              <a:ext uri="{FF2B5EF4-FFF2-40B4-BE49-F238E27FC236}">
                <a16:creationId xmlns:a16="http://schemas.microsoft.com/office/drawing/2014/main" id="{CA43FF26-A407-2BA1-A1DD-931E81900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720800"/>
          <a:ext cx="9461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7" imgW="939392" imgH="241195" progId="Equation.DSMT4">
                  <p:embed/>
                </p:oleObj>
              </mc:Choice>
              <mc:Fallback>
                <p:oleObj name="Equation" r:id="rId157" imgW="939392" imgH="241195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720800"/>
                        <a:ext cx="9461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" name="Object 1084">
            <a:extLst>
              <a:ext uri="{FF2B5EF4-FFF2-40B4-BE49-F238E27FC236}">
                <a16:creationId xmlns:a16="http://schemas.microsoft.com/office/drawing/2014/main" id="{E49FAB6D-99DD-AE8A-8FB7-EB9C83B94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962100"/>
          <a:ext cx="1441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8" imgW="1434477" imgH="304668" progId="Equation.DSMT4">
                  <p:embed/>
                </p:oleObj>
              </mc:Choice>
              <mc:Fallback>
                <p:oleObj name="Equation" r:id="rId158" imgW="1434477" imgH="304668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962100"/>
                        <a:ext cx="14414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" name="Object 1085">
            <a:extLst>
              <a:ext uri="{FF2B5EF4-FFF2-40B4-BE49-F238E27FC236}">
                <a16:creationId xmlns:a16="http://schemas.microsoft.com/office/drawing/2014/main" id="{0270F2CE-795E-85B0-AE62-DEA591D12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266900"/>
          <a:ext cx="1358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9" imgW="1358310" imgH="203112" progId="Equation.DSMT4">
                  <p:embed/>
                </p:oleObj>
              </mc:Choice>
              <mc:Fallback>
                <p:oleObj name="Equation" r:id="rId159" imgW="1358310" imgH="203112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266900"/>
                        <a:ext cx="13589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7" name="Object 1086">
            <a:extLst>
              <a:ext uri="{FF2B5EF4-FFF2-40B4-BE49-F238E27FC236}">
                <a16:creationId xmlns:a16="http://schemas.microsoft.com/office/drawing/2014/main" id="{B915F631-22EC-ECD3-F58E-D363530C4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927300"/>
          <a:ext cx="584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1" imgW="583693" imgH="177646" progId="Equation.DSMT4">
                  <p:embed/>
                </p:oleObj>
              </mc:Choice>
              <mc:Fallback>
                <p:oleObj name="Equation" r:id="rId161" imgW="583693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927300"/>
                        <a:ext cx="584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8" name="Object 1087">
            <a:extLst>
              <a:ext uri="{FF2B5EF4-FFF2-40B4-BE49-F238E27FC236}">
                <a16:creationId xmlns:a16="http://schemas.microsoft.com/office/drawing/2014/main" id="{CC105860-61C2-F4B6-400E-05127B96F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105100"/>
          <a:ext cx="143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3" imgW="1434477" imgH="177723" progId="Equation.DSMT4">
                  <p:embed/>
                </p:oleObj>
              </mc:Choice>
              <mc:Fallback>
                <p:oleObj name="Equation" r:id="rId163" imgW="1434477" imgH="177723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05100"/>
                        <a:ext cx="143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" name="Object 1088">
            <a:extLst>
              <a:ext uri="{FF2B5EF4-FFF2-40B4-BE49-F238E27FC236}">
                <a16:creationId xmlns:a16="http://schemas.microsoft.com/office/drawing/2014/main" id="{77CEB67C-DD8D-1603-0BF9-25F3FC6D61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2829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5" imgW="685800" imgH="228600" progId="Equation.DSMT4">
                  <p:embed/>
                </p:oleObj>
              </mc:Choice>
              <mc:Fallback>
                <p:oleObj name="Equation" r:id="rId165" imgW="685800" imgH="22860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82900"/>
                        <a:ext cx="685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" name="Object 1089">
            <a:extLst>
              <a:ext uri="{FF2B5EF4-FFF2-40B4-BE49-F238E27FC236}">
                <a16:creationId xmlns:a16="http://schemas.microsoft.com/office/drawing/2014/main" id="{8A5E6F25-C8A3-F004-B5B8-EB5F88B06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511500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7" imgW="329914" imgH="177646" progId="Equation.DSMT4">
                  <p:embed/>
                </p:oleObj>
              </mc:Choice>
              <mc:Fallback>
                <p:oleObj name="Equation" r:id="rId167" imgW="329914" imgH="177646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11500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" name="Object 1090">
            <a:extLst>
              <a:ext uri="{FF2B5EF4-FFF2-40B4-BE49-F238E27FC236}">
                <a16:creationId xmlns:a16="http://schemas.microsoft.com/office/drawing/2014/main" id="{EB13BA3C-D4AF-21B7-1430-35057F936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6893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9" imgW="152202" imgH="177569" progId="Equation.DSMT4">
                  <p:embed/>
                </p:oleObj>
              </mc:Choice>
              <mc:Fallback>
                <p:oleObj name="Equation" r:id="rId169" imgW="152202" imgH="177569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689300"/>
                        <a:ext cx="152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" name="Object 1091">
            <a:extLst>
              <a:ext uri="{FF2B5EF4-FFF2-40B4-BE49-F238E27FC236}">
                <a16:creationId xmlns:a16="http://schemas.microsoft.com/office/drawing/2014/main" id="{3540C294-73C5-442E-E1A7-DF33ABEEC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867100"/>
          <a:ext cx="266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1" imgW="266353" imgH="177569" progId="Equation.DSMT4">
                  <p:embed/>
                </p:oleObj>
              </mc:Choice>
              <mc:Fallback>
                <p:oleObj name="Equation" r:id="rId171" imgW="266353" imgH="177569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67100"/>
                        <a:ext cx="2667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3" name="Object 1092">
            <a:extLst>
              <a:ext uri="{FF2B5EF4-FFF2-40B4-BE49-F238E27FC236}">
                <a16:creationId xmlns:a16="http://schemas.microsoft.com/office/drawing/2014/main" id="{849770FD-1E3C-4056-0E55-C0797AA14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044900"/>
          <a:ext cx="270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3" imgW="2705100" imgH="215900" progId="Equation.DSMT4">
                  <p:embed/>
                </p:oleObj>
              </mc:Choice>
              <mc:Fallback>
                <p:oleObj name="Equation" r:id="rId173" imgW="2705100" imgH="2159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044900"/>
                        <a:ext cx="27051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4" name="Object 1093">
            <a:extLst>
              <a:ext uri="{FF2B5EF4-FFF2-40B4-BE49-F238E27FC236}">
                <a16:creationId xmlns:a16="http://schemas.microsoft.com/office/drawing/2014/main" id="{F4D29F7F-BE3A-EE2C-8B32-327B86F9C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724350"/>
          <a:ext cx="5715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5" imgW="571252" imgH="215806" progId="Equation.DSMT4">
                  <p:embed/>
                </p:oleObj>
              </mc:Choice>
              <mc:Fallback>
                <p:oleObj name="Equation" r:id="rId175" imgW="571252" imgH="215806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724350"/>
                        <a:ext cx="5715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" name="Object 1094">
            <a:extLst>
              <a:ext uri="{FF2B5EF4-FFF2-40B4-BE49-F238E27FC236}">
                <a16:creationId xmlns:a16="http://schemas.microsoft.com/office/drawing/2014/main" id="{1EA82991-0A4D-094D-1883-C4495C8BFC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946600"/>
          <a:ext cx="140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7" imgW="1409088" imgH="203112" progId="Equation.DSMT4">
                  <p:embed/>
                </p:oleObj>
              </mc:Choice>
              <mc:Fallback>
                <p:oleObj name="Equation" r:id="rId177" imgW="1409088" imgH="203112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46600"/>
                        <a:ext cx="1409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" name="Object 1095">
            <a:extLst>
              <a:ext uri="{FF2B5EF4-FFF2-40B4-BE49-F238E27FC236}">
                <a16:creationId xmlns:a16="http://schemas.microsoft.com/office/drawing/2014/main" id="{7469A7C7-73A3-D6B3-2547-299158145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0607000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9" imgW="329914" imgH="177646" progId="Equation.DSMT4">
                  <p:embed/>
                </p:oleObj>
              </mc:Choice>
              <mc:Fallback>
                <p:oleObj name="Equation" r:id="rId179" imgW="329914" imgH="177646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07000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7" name="Object 1096">
            <a:extLst>
              <a:ext uri="{FF2B5EF4-FFF2-40B4-BE49-F238E27FC236}">
                <a16:creationId xmlns:a16="http://schemas.microsoft.com/office/drawing/2014/main" id="{85AD5F2A-7C73-53DE-CB1C-F23445744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0784800"/>
          <a:ext cx="1308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1" imgW="1307532" imgH="431613" progId="Equation.DSMT4">
                  <p:embed/>
                </p:oleObj>
              </mc:Choice>
              <mc:Fallback>
                <p:oleObj name="Equation" r:id="rId181" imgW="1307532" imgH="431613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784800"/>
                        <a:ext cx="1308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8" name="Object 1097">
            <a:extLst>
              <a:ext uri="{FF2B5EF4-FFF2-40B4-BE49-F238E27FC236}">
                <a16:creationId xmlns:a16="http://schemas.microsoft.com/office/drawing/2014/main" id="{5114949C-B8DD-EE43-76E2-D18942B8E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673800"/>
          <a:ext cx="546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3" imgW="545863" imgH="431613" progId="Equation.DSMT4">
                  <p:embed/>
                </p:oleObj>
              </mc:Choice>
              <mc:Fallback>
                <p:oleObj name="Equation" r:id="rId183" imgW="545863" imgH="431613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673800"/>
                        <a:ext cx="5461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9" name="Object 1098">
            <a:extLst>
              <a:ext uri="{FF2B5EF4-FFF2-40B4-BE49-F238E27FC236}">
                <a16:creationId xmlns:a16="http://schemas.microsoft.com/office/drawing/2014/main" id="{7E35830D-DD22-59ED-0806-9B36D93A8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55645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5" imgW="457002" imgH="177723" progId="Equation.DSMT4">
                  <p:embed/>
                </p:oleObj>
              </mc:Choice>
              <mc:Fallback>
                <p:oleObj name="Equation" r:id="rId185" imgW="457002" imgH="177723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556450"/>
                        <a:ext cx="457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0" name="Object 1099">
            <a:extLst>
              <a:ext uri="{FF2B5EF4-FFF2-40B4-BE49-F238E27FC236}">
                <a16:creationId xmlns:a16="http://schemas.microsoft.com/office/drawing/2014/main" id="{9260DD2E-3A00-119C-28EA-C601A56940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734250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7" imgW="152334" imgH="139639" progId="Equation.DSMT4">
                  <p:embed/>
                </p:oleObj>
              </mc:Choice>
              <mc:Fallback>
                <p:oleObj name="Equation" r:id="rId187" imgW="152334" imgH="139639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34250"/>
                        <a:ext cx="1524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" name="Object 1100">
            <a:extLst>
              <a:ext uri="{FF2B5EF4-FFF2-40B4-BE49-F238E27FC236}">
                <a16:creationId xmlns:a16="http://schemas.microsoft.com/office/drawing/2014/main" id="{6B9662BE-C709-1865-4846-D8BF82FC2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87395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9" imgW="203024" imgH="164957" progId="Equation.DSMT4">
                  <p:embed/>
                </p:oleObj>
              </mc:Choice>
              <mc:Fallback>
                <p:oleObj name="Equation" r:id="rId189" imgW="203024" imgH="164957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73950"/>
                        <a:ext cx="2032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2" name="Object 1101">
            <a:extLst>
              <a:ext uri="{FF2B5EF4-FFF2-40B4-BE49-F238E27FC236}">
                <a16:creationId xmlns:a16="http://schemas.microsoft.com/office/drawing/2014/main" id="{1F84E4CB-0CEC-7F18-F69F-66DB1132E7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3039050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1" imgW="279158" imgH="177646" progId="Equation.DSMT4">
                  <p:embed/>
                </p:oleObj>
              </mc:Choice>
              <mc:Fallback>
                <p:oleObj name="Equation" r:id="rId191" imgW="279158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39050"/>
                        <a:ext cx="279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3" name="Object 1102">
            <a:extLst>
              <a:ext uri="{FF2B5EF4-FFF2-40B4-BE49-F238E27FC236}">
                <a16:creationId xmlns:a16="http://schemas.microsoft.com/office/drawing/2014/main" id="{DEEBEF69-7F4C-183E-40D6-51BF60393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3216850"/>
          <a:ext cx="90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3" imgW="901309" imgH="304668" progId="Equation.DSMT4">
                  <p:embed/>
                </p:oleObj>
              </mc:Choice>
              <mc:Fallback>
                <p:oleObj name="Equation" r:id="rId193" imgW="901309" imgH="304668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16850"/>
                        <a:ext cx="901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4" name="Picture 1103">
            <a:extLst>
              <a:ext uri="{FF2B5EF4-FFF2-40B4-BE49-F238E27FC236}">
                <a16:creationId xmlns:a16="http://schemas.microsoft.com/office/drawing/2014/main" id="{C448C782-584D-412B-3ABC-6BE5C105497F}"/>
              </a:ext>
            </a:extLst>
          </p:cNvPr>
          <p:cNvPicPr>
            <a:picLocks noChangeAspect="1"/>
          </p:cNvPicPr>
          <p:nvPr/>
        </p:nvPicPr>
        <p:blipFill>
          <a:blip r:embed="rId19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0690" cy="17011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5" name="Object 1104">
            <a:extLst>
              <a:ext uri="{FF2B5EF4-FFF2-40B4-BE49-F238E27FC236}">
                <a16:creationId xmlns:a16="http://schemas.microsoft.com/office/drawing/2014/main" id="{6CB9DE3C-AD26-C28B-548A-4F2D26EC6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68065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6" imgW="457002" imgH="177723" progId="Equation.DSMT4">
                  <p:embed/>
                </p:oleObj>
              </mc:Choice>
              <mc:Fallback>
                <p:oleObj name="Equation" r:id="rId196" imgW="457002" imgH="177723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680650"/>
                        <a:ext cx="457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" name="Object 1105">
            <a:extLst>
              <a:ext uri="{FF2B5EF4-FFF2-40B4-BE49-F238E27FC236}">
                <a16:creationId xmlns:a16="http://schemas.microsoft.com/office/drawing/2014/main" id="{D42D1EAE-D32A-426D-826A-3146FE94A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85845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8" imgW="126835" imgH="139518" progId="Equation.DSMT4">
                  <p:embed/>
                </p:oleObj>
              </mc:Choice>
              <mc:Fallback>
                <p:oleObj name="Equation" r:id="rId198" imgW="126835" imgH="139518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858450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7" name="Object 1106">
            <a:extLst>
              <a:ext uri="{FF2B5EF4-FFF2-40B4-BE49-F238E27FC236}">
                <a16:creationId xmlns:a16="http://schemas.microsoft.com/office/drawing/2014/main" id="{76B1504B-3987-157E-D127-FA33C82800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99815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0" imgW="1587500" imgH="431800" progId="Equation.DSMT4">
                  <p:embed/>
                </p:oleObj>
              </mc:Choice>
              <mc:Fallback>
                <p:oleObj name="Equation" r:id="rId200" imgW="1587500" imgH="4318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998150"/>
                        <a:ext cx="1587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" name="Object 1107">
            <a:extLst>
              <a:ext uri="{FF2B5EF4-FFF2-40B4-BE49-F238E27FC236}">
                <a16:creationId xmlns:a16="http://schemas.microsoft.com/office/drawing/2014/main" id="{3B0828B3-C308-CFF5-F891-300E03493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6429950"/>
          <a:ext cx="3467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2" imgW="3467100" imgH="647700" progId="Equation.DSMT4">
                  <p:embed/>
                </p:oleObj>
              </mc:Choice>
              <mc:Fallback>
                <p:oleObj name="Equation" r:id="rId202" imgW="3467100" imgH="64770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429950"/>
                        <a:ext cx="3467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" name="Object 1108">
            <a:extLst>
              <a:ext uri="{FF2B5EF4-FFF2-40B4-BE49-F238E27FC236}">
                <a16:creationId xmlns:a16="http://schemas.microsoft.com/office/drawing/2014/main" id="{1F1EEA4E-4D51-5E61-557D-D204D07D8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7077650"/>
          <a:ext cx="546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4" imgW="545626" imgH="215713" progId="Equation.DSMT4">
                  <p:embed/>
                </p:oleObj>
              </mc:Choice>
              <mc:Fallback>
                <p:oleObj name="Equation" r:id="rId204" imgW="545626" imgH="215713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077650"/>
                        <a:ext cx="5461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" name="Object 1109">
            <a:extLst>
              <a:ext uri="{FF2B5EF4-FFF2-40B4-BE49-F238E27FC236}">
                <a16:creationId xmlns:a16="http://schemas.microsoft.com/office/drawing/2014/main" id="{048D312A-C6F9-5D18-94B0-D9BEF2AE1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7293550"/>
          <a:ext cx="288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6" imgW="2882900" imgH="304800" progId="Equation.DSMT4">
                  <p:embed/>
                </p:oleObj>
              </mc:Choice>
              <mc:Fallback>
                <p:oleObj name="Equation" r:id="rId206" imgW="2882900" imgH="3048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293550"/>
                        <a:ext cx="2882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1" name="Object 1110">
            <a:extLst>
              <a:ext uri="{FF2B5EF4-FFF2-40B4-BE49-F238E27FC236}">
                <a16:creationId xmlns:a16="http://schemas.microsoft.com/office/drawing/2014/main" id="{6DE7FC16-0710-CF0E-6CEB-A90DDEFBD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055550"/>
          <a:ext cx="4972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8" imgW="4965700" imgH="431800" progId="Equation.DSMT4">
                  <p:embed/>
                </p:oleObj>
              </mc:Choice>
              <mc:Fallback>
                <p:oleObj name="Equation" r:id="rId208" imgW="4965700" imgH="4318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055550"/>
                        <a:ext cx="49720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2" name="Object 1111">
            <a:extLst>
              <a:ext uri="{FF2B5EF4-FFF2-40B4-BE49-F238E27FC236}">
                <a16:creationId xmlns:a16="http://schemas.microsoft.com/office/drawing/2014/main" id="{43DAEC89-6F51-6C68-925C-219847A5B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48735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0" imgW="1295400" imgH="431800" progId="Equation.DSMT4">
                  <p:embed/>
                </p:oleObj>
              </mc:Choice>
              <mc:Fallback>
                <p:oleObj name="Equation" r:id="rId210" imgW="1295400" imgH="4318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487350"/>
                        <a:ext cx="129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" name="Object 1112">
            <a:extLst>
              <a:ext uri="{FF2B5EF4-FFF2-40B4-BE49-F238E27FC236}">
                <a16:creationId xmlns:a16="http://schemas.microsoft.com/office/drawing/2014/main" id="{92102C93-7A1F-C6CF-88D8-EC4B5DF4BC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919150"/>
          <a:ext cx="482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2" imgW="482181" imgH="177646" progId="Equation.DSMT4">
                  <p:embed/>
                </p:oleObj>
              </mc:Choice>
              <mc:Fallback>
                <p:oleObj name="Equation" r:id="rId212" imgW="482181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919150"/>
                        <a:ext cx="482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4" name="Object 1113">
            <a:extLst>
              <a:ext uri="{FF2B5EF4-FFF2-40B4-BE49-F238E27FC236}">
                <a16:creationId xmlns:a16="http://schemas.microsoft.com/office/drawing/2014/main" id="{F998755D-3EF2-DC30-3662-10601A9F51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0969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4" imgW="253780" imgH="203024" progId="Equation.DSMT4">
                  <p:embed/>
                </p:oleObj>
              </mc:Choice>
              <mc:Fallback>
                <p:oleObj name="Equation" r:id="rId214" imgW="253780" imgH="203024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096950"/>
                        <a:ext cx="254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5" name="Object 1114">
            <a:extLst>
              <a:ext uri="{FF2B5EF4-FFF2-40B4-BE49-F238E27FC236}">
                <a16:creationId xmlns:a16="http://schemas.microsoft.com/office/drawing/2014/main" id="{A731C7E3-563A-DF0A-1682-38F8ECA9A9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300150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6" imgW="253670" imgH="177569" progId="Equation.DSMT4">
                  <p:embed/>
                </p:oleObj>
              </mc:Choice>
              <mc:Fallback>
                <p:oleObj name="Equation" r:id="rId216" imgW="253670" imgH="177569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300150"/>
                        <a:ext cx="254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02" name="Picture 1264823847" descr="A cartoon of a child on a slide&#10;&#10;Description automatically generated">
            <a:extLst>
              <a:ext uri="{FF2B5EF4-FFF2-40B4-BE49-F238E27FC236}">
                <a16:creationId xmlns:a16="http://schemas.microsoft.com/office/drawing/2014/main" id="{F8E6B198-63A6-7A7E-7314-ADE5FDBF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77950"/>
            <a:ext cx="287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16" name="Object 1115">
            <a:extLst>
              <a:ext uri="{FF2B5EF4-FFF2-40B4-BE49-F238E27FC236}">
                <a16:creationId xmlns:a16="http://schemas.microsoft.com/office/drawing/2014/main" id="{22C50A7D-5F35-26D8-9A24-65A9A2707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1001950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9" imgW="508000" imgH="241300" progId="Equation.DSMT4">
                  <p:embed/>
                </p:oleObj>
              </mc:Choice>
              <mc:Fallback>
                <p:oleObj name="Equation" r:id="rId219" imgW="508000" imgH="2413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001950"/>
                        <a:ext cx="508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" name="Object 1116">
            <a:extLst>
              <a:ext uri="{FF2B5EF4-FFF2-40B4-BE49-F238E27FC236}">
                <a16:creationId xmlns:a16="http://schemas.microsoft.com/office/drawing/2014/main" id="{588E8949-5FA3-FF65-95D5-53D647D25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124325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1" imgW="139639" imgH="203112" progId="Equation.DSMT4">
                  <p:embed/>
                </p:oleObj>
              </mc:Choice>
              <mc:Fallback>
                <p:oleObj name="Equation" r:id="rId221" imgW="139639" imgH="203112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243250"/>
                        <a:ext cx="139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" name="Object 1117">
            <a:extLst>
              <a:ext uri="{FF2B5EF4-FFF2-40B4-BE49-F238E27FC236}">
                <a16:creationId xmlns:a16="http://schemas.microsoft.com/office/drawing/2014/main" id="{20404866-3F9D-1D39-23CC-16045D428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1446450"/>
          <a:ext cx="77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3" imgW="774364" imgH="228501" progId="Equation.DSMT4">
                  <p:embed/>
                </p:oleObj>
              </mc:Choice>
              <mc:Fallback>
                <p:oleObj name="Equation" r:id="rId223" imgW="774364" imgH="228501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46450"/>
                        <a:ext cx="774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" name="Object 1118">
            <a:extLst>
              <a:ext uri="{FF2B5EF4-FFF2-40B4-BE49-F238E27FC236}">
                <a16:creationId xmlns:a16="http://schemas.microsoft.com/office/drawing/2014/main" id="{7CB4E303-2958-F818-746F-7E14DD3BE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1675050"/>
          <a:ext cx="2159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5" imgW="2159000" imgH="393700" progId="Equation.DSMT4">
                  <p:embed/>
                </p:oleObj>
              </mc:Choice>
              <mc:Fallback>
                <p:oleObj name="Equation" r:id="rId225" imgW="2159000" imgH="3937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675050"/>
                        <a:ext cx="2159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4" name="Object 5183">
            <a:extLst>
              <a:ext uri="{FF2B5EF4-FFF2-40B4-BE49-F238E27FC236}">
                <a16:creationId xmlns:a16="http://schemas.microsoft.com/office/drawing/2014/main" id="{CF1D5966-0B42-8618-D11C-FA8EDA678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068750"/>
          <a:ext cx="317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7" imgW="317087" imgH="177569" progId="Equation.DSMT4">
                  <p:embed/>
                </p:oleObj>
              </mc:Choice>
              <mc:Fallback>
                <p:oleObj name="Equation" r:id="rId227" imgW="317087" imgH="177569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068750"/>
                        <a:ext cx="317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5" name="Object 5184">
            <a:extLst>
              <a:ext uri="{FF2B5EF4-FFF2-40B4-BE49-F238E27FC236}">
                <a16:creationId xmlns:a16="http://schemas.microsoft.com/office/drawing/2014/main" id="{DD02AD70-E276-E900-909D-D296ABD0A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246550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9" imgW="215619" imgH="177569" progId="Equation.DSMT4">
                  <p:embed/>
                </p:oleObj>
              </mc:Choice>
              <mc:Fallback>
                <p:oleObj name="Equation" r:id="rId229" imgW="215619" imgH="177569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246550"/>
                        <a:ext cx="2159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6" name="Object 5185">
            <a:extLst>
              <a:ext uri="{FF2B5EF4-FFF2-40B4-BE49-F238E27FC236}">
                <a16:creationId xmlns:a16="http://schemas.microsoft.com/office/drawing/2014/main" id="{C514C4A7-035B-94AE-B25F-35EF5EE1B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424350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1" imgW="202936" imgH="177569" progId="Equation.DSMT4">
                  <p:embed/>
                </p:oleObj>
              </mc:Choice>
              <mc:Fallback>
                <p:oleObj name="Equation" r:id="rId231" imgW="202936" imgH="177569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424350"/>
                        <a:ext cx="203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7" name="Object 5186">
            <a:extLst>
              <a:ext uri="{FF2B5EF4-FFF2-40B4-BE49-F238E27FC236}">
                <a16:creationId xmlns:a16="http://schemas.microsoft.com/office/drawing/2014/main" id="{DBF6353B-A5EE-FCC8-9141-39496D1F0A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60215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3" imgW="139579" imgH="177646" progId="Equation.DSMT4">
                  <p:embed/>
                </p:oleObj>
              </mc:Choice>
              <mc:Fallback>
                <p:oleObj name="Equation" r:id="rId233" imgW="139579" imgH="177646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02150"/>
                        <a:ext cx="1397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93" name="Picture 6" descr="A triangle with lines and arrows&#10;&#10;Description automatically generated">
            <a:extLst>
              <a:ext uri="{FF2B5EF4-FFF2-40B4-BE49-F238E27FC236}">
                <a16:creationId xmlns:a16="http://schemas.microsoft.com/office/drawing/2014/main" id="{72737675-E1DA-E3FD-D405-D3A4F25C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79950"/>
            <a:ext cx="22923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88" name="Object 5187">
            <a:extLst>
              <a:ext uri="{FF2B5EF4-FFF2-40B4-BE49-F238E27FC236}">
                <a16:creationId xmlns:a16="http://schemas.microsoft.com/office/drawing/2014/main" id="{3B9E7D42-7946-7711-74AB-05C4EB8C5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199300"/>
          <a:ext cx="558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6" imgW="558558" imgH="253890" progId="Equation.DSMT4">
                  <p:embed/>
                </p:oleObj>
              </mc:Choice>
              <mc:Fallback>
                <p:oleObj name="Equation" r:id="rId236" imgW="558558" imgH="25389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199300"/>
                        <a:ext cx="558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9" name="Object 5188">
            <a:extLst>
              <a:ext uri="{FF2B5EF4-FFF2-40B4-BE49-F238E27FC236}">
                <a16:creationId xmlns:a16="http://schemas.microsoft.com/office/drawing/2014/main" id="{6AD35936-9689-6217-6111-E0702F257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4533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8" imgW="152202" imgH="177569" progId="Equation.DSMT4">
                  <p:embed/>
                </p:oleObj>
              </mc:Choice>
              <mc:Fallback>
                <p:oleObj name="Equation" r:id="rId238" imgW="152202" imgH="177569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453300"/>
                        <a:ext cx="152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0" name="Object 5189">
            <a:extLst>
              <a:ext uri="{FF2B5EF4-FFF2-40B4-BE49-F238E27FC236}">
                <a16:creationId xmlns:a16="http://schemas.microsoft.com/office/drawing/2014/main" id="{2F12E74D-3F13-4E30-D7B5-49C12472E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631100"/>
          <a:ext cx="939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0" imgW="939392" imgH="203112" progId="Equation.DSMT4">
                  <p:embed/>
                </p:oleObj>
              </mc:Choice>
              <mc:Fallback>
                <p:oleObj name="Equation" r:id="rId240" imgW="939392" imgH="203112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631100"/>
                        <a:ext cx="9398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" name="Object 5190">
            <a:extLst>
              <a:ext uri="{FF2B5EF4-FFF2-40B4-BE49-F238E27FC236}">
                <a16:creationId xmlns:a16="http://schemas.microsoft.com/office/drawing/2014/main" id="{C91FCA90-C03F-5DAB-BFF5-E8C16FF0E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834300"/>
          <a:ext cx="16573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2" imgW="1651000" imgH="254000" progId="Equation.DSMT4">
                  <p:embed/>
                </p:oleObj>
              </mc:Choice>
              <mc:Fallback>
                <p:oleObj name="Equation" r:id="rId242" imgW="1651000" imgH="2540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34300"/>
                        <a:ext cx="16573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2" name="Object 5191">
            <a:extLst>
              <a:ext uri="{FF2B5EF4-FFF2-40B4-BE49-F238E27FC236}">
                <a16:creationId xmlns:a16="http://schemas.microsoft.com/office/drawing/2014/main" id="{E8695E95-1D47-25E2-2EA6-910EB7748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08830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4" imgW="457002" imgH="177723" progId="Equation.DSMT4">
                  <p:embed/>
                </p:oleObj>
              </mc:Choice>
              <mc:Fallback>
                <p:oleObj name="Equation" r:id="rId244" imgW="457002" imgH="177723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88300"/>
                        <a:ext cx="457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4" name="Object 5193">
            <a:extLst>
              <a:ext uri="{FF2B5EF4-FFF2-40B4-BE49-F238E27FC236}">
                <a16:creationId xmlns:a16="http://schemas.microsoft.com/office/drawing/2014/main" id="{6DF653AF-9E9F-3B47-5471-29C5C4126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266100"/>
          <a:ext cx="469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6" imgW="469696" imgH="177723" progId="Equation.DSMT4">
                  <p:embed/>
                </p:oleObj>
              </mc:Choice>
              <mc:Fallback>
                <p:oleObj name="Equation" r:id="rId246" imgW="469696" imgH="177723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266100"/>
                        <a:ext cx="4699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5" name="Object 5194">
            <a:extLst>
              <a:ext uri="{FF2B5EF4-FFF2-40B4-BE49-F238E27FC236}">
                <a16:creationId xmlns:a16="http://schemas.microsoft.com/office/drawing/2014/main" id="{6D159317-4F77-EE98-7134-2231D25D7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443900"/>
          <a:ext cx="2324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8" imgW="2323092" imgH="215806" progId="Equation.DSMT4">
                  <p:embed/>
                </p:oleObj>
              </mc:Choice>
              <mc:Fallback>
                <p:oleObj name="Equation" r:id="rId248" imgW="2323092" imgH="215806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443900"/>
                        <a:ext cx="23241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6" name="Object 5195">
            <a:extLst>
              <a:ext uri="{FF2B5EF4-FFF2-40B4-BE49-F238E27FC236}">
                <a16:creationId xmlns:a16="http://schemas.microsoft.com/office/drawing/2014/main" id="{22B5DED2-A66B-3C15-27EB-599120FED0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117000"/>
          <a:ext cx="355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0" imgW="355138" imgH="177569" progId="Equation.DSMT4">
                  <p:embed/>
                </p:oleObj>
              </mc:Choice>
              <mc:Fallback>
                <p:oleObj name="Equation" r:id="rId250" imgW="355138" imgH="177569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117000"/>
                        <a:ext cx="355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7" name="Object 5196">
            <a:extLst>
              <a:ext uri="{FF2B5EF4-FFF2-40B4-BE49-F238E27FC236}">
                <a16:creationId xmlns:a16="http://schemas.microsoft.com/office/drawing/2014/main" id="{A213DD9E-4A0A-F614-387F-C42C8B23BD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294800"/>
          <a:ext cx="4476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2" imgW="4470400" imgH="228600" progId="Equation.DSMT4">
                  <p:embed/>
                </p:oleObj>
              </mc:Choice>
              <mc:Fallback>
                <p:oleObj name="Equation" r:id="rId252" imgW="4470400" imgH="2286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94800"/>
                        <a:ext cx="44767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8" name="Object 5197">
            <a:extLst>
              <a:ext uri="{FF2B5EF4-FFF2-40B4-BE49-F238E27FC236}">
                <a16:creationId xmlns:a16="http://schemas.microsoft.com/office/drawing/2014/main" id="{272EFD48-50A3-2CE2-9142-6787E3FE5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523400"/>
          <a:ext cx="952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4" imgW="952087" imgH="253890" progId="Equation.DSMT4">
                  <p:embed/>
                </p:oleObj>
              </mc:Choice>
              <mc:Fallback>
                <p:oleObj name="Equation" r:id="rId254" imgW="952087" imgH="25389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523400"/>
                        <a:ext cx="952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9" name="Object 5198">
            <a:extLst>
              <a:ext uri="{FF2B5EF4-FFF2-40B4-BE49-F238E27FC236}">
                <a16:creationId xmlns:a16="http://schemas.microsoft.com/office/drawing/2014/main" id="{11466715-E3E2-6437-E779-8912BA457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777400"/>
          <a:ext cx="660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6" imgW="660113" imgH="177723" progId="Equation.DSMT4">
                  <p:embed/>
                </p:oleObj>
              </mc:Choice>
              <mc:Fallback>
                <p:oleObj name="Equation" r:id="rId256" imgW="660113" imgH="177723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777400"/>
                        <a:ext cx="660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0" name="Object 5199">
            <a:extLst>
              <a:ext uri="{FF2B5EF4-FFF2-40B4-BE49-F238E27FC236}">
                <a16:creationId xmlns:a16="http://schemas.microsoft.com/office/drawing/2014/main" id="{45D464BB-03C9-AF4E-CCF3-080CD974A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955200"/>
          <a:ext cx="469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8" imgW="469696" imgH="177723" progId="Equation.DSMT4">
                  <p:embed/>
                </p:oleObj>
              </mc:Choice>
              <mc:Fallback>
                <p:oleObj name="Equation" r:id="rId258" imgW="469696" imgH="177723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955200"/>
                        <a:ext cx="4699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" name="Object 5200">
            <a:extLst>
              <a:ext uri="{FF2B5EF4-FFF2-40B4-BE49-F238E27FC236}">
                <a16:creationId xmlns:a16="http://schemas.microsoft.com/office/drawing/2014/main" id="{4FDADDBA-E851-EE46-3238-A3102F044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33000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0" imgW="368140" imgH="177723" progId="Equation.DSMT4">
                  <p:embed/>
                </p:oleObj>
              </mc:Choice>
              <mc:Fallback>
                <p:oleObj name="Equation" r:id="rId260" imgW="368140" imgH="177723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133000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3" name="Object 5202">
            <a:extLst>
              <a:ext uri="{FF2B5EF4-FFF2-40B4-BE49-F238E27FC236}">
                <a16:creationId xmlns:a16="http://schemas.microsoft.com/office/drawing/2014/main" id="{AD06B22A-6D43-6A1F-8FEA-74D6ACF1C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310800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2" imgW="164885" imgH="164885" progId="Equation.DSMT4">
                  <p:embed/>
                </p:oleObj>
              </mc:Choice>
              <mc:Fallback>
                <p:oleObj name="Equation" r:id="rId262" imgW="164885" imgH="164885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310800"/>
                        <a:ext cx="1651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4" name="Object 5203">
            <a:extLst>
              <a:ext uri="{FF2B5EF4-FFF2-40B4-BE49-F238E27FC236}">
                <a16:creationId xmlns:a16="http://schemas.microsoft.com/office/drawing/2014/main" id="{2865CE02-CC83-ACE3-5503-2A4B4A371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475900"/>
          <a:ext cx="36385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4" imgW="3632200" imgH="203200" progId="Equation.DSMT4">
                  <p:embed/>
                </p:oleObj>
              </mc:Choice>
              <mc:Fallback>
                <p:oleObj name="Equation" r:id="rId264" imgW="3632200" imgH="2032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475900"/>
                        <a:ext cx="36385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5" name="Object 5204">
            <a:extLst>
              <a:ext uri="{FF2B5EF4-FFF2-40B4-BE49-F238E27FC236}">
                <a16:creationId xmlns:a16="http://schemas.microsoft.com/office/drawing/2014/main" id="{7A9EF499-B8B5-2D60-5EC5-4B971F119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679100"/>
          <a:ext cx="283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6" imgW="2832100" imgH="254000" progId="Equation.DSMT4">
                  <p:embed/>
                </p:oleObj>
              </mc:Choice>
              <mc:Fallback>
                <p:oleObj name="Equation" r:id="rId266" imgW="2832100" imgH="2540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679100"/>
                        <a:ext cx="28321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6" name="Object 5205">
            <a:extLst>
              <a:ext uri="{FF2B5EF4-FFF2-40B4-BE49-F238E27FC236}">
                <a16:creationId xmlns:a16="http://schemas.microsoft.com/office/drawing/2014/main" id="{B5CD7EC2-FDA4-9451-3CA6-0C4A7D8E3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390300"/>
          <a:ext cx="298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8" imgW="2984500" imgH="266700" progId="Equation.DSMT4">
                  <p:embed/>
                </p:oleObj>
              </mc:Choice>
              <mc:Fallback>
                <p:oleObj name="Equation" r:id="rId268" imgW="2984500" imgH="2667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390300"/>
                        <a:ext cx="2984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7" name="Object 5206">
            <a:extLst>
              <a:ext uri="{FF2B5EF4-FFF2-40B4-BE49-F238E27FC236}">
                <a16:creationId xmlns:a16="http://schemas.microsoft.com/office/drawing/2014/main" id="{E86D553A-7A81-A007-1FDB-087E64331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0114200"/>
          <a:ext cx="977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0" imgW="977476" imgH="177723" progId="Equation.DSMT4">
                  <p:embed/>
                </p:oleObj>
              </mc:Choice>
              <mc:Fallback>
                <p:oleObj name="Equation" r:id="rId270" imgW="977476" imgH="177723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14200"/>
                        <a:ext cx="9779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8" name="Object 5207">
            <a:extLst>
              <a:ext uri="{FF2B5EF4-FFF2-40B4-BE49-F238E27FC236}">
                <a16:creationId xmlns:a16="http://schemas.microsoft.com/office/drawing/2014/main" id="{3EC2A485-1DA6-529E-014B-E2E0E62D0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0292000"/>
          <a:ext cx="482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2" imgW="482181" imgH="177646" progId="Equation.DSMT4">
                  <p:embed/>
                </p:oleObj>
              </mc:Choice>
              <mc:Fallback>
                <p:oleObj name="Equation" r:id="rId272" imgW="482181" imgH="177646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0"/>
                        <a:ext cx="482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9" name="Object 5208">
            <a:extLst>
              <a:ext uri="{FF2B5EF4-FFF2-40B4-BE49-F238E27FC236}">
                <a16:creationId xmlns:a16="http://schemas.microsoft.com/office/drawing/2014/main" id="{1ED6FD02-2721-52EF-2666-E1CD85160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046980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4" imgW="253780" imgH="203024" progId="Equation.DSMT4">
                  <p:embed/>
                </p:oleObj>
              </mc:Choice>
              <mc:Fallback>
                <p:oleObj name="Equation" r:id="rId274" imgW="253780" imgH="203024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469800"/>
                        <a:ext cx="254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0" name="Object 5209">
            <a:extLst>
              <a:ext uri="{FF2B5EF4-FFF2-40B4-BE49-F238E27FC236}">
                <a16:creationId xmlns:a16="http://schemas.microsoft.com/office/drawing/2014/main" id="{7DDC2BC5-B9B9-5930-DA3C-CD9D2C1FC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0673000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6" imgW="253670" imgH="177569" progId="Equation.DSMT4">
                  <p:embed/>
                </p:oleObj>
              </mc:Choice>
              <mc:Fallback>
                <p:oleObj name="Equation" r:id="rId276" imgW="253670" imgH="177569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673000"/>
                        <a:ext cx="254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71" name="Picture 1594155421" descr="A cartoon of a child on a slide&#10;&#10;Description automatically generated">
            <a:extLst>
              <a:ext uri="{FF2B5EF4-FFF2-40B4-BE49-F238E27FC236}">
                <a16:creationId xmlns:a16="http://schemas.microsoft.com/office/drawing/2014/main" id="{C9203A7C-5A16-5B5B-8D72-5981BC9B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8000"/>
            <a:ext cx="287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11" name="Object 5210">
            <a:extLst>
              <a:ext uri="{FF2B5EF4-FFF2-40B4-BE49-F238E27FC236}">
                <a16:creationId xmlns:a16="http://schemas.microsoft.com/office/drawing/2014/main" id="{1119C926-8773-999A-8A55-C81B0604DE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832000"/>
          <a:ext cx="533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8" imgW="533169" imgH="241195" progId="Equation.DSMT4">
                  <p:embed/>
                </p:oleObj>
              </mc:Choice>
              <mc:Fallback>
                <p:oleObj name="Equation" r:id="rId278" imgW="533169" imgH="241195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832000"/>
                        <a:ext cx="533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" name="Object 5211">
            <a:extLst>
              <a:ext uri="{FF2B5EF4-FFF2-40B4-BE49-F238E27FC236}">
                <a16:creationId xmlns:a16="http://schemas.microsoft.com/office/drawing/2014/main" id="{F6A10CC9-DF0A-3435-0CE4-4A327086F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0733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0" imgW="139639" imgH="203112" progId="Equation.DSMT4">
                  <p:embed/>
                </p:oleObj>
              </mc:Choice>
              <mc:Fallback>
                <p:oleObj name="Equation" r:id="rId280" imgW="139639" imgH="203112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073300"/>
                        <a:ext cx="139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3" name="Object 5212">
            <a:extLst>
              <a:ext uri="{FF2B5EF4-FFF2-40B4-BE49-F238E27FC236}">
                <a16:creationId xmlns:a16="http://schemas.microsoft.com/office/drawing/2014/main" id="{A54C737D-69CC-5DFB-BF71-535451355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276500"/>
          <a:ext cx="77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2" imgW="774364" imgH="228501" progId="Equation.DSMT4">
                  <p:embed/>
                </p:oleObj>
              </mc:Choice>
              <mc:Fallback>
                <p:oleObj name="Equation" r:id="rId282" imgW="774364" imgH="228501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276500"/>
                        <a:ext cx="774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4" name="Object 5213">
            <a:extLst>
              <a:ext uri="{FF2B5EF4-FFF2-40B4-BE49-F238E27FC236}">
                <a16:creationId xmlns:a16="http://schemas.microsoft.com/office/drawing/2014/main" id="{DAD24ED9-6EDD-417B-81C6-9FE47A262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505100"/>
          <a:ext cx="38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4" imgW="380835" imgH="253890" progId="Equation.DSMT4">
                  <p:embed/>
                </p:oleObj>
              </mc:Choice>
              <mc:Fallback>
                <p:oleObj name="Equation" r:id="rId284" imgW="380835" imgH="25389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05100"/>
                        <a:ext cx="381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5" name="Object 5214">
            <a:extLst>
              <a:ext uri="{FF2B5EF4-FFF2-40B4-BE49-F238E27FC236}">
                <a16:creationId xmlns:a16="http://schemas.microsoft.com/office/drawing/2014/main" id="{39ADA7CD-B31D-FF36-7B84-B7BB41B1C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759100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6" imgW="164957" imgH="203024" progId="Equation.DSMT4">
                  <p:embed/>
                </p:oleObj>
              </mc:Choice>
              <mc:Fallback>
                <p:oleObj name="Equation" r:id="rId286" imgW="164957" imgH="203024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759100"/>
                        <a:ext cx="1651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5151">
            <a:extLst>
              <a:ext uri="{FF2B5EF4-FFF2-40B4-BE49-F238E27FC236}">
                <a16:creationId xmlns:a16="http://schemas.microsoft.com/office/drawing/2014/main" id="{419AA4C1-A094-7C73-73AA-681855FEC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9623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8" imgW="139579" imgH="215713" progId="Equation.DSMT4">
                  <p:embed/>
                </p:oleObj>
              </mc:Choice>
              <mc:Fallback>
                <p:oleObj name="Equation" r:id="rId288" imgW="139579" imgH="215713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962300"/>
                        <a:ext cx="1397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5152">
            <a:extLst>
              <a:ext uri="{FF2B5EF4-FFF2-40B4-BE49-F238E27FC236}">
                <a16:creationId xmlns:a16="http://schemas.microsoft.com/office/drawing/2014/main" id="{25C09E5E-BD13-6476-CE35-A62BF140AF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178200"/>
          <a:ext cx="546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0" imgW="545626" imgH="215713" progId="Equation.DSMT4">
                  <p:embed/>
                </p:oleObj>
              </mc:Choice>
              <mc:Fallback>
                <p:oleObj name="Equation" r:id="rId290" imgW="545626" imgH="215713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78200"/>
                        <a:ext cx="5461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4" name="Object 5153">
            <a:extLst>
              <a:ext uri="{FF2B5EF4-FFF2-40B4-BE49-F238E27FC236}">
                <a16:creationId xmlns:a16="http://schemas.microsoft.com/office/drawing/2014/main" id="{F8E4F2D9-AEA5-0D98-8AAB-1EB0D5F0EA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39410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2" imgW="152268" imgH="203024" progId="Equation.DSMT4">
                  <p:embed/>
                </p:oleObj>
              </mc:Choice>
              <mc:Fallback>
                <p:oleObj name="Equation" r:id="rId292" imgW="152268" imgH="203024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394100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5" name="Object 5154">
            <a:extLst>
              <a:ext uri="{FF2B5EF4-FFF2-40B4-BE49-F238E27FC236}">
                <a16:creationId xmlns:a16="http://schemas.microsoft.com/office/drawing/2014/main" id="{2D78AC3D-8563-7F91-92B3-53153821C7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597300"/>
          <a:ext cx="2159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4" imgW="2159000" imgH="393700" progId="Equation.DSMT4">
                  <p:embed/>
                </p:oleObj>
              </mc:Choice>
              <mc:Fallback>
                <p:oleObj name="Equation" r:id="rId294" imgW="2159000" imgH="3937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597300"/>
                        <a:ext cx="2159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6" name="Object 5155">
            <a:extLst>
              <a:ext uri="{FF2B5EF4-FFF2-40B4-BE49-F238E27FC236}">
                <a16:creationId xmlns:a16="http://schemas.microsoft.com/office/drawing/2014/main" id="{086EB38E-F8D8-7D9E-30A1-9C257894E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99100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6" imgW="152268" imgH="203024" progId="Equation.DSMT4">
                  <p:embed/>
                </p:oleObj>
              </mc:Choice>
              <mc:Fallback>
                <p:oleObj name="Equation" r:id="rId296" imgW="152268" imgH="203024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991000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7" name="Object 5156">
            <a:extLst>
              <a:ext uri="{FF2B5EF4-FFF2-40B4-BE49-F238E27FC236}">
                <a16:creationId xmlns:a16="http://schemas.microsoft.com/office/drawing/2014/main" id="{95287D01-EB28-3DFB-1911-B1E2B3B52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194200"/>
          <a:ext cx="2857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8" imgW="2857500" imgH="393700" progId="Equation.DSMT4">
                  <p:embed/>
                </p:oleObj>
              </mc:Choice>
              <mc:Fallback>
                <p:oleObj name="Equation" r:id="rId298" imgW="28575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194200"/>
                        <a:ext cx="2857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8" name="Object 5157">
            <a:extLst>
              <a:ext uri="{FF2B5EF4-FFF2-40B4-BE49-F238E27FC236}">
                <a16:creationId xmlns:a16="http://schemas.microsoft.com/office/drawing/2014/main" id="{7F9CDAAA-A8C4-E354-804B-0FCAD246B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587900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0" imgW="164957" imgH="203024" progId="Equation.DSMT4">
                  <p:embed/>
                </p:oleObj>
              </mc:Choice>
              <mc:Fallback>
                <p:oleObj name="Equation" r:id="rId300" imgW="164957" imgH="203024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587900"/>
                        <a:ext cx="1651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9" name="Object 5158">
            <a:extLst>
              <a:ext uri="{FF2B5EF4-FFF2-40B4-BE49-F238E27FC236}">
                <a16:creationId xmlns:a16="http://schemas.microsoft.com/office/drawing/2014/main" id="{EBF6AA3B-F68C-952F-CA9C-DFF1E8008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7911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2" imgW="203024" imgH="164957" progId="Equation.DSMT4">
                  <p:embed/>
                </p:oleObj>
              </mc:Choice>
              <mc:Fallback>
                <p:oleObj name="Equation" r:id="rId302" imgW="203024" imgH="164957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791100"/>
                        <a:ext cx="2032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0" name="Object 5159">
            <a:extLst>
              <a:ext uri="{FF2B5EF4-FFF2-40B4-BE49-F238E27FC236}">
                <a16:creationId xmlns:a16="http://schemas.microsoft.com/office/drawing/2014/main" id="{0894A6C0-FFA2-DEF3-F12E-E5B394522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5956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4" imgW="203024" imgH="164957" progId="Equation.DSMT4">
                  <p:embed/>
                </p:oleObj>
              </mc:Choice>
              <mc:Fallback>
                <p:oleObj name="Equation" r:id="rId304" imgW="203024" imgH="16495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956200"/>
                        <a:ext cx="2032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" name="Object 5160">
            <a:extLst>
              <a:ext uri="{FF2B5EF4-FFF2-40B4-BE49-F238E27FC236}">
                <a16:creationId xmlns:a16="http://schemas.microsoft.com/office/drawing/2014/main" id="{850663BD-43D5-D639-55A6-9ADC17A52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121300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6" imgW="380670" imgH="177646" progId="Equation.DSMT4">
                  <p:embed/>
                </p:oleObj>
              </mc:Choice>
              <mc:Fallback>
                <p:oleObj name="Equation" r:id="rId306" imgW="380670" imgH="177646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21300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2" name="Object 5161">
            <a:extLst>
              <a:ext uri="{FF2B5EF4-FFF2-40B4-BE49-F238E27FC236}">
                <a16:creationId xmlns:a16="http://schemas.microsoft.com/office/drawing/2014/main" id="{3B56BFA8-0A4D-6272-AAD5-79EC53748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299100"/>
          <a:ext cx="698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8" imgW="698500" imgH="228600" progId="Equation.DSMT4">
                  <p:embed/>
                </p:oleObj>
              </mc:Choice>
              <mc:Fallback>
                <p:oleObj name="Equation" r:id="rId308" imgW="6985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299100"/>
                        <a:ext cx="698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3" name="Object 5162">
            <a:extLst>
              <a:ext uri="{FF2B5EF4-FFF2-40B4-BE49-F238E27FC236}">
                <a16:creationId xmlns:a16="http://schemas.microsoft.com/office/drawing/2014/main" id="{FFDDA911-8DB3-6A32-DBBF-5307B4085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5277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0" imgW="736600" imgH="228600" progId="Equation.DSMT4">
                  <p:embed/>
                </p:oleObj>
              </mc:Choice>
              <mc:Fallback>
                <p:oleObj name="Equation" r:id="rId310" imgW="7366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527700"/>
                        <a:ext cx="736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4" name="Object 5163">
            <a:extLst>
              <a:ext uri="{FF2B5EF4-FFF2-40B4-BE49-F238E27FC236}">
                <a16:creationId xmlns:a16="http://schemas.microsoft.com/office/drawing/2014/main" id="{F6A51DB1-71A0-65B7-08EB-DBE7113F3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756300"/>
          <a:ext cx="800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2" imgW="799753" imgH="177723" progId="Equation.DSMT4">
                  <p:embed/>
                </p:oleObj>
              </mc:Choice>
              <mc:Fallback>
                <p:oleObj name="Equation" r:id="rId312" imgW="799753" imgH="177723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56300"/>
                        <a:ext cx="800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5" name="Object 5164">
            <a:extLst>
              <a:ext uri="{FF2B5EF4-FFF2-40B4-BE49-F238E27FC236}">
                <a16:creationId xmlns:a16="http://schemas.microsoft.com/office/drawing/2014/main" id="{443AE6A7-DE87-BAFC-9A89-B21495898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9341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4" imgW="152268" imgH="164957" progId="Equation.DSMT4">
                  <p:embed/>
                </p:oleObj>
              </mc:Choice>
              <mc:Fallback>
                <p:oleObj name="Equation" r:id="rId314" imgW="152268" imgH="164957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934100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6" name="Object 5165">
            <a:extLst>
              <a:ext uri="{FF2B5EF4-FFF2-40B4-BE49-F238E27FC236}">
                <a16:creationId xmlns:a16="http://schemas.microsoft.com/office/drawing/2014/main" id="{3EE7EB26-4A73-8134-A61A-7DF737C71A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7099200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6" imgW="164957" imgH="203024" progId="Equation.DSMT4">
                  <p:embed/>
                </p:oleObj>
              </mc:Choice>
              <mc:Fallback>
                <p:oleObj name="Equation" r:id="rId316" imgW="164957" imgH="20302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099200"/>
                        <a:ext cx="1651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0" name="Picture 16" descr="A diagram of a triangle with a straight line&#10;&#10;Description automatically generated">
            <a:extLst>
              <a:ext uri="{FF2B5EF4-FFF2-40B4-BE49-F238E27FC236}">
                <a16:creationId xmlns:a16="http://schemas.microsoft.com/office/drawing/2014/main" id="{E5DD5DAF-7107-8D39-A81E-D1762DEB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2400"/>
            <a:ext cx="24828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67" name="Object 5166">
            <a:extLst>
              <a:ext uri="{FF2B5EF4-FFF2-40B4-BE49-F238E27FC236}">
                <a16:creationId xmlns:a16="http://schemas.microsoft.com/office/drawing/2014/main" id="{7CDE331E-7C4B-58BD-810F-A4B6FFABC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90232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9" imgW="126725" imgH="177415" progId="Equation.DSMT4">
                  <p:embed/>
                </p:oleObj>
              </mc:Choice>
              <mc:Fallback>
                <p:oleObj name="Equation" r:id="rId319" imgW="126725" imgH="177415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023250"/>
                        <a:ext cx="127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8" name="Object 5167">
            <a:extLst>
              <a:ext uri="{FF2B5EF4-FFF2-40B4-BE49-F238E27FC236}">
                <a16:creationId xmlns:a16="http://schemas.microsoft.com/office/drawing/2014/main" id="{A9E3B5BB-5749-6D6C-A310-BD56FF328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9201050"/>
          <a:ext cx="1270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1" imgW="126780" imgH="114102" progId="Equation.DSMT4">
                  <p:embed/>
                </p:oleObj>
              </mc:Choice>
              <mc:Fallback>
                <p:oleObj name="Equation" r:id="rId321" imgW="126780" imgH="11410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201050"/>
                        <a:ext cx="1270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9" name="Object 5168">
            <a:extLst>
              <a:ext uri="{FF2B5EF4-FFF2-40B4-BE49-F238E27FC236}">
                <a16:creationId xmlns:a16="http://schemas.microsoft.com/office/drawing/2014/main" id="{C7B83766-B39F-A175-486F-619958EBF0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9315350"/>
          <a:ext cx="393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3" imgW="393529" imgH="203112" progId="Equation.DSMT4">
                  <p:embed/>
                </p:oleObj>
              </mc:Choice>
              <mc:Fallback>
                <p:oleObj name="Equation" r:id="rId323" imgW="393529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315350"/>
                        <a:ext cx="393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0" name="Object 5169">
            <a:extLst>
              <a:ext uri="{FF2B5EF4-FFF2-40B4-BE49-F238E27FC236}">
                <a16:creationId xmlns:a16="http://schemas.microsoft.com/office/drawing/2014/main" id="{7D0610FF-F2A6-FBE5-9DE1-4B81504E8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9518550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5" imgW="164885" imgH="164885" progId="Equation.DSMT4">
                  <p:embed/>
                </p:oleObj>
              </mc:Choice>
              <mc:Fallback>
                <p:oleObj name="Equation" r:id="rId325" imgW="164885" imgH="16488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518550"/>
                        <a:ext cx="1651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2" name="Object 5171">
            <a:extLst>
              <a:ext uri="{FF2B5EF4-FFF2-40B4-BE49-F238E27FC236}">
                <a16:creationId xmlns:a16="http://schemas.microsoft.com/office/drawing/2014/main" id="{1B39F425-DFA0-C1BF-B147-1733DBCF1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9683650"/>
          <a:ext cx="304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7" imgW="304536" imgH="164957" progId="Equation.DSMT4">
                  <p:embed/>
                </p:oleObj>
              </mc:Choice>
              <mc:Fallback>
                <p:oleObj name="Equation" r:id="rId327" imgW="304536" imgH="164957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683650"/>
                        <a:ext cx="3048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3" name="Object 5172">
            <a:extLst>
              <a:ext uri="{FF2B5EF4-FFF2-40B4-BE49-F238E27FC236}">
                <a16:creationId xmlns:a16="http://schemas.microsoft.com/office/drawing/2014/main" id="{D9EA7568-D69F-8B6B-4E5A-BC6485F88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9848750"/>
          <a:ext cx="698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9" imgW="698197" imgH="165028" progId="Equation.DSMT4">
                  <p:embed/>
                </p:oleObj>
              </mc:Choice>
              <mc:Fallback>
                <p:oleObj name="Equation" r:id="rId329" imgW="698197" imgH="16502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848750"/>
                        <a:ext cx="6985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4" name="Object 5173">
            <a:extLst>
              <a:ext uri="{FF2B5EF4-FFF2-40B4-BE49-F238E27FC236}">
                <a16:creationId xmlns:a16="http://schemas.microsoft.com/office/drawing/2014/main" id="{D261A7D1-B5FF-C026-927B-BB22239A6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01385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1" imgW="139579" imgH="164957" progId="Equation.DSMT4">
                  <p:embed/>
                </p:oleObj>
              </mc:Choice>
              <mc:Fallback>
                <p:oleObj name="Equation" r:id="rId331" imgW="139579" imgH="16495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013850"/>
                        <a:ext cx="1397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5" name="Object 5174">
            <a:extLst>
              <a:ext uri="{FF2B5EF4-FFF2-40B4-BE49-F238E27FC236}">
                <a16:creationId xmlns:a16="http://schemas.microsoft.com/office/drawing/2014/main" id="{1609AEFE-6451-4C29-6575-0F8727544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178950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3" imgW="279158" imgH="177646" progId="Equation.DSMT4">
                  <p:embed/>
                </p:oleObj>
              </mc:Choice>
              <mc:Fallback>
                <p:oleObj name="Equation" r:id="rId333" imgW="279158" imgH="17764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178950"/>
                        <a:ext cx="2794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6" name="Object 5175">
            <a:extLst>
              <a:ext uri="{FF2B5EF4-FFF2-40B4-BE49-F238E27FC236}">
                <a16:creationId xmlns:a16="http://schemas.microsoft.com/office/drawing/2014/main" id="{6955FF99-40F3-277B-09B5-B2AF4F57E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356750"/>
          <a:ext cx="635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5" imgW="634449" imgH="177646" progId="Equation.DSMT4">
                  <p:embed/>
                </p:oleObj>
              </mc:Choice>
              <mc:Fallback>
                <p:oleObj name="Equation" r:id="rId335" imgW="634449" imgH="17764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356750"/>
                        <a:ext cx="635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7" name="Object 5176">
            <a:extLst>
              <a:ext uri="{FF2B5EF4-FFF2-40B4-BE49-F238E27FC236}">
                <a16:creationId xmlns:a16="http://schemas.microsoft.com/office/drawing/2014/main" id="{CC2ADC09-A600-E3C7-66A5-A192E3922B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91750"/>
          <a:ext cx="297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7" imgW="2971800" imgH="228600" progId="Equation.DSMT4">
                  <p:embed/>
                </p:oleObj>
              </mc:Choice>
              <mc:Fallback>
                <p:oleObj name="Equation" r:id="rId337" imgW="29718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91750"/>
                        <a:ext cx="2971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8" name="Object 5177">
            <a:extLst>
              <a:ext uri="{FF2B5EF4-FFF2-40B4-BE49-F238E27FC236}">
                <a16:creationId xmlns:a16="http://schemas.microsoft.com/office/drawing/2014/main" id="{3E750408-E8D3-4E31-8B39-5C8520153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1677550"/>
          <a:ext cx="288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9" imgW="2882900" imgH="431800" progId="Equation.DSMT4">
                  <p:embed/>
                </p:oleObj>
              </mc:Choice>
              <mc:Fallback>
                <p:oleObj name="Equation" r:id="rId339" imgW="28829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77550"/>
                        <a:ext cx="2882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9" name="Object 5178">
            <a:extLst>
              <a:ext uri="{FF2B5EF4-FFF2-40B4-BE49-F238E27FC236}">
                <a16:creationId xmlns:a16="http://schemas.microsoft.com/office/drawing/2014/main" id="{1855AB87-8880-F491-B386-07FF07EEB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566550"/>
          <a:ext cx="532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1" imgW="5321300" imgH="254000" progId="Equation.DSMT4">
                  <p:embed/>
                </p:oleObj>
              </mc:Choice>
              <mc:Fallback>
                <p:oleObj name="Equation" r:id="rId341" imgW="5321300" imgH="254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566550"/>
                        <a:ext cx="5321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0" name="Object 5179">
            <a:extLst>
              <a:ext uri="{FF2B5EF4-FFF2-40B4-BE49-F238E27FC236}">
                <a16:creationId xmlns:a16="http://schemas.microsoft.com/office/drawing/2014/main" id="{1894A3F9-227E-4C43-1B39-B6D2BDD704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82055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3" imgW="457002" imgH="177723" progId="Equation.DSMT4">
                  <p:embed/>
                </p:oleObj>
              </mc:Choice>
              <mc:Fallback>
                <p:oleObj name="Equation" r:id="rId343" imgW="457002" imgH="17772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20550"/>
                        <a:ext cx="457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" name="Object 5180">
            <a:extLst>
              <a:ext uri="{FF2B5EF4-FFF2-40B4-BE49-F238E27FC236}">
                <a16:creationId xmlns:a16="http://schemas.microsoft.com/office/drawing/2014/main" id="{FB3744A4-CA78-9376-3BD9-EA1C71CBE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998350"/>
          <a:ext cx="584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5" imgW="583947" imgH="253890" progId="Equation.DSMT4">
                  <p:embed/>
                </p:oleObj>
              </mc:Choice>
              <mc:Fallback>
                <p:oleObj name="Equation" r:id="rId345" imgW="583947" imgH="25389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98350"/>
                        <a:ext cx="584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2" name="Object 5181">
            <a:extLst>
              <a:ext uri="{FF2B5EF4-FFF2-40B4-BE49-F238E27FC236}">
                <a16:creationId xmlns:a16="http://schemas.microsoft.com/office/drawing/2014/main" id="{E463D3AD-9AB8-F954-2F5A-4BDD6D734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25235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7" imgW="152268" imgH="164957" progId="Equation.DSMT4">
                  <p:embed/>
                </p:oleObj>
              </mc:Choice>
              <mc:Fallback>
                <p:oleObj name="Equation" r:id="rId347" imgW="152268" imgH="16495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252350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3" name="Object 5182">
            <a:extLst>
              <a:ext uri="{FF2B5EF4-FFF2-40B4-BE49-F238E27FC236}">
                <a16:creationId xmlns:a16="http://schemas.microsoft.com/office/drawing/2014/main" id="{52846184-1E95-B591-235F-56D33F0F5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417450"/>
          <a:ext cx="1003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9" imgW="1002865" imgH="203112" progId="Equation.DSMT4">
                  <p:embed/>
                </p:oleObj>
              </mc:Choice>
              <mc:Fallback>
                <p:oleObj name="Equation" r:id="rId349" imgW="1002865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417450"/>
                        <a:ext cx="1003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" name="Object 5119">
            <a:extLst>
              <a:ext uri="{FF2B5EF4-FFF2-40B4-BE49-F238E27FC236}">
                <a16:creationId xmlns:a16="http://schemas.microsoft.com/office/drawing/2014/main" id="{C451D82B-16C6-65FE-8DB8-5C56778B5D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620650"/>
          <a:ext cx="584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1" imgW="583947" imgH="253890" progId="Equation.DSMT4">
                  <p:embed/>
                </p:oleObj>
              </mc:Choice>
              <mc:Fallback>
                <p:oleObj name="Equation" r:id="rId351" imgW="583947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620650"/>
                        <a:ext cx="584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" name="Object 5120">
            <a:extLst>
              <a:ext uri="{FF2B5EF4-FFF2-40B4-BE49-F238E27FC236}">
                <a16:creationId xmlns:a16="http://schemas.microsoft.com/office/drawing/2014/main" id="{BB90C390-A86C-1EE9-6DB4-28AE6B4EA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874650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3" imgW="253670" imgH="177569" progId="Equation.DSMT4">
                  <p:embed/>
                </p:oleObj>
              </mc:Choice>
              <mc:Fallback>
                <p:oleObj name="Equation" r:id="rId353" imgW="253670" imgH="17756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74650"/>
                        <a:ext cx="254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" name="Object 5121">
            <a:extLst>
              <a:ext uri="{FF2B5EF4-FFF2-40B4-BE49-F238E27FC236}">
                <a16:creationId xmlns:a16="http://schemas.microsoft.com/office/drawing/2014/main" id="{D7C0A05A-A431-8B8F-488E-87ADC70DC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4052450"/>
          <a:ext cx="558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5" imgW="558558" imgH="253890" progId="Equation.DSMT4">
                  <p:embed/>
                </p:oleObj>
              </mc:Choice>
              <mc:Fallback>
                <p:oleObj name="Equation" r:id="rId355" imgW="55855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052450"/>
                        <a:ext cx="558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122">
            <a:extLst>
              <a:ext uri="{FF2B5EF4-FFF2-40B4-BE49-F238E27FC236}">
                <a16:creationId xmlns:a16="http://schemas.microsoft.com/office/drawing/2014/main" id="{58611A48-73FC-63BB-12EA-5D6351B5D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4306450"/>
          <a:ext cx="190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7" imgW="190417" imgH="253890" progId="Equation.DSMT4">
                  <p:embed/>
                </p:oleObj>
              </mc:Choice>
              <mc:Fallback>
                <p:oleObj name="Equation" r:id="rId357" imgW="190417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306450"/>
                        <a:ext cx="190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123">
            <a:extLst>
              <a:ext uri="{FF2B5EF4-FFF2-40B4-BE49-F238E27FC236}">
                <a16:creationId xmlns:a16="http://schemas.microsoft.com/office/drawing/2014/main" id="{B0F72746-1959-6B53-CC93-13C999B1FE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4560450"/>
          <a:ext cx="495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9" imgW="494870" imgH="177646" progId="Equation.DSMT4">
                  <p:embed/>
                </p:oleObj>
              </mc:Choice>
              <mc:Fallback>
                <p:oleObj name="Equation" r:id="rId359" imgW="494870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60450"/>
                        <a:ext cx="495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124">
            <a:extLst>
              <a:ext uri="{FF2B5EF4-FFF2-40B4-BE49-F238E27FC236}">
                <a16:creationId xmlns:a16="http://schemas.microsoft.com/office/drawing/2014/main" id="{A9ABC016-476A-B3A8-D1C0-517DE1F5D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4738250"/>
          <a:ext cx="495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1" imgW="494870" imgH="177646" progId="Equation.DSMT4">
                  <p:embed/>
                </p:oleObj>
              </mc:Choice>
              <mc:Fallback>
                <p:oleObj name="Equation" r:id="rId361" imgW="494870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738250"/>
                        <a:ext cx="495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18" descr="A red triangle with black text&#10;&#10;Description automatically generated">
            <a:extLst>
              <a:ext uri="{FF2B5EF4-FFF2-40B4-BE49-F238E27FC236}">
                <a16:creationId xmlns:a16="http://schemas.microsoft.com/office/drawing/2014/main" id="{8138C85F-CE55-4C93-A255-8FC13B9A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8786" r="16956" b="7515"/>
          <a:stretch>
            <a:fillRect/>
          </a:stretch>
        </p:blipFill>
        <p:spPr bwMode="auto">
          <a:xfrm>
            <a:off x="0" y="64916050"/>
            <a:ext cx="19685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7" name="Object 5126">
            <a:extLst>
              <a:ext uri="{FF2B5EF4-FFF2-40B4-BE49-F238E27FC236}">
                <a16:creationId xmlns:a16="http://schemas.microsoft.com/office/drawing/2014/main" id="{3CEA6CDF-4F18-37A1-4647-336796DCD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129150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4" imgW="723586" imgH="228501" progId="Equation.DSMT4">
                  <p:embed/>
                </p:oleObj>
              </mc:Choice>
              <mc:Fallback>
                <p:oleObj name="Equation" r:id="rId364" imgW="723586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129150"/>
                        <a:ext cx="723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5127">
            <a:extLst>
              <a:ext uri="{FF2B5EF4-FFF2-40B4-BE49-F238E27FC236}">
                <a16:creationId xmlns:a16="http://schemas.microsoft.com/office/drawing/2014/main" id="{DAF2C40A-D197-4129-CB3B-34D7331AD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814950"/>
          <a:ext cx="3352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6" imgW="3352800" imgH="304800" progId="Equation.DSMT4">
                  <p:embed/>
                </p:oleObj>
              </mc:Choice>
              <mc:Fallback>
                <p:oleObj name="Equation" r:id="rId366" imgW="33528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814950"/>
                        <a:ext cx="3352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5128">
            <a:extLst>
              <a:ext uri="{FF2B5EF4-FFF2-40B4-BE49-F238E27FC236}">
                <a16:creationId xmlns:a16="http://schemas.microsoft.com/office/drawing/2014/main" id="{E683C592-EDBF-396D-479A-B2E0F6C43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9576950"/>
          <a:ext cx="167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8" imgW="1675673" imgH="304668" progId="Equation.DSMT4">
                  <p:embed/>
                </p:oleObj>
              </mc:Choice>
              <mc:Fallback>
                <p:oleObj name="Equation" r:id="rId368" imgW="1675673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576950"/>
                        <a:ext cx="1676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5129">
            <a:extLst>
              <a:ext uri="{FF2B5EF4-FFF2-40B4-BE49-F238E27FC236}">
                <a16:creationId xmlns:a16="http://schemas.microsoft.com/office/drawing/2014/main" id="{08D54A1A-BA39-05D6-BEC8-592C85092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338950"/>
          <a:ext cx="1270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0" imgW="1269449" imgH="304668" progId="Equation.DSMT4">
                  <p:embed/>
                </p:oleObj>
              </mc:Choice>
              <mc:Fallback>
                <p:oleObj name="Equation" r:id="rId370" imgW="1269449" imgH="30466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338950"/>
                        <a:ext cx="1270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5130">
            <a:extLst>
              <a:ext uri="{FF2B5EF4-FFF2-40B4-BE49-F238E27FC236}">
                <a16:creationId xmlns:a16="http://schemas.microsoft.com/office/drawing/2014/main" id="{32461D03-4BF0-4B80-6583-026576D4D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64375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2" imgW="774364" imgH="253890" progId="Equation.DSMT4">
                  <p:embed/>
                </p:oleObj>
              </mc:Choice>
              <mc:Fallback>
                <p:oleObj name="Equation" r:id="rId372" imgW="774364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643750"/>
                        <a:ext cx="774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98" name="Picture 33641512" descr="A triangle with lines and arrows&#10;&#10;Description automatically generated">
            <a:extLst>
              <a:ext uri="{FF2B5EF4-FFF2-40B4-BE49-F238E27FC236}">
                <a16:creationId xmlns:a16="http://schemas.microsoft.com/office/drawing/2014/main" id="{29F7FB3E-9215-EB41-BA64-6B5A0A07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12759" b="12788"/>
          <a:stretch>
            <a:fillRect/>
          </a:stretch>
        </p:blipFill>
        <p:spPr bwMode="auto">
          <a:xfrm>
            <a:off x="4451350" y="5556250"/>
            <a:ext cx="16573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0" name="Picture 33641513" descr="A drawing of a cube with lines and arrows&#10;&#10;Description automatically generated">
            <a:extLst>
              <a:ext uri="{FF2B5EF4-FFF2-40B4-BE49-F238E27FC236}">
                <a16:creationId xmlns:a16="http://schemas.microsoft.com/office/drawing/2014/main" id="{C1334C0C-2EC1-E86D-C1AC-E76DA92C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074650"/>
            <a:ext cx="1873250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1" name="Picture 12" descr="A diagram of a balance scale&#10;&#10;Description automatically generated">
            <a:extLst>
              <a:ext uri="{FF2B5EF4-FFF2-40B4-BE49-F238E27FC236}">
                <a16:creationId xmlns:a16="http://schemas.microsoft.com/office/drawing/2014/main" id="{E49E225E-2AD0-C78C-C524-FBC709E1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272625"/>
            <a:ext cx="2089150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A car being lifted by a crane&#10;&#10;Description automatically generated">
            <a:extLst>
              <a:ext uri="{FF2B5EF4-FFF2-40B4-BE49-F238E27FC236}">
                <a16:creationId xmlns:a16="http://schemas.microsoft.com/office/drawing/2014/main" id="{B8BC5266-118F-FB53-75C6-A787B5A9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62830075"/>
            <a:ext cx="1666875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196">
            <a:extLst>
              <a:ext uri="{FF2B5EF4-FFF2-40B4-BE49-F238E27FC236}">
                <a16:creationId xmlns:a16="http://schemas.microsoft.com/office/drawing/2014/main" id="{662AA1DD-88D9-5EC8-3CE7-1F90A848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I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 trắc nghiệm đúng sai. Trong mỗi ý a), b), c), d) ở mỗi câu, thí sinh chọn đúng hoặc sai.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không gian, cho hai vectơ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3" name="Rectangle 197">
            <a:extLst>
              <a:ext uri="{FF2B5EF4-FFF2-40B4-BE49-F238E27FC236}">
                <a16:creationId xmlns:a16="http://schemas.microsoft.com/office/drawing/2014/main" id="{82A8A36C-DB07-6A86-B80C-0C6BB559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11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4" name="Rectangle 198">
            <a:extLst>
              <a:ext uri="{FF2B5EF4-FFF2-40B4-BE49-F238E27FC236}">
                <a16:creationId xmlns:a16="http://schemas.microsoft.com/office/drawing/2014/main" id="{61478854-9C04-B1F1-5EAB-784302F0E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933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 d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bằng 1. Biết rằng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giữa hai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c-tơ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5" name="Rectangle 199">
            <a:extLst>
              <a:ext uri="{FF2B5EF4-FFF2-40B4-BE49-F238E27FC236}">
                <a16:creationId xmlns:a16="http://schemas.microsoft.com/office/drawing/2014/main" id="{2BC68D32-A7C4-9B0D-CC4A-B8E95A8B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36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6" name="Rectangle 200">
            <a:extLst>
              <a:ext uri="{FF2B5EF4-FFF2-40B4-BE49-F238E27FC236}">
                <a16:creationId xmlns:a16="http://schemas.microsoft.com/office/drawing/2014/main" id="{DF3D63E4-034B-4735-2F35-895AC1E4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92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8" name="Rectangle 201">
            <a:extLst>
              <a:ext uri="{FF2B5EF4-FFF2-40B4-BE49-F238E27FC236}">
                <a16:creationId xmlns:a16="http://schemas.microsoft.com/office/drawing/2014/main" id="{4D3659B1-0595-6D88-FE0B-0D60C88D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924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9" name="Rectangle 202">
            <a:extLst>
              <a:ext uri="{FF2B5EF4-FFF2-40B4-BE49-F238E27FC236}">
                <a16:creationId xmlns:a16="http://schemas.microsoft.com/office/drawing/2014/main" id="{471AF477-0405-F767-0E94-C01AA142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22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0" name="Rectangle 203">
            <a:extLst>
              <a:ext uri="{FF2B5EF4-FFF2-40B4-BE49-F238E27FC236}">
                <a16:creationId xmlns:a16="http://schemas.microsoft.com/office/drawing/2014/main" id="{DE2D21C6-E783-F22F-BA79-DBD9C67C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520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1" name="Rectangle 204">
            <a:extLst>
              <a:ext uri="{FF2B5EF4-FFF2-40B4-BE49-F238E27FC236}">
                <a16:creationId xmlns:a16="http://schemas.microsoft.com/office/drawing/2014/main" id="{550932E9-9F55-288C-B103-BAB3D75E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952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2" name="Rectangle 205">
            <a:extLst>
              <a:ext uri="{FF2B5EF4-FFF2-40B4-BE49-F238E27FC236}">
                <a16:creationId xmlns:a16="http://schemas.microsoft.com/office/drawing/2014/main" id="{3973A578-F6AC-9ADA-2FF6-9383D7C5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384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Sai: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3" name="Rectangle 206">
            <a:extLst>
              <a:ext uri="{FF2B5EF4-FFF2-40B4-BE49-F238E27FC236}">
                <a16:creationId xmlns:a16="http://schemas.microsoft.com/office/drawing/2014/main" id="{817B02A0-ACB9-55C8-5D22-327CEA9D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816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4" name="Rectangle 207">
            <a:extLst>
              <a:ext uri="{FF2B5EF4-FFF2-40B4-BE49-F238E27FC236}">
                <a16:creationId xmlns:a16="http://schemas.microsoft.com/office/drawing/2014/main" id="{2D99AD1F-603A-80A5-E7D5-D18E4147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152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Sai: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5" name="Rectangle 208">
            <a:extLst>
              <a:ext uri="{FF2B5EF4-FFF2-40B4-BE49-F238E27FC236}">
                <a16:creationId xmlns:a16="http://schemas.microsoft.com/office/drawing/2014/main" id="{BE6C4328-08E8-CA15-9A8A-43E7D9C0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584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6" name="Rectangle 209">
            <a:extLst>
              <a:ext uri="{FF2B5EF4-FFF2-40B4-BE49-F238E27FC236}">
                <a16:creationId xmlns:a16="http://schemas.microsoft.com/office/drawing/2014/main" id="{F6E9F863-F281-405A-3B6E-33712D7A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883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tứ diện đều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7" name="Rectangle 210">
            <a:extLst>
              <a:ext uri="{FF2B5EF4-FFF2-40B4-BE49-F238E27FC236}">
                <a16:creationId xmlns:a16="http://schemas.microsoft.com/office/drawing/2014/main" id="{6B12934A-AC9D-3005-73B7-A937940F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137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cạnh bằng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8" name="Rectangle 211">
            <a:extLst>
              <a:ext uri="{FF2B5EF4-FFF2-40B4-BE49-F238E27FC236}">
                <a16:creationId xmlns:a16="http://schemas.microsoft.com/office/drawing/2014/main" id="{86FA9863-8A5B-FCB8-96C7-EE17DF50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283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9" name="Rectangle 212">
            <a:extLst>
              <a:ext uri="{FF2B5EF4-FFF2-40B4-BE49-F238E27FC236}">
                <a16:creationId xmlns:a16="http://schemas.microsoft.com/office/drawing/2014/main" id="{D8E00CC0-FC2D-35BE-376D-9C1328C2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44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trung điểm của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1" name="Rectangle 213">
            <a:extLst>
              <a:ext uri="{FF2B5EF4-FFF2-40B4-BE49-F238E27FC236}">
                <a16:creationId xmlns:a16="http://schemas.microsoft.com/office/drawing/2014/main" id="{EEE400E2-9830-71F9-4DA6-DE6F7177E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19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48" name="Rectangle 214">
            <a:extLst>
              <a:ext uri="{FF2B5EF4-FFF2-40B4-BE49-F238E27FC236}">
                <a16:creationId xmlns:a16="http://schemas.microsoft.com/office/drawing/2014/main" id="{A1C1AA63-6853-D8BE-D8BA-850E7FAEC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43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49" name="Rectangle 215">
            <a:extLst>
              <a:ext uri="{FF2B5EF4-FFF2-40B4-BE49-F238E27FC236}">
                <a16:creationId xmlns:a16="http://schemas.microsoft.com/office/drawing/2014/main" id="{B5A98A81-4A5B-1BE0-3E1D-2444E2E2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65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0" name="Rectangle 216">
            <a:extLst>
              <a:ext uri="{FF2B5EF4-FFF2-40B4-BE49-F238E27FC236}">
                <a16:creationId xmlns:a16="http://schemas.microsoft.com/office/drawing/2014/main" id="{290C995B-A8C9-3803-670B-F211E047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84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2" name="Rectangle 217">
            <a:extLst>
              <a:ext uri="{FF2B5EF4-FFF2-40B4-BE49-F238E27FC236}">
                <a16:creationId xmlns:a16="http://schemas.microsoft.com/office/drawing/2014/main" id="{79F16A20-77CC-8987-AA24-64E13A06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215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3" name="Rectangle 218">
            <a:extLst>
              <a:ext uri="{FF2B5EF4-FFF2-40B4-BE49-F238E27FC236}">
                <a16:creationId xmlns:a16="http://schemas.microsoft.com/office/drawing/2014/main" id="{E0ADAF9C-C600-C934-A985-70DDFAEF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04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Tam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4" name="Rectangle 219">
            <a:extLst>
              <a:ext uri="{FF2B5EF4-FFF2-40B4-BE49-F238E27FC236}">
                <a16:creationId xmlns:a16="http://schemas.microsoft.com/office/drawing/2014/main" id="{BDA3788F-ECDE-DD52-5CA3-52E7E7E9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839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đều 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5" name="Rectangle 220">
            <a:extLst>
              <a:ext uri="{FF2B5EF4-FFF2-40B4-BE49-F238E27FC236}">
                <a16:creationId xmlns:a16="http://schemas.microsoft.com/office/drawing/2014/main" id="{C0B543CB-23F5-3271-DA7B-B590AC37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997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với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6" name="Rectangle 221">
            <a:extLst>
              <a:ext uri="{FF2B5EF4-FFF2-40B4-BE49-F238E27FC236}">
                <a16:creationId xmlns:a16="http://schemas.microsoft.com/office/drawing/2014/main" id="{C21340D6-363B-3E0C-CC24-247256D1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9175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7" name="Rectangle 222">
            <a:extLst>
              <a:ext uri="{FF2B5EF4-FFF2-40B4-BE49-F238E27FC236}">
                <a16:creationId xmlns:a16="http://schemas.microsoft.com/office/drawing/2014/main" id="{C1F82A02-ADB8-319A-0965-0DBE5BDF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9398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8" name="Rectangle 223">
            <a:extLst>
              <a:ext uri="{FF2B5EF4-FFF2-40B4-BE49-F238E27FC236}">
                <a16:creationId xmlns:a16="http://schemas.microsoft.com/office/drawing/2014/main" id="{09658B55-2232-D861-36BF-F7437329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234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9" name="Rectangle 224">
            <a:extLst>
              <a:ext uri="{FF2B5EF4-FFF2-40B4-BE49-F238E27FC236}">
                <a16:creationId xmlns:a16="http://schemas.microsoft.com/office/drawing/2014/main" id="{3AF9A008-FDBC-A1BB-9BD8-5748B7450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579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kh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0" name="Rectangle 225">
            <a:extLst>
              <a:ext uri="{FF2B5EF4-FFF2-40B4-BE49-F238E27FC236}">
                <a16:creationId xmlns:a16="http://schemas.microsoft.com/office/drawing/2014/main" id="{4047A322-B479-6587-2F6E-1668467A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782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tuyến của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tam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đều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1" name="Rectangle 226">
            <a:extLst>
              <a:ext uri="{FF2B5EF4-FFF2-40B4-BE49-F238E27FC236}">
                <a16:creationId xmlns:a16="http://schemas.microsoft.com/office/drawing/2014/main" id="{E03387DE-B3F0-91B8-D0DF-922C306FA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0985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2" name="Rectangle 227">
            <a:extLst>
              <a:ext uri="{FF2B5EF4-FFF2-40B4-BE49-F238E27FC236}">
                <a16:creationId xmlns:a16="http://schemas.microsoft.com/office/drawing/2014/main" id="{5C213CA6-07FC-D221-4DFD-0B020BA1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220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3" name="Rectangle 228">
            <a:extLst>
              <a:ext uri="{FF2B5EF4-FFF2-40B4-BE49-F238E27FC236}">
                <a16:creationId xmlns:a16="http://schemas.microsoft.com/office/drawing/2014/main" id="{EB65913F-A41F-9FA6-C54A-773FD3C1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442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64" name="Rectangle 229">
            <a:extLst>
              <a:ext uri="{FF2B5EF4-FFF2-40B4-BE49-F238E27FC236}">
                <a16:creationId xmlns:a16="http://schemas.microsoft.com/office/drawing/2014/main" id="{9F2E332C-F394-423D-2D3B-E4CCD96A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741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5" name="Rectangle 230">
            <a:extLst>
              <a:ext uri="{FF2B5EF4-FFF2-40B4-BE49-F238E27FC236}">
                <a16:creationId xmlns:a16="http://schemas.microsoft.com/office/drawing/2014/main" id="{CECC4E25-E62F-5642-8E07-0B74DC575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285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6" name="Rectangle 231">
            <a:extLst>
              <a:ext uri="{FF2B5EF4-FFF2-40B4-BE49-F238E27FC236}">
                <a16:creationId xmlns:a16="http://schemas.microsoft.com/office/drawing/2014/main" id="{C9796FC4-1244-DAFE-4E76-86335D49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3068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7" name="Rectangle 232">
            <a:extLst>
              <a:ext uri="{FF2B5EF4-FFF2-40B4-BE49-F238E27FC236}">
                <a16:creationId xmlns:a16="http://schemas.microsoft.com/office/drawing/2014/main" id="{3756DDAD-99DB-5C62-82C4-7B594E4B3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3144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chất điểm ở vị tr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đỉnh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8" name="Rectangle 233">
            <a:extLst>
              <a:ext uri="{FF2B5EF4-FFF2-40B4-BE49-F238E27FC236}">
                <a16:creationId xmlns:a16="http://schemas.microsoft.com/office/drawing/2014/main" id="{23CCBD9B-A133-8715-792B-4109B3EC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3303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lập phương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9" name="Rectangle 234">
            <a:extLst>
              <a:ext uri="{FF2B5EF4-FFF2-40B4-BE49-F238E27FC236}">
                <a16:creationId xmlns:a16="http://schemas.microsoft.com/office/drawing/2014/main" id="{4759FA05-D720-8A95-B186-B7019559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3487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Chất điểm chịu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động bởi ba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0" name="Rectangle 235">
            <a:extLst>
              <a:ext uri="{FF2B5EF4-FFF2-40B4-BE49-F238E27FC236}">
                <a16:creationId xmlns:a16="http://schemas.microsoft.com/office/drawing/2014/main" id="{8C2C4F4A-4614-8927-5697-CE003280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3722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lần lượt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hướng với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1" name="Rectangle 236">
            <a:extLst>
              <a:ext uri="{FF2B5EF4-FFF2-40B4-BE49-F238E27FC236}">
                <a16:creationId xmlns:a16="http://schemas.microsoft.com/office/drawing/2014/main" id="{4F923714-3D68-204A-4FFB-67150941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3957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2" name="Rectangle 237">
            <a:extLst>
              <a:ext uri="{FF2B5EF4-FFF2-40B4-BE49-F238E27FC236}">
                <a16:creationId xmlns:a16="http://schemas.microsoft.com/office/drawing/2014/main" id="{C2C88706-DE19-041B-F40F-B058B3BE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173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như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vẽ. Độ lớn của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3" name="Rectangle 238">
            <a:extLst>
              <a:ext uri="{FF2B5EF4-FFF2-40B4-BE49-F238E27FC236}">
                <a16:creationId xmlns:a16="http://schemas.microsoft.com/office/drawing/2014/main" id="{293DCD52-EB1C-793A-039D-0525EAE82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408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4" name="Rectangle 239">
            <a:extLst>
              <a:ext uri="{FF2B5EF4-FFF2-40B4-BE49-F238E27FC236}">
                <a16:creationId xmlns:a16="http://schemas.microsoft.com/office/drawing/2014/main" id="{047B4FA4-EF20-9A13-3628-1726854A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585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ứng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5" name="Rectangle 240">
            <a:extLst>
              <a:ext uri="{FF2B5EF4-FFF2-40B4-BE49-F238E27FC236}">
                <a16:creationId xmlns:a16="http://schemas.microsoft.com/office/drawing/2014/main" id="{37AD1FFB-293B-36DF-AF7A-0FC591E2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78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6" name="Rectangle 241">
            <a:extLst>
              <a:ext uri="{FF2B5EF4-FFF2-40B4-BE49-F238E27FC236}">
                <a16:creationId xmlns:a16="http://schemas.microsoft.com/office/drawing/2014/main" id="{D6DD9D8A-EB84-677A-89F0-590F0128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966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7" name="Rectangle 242">
            <a:extLst>
              <a:ext uri="{FF2B5EF4-FFF2-40B4-BE49-F238E27FC236}">
                <a16:creationId xmlns:a16="http://schemas.microsoft.com/office/drawing/2014/main" id="{319C2E4B-546C-17EE-904B-44B007CEB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5106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8" name="Rectangle 243">
            <a:extLst>
              <a:ext uri="{FF2B5EF4-FFF2-40B4-BE49-F238E27FC236}">
                <a16:creationId xmlns:a16="http://schemas.microsoft.com/office/drawing/2014/main" id="{45BCA329-AD5C-29FC-C146-023FD6D78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5411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9" name="Rectangle 244">
            <a:extLst>
              <a:ext uri="{FF2B5EF4-FFF2-40B4-BE49-F238E27FC236}">
                <a16:creationId xmlns:a16="http://schemas.microsoft.com/office/drawing/2014/main" id="{9CAEB170-0B90-FD4D-1E09-BCAB0289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5716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1" name="Rectangle 245">
            <a:extLst>
              <a:ext uri="{FF2B5EF4-FFF2-40B4-BE49-F238E27FC236}">
                <a16:creationId xmlns:a16="http://schemas.microsoft.com/office/drawing/2014/main" id="{5271A055-0F83-D4FE-C393-7CB06B388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6021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(l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tròn kết quả đến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phần mười).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giả thiết 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2" name="Rectangle 246">
            <a:extLst>
              <a:ext uri="{FF2B5EF4-FFF2-40B4-BE49-F238E27FC236}">
                <a16:creationId xmlns:a16="http://schemas.microsoft.com/office/drawing/2014/main" id="{B67AE11C-C0E7-9DDB-DEEE-750D6E51F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6446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Sai: Giả sử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3" name="Rectangle 247">
            <a:extLst>
              <a:ext uri="{FF2B5EF4-FFF2-40B4-BE49-F238E27FC236}">
                <a16:creationId xmlns:a16="http://schemas.microsoft.com/office/drawing/2014/main" id="{DA04A959-BBA0-3CCE-0B00-5C7DC0E2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6668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quy tắc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b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4" name="Rectangle 248">
            <a:extLst>
              <a:ext uri="{FF2B5EF4-FFF2-40B4-BE49-F238E27FC236}">
                <a16:creationId xmlns:a16="http://schemas.microsoft.com/office/drawing/2014/main" id="{EC479F62-2093-04E5-E54F-6156088F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6891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hướng với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5" name="Rectangle 249">
            <a:extLst>
              <a:ext uri="{FF2B5EF4-FFF2-40B4-BE49-F238E27FC236}">
                <a16:creationId xmlns:a16="http://schemas.microsoft.com/office/drawing/2014/main" id="{7266A28B-DE75-0912-5D87-3FCAFCC5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7113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6" name="Rectangle 250">
            <a:extLst>
              <a:ext uri="{FF2B5EF4-FFF2-40B4-BE49-F238E27FC236}">
                <a16:creationId xmlns:a16="http://schemas.microsoft.com/office/drawing/2014/main" id="{83D4F801-068E-C021-7371-AD3DE93FC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Sai: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7" name="Rectangle 251">
            <a:extLst>
              <a:ext uri="{FF2B5EF4-FFF2-40B4-BE49-F238E27FC236}">
                <a16:creationId xmlns:a16="http://schemas.microsoft.com/office/drawing/2014/main" id="{8459B60A-6DA5-7C8B-E3FB-F32AB2F0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8091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(đường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vuông cạnh bằng 10).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8" name="Rectangle 252">
            <a:extLst>
              <a:ext uri="{FF2B5EF4-FFF2-40B4-BE49-F238E27FC236}">
                <a16:creationId xmlns:a16="http://schemas.microsoft.com/office/drawing/2014/main" id="{FDDA12A2-E15D-1862-D9F4-213A58AE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8548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9" name="Rectangle 253">
            <a:extLst>
              <a:ext uri="{FF2B5EF4-FFF2-40B4-BE49-F238E27FC236}">
                <a16:creationId xmlns:a16="http://schemas.microsoft.com/office/drawing/2014/main" id="{7AFC19DB-5A24-5ACE-880E-1BD04FF5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9011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kh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0" name="Rectangle 254">
            <a:extLst>
              <a:ext uri="{FF2B5EF4-FFF2-40B4-BE49-F238E27FC236}">
                <a16:creationId xmlns:a16="http://schemas.microsoft.com/office/drawing/2014/main" id="{AD821E5D-EADC-23DD-5445-B590FF00F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9469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1" name="Rectangle 255">
            <a:extLst>
              <a:ext uri="{FF2B5EF4-FFF2-40B4-BE49-F238E27FC236}">
                <a16:creationId xmlns:a16="http://schemas.microsoft.com/office/drawing/2014/main" id="{A2A50404-047E-4375-1807-54779235C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9932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Vậy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2" name="Rectangle 256">
            <a:extLst>
              <a:ext uri="{FF2B5EF4-FFF2-40B4-BE49-F238E27FC236}">
                <a16:creationId xmlns:a16="http://schemas.microsoft.com/office/drawing/2014/main" id="{39E0E492-14DB-4545-96FA-77EF6DB7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0237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Giả sử lực tổng hợp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3" name="Rectangle 257">
            <a:extLst>
              <a:ext uri="{FF2B5EF4-FFF2-40B4-BE49-F238E27FC236}">
                <a16:creationId xmlns:a16="http://schemas.microsoft.com/office/drawing/2014/main" id="{2EA48F79-0AE6-F1CC-09EA-EA747E08F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0415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tức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4" name="Rectangle 258">
            <a:extLst>
              <a:ext uri="{FF2B5EF4-FFF2-40B4-BE49-F238E27FC236}">
                <a16:creationId xmlns:a16="http://schemas.microsoft.com/office/drawing/2014/main" id="{99A7CCCE-58EF-8034-65FE-515F6CCA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0637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5" name="Rectangle 259">
            <a:extLst>
              <a:ext uri="{FF2B5EF4-FFF2-40B4-BE49-F238E27FC236}">
                <a16:creationId xmlns:a16="http://schemas.microsoft.com/office/drawing/2014/main" id="{132724D0-3BF0-056D-B6B1-BA91973E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96" name="Rectangle 260">
            <a:extLst>
              <a:ext uri="{FF2B5EF4-FFF2-40B4-BE49-F238E27FC236}">
                <a16:creationId xmlns:a16="http://schemas.microsoft.com/office/drawing/2014/main" id="{18B796E2-E9E0-AD1A-A016-4B1B62AA6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25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7" name="Rectangle 261">
            <a:extLst>
              <a:ext uri="{FF2B5EF4-FFF2-40B4-BE49-F238E27FC236}">
                <a16:creationId xmlns:a16="http://schemas.microsoft.com/office/drawing/2014/main" id="{5C480599-BFBD-D256-7BD6-288EA70C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326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chiếc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è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treo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khối lượng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9" name="Rectangle 262">
            <a:extLst>
              <a:ext uri="{FF2B5EF4-FFF2-40B4-BE49-F238E27FC236}">
                <a16:creationId xmlns:a16="http://schemas.microsoft.com/office/drawing/2014/main" id="{E4368D8F-9902-2016-72E8-71BF21B2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529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được thiết kế với đĩa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è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được giữ bởi bốn đoạn x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0" name="Rectangle 263">
            <a:extLst>
              <a:ext uri="{FF2B5EF4-FFF2-40B4-BE49-F238E27FC236}">
                <a16:creationId xmlns:a16="http://schemas.microsoft.com/office/drawing/2014/main" id="{FBC5A3D3-EDEE-2BED-1D23-0BA8B228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733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cho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1" name="Rectangle 264">
            <a:extLst>
              <a:ext uri="{FF2B5EF4-FFF2-40B4-BE49-F238E27FC236}">
                <a16:creationId xmlns:a16="http://schemas.microsoft.com/office/drawing/2014/main" id="{495D01D9-0D96-32AA-7A2B-84DE517F7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910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tứ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đều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2" name="Rectangle 265">
            <a:extLst>
              <a:ext uri="{FF2B5EF4-FFF2-40B4-BE49-F238E27FC236}">
                <a16:creationId xmlns:a16="http://schemas.microsoft.com/office/drawing/2014/main" id="{DDB12BCD-0D41-4A5E-FDF4-5076B18E1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3139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3" name="Rectangle 266">
            <a:extLst>
              <a:ext uri="{FF2B5EF4-FFF2-40B4-BE49-F238E27FC236}">
                <a16:creationId xmlns:a16="http://schemas.microsoft.com/office/drawing/2014/main" id="{7D512A67-363B-6A62-C727-0AD416AC6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3374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4" name="Rectangle 267">
            <a:extLst>
              <a:ext uri="{FF2B5EF4-FFF2-40B4-BE49-F238E27FC236}">
                <a16:creationId xmlns:a16="http://schemas.microsoft.com/office/drawing/2014/main" id="{4C81775B-2A31-3D1D-C4FB-4340E87F8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3577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vectơ gia tốc rơi tự do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 lớn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5" name="Rectangle 268">
            <a:extLst>
              <a:ext uri="{FF2B5EF4-FFF2-40B4-BE49-F238E27FC236}">
                <a16:creationId xmlns:a16="http://schemas.microsoft.com/office/drawing/2014/main" id="{672A3098-4394-E826-592C-52F218E4C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3806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6" name="Rectangle 269">
            <a:extLst>
              <a:ext uri="{FF2B5EF4-FFF2-40B4-BE49-F238E27FC236}">
                <a16:creationId xmlns:a16="http://schemas.microsoft.com/office/drawing/2014/main" id="{303475FB-E7B2-598C-D407-99E327201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4009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trọng lực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động vật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đơn bị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7" name="Rectangle 270">
            <a:extLst>
              <a:ext uri="{FF2B5EF4-FFF2-40B4-BE49-F238E27FC236}">
                <a16:creationId xmlns:a16="http://schemas.microsoft.com/office/drawing/2014/main" id="{EDF37E63-5EEF-F4A7-3149-DCE4E200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4187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8" name="Rectangle 271">
            <a:extLst>
              <a:ext uri="{FF2B5EF4-FFF2-40B4-BE49-F238E27FC236}">
                <a16:creationId xmlns:a16="http://schemas.microsoft.com/office/drawing/2014/main" id="{BF7530A3-5392-E6C5-1298-9666A299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43268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khối lượng của vật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đơn vị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9" name="Rectangle 272">
            <a:extLst>
              <a:ext uri="{FF2B5EF4-FFF2-40B4-BE49-F238E27FC236}">
                <a16:creationId xmlns:a16="http://schemas.microsoft.com/office/drawing/2014/main" id="{8F063CF4-B2FF-F3C1-4660-5910ADB4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4530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Khi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0" name="Rectangle 273">
            <a:extLst>
              <a:ext uri="{FF2B5EF4-FFF2-40B4-BE49-F238E27FC236}">
                <a16:creationId xmlns:a16="http://schemas.microsoft.com/office/drawing/2014/main" id="{591EC67E-90D3-4420-B923-73E78F56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4695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vectơ đồng phẳng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1" name="Rectangle 274">
            <a:extLst>
              <a:ext uri="{FF2B5EF4-FFF2-40B4-BE49-F238E27FC236}">
                <a16:creationId xmlns:a16="http://schemas.microsoft.com/office/drawing/2014/main" id="{FCB31637-0661-8B32-EF8B-C9B9F279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4999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Độ lớn của trọng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2" name="Rectangle 275">
            <a:extLst>
              <a:ext uri="{FF2B5EF4-FFF2-40B4-BE49-F238E27FC236}">
                <a16:creationId xmlns:a16="http://schemas.microsoft.com/office/drawing/2014/main" id="{2BF834F2-8503-807A-3373-8271EDD23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5203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động lên chiếc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bằng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3" name="Rectangle 276">
            <a:extLst>
              <a:ext uri="{FF2B5EF4-FFF2-40B4-BE49-F238E27FC236}">
                <a16:creationId xmlns:a16="http://schemas.microsoft.com/office/drawing/2014/main" id="{CA3FF1A4-AE18-F51C-4007-99CB2CDD5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809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Độ lớn của lực căng cho mỗi sợi x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bằng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4" name="Rectangle 277">
            <a:extLst>
              <a:ext uri="{FF2B5EF4-FFF2-40B4-BE49-F238E27FC236}">
                <a16:creationId xmlns:a16="http://schemas.microsoft.com/office/drawing/2014/main" id="{833D44FA-87E6-339D-74A9-433EA465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636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5" name="Rectangle 278">
            <a:extLst>
              <a:ext uri="{FF2B5EF4-FFF2-40B4-BE49-F238E27FC236}">
                <a16:creationId xmlns:a16="http://schemas.microsoft.com/office/drawing/2014/main" id="{AB148B6B-0E9D-ABF6-1350-6D3925BF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6962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vectơ đồng phẳng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6" name="Rectangle 279">
            <a:extLst>
              <a:ext uri="{FF2B5EF4-FFF2-40B4-BE49-F238E27FC236}">
                <a16:creationId xmlns:a16="http://schemas.microsoft.com/office/drawing/2014/main" id="{9175C216-4DF4-8DBA-C87D-5F3195D10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7266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ng: Độ lớn trọng lực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động lên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7" name="Rectangle 280">
            <a:extLst>
              <a:ext uri="{FF2B5EF4-FFF2-40B4-BE49-F238E27FC236}">
                <a16:creationId xmlns:a16="http://schemas.microsoft.com/office/drawing/2014/main" id="{424314F1-273E-F05F-33BC-306B09BD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701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Sai: 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8" name="Rectangle 281">
            <a:extLst>
              <a:ext uri="{FF2B5EF4-FFF2-40B4-BE49-F238E27FC236}">
                <a16:creationId xmlns:a16="http://schemas.microsoft.com/office/drawing/2014/main" id="{49C3CCE5-60BE-E405-D66A-3CA9D9E6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81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tứ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đều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9" name="Rectangle 282">
            <a:extLst>
              <a:ext uri="{FF2B5EF4-FFF2-40B4-BE49-F238E27FC236}">
                <a16:creationId xmlns:a16="http://schemas.microsoft.com/office/drawing/2014/main" id="{F3CA97CE-ACE8-B75F-3DA3-08669E82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8282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0" name="Rectangle 283">
            <a:extLst>
              <a:ext uri="{FF2B5EF4-FFF2-40B4-BE49-F238E27FC236}">
                <a16:creationId xmlns:a16="http://schemas.microsoft.com/office/drawing/2014/main" id="{5F524C89-BFCC-55CD-BA2B-20524486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8511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tam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1" name="Rectangle 284">
            <a:extLst>
              <a:ext uri="{FF2B5EF4-FFF2-40B4-BE49-F238E27FC236}">
                <a16:creationId xmlns:a16="http://schemas.microsoft.com/office/drawing/2014/main" id="{C4F4DFA6-2042-55B9-E91A-2989E359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8689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đều. Gọi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2" name="Rectangle 285">
            <a:extLst>
              <a:ext uri="{FF2B5EF4-FFF2-40B4-BE49-F238E27FC236}">
                <a16:creationId xmlns:a16="http://schemas.microsoft.com/office/drawing/2014/main" id="{24E9F2CF-6BBC-ECBA-25E9-64BEAFCA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8867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điểm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3" name="Rectangle 286">
            <a:extLst>
              <a:ext uri="{FF2B5EF4-FFF2-40B4-BE49-F238E27FC236}">
                <a16:creationId xmlns:a16="http://schemas.microsoft.com/office/drawing/2014/main" id="{3BB78E41-5EDD-B44E-ECED-57D01D69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9044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lực của 4 sợi x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4" name="Rectangle 287">
            <a:extLst>
              <a:ext uri="{FF2B5EF4-FFF2-40B4-BE49-F238E27FC236}">
                <a16:creationId xmlns:a16="http://schemas.microsoft.com/office/drawing/2014/main" id="{8B0E1DD4-D6B1-7E1A-D006-1E29D14B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671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đứng yên th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hợp lực của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sợi x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phải cân bằng với trọng lực hay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5" name="Rectangle 288">
            <a:extLst>
              <a:ext uri="{FF2B5EF4-FFF2-40B4-BE49-F238E27FC236}">
                <a16:creationId xmlns:a16="http://schemas.microsoft.com/office/drawing/2014/main" id="{BD9949EA-EEEE-958D-714F-1CEC38E0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9946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6" name="Rectangle 289">
            <a:extLst>
              <a:ext uri="{FF2B5EF4-FFF2-40B4-BE49-F238E27FC236}">
                <a16:creationId xmlns:a16="http://schemas.microsoft.com/office/drawing/2014/main" id="{1E6F5630-B296-4EBA-55F7-D8C1DF9B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49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tam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đều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7" name="Rectangle 290">
            <a:extLst>
              <a:ext uri="{FF2B5EF4-FFF2-40B4-BE49-F238E27FC236}">
                <a16:creationId xmlns:a16="http://schemas.microsoft.com/office/drawing/2014/main" id="{3D27BD9A-0855-F516-17DA-7138BF12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0784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8" name="Rectangle 291">
            <a:extLst>
              <a:ext uri="{FF2B5EF4-FFF2-40B4-BE49-F238E27FC236}">
                <a16:creationId xmlns:a16="http://schemas.microsoft.com/office/drawing/2014/main" id="{65676F86-F061-38E1-0677-00B8DC27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166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độ lớn của lực căng cho mỗi sợi x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9" name="Rectangle 292">
            <a:extLst>
              <a:ext uri="{FF2B5EF4-FFF2-40B4-BE49-F238E27FC236}">
                <a16:creationId xmlns:a16="http://schemas.microsoft.com/office/drawing/2014/main" id="{429034FF-64DF-2ED6-531B-57818386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I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trắc nghiệm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trả lời ngắn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tứ diện đều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0" name="Rectangle 293">
            <a:extLst>
              <a:ext uri="{FF2B5EF4-FFF2-40B4-BE49-F238E27FC236}">
                <a16:creationId xmlns:a16="http://schemas.microsoft.com/office/drawing/2014/main" id="{E813C7DB-6DAC-21BD-6CCA-4A1F8801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2810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cạnh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1" name="Rectangle 294">
            <a:extLst>
              <a:ext uri="{FF2B5EF4-FFF2-40B4-BE49-F238E27FC236}">
                <a16:creationId xmlns:a16="http://schemas.microsoft.com/office/drawing/2014/main" id="{24DF6268-9B11-EFF1-76CD-95AA87155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2950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Gọi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2" name="Rectangle 295">
            <a:extLst>
              <a:ext uri="{FF2B5EF4-FFF2-40B4-BE49-F238E27FC236}">
                <a16:creationId xmlns:a16="http://schemas.microsoft.com/office/drawing/2014/main" id="{ED5FCD18-7326-5639-0EA6-9EC9CDA16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3115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trung điểm của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3" name="Rectangle 296">
            <a:extLst>
              <a:ext uri="{FF2B5EF4-FFF2-40B4-BE49-F238E27FC236}">
                <a16:creationId xmlns:a16="http://schemas.microsoft.com/office/drawing/2014/main" id="{08211666-5253-4638-2A8C-E13F2A19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3293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4" name="Rectangle 297">
            <a:extLst>
              <a:ext uri="{FF2B5EF4-FFF2-40B4-BE49-F238E27FC236}">
                <a16:creationId xmlns:a16="http://schemas.microsoft.com/office/drawing/2014/main" id="{C82B122C-4AC1-BB69-CD0E-62A3E03C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35978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5" name="Rectangle 298">
            <a:extLst>
              <a:ext uri="{FF2B5EF4-FFF2-40B4-BE49-F238E27FC236}">
                <a16:creationId xmlns:a16="http://schemas.microsoft.com/office/drawing/2014/main" id="{19831707-F89F-438E-18F4-6A977E04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5680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tứ diện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6" name="Rectangle 299">
            <a:extLst>
              <a:ext uri="{FF2B5EF4-FFF2-40B4-BE49-F238E27FC236}">
                <a16:creationId xmlns:a16="http://schemas.microsoft.com/office/drawing/2014/main" id="{AFC16D3A-5699-AC81-99FA-37C730DA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5858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cạnh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7" name="Rectangle 300">
            <a:extLst>
              <a:ext uri="{FF2B5EF4-FFF2-40B4-BE49-F238E27FC236}">
                <a16:creationId xmlns:a16="http://schemas.microsoft.com/office/drawing/2014/main" id="{C93D61C7-047E-1CCF-9B65-EFDD6037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5998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8" name="Rectangle 301">
            <a:extLst>
              <a:ext uri="{FF2B5EF4-FFF2-40B4-BE49-F238E27FC236}">
                <a16:creationId xmlns:a16="http://schemas.microsoft.com/office/drawing/2014/main" id="{04E6D0A9-7847-F003-1501-FFD16213E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6429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9" name="Rectangle 302">
            <a:extLst>
              <a:ext uri="{FF2B5EF4-FFF2-40B4-BE49-F238E27FC236}">
                <a16:creationId xmlns:a16="http://schemas.microsoft.com/office/drawing/2014/main" id="{CC5E111A-3792-7A8F-DA0D-4F4210ADB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7077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0" name="Rectangle 303">
            <a:extLst>
              <a:ext uri="{FF2B5EF4-FFF2-40B4-BE49-F238E27FC236}">
                <a16:creationId xmlns:a16="http://schemas.microsoft.com/office/drawing/2014/main" id="{8D36B290-425D-75AD-EFF6-DF77FF97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7293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1" name="Rectangle 304">
            <a:extLst>
              <a:ext uri="{FF2B5EF4-FFF2-40B4-BE49-F238E27FC236}">
                <a16:creationId xmlns:a16="http://schemas.microsoft.com/office/drawing/2014/main" id="{1D121C19-9BC5-BB84-E678-6CD2D813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983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42" name="Rectangle 305">
            <a:extLst>
              <a:ext uri="{FF2B5EF4-FFF2-40B4-BE49-F238E27FC236}">
                <a16:creationId xmlns:a16="http://schemas.microsoft.com/office/drawing/2014/main" id="{DBC4FD67-A630-F1C2-66F5-26D6CAF3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8487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3" name="Rectangle 306">
            <a:extLst>
              <a:ext uri="{FF2B5EF4-FFF2-40B4-BE49-F238E27FC236}">
                <a16:creationId xmlns:a16="http://schemas.microsoft.com/office/drawing/2014/main" id="{DBC1A559-2D08-924F-DC9B-B1AC0254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89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em nhỏ cân nặng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4" name="Rectangle 307">
            <a:extLst>
              <a:ext uri="{FF2B5EF4-FFF2-40B4-BE49-F238E27FC236}">
                <a16:creationId xmlns:a16="http://schemas.microsoft.com/office/drawing/2014/main" id="{B6E0E847-826E-8021-390F-B99E33A3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9173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kg trượt trên cầu trượt d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5" name="Rectangle 308">
            <a:extLst>
              <a:ext uri="{FF2B5EF4-FFF2-40B4-BE49-F238E27FC236}">
                <a16:creationId xmlns:a16="http://schemas.microsoft.com/office/drawing/2014/main" id="{A9F5C380-3FB5-5A92-84AB-6027AADB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9376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m. Biết rằng, cầu trượt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nghiêng so với phương nằm ngang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6" name="Rectangle 309">
            <a:extLst>
              <a:ext uri="{FF2B5EF4-FFF2-40B4-BE49-F238E27FC236}">
                <a16:creationId xmlns:a16="http://schemas.microsoft.com/office/drawing/2014/main" id="{E8318518-6CEE-A8D3-3DB0-184BBB571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9554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7" name="Rectangle 310">
            <a:extLst>
              <a:ext uri="{FF2B5EF4-FFF2-40B4-BE49-F238E27FC236}">
                <a16:creationId xmlns:a16="http://schemas.microsoft.com/office/drawing/2014/main" id="{D891AAE2-DABB-BE97-8C8F-E7B16768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05447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độ lớn của trọng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8" name="Rectangle 311">
            <a:extLst>
              <a:ext uri="{FF2B5EF4-FFF2-40B4-BE49-F238E27FC236}">
                <a16:creationId xmlns:a16="http://schemas.microsoft.com/office/drawing/2014/main" id="{74862954-2F48-CF25-963D-1813114F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1243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dụng lên em nhỏ, cho biết vectơ gia tốc rơi tự do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9" name="Rectangle 312">
            <a:extLst>
              <a:ext uri="{FF2B5EF4-FFF2-40B4-BE49-F238E27FC236}">
                <a16:creationId xmlns:a16="http://schemas.microsoft.com/office/drawing/2014/main" id="{EE25949B-51E2-4346-4DF7-77F42097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1446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 lớn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0" name="Rectangle 313">
            <a:extLst>
              <a:ext uri="{FF2B5EF4-FFF2-40B4-BE49-F238E27FC236}">
                <a16:creationId xmlns:a16="http://schemas.microsoft.com/office/drawing/2014/main" id="{BB6F165A-2842-AD5C-61EC-A3E4FE5E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1675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trọng lực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dụng lên em nhỏ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1" name="Rectangle 314">
            <a:extLst>
              <a:ext uri="{FF2B5EF4-FFF2-40B4-BE49-F238E27FC236}">
                <a16:creationId xmlns:a16="http://schemas.microsoft.com/office/drawing/2014/main" id="{74F3E956-9BE5-1F88-63C6-6E6C59E5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2068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 lực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động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một vật. Hai trong ba lực n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hợp với nhau một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2" name="Rectangle 315">
            <a:extLst>
              <a:ext uri="{FF2B5EF4-FFF2-40B4-BE49-F238E27FC236}">
                <a16:creationId xmlns:a16="http://schemas.microsoft.com/office/drawing/2014/main" id="{45DC262D-408C-6D92-9DAC-9299EC70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2322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 lớn lần lượt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3" name="Rectangle 316">
            <a:extLst>
              <a:ext uri="{FF2B5EF4-FFF2-40B4-BE49-F238E27FC236}">
                <a16:creationId xmlns:a16="http://schemas.microsoft.com/office/drawing/2014/main" id="{CAF9CB2B-E96E-633D-7436-A8A704CE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2500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4" name="Rectangle 317">
            <a:extLst>
              <a:ext uri="{FF2B5EF4-FFF2-40B4-BE49-F238E27FC236}">
                <a16:creationId xmlns:a16="http://schemas.microsoft.com/office/drawing/2014/main" id="{6A8B9194-8891-44B3-3CEE-8AFEE9BC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2678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 Lực thứ ba vuông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với mặt phẳng tạo bởi hai lực đã cho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 lớn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5" name="Rectangle 318">
            <a:extLst>
              <a:ext uri="{FF2B5EF4-FFF2-40B4-BE49-F238E27FC236}">
                <a16:creationId xmlns:a16="http://schemas.microsoft.com/office/drawing/2014/main" id="{C70336A8-1E1A-9A30-D09A-868BA14A1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2856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độ lớn của hợp lực của ba lực trên.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6" name="Rectangle 319">
            <a:extLst>
              <a:ext uri="{FF2B5EF4-FFF2-40B4-BE49-F238E27FC236}">
                <a16:creationId xmlns:a16="http://schemas.microsoft.com/office/drawing/2014/main" id="{8FF8B036-7219-6C24-7C07-E932F2BE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47421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7" name="Rectangle 320">
            <a:extLst>
              <a:ext uri="{FF2B5EF4-FFF2-40B4-BE49-F238E27FC236}">
                <a16:creationId xmlns:a16="http://schemas.microsoft.com/office/drawing/2014/main" id="{C040D541-A355-7D75-E684-7FBEECB4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5453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lực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động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vật đặt tại điểm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8" name="Rectangle 321">
            <a:extLst>
              <a:ext uri="{FF2B5EF4-FFF2-40B4-BE49-F238E27FC236}">
                <a16:creationId xmlns:a16="http://schemas.microsoft.com/office/drawing/2014/main" id="{112774B0-1447-A0B4-C2F3-969B4749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5631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lần lượt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 lớn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9" name="Rectangle 322">
            <a:extLst>
              <a:ext uri="{FF2B5EF4-FFF2-40B4-BE49-F238E27FC236}">
                <a16:creationId xmlns:a16="http://schemas.microsoft.com/office/drawing/2014/main" id="{9A4E0B04-6190-661F-AA03-5CB815B90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5834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0" name="Rectangle 323">
            <a:extLst>
              <a:ext uri="{FF2B5EF4-FFF2-40B4-BE49-F238E27FC236}">
                <a16:creationId xmlns:a16="http://schemas.microsoft.com/office/drawing/2014/main" id="{E7AC7130-BABF-F17F-1790-85651C2D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6088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b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1" name="Rectangle 324">
            <a:extLst>
              <a:ext uri="{FF2B5EF4-FFF2-40B4-BE49-F238E27FC236}">
                <a16:creationId xmlns:a16="http://schemas.microsoft.com/office/drawing/2014/main" id="{3456E6E1-406A-13B4-39B3-DBB8CFCA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6266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b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2" name="Rectangle 325">
            <a:extLst>
              <a:ext uri="{FF2B5EF4-FFF2-40B4-BE49-F238E27FC236}">
                <a16:creationId xmlns:a16="http://schemas.microsoft.com/office/drawing/2014/main" id="{1FECFBF0-13D1-0906-6032-237F95D2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6443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lực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động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vật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3" name="Rectangle 326">
            <a:extLst>
              <a:ext uri="{FF2B5EF4-FFF2-40B4-BE49-F238E27FC236}">
                <a16:creationId xmlns:a16="http://schemas.microsoft.com/office/drawing/2014/main" id="{A023FD14-0951-FD6D-2CED-C77BCDEA9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59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dụng định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côsin trong tam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4" name="Rectangle 327">
            <a:extLst>
              <a:ext uri="{FF2B5EF4-FFF2-40B4-BE49-F238E27FC236}">
                <a16:creationId xmlns:a16="http://schemas.microsoft.com/office/drawing/2014/main" id="{213AB65A-5E79-A4FB-C228-CD1A26425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7294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5" name="Rectangle 328">
            <a:extLst>
              <a:ext uri="{FF2B5EF4-FFF2-40B4-BE49-F238E27FC236}">
                <a16:creationId xmlns:a16="http://schemas.microsoft.com/office/drawing/2014/main" id="{39E0979C-700D-EAB6-1726-A49F12F31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7523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6" name="Rectangle 329">
            <a:extLst>
              <a:ext uri="{FF2B5EF4-FFF2-40B4-BE49-F238E27FC236}">
                <a16:creationId xmlns:a16="http://schemas.microsoft.com/office/drawing/2014/main" id="{3BB3F016-377A-AA3E-127B-EFBCBCC8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7777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7" name="Rectangle 330">
            <a:extLst>
              <a:ext uri="{FF2B5EF4-FFF2-40B4-BE49-F238E27FC236}">
                <a16:creationId xmlns:a16="http://schemas.microsoft.com/office/drawing/2014/main" id="{9C216365-1D31-FE40-E88D-3979F5BD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7955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8" name="Rectangle 331">
            <a:extLst>
              <a:ext uri="{FF2B5EF4-FFF2-40B4-BE49-F238E27FC236}">
                <a16:creationId xmlns:a16="http://schemas.microsoft.com/office/drawing/2014/main" id="{BF2F7798-61E5-94EB-7B9E-2DECEBCC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8133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chữ nhật.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gi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9" name="Rectangle 332">
            <a:extLst>
              <a:ext uri="{FF2B5EF4-FFF2-40B4-BE49-F238E27FC236}">
                <a16:creationId xmlns:a16="http://schemas.microsoft.com/office/drawing/2014/main" id="{5905FE59-8AF6-C988-CB52-DCEFDD5CD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8310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tại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0" name="Rectangle 333">
            <a:extLst>
              <a:ext uri="{FF2B5EF4-FFF2-40B4-BE49-F238E27FC236}">
                <a16:creationId xmlns:a16="http://schemas.microsoft.com/office/drawing/2014/main" id="{06D4B3D4-427D-9ADE-024C-76006E87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8475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1" name="Rectangle 334">
            <a:extLst>
              <a:ext uri="{FF2B5EF4-FFF2-40B4-BE49-F238E27FC236}">
                <a16:creationId xmlns:a16="http://schemas.microsoft.com/office/drawing/2014/main" id="{B56EDDA5-3D64-1E89-8BB2-F73AF767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8679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2" name="Rectangle 335">
            <a:extLst>
              <a:ext uri="{FF2B5EF4-FFF2-40B4-BE49-F238E27FC236}">
                <a16:creationId xmlns:a16="http://schemas.microsoft.com/office/drawing/2014/main" id="{E4C79AE8-69FD-F9C7-3113-A9018AAC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9331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73" name="Rectangle 336">
            <a:extLst>
              <a:ext uri="{FF2B5EF4-FFF2-40B4-BE49-F238E27FC236}">
                <a16:creationId xmlns:a16="http://schemas.microsoft.com/office/drawing/2014/main" id="{7402CDAA-B284-4867-4ADC-94F8E00D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6570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độ lớn của hợp lực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4" name="Rectangle 337">
            <a:extLst>
              <a:ext uri="{FF2B5EF4-FFF2-40B4-BE49-F238E27FC236}">
                <a16:creationId xmlns:a16="http://schemas.microsoft.com/office/drawing/2014/main" id="{3496C00A-43D1-6058-9F4A-7AED840A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029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em nhỏ cân nặng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5" name="Rectangle 338">
            <a:extLst>
              <a:ext uri="{FF2B5EF4-FFF2-40B4-BE49-F238E27FC236}">
                <a16:creationId xmlns:a16="http://schemas.microsoft.com/office/drawing/2014/main" id="{697A8C2D-D64C-D9EE-0DF8-C4E6F1219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0546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kg trượt trên cầu trượt d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6" name="Rectangle 339">
            <a:extLst>
              <a:ext uri="{FF2B5EF4-FFF2-40B4-BE49-F238E27FC236}">
                <a16:creationId xmlns:a16="http://schemas.microsoft.com/office/drawing/2014/main" id="{276BC106-F0DB-AF1A-3912-5969BBA54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0749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m. Biết rằng, cầu trượt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nghiêng so với phương nằm ngang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7" name="Rectangle 340">
            <a:extLst>
              <a:ext uri="{FF2B5EF4-FFF2-40B4-BE49-F238E27FC236}">
                <a16:creationId xmlns:a16="http://schemas.microsoft.com/office/drawing/2014/main" id="{DB5A053D-C9F3-D859-F1EC-2CA4DB20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50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78" name="Rectangle 341">
            <a:extLst>
              <a:ext uri="{FF2B5EF4-FFF2-40B4-BE49-F238E27FC236}">
                <a16:creationId xmlns:a16="http://schemas.microsoft.com/office/drawing/2014/main" id="{703F3642-B680-A9D3-A653-0484CF7A4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237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của trọng lực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9" name="Rectangle 342">
            <a:extLst>
              <a:ext uri="{FF2B5EF4-FFF2-40B4-BE49-F238E27FC236}">
                <a16:creationId xmlns:a16="http://schemas.microsoft.com/office/drawing/2014/main" id="{1F06086D-D0D4-FEA3-70EF-C40CEDA6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3073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dụng lên em nhỏ, cho biết vectơ gia tốc rơi tự do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0" name="Rectangle 343">
            <a:extLst>
              <a:ext uri="{FF2B5EF4-FFF2-40B4-BE49-F238E27FC236}">
                <a16:creationId xmlns:a16="http://schemas.microsoft.com/office/drawing/2014/main" id="{33DA4E62-9448-A458-B723-081DBC6F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3276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 lớn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1" name="Rectangle 344">
            <a:extLst>
              <a:ext uri="{FF2B5EF4-FFF2-40B4-BE49-F238E27FC236}">
                <a16:creationId xmlns:a16="http://schemas.microsoft.com/office/drawing/2014/main" id="{3F4DC41C-38A2-0485-239A-1EB4C90E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35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biết công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2" name="Rectangle 345">
            <a:extLst>
              <a:ext uri="{FF2B5EF4-FFF2-40B4-BE49-F238E27FC236}">
                <a16:creationId xmlns:a16="http://schemas.microsoft.com/office/drawing/2014/main" id="{963415D9-9C40-304B-A13C-26970DAD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3759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bởi một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3" name="Rectangle 346">
            <a:extLst>
              <a:ext uri="{FF2B5EF4-FFF2-40B4-BE49-F238E27FC236}">
                <a16:creationId xmlns:a16="http://schemas.microsoft.com/office/drawing/2014/main" id="{97E5DD95-2180-0F17-AF59-6FDBC1BF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3962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 dịch chuyển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4" name="Rectangle 347">
            <a:extLst>
              <a:ext uri="{FF2B5EF4-FFF2-40B4-BE49-F238E27FC236}">
                <a16:creationId xmlns:a16="http://schemas.microsoft.com/office/drawing/2014/main" id="{A13C21ED-8BAF-3542-A2B9-AC4CFF7A6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4178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bởi công thức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5" name="Rectangle 348">
            <a:extLst>
              <a:ext uri="{FF2B5EF4-FFF2-40B4-BE49-F238E27FC236}">
                <a16:creationId xmlns:a16="http://schemas.microsoft.com/office/drawing/2014/main" id="{9DDBACD7-6DF7-1CFF-AA55-D0C26769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4394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Hãy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công sinh bởi trọng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6" name="Rectangle 349">
            <a:extLst>
              <a:ext uri="{FF2B5EF4-FFF2-40B4-BE49-F238E27FC236}">
                <a16:creationId xmlns:a16="http://schemas.microsoft.com/office/drawing/2014/main" id="{FBDCF410-2ED0-BC01-B3E3-6E4E5078F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4597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em nhỏ trượt hết chiều d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cầu trượt.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trọng lực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dụng lên em nhỏ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7" name="Rectangle 350">
            <a:extLst>
              <a:ext uri="{FF2B5EF4-FFF2-40B4-BE49-F238E27FC236}">
                <a16:creationId xmlns:a16="http://schemas.microsoft.com/office/drawing/2014/main" id="{B3A9F607-C1A3-2B2B-F906-ADA9B753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4991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sinh bởi trọng lực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8" name="Rectangle 351">
            <a:extLst>
              <a:ext uri="{FF2B5EF4-FFF2-40B4-BE49-F238E27FC236}">
                <a16:creationId xmlns:a16="http://schemas.microsoft.com/office/drawing/2014/main" id="{C296CB33-1625-A77F-F60A-E78941D9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194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em nhỏ trượt hết chiều d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cầu trượt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9" name="Rectangle 352">
            <a:extLst>
              <a:ext uri="{FF2B5EF4-FFF2-40B4-BE49-F238E27FC236}">
                <a16:creationId xmlns:a16="http://schemas.microsoft.com/office/drawing/2014/main" id="{0253F25C-18CF-DA73-E4FD-7120E05B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587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lực tĩnh điện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0" name="Rectangle 353">
            <a:extLst>
              <a:ext uri="{FF2B5EF4-FFF2-40B4-BE49-F238E27FC236}">
                <a16:creationId xmlns:a16="http://schemas.microsoft.com/office/drawing/2014/main" id="{7E00792A-4A46-8503-CCBF-5CF3D223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867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động lên điện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 điểm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1" name="Rectangle 354">
            <a:extLst>
              <a:ext uri="{FF2B5EF4-FFF2-40B4-BE49-F238E27FC236}">
                <a16:creationId xmlns:a16="http://schemas.microsoft.com/office/drawing/2014/main" id="{9D184941-35D2-B531-4F23-6C01D2690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03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điện trường đều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cho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2" name="Rectangle 355">
            <a:extLst>
              <a:ext uri="{FF2B5EF4-FFF2-40B4-BE49-F238E27FC236}">
                <a16:creationId xmlns:a16="http://schemas.microsoft.com/office/drawing/2014/main" id="{26C57D88-6F7C-37F2-4646-77965789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197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dịch chuyển theo đường gấp kh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ú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3" name="Rectangle 356">
            <a:extLst>
              <a:ext uri="{FF2B5EF4-FFF2-40B4-BE49-F238E27FC236}">
                <a16:creationId xmlns:a16="http://schemas.microsoft.com/office/drawing/2014/main" id="{C8F08788-666F-BEF0-A7DA-31B9082F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375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Biết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4" name="Rectangle 357">
            <a:extLst>
              <a:ext uri="{FF2B5EF4-FFF2-40B4-BE49-F238E27FC236}">
                <a16:creationId xmlns:a16="http://schemas.microsoft.com/office/drawing/2014/main" id="{0365D9FC-4735-04E4-9E32-424074CB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6039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(C)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vectơ cường độ điện trường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 lớn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5" name="Rectangle 358">
            <a:extLst>
              <a:ext uri="{FF2B5EF4-FFF2-40B4-BE49-F238E27FC236}">
                <a16:creationId xmlns:a16="http://schemas.microsoft.com/office/drawing/2014/main" id="{DD18B636-6DCE-1A79-E0EC-36046482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8325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(N/C)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6" name="Rectangle 359">
            <a:extLst>
              <a:ext uri="{FF2B5EF4-FFF2-40B4-BE49-F238E27FC236}">
                <a16:creationId xmlns:a16="http://schemas.microsoft.com/office/drawing/2014/main" id="{0EF421AC-EE66-B778-D909-16FB6D37A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70103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(mm).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công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7" name="Rectangle 360">
            <a:extLst>
              <a:ext uri="{FF2B5EF4-FFF2-40B4-BE49-F238E27FC236}">
                <a16:creationId xmlns:a16="http://schemas.microsoft.com/office/drawing/2014/main" id="{10019BE7-D441-06FC-94B4-263F32FB5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7175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sinh bởi lực tĩnh điện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8" name="Rectangle 361">
            <a:extLst>
              <a:ext uri="{FF2B5EF4-FFF2-40B4-BE49-F238E27FC236}">
                <a16:creationId xmlns:a16="http://schemas.microsoft.com/office/drawing/2014/main" id="{CB35F7D7-8AE5-FCE8-BFA0-F1751A88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7378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9" name="Rectangle 362">
            <a:extLst>
              <a:ext uri="{FF2B5EF4-FFF2-40B4-BE49-F238E27FC236}">
                <a16:creationId xmlns:a16="http://schemas.microsoft.com/office/drawing/2014/main" id="{6F3FDD44-93B4-63C1-C73F-538FEE80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9023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0" name="Rectangle 363">
            <a:extLst>
              <a:ext uri="{FF2B5EF4-FFF2-40B4-BE49-F238E27FC236}">
                <a16:creationId xmlns:a16="http://schemas.microsoft.com/office/drawing/2014/main" id="{0DA44F55-DEAB-EC24-8E0B-0E8D762D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9201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1" name="Rectangle 364">
            <a:extLst>
              <a:ext uri="{FF2B5EF4-FFF2-40B4-BE49-F238E27FC236}">
                <a16:creationId xmlns:a16="http://schemas.microsoft.com/office/drawing/2014/main" id="{A78DE6E3-6076-2C81-C67F-3C50CF5A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93153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02" name="Rectangle 365">
            <a:extLst>
              <a:ext uri="{FF2B5EF4-FFF2-40B4-BE49-F238E27FC236}">
                <a16:creationId xmlns:a16="http://schemas.microsoft.com/office/drawing/2014/main" id="{76302233-4DBB-C3B7-3051-9D9100829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9518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3" name="Rectangle 366">
            <a:extLst>
              <a:ext uri="{FF2B5EF4-FFF2-40B4-BE49-F238E27FC236}">
                <a16:creationId xmlns:a16="http://schemas.microsoft.com/office/drawing/2014/main" id="{6C86EF3C-5589-5BAE-9BD4-90881055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9683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điểm thuộc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4" name="Rectangle 367">
            <a:extLst>
              <a:ext uri="{FF2B5EF4-FFF2-40B4-BE49-F238E27FC236}">
                <a16:creationId xmlns:a16="http://schemas.microsoft.com/office/drawing/2014/main" id="{1A0345E4-D12B-9E52-623F-180A101C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9848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5" name="Rectangle 368">
            <a:extLst>
              <a:ext uri="{FF2B5EF4-FFF2-40B4-BE49-F238E27FC236}">
                <a16:creationId xmlns:a16="http://schemas.microsoft.com/office/drawing/2014/main" id="{AA65835C-3F6C-4EDF-CB45-B0AA26ECC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00138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6" name="Rectangle 369">
            <a:extLst>
              <a:ext uri="{FF2B5EF4-FFF2-40B4-BE49-F238E27FC236}">
                <a16:creationId xmlns:a16="http://schemas.microsoft.com/office/drawing/2014/main" id="{0083AFCA-B7CF-ABEC-12ED-238EA27A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0178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điểm thuộc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7" name="Rectangle 370">
            <a:extLst>
              <a:ext uri="{FF2B5EF4-FFF2-40B4-BE49-F238E27FC236}">
                <a16:creationId xmlns:a16="http://schemas.microsoft.com/office/drawing/2014/main" id="{27F8A787-546E-865B-F4C7-39189E28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0356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8" name="Rectangle 371">
            <a:extLst>
              <a:ext uri="{FF2B5EF4-FFF2-40B4-BE49-F238E27FC236}">
                <a16:creationId xmlns:a16="http://schemas.microsoft.com/office/drawing/2014/main" id="{7E23346A-1700-150F-59B6-60474E34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345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9" name="Rectangle 372">
            <a:extLst>
              <a:ext uri="{FF2B5EF4-FFF2-40B4-BE49-F238E27FC236}">
                <a16:creationId xmlns:a16="http://schemas.microsoft.com/office/drawing/2014/main" id="{408056BA-F0FC-8A8A-3B65-5D4207ED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203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10" name="Rectangle 373">
            <a:extLst>
              <a:ext uri="{FF2B5EF4-FFF2-40B4-BE49-F238E27FC236}">
                <a16:creationId xmlns:a16="http://schemas.microsoft.com/office/drawing/2014/main" id="{A8C26C85-B55F-169E-8CFE-B31CEA06D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093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11" name="Rectangle 374">
            <a:extLst>
              <a:ext uri="{FF2B5EF4-FFF2-40B4-BE49-F238E27FC236}">
                <a16:creationId xmlns:a16="http://schemas.microsoft.com/office/drawing/2014/main" id="{6EF470C3-FC55-21A7-F068-B2066843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2820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2" name="Rectangle 375">
            <a:extLst>
              <a:ext uri="{FF2B5EF4-FFF2-40B4-BE49-F238E27FC236}">
                <a16:creationId xmlns:a16="http://schemas.microsoft.com/office/drawing/2014/main" id="{276A8D35-AA19-7532-84F3-67CCC195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2896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chiếc ô tô được đặt trên mặt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dưới của một khung sắt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dạng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hộp chữ nhật với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trên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chữ nhật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3" name="Rectangle 376">
            <a:extLst>
              <a:ext uri="{FF2B5EF4-FFF2-40B4-BE49-F238E27FC236}">
                <a16:creationId xmlns:a16="http://schemas.microsoft.com/office/drawing/2014/main" id="{84B4353D-B635-F745-A112-89B852E6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3074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mặt phẳng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4" name="Rectangle 377">
            <a:extLst>
              <a:ext uri="{FF2B5EF4-FFF2-40B4-BE49-F238E27FC236}">
                <a16:creationId xmlns:a16="http://schemas.microsoft.com/office/drawing/2014/main" id="{7D22F86C-1743-A336-9670-B811C4857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3328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song song với mặt phẳng nằm ngang. Khung sắt đ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được buộc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m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5" name="Rectangle 378">
            <a:extLst>
              <a:ext uri="{FF2B5EF4-FFF2-40B4-BE49-F238E27FC236}">
                <a16:creationId xmlns:a16="http://schemas.microsoft.com/office/drawing/2014/main" id="{C410646E-8C8A-EC61-55BC-F941BF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3493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chiếc cần cẩu sao cho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đoạn dây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6" name="Rectangle 379">
            <a:extLst>
              <a:ext uri="{FF2B5EF4-FFF2-40B4-BE49-F238E27FC236}">
                <a16:creationId xmlns:a16="http://schemas.microsoft.com/office/drawing/2014/main" id="{F23F2D9D-E7C9-1F74-2FFF-A6FF4EB56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36968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 d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bằng nhau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ù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tạo với mặt phẳng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7" name="Rectangle 380">
            <a:extLst>
              <a:ext uri="{FF2B5EF4-FFF2-40B4-BE49-F238E27FC236}">
                <a16:creationId xmlns:a16="http://schemas.microsoft.com/office/drawing/2014/main" id="{D20C5398-2963-E1F6-27A3-D8F38FB2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39508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một g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bằng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8" name="Rectangle 381">
            <a:extLst>
              <a:ext uri="{FF2B5EF4-FFF2-40B4-BE49-F238E27FC236}">
                <a16:creationId xmlns:a16="http://schemas.microsoft.com/office/drawing/2014/main" id="{D39B6A10-2D6D-5DB7-0A50-1C10E904A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128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Chiếc cần cẩu k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khung sắt lên theo phương thẳng đứng. T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trọng lượng của chiếc xe ô tô (l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tròn đến h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đơn vị), biết rằng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lực căng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9" name="Rectangle 382">
            <a:extLst>
              <a:ext uri="{FF2B5EF4-FFF2-40B4-BE49-F238E27FC236}">
                <a16:creationId xmlns:a16="http://schemas.microsoft.com/office/drawing/2014/main" id="{BD93146E-21D0-F83A-DDB9-46024752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382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0" name="Rectangle 383">
            <a:extLst>
              <a:ext uri="{FF2B5EF4-FFF2-40B4-BE49-F238E27FC236}">
                <a16:creationId xmlns:a16="http://schemas.microsoft.com/office/drawing/2014/main" id="{2B6E73D6-EA61-87D2-44AE-EBAE7567D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636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đều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cường độ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1" name="Rectangle 384">
            <a:extLst>
              <a:ext uri="{FF2B5EF4-FFF2-40B4-BE49-F238E27FC236}">
                <a16:creationId xmlns:a16="http://schemas.microsoft.com/office/drawing/2014/main" id="{DDCD9BFE-DE7E-9764-9A03-9703C919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814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trọng lượng của khung sắt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2" name="Rectangle 385">
            <a:extLst>
              <a:ext uri="{FF2B5EF4-FFF2-40B4-BE49-F238E27FC236}">
                <a16:creationId xmlns:a16="http://schemas.microsoft.com/office/drawing/2014/main" id="{F80887D3-EC47-CE92-F386-C48E0CF8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992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3" name="Rectangle 386">
            <a:extLst>
              <a:ext uri="{FF2B5EF4-FFF2-40B4-BE49-F238E27FC236}">
                <a16:creationId xmlns:a16="http://schemas.microsoft.com/office/drawing/2014/main" id="{0571B0AF-6516-25E0-079B-0FA2642D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76719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4" name="Rectangle 387">
            <a:extLst>
              <a:ext uri="{FF2B5EF4-FFF2-40B4-BE49-F238E27FC236}">
                <a16:creationId xmlns:a16="http://schemas.microsoft.com/office/drawing/2014/main" id="{A39B9023-E6DA-E739-23C9-7C1EF23F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83577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5" name="Rectangle 388">
            <a:extLst>
              <a:ext uri="{FF2B5EF4-FFF2-40B4-BE49-F238E27FC236}">
                <a16:creationId xmlns:a16="http://schemas.microsoft.com/office/drawing/2014/main" id="{35D20687-BBEF-0F8E-9CA4-4C82B071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91197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 tự ta cũng c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6" name="Rectangle 389">
            <a:extLst>
              <a:ext uri="{FF2B5EF4-FFF2-40B4-BE49-F238E27FC236}">
                <a16:creationId xmlns:a16="http://schemas.microsoft.com/office/drawing/2014/main" id="{A899FF49-F18D-9FC0-585E-DB502B407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98817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trọng lực ôtô l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7" name="Rectangle 390">
            <a:extLst>
              <a:ext uri="{FF2B5EF4-FFF2-40B4-BE49-F238E27FC236}">
                <a16:creationId xmlns:a16="http://schemas.microsoft.com/office/drawing/2014/main" id="{6559C815-BB3D-AB6A-5FAE-B96D52E7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0643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(trọng lực khung sắt)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8" name="Rectangle 391">
            <a:extLst>
              <a:ext uri="{FF2B5EF4-FFF2-40B4-BE49-F238E27FC236}">
                <a16:creationId xmlns:a16="http://schemas.microsoft.com/office/drawing/2014/main" id="{045B7A99-215A-344E-F634-6E3E3F2E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8977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----------------HẾT-----------------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 Tìm tập xác định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;			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 b="1"/>
                  <a:t>Giải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	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−4≥0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b) 	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−1≠0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blipFill>
                <a:blip r:embed="rId3"/>
                <a:stretch>
                  <a:fillRect l="-1453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3962400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a</a:t>
                </a:r>
                <a:r>
                  <a:rPr lang="en-US" sz="4300"/>
                  <a:t>) Hãy cho biết Bảng 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 panose="02040503050406030204" pitchFamily="18" charset="0"/>
                      </a:rPr>
                      <m:t>6.4</m:t>
                    </m:r>
                  </m:oMath>
                </a14:m>
                <a:r>
                  <a:rPr lang="en-US" sz="4300"/>
                  <a:t> có cho ta một hàm số hay không. Nếu có, tìm tập xác định và tập giá trị của hàm số đó.</a:t>
                </a:r>
              </a:p>
              <a:p>
                <a:pPr marL="0" indent="0">
                  <a:buNone/>
                </a:pPr>
                <a:r>
                  <a:rPr lang="en-US" sz="4300"/>
                  <a:t>b) Trở lại HĐ2, ta có hàm số cho bằng biểu đồ. Hãy cho biết giá trị của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</m:t>
                    </m:r>
                  </m:oMath>
                </a14:m>
                <a:r>
                  <a:rPr lang="en-US" sz="4300"/>
                  <a:t>. </a:t>
                </a:r>
              </a:p>
              <a:p>
                <a:pPr marL="0" indent="0">
                  <a:buNone/>
                </a:pPr>
                <a:r>
                  <a:rPr lang="en-US" sz="4300"/>
                  <a:t>Tìm tập xác định, tập giá trị của hàm số đó.</a:t>
                </a:r>
                <a:endParaRPr lang="vi-VN" sz="4300"/>
              </a:p>
              <a:p>
                <a:pPr marL="0" indent="0">
                  <a:buNone/>
                </a:pPr>
                <a:r>
                  <a:rPr lang="en-US" sz="4300"/>
                  <a:t>c) Cho hàm số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300"/>
                  <a:t>. Tính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00"/>
                  <a:t>;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00"/>
                  <a:t>  và tìm tập xác định, tập giá trị của hàm số này. </a:t>
                </a:r>
                <a:endParaRPr lang="vi-VN" sz="4300"/>
              </a:p>
              <a:p>
                <a:pPr mar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blipFill>
                <a:blip r:embed="rId3"/>
                <a:stretch>
                  <a:fillRect l="-1196" t="-5272" b="-92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723899" y="2628585"/>
            <a:ext cx="5116461" cy="1646755"/>
            <a:chOff x="224" y="592"/>
            <a:chExt cx="7128" cy="255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7128" cy="1586"/>
              <a:chOff x="315" y="602"/>
              <a:chExt cx="10029" cy="1962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8299" cy="1943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63" y="84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779478"/>
            <a:ext cx="23164800" cy="849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32C76-7213-4547-A4CF-F56DF4C1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" y="8335653"/>
            <a:ext cx="11353800" cy="2885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300"/>
                  <a:t>Bảng 6.4 cho ta một hàm số.</a:t>
                </a:r>
                <a:endParaRPr lang="vi-VN" sz="4300"/>
              </a:p>
              <a:p>
                <a:r>
                  <a:rPr lang="en-US" sz="4300"/>
                  <a:t>TXD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2013,2014,2015,2016,2017,2018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r>
                  <a:rPr lang="en-US" sz="4300"/>
                  <a:t>Tập giá trị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73,1;73,2;73,3;73,4;73,5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lvl="0"/>
                <a:r>
                  <a:rPr lang="en-US" sz="4300"/>
                  <a:t>Giá trị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 </m:t>
                    </m:r>
                  </m:oMath>
                </a14:m>
                <a:r>
                  <a:rPr lang="en-US" sz="4300"/>
                  <a:t>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242</m:t>
                    </m:r>
                  </m:oMath>
                </a14:m>
                <a:endParaRPr lang="vi-VN" sz="4300"/>
              </a:p>
              <a:p>
                <a:pPr lvl="0"/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300"/>
                  <a:t>,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4300"/>
                  <a:t>. </a:t>
                </a:r>
                <a:endParaRPr lang="vi-VN" sz="4300"/>
              </a:p>
              <a:p>
                <a:r>
                  <a:rPr lang="en-US" sz="4300"/>
                  <a:t>Tập xác định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, Tập giá trị 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blipFill>
                <a:blip r:embed="rId5"/>
                <a:stretch>
                  <a:fillRect l="-1823" t="-3663" b="-40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6948861-5019-4A64-98EF-9C1ADC6DA970}"/>
              </a:ext>
            </a:extLst>
          </p:cNvPr>
          <p:cNvSpPr/>
          <p:nvPr/>
        </p:nvSpPr>
        <p:spPr>
          <a:xfrm>
            <a:off x="723900" y="12626189"/>
            <a:ext cx="229362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vi-VN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/>
              <a:t>Một hàm số có thể được cho bằng bảng, bằng biểu đồ, bằng công thức hoặc bằng mô tả.</a:t>
            </a:r>
            <a:endParaRPr lang="vi-VN" sz="4200"/>
          </a:p>
        </p:txBody>
      </p:sp>
    </p:spTree>
    <p:extLst>
      <p:ext uri="{BB962C8B-B14F-4D97-AF65-F5344CB8AC3E}">
        <p14:creationId xmlns:p14="http://schemas.microsoft.com/office/powerpoint/2010/main" val="176362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320">
            <a:extLst>
              <a:ext uri="{FF2B5EF4-FFF2-40B4-BE49-F238E27FC236}">
                <a16:creationId xmlns:a16="http://schemas.microsoft.com/office/drawing/2014/main" id="{460848BD-ABBA-48CB-8099-5324BB2C487E}"/>
              </a:ext>
            </a:extLst>
          </p:cNvPr>
          <p:cNvGrpSpPr>
            <a:grpSpLocks/>
          </p:cNvGrpSpPr>
          <p:nvPr/>
        </p:nvGrpSpPr>
        <p:grpSpPr bwMode="auto">
          <a:xfrm>
            <a:off x="1272072" y="3263899"/>
            <a:ext cx="2743200" cy="810070"/>
            <a:chOff x="0" y="923"/>
            <a:chExt cx="14509" cy="2283"/>
          </a:xfrm>
        </p:grpSpPr>
        <p:sp>
          <p:nvSpPr>
            <p:cNvPr id="22" name="TextBox 321">
              <a:extLst>
                <a:ext uri="{FF2B5EF4-FFF2-40B4-BE49-F238E27FC236}">
                  <a16:creationId xmlns:a16="http://schemas.microsoft.com/office/drawing/2014/main" id="{B8A28B29-3C0B-4EB0-A40C-C047EEEB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954144B9-EB80-4357-8031-9F002522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4" name="Group 59">
                <a:extLst>
                  <a:ext uri="{FF2B5EF4-FFF2-40B4-BE49-F238E27FC236}">
                    <a16:creationId xmlns:a16="http://schemas.microsoft.com/office/drawing/2014/main" id="{C519D046-2197-478E-935C-5B43BA043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7" name="Arrow: Pentagon 60">
                  <a:extLst>
                    <a:ext uri="{FF2B5EF4-FFF2-40B4-BE49-F238E27FC236}">
                      <a16:creationId xmlns:a16="http://schemas.microsoft.com/office/drawing/2014/main" id="{92952B19-0A6C-400A-8402-545AD0F37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14816856-906E-4FEF-A67B-6500C4125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Arrow: Chevron 62">
                  <a:extLst>
                    <a:ext uri="{FF2B5EF4-FFF2-40B4-BE49-F238E27FC236}">
                      <a16:creationId xmlns:a16="http://schemas.microsoft.com/office/drawing/2014/main" id="{509E20D3-2F4A-4935-8368-B914E28B7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Flowchart: Terminator 63">
                <a:extLst>
                  <a:ext uri="{FF2B5EF4-FFF2-40B4-BE49-F238E27FC236}">
                    <a16:creationId xmlns:a16="http://schemas.microsoft.com/office/drawing/2014/main" id="{E232A1FA-19C6-423B-84E9-A1155A13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64">
                <a:extLst>
                  <a:ext uri="{FF2B5EF4-FFF2-40B4-BE49-F238E27FC236}">
                    <a16:creationId xmlns:a16="http://schemas.microsoft.com/office/drawing/2014/main" id="{3556A273-DA4F-42B9-8134-A443B2D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8198A26-A2B1-456E-AA83-42A59C5D19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267479"/>
            <a:ext cx="8467735" cy="776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Hình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6.2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những điểm nào sau đây nằm trên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0;0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 nhận xét về mối quan hệ giữa hoành độ và tung độ của những điểm nằm trên đồ thị.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 nằm trên đồ thị của hàm số là 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2;2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 Giá trị hàm số tại hoành độ chính là tung độ của điểm đó.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blipFill>
                <a:blip r:embed="rId4"/>
                <a:stretch>
                  <a:fillRect l="-2100" t="-9375" r="-2434" b="-466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1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>
                    <a:solidFill>
                      <a:schemeClr val="bg1"/>
                    </a:solidFill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là tập hợp tất cả các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trên mặt phẳng toạ độ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.</a:t>
                </a:r>
                <a:endParaRPr lang="vi-VN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7632" y="3479966"/>
            <a:ext cx="22936200" cy="1008714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933646"/>
            <a:ext cx="23393400" cy="101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TextBox 321">
            <a:extLst>
              <a:ext uri="{FF2B5EF4-FFF2-40B4-BE49-F238E27FC236}">
                <a16:creationId xmlns:a16="http://schemas.microsoft.com/office/drawing/2014/main" id="{56919CCA-0156-44BF-A420-96DFD964B319}"/>
              </a:ext>
            </a:extLst>
          </p:cNvPr>
          <p:cNvSpPr txBox="1"/>
          <p:nvPr/>
        </p:nvSpPr>
        <p:spPr>
          <a:xfrm>
            <a:off x="806756" y="4458039"/>
            <a:ext cx="12769371" cy="1866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Viết công thức của hàm số cho ở HĐ3b. Tìm tập xác định, tập giá trị và vẽ đồ thị của hàm số này.</a:t>
            </a:r>
            <a:br>
              <a:rPr lang="en-US"/>
            </a:br>
            <a:endParaRPr lang="vi-VN" sz="47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3657600" cy="1637969"/>
            <a:chOff x="224" y="592"/>
            <a:chExt cx="8505" cy="2472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764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9CE4E4-E2BF-49E2-B668-8321709510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5159336"/>
            <a:ext cx="7620000" cy="66770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/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Công thức của hàm số cho ở HĐ3b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r>
                  <a:rPr lang="en-US"/>
                  <a:t>Tập xác định của hàm số này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≤1,678⋅50=83,9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Vậy 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0;83,9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Đồ thị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 là một đoạn thẳng</a:t>
                </a:r>
                <a:endParaRPr lang="vi-VN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blipFill>
                <a:blip r:embed="rId4"/>
                <a:stretch>
                  <a:fillRect l="-1862" t="-1500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/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ta thấy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 với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=±4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blipFill>
                <a:blip r:embed="rId4"/>
                <a:stretch>
                  <a:fillRect l="-2149" t="-3145" r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1A5339-5C0E-123F-19CF-E75C3142473F}"/>
              </a:ext>
            </a:extLst>
          </p:cNvPr>
          <p:cNvSpPr txBox="1">
            <a:spLocks/>
          </p:cNvSpPr>
          <p:nvPr/>
        </p:nvSpPr>
        <p:spPr>
          <a:xfrm>
            <a:off x="14367267" y="3442658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B47E49-E520-BD80-BA00-50D3921E7A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42" y="3921404"/>
            <a:ext cx="8467735" cy="77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2E8EB-5330-4DA8-B8C1-8FC72DC44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91" y="3931985"/>
            <a:ext cx="7212605" cy="7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4495800"/>
            <a:ext cx="22721451" cy="85648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5400"/>
                  <a:t>Nếu lượng điện tiêu thụ từ trên 50 đến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en-US" sz="5400"/>
                      <m:t>kWh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(50&lt;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≤100)</m:t>
                    </m:r>
                  </m:oMath>
                </a14:m>
                <a:r>
                  <a:rPr lang="en-US" sz="5400"/>
                  <a:t> thì công thức liên hệ giữa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5400"/>
                  <a:t> đã thiết lập ở HĐ3 không còn đúng nữa.</a:t>
                </a:r>
                <a:endParaRPr lang="vi-VN" sz="5400"/>
              </a:p>
              <a:p>
                <a:r>
                  <a:rPr lang="en-US" sz="5400"/>
                  <a:t>Theo bảng giá bán lẻ điện sinh hoạt (Bảng 6.2) thì số tiền phải trả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𝟔𝟕𝟖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en-US" sz="5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5400" b="1"/>
                        <m:t>hay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5400" b="1"/>
                        <m:t>ngh</m:t>
                      </m:r>
                      <m:r>
                        <m:rPr>
                          <m:nor/>
                        </m:rPr>
                        <a:rPr lang="nl-NL" sz="5400" b="1"/>
                        <m:t>ì</m:t>
                      </m:r>
                      <m:r>
                        <m:rPr>
                          <m:nor/>
                        </m:rPr>
                        <a:rPr lang="nl-NL" sz="5400" b="1"/>
                        <m:t>n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m:rPr>
                          <m:nor/>
                        </m:rPr>
                        <a:rPr lang="nl-NL" sz="5400" b="1"/>
                        <m:t>đ</m:t>
                      </m:r>
                      <m:r>
                        <m:rPr>
                          <m:nor/>
                        </m:rPr>
                        <a:rPr lang="en-US" sz="5400" b="1" i="0" smtClean="0"/>
                        <m:t>ồ</m:t>
                      </m:r>
                      <m:r>
                        <m:rPr>
                          <m:nor/>
                        </m:rPr>
                        <a:rPr lang="nl-NL" sz="5400" b="1"/>
                        <m:t>ng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5400" b="1"/>
                        <m:t>.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vi-VN" sz="5400" b="1"/>
              </a:p>
              <a:p>
                <a:r>
                  <a:rPr lang="en-US" sz="5400"/>
                  <a:t>Vậy trên tập 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50;100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,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mô tả số tiền phải thanh toán có công thức là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; tập giá trị của nó là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83,9;170,6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r>
                  <a:rPr lang="en-US" sz="5400"/>
                  <a:t>Hãy vẽ đồ thị ở Hình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6.3</m:t>
                    </m:r>
                  </m:oMath>
                </a14:m>
                <a:r>
                  <a:rPr lang="en-US" sz="5400"/>
                  <a:t> vào vở rồi vẽ tiếp đồ thị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 trên tập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50;100</m:t>
                            </m:r>
                          </m:e>
                        </m:d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blipFill>
                <a:blip r:embed="rId3"/>
                <a:stretch>
                  <a:fillRect l="-1449" t="-273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63899"/>
            <a:ext cx="5867400" cy="1704892"/>
            <a:chOff x="224" y="592"/>
            <a:chExt cx="8505" cy="2573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865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1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85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886200"/>
            <a:ext cx="22721451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4800"/>
                  <a:t>Hàm số mô tả sự phụ thuộc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/>
                  <a:t> (số tiền phải trả vào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) (lượng điện tiêu thụ ) trên từng khoảng giá trị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 được cho bằng công thức như sau:</a:t>
                </a:r>
                <a:endParaRPr lang="vi-VN" sz="4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&amp;1,678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≤50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&amp;1,734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&amp;2,014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−30,8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≤200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&amp;2,536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−135,2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 &lt;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≤300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&amp;2,927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−261,8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ê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/>
              </a:p>
              <a:p>
                <a:r>
                  <a:rPr lang="en-US" sz="4800"/>
                  <a:t>Đồ thị của hàm số trên được vẽ như hình 6.4.</a:t>
                </a:r>
                <a:r>
                  <a:rPr lang="en-US" sz="5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5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blipFill>
                <a:blip r:embed="rId3"/>
                <a:stretch>
                  <a:fillRect l="-1899" t="-1943" r="-1477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583442" y="2786992"/>
            <a:ext cx="7315200" cy="1587611"/>
            <a:chOff x="224" y="592"/>
            <a:chExt cx="8505" cy="2396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68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hiểu thêm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92809-EBAF-4001-9715-1EF5D06FA9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1" y="4374794"/>
            <a:ext cx="8042882" cy="7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144000" y="1676400"/>
            <a:ext cx="15011400" cy="11181523"/>
            <a:chOff x="9317787" y="2126503"/>
            <a:chExt cx="144780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317787" y="2126503"/>
              <a:ext cx="14478000" cy="11181523"/>
              <a:chOff x="806299" y="3448230"/>
              <a:chExt cx="144780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06299" y="3448230"/>
                <a:ext cx="14478000" cy="11181523"/>
                <a:chOff x="806299" y="3448230"/>
                <a:chExt cx="144780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806299" y="3696072"/>
                  <a:ext cx="144780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27387" y="2164809"/>
              <a:ext cx="137160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41687" y="4564903"/>
              <a:ext cx="12458700" cy="76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079787" y="2542426"/>
              <a:ext cx="1363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VI. HÀM SỐ,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56EB0B-BF56-4C28-BD2E-F7F40F4B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0" y="2029060"/>
            <a:ext cx="7669790" cy="10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19651835" cy="11316856"/>
            <a:chOff x="1447795" y="1793811"/>
            <a:chExt cx="19651835" cy="11316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19651835" cy="11316856"/>
              <a:chOff x="1447795" y="1793811"/>
              <a:chExt cx="19651835" cy="1131685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90678" y="1793811"/>
                <a:ext cx="15808952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757860" y="1953221"/>
                <a:ext cx="15341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5" y="5264647"/>
                <a:ext cx="1392454" cy="872745"/>
                <a:chOff x="7459669" y="7543800"/>
                <a:chExt cx="1381118" cy="87284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768875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146804"/>
                <a:ext cx="7764406" cy="891801"/>
                <a:chOff x="7459670" y="6857078"/>
                <a:chExt cx="7765298" cy="8919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933280"/>
                  <a:ext cx="613251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THỊ CỦA HÀM SỐ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857078"/>
                  <a:ext cx="1392616" cy="883939"/>
                  <a:chOff x="7459669" y="5876383"/>
                  <a:chExt cx="1381119" cy="88393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8661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8" y="6028801"/>
                    <a:ext cx="1371600" cy="731521"/>
                    <a:chOff x="7469188" y="6028801"/>
                    <a:chExt cx="1371600" cy="7315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708762"/>
                      <a:ext cx="731521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028801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6" y="956311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5" name="TextBox 321">
            <a:extLst>
              <a:ext uri="{FF2B5EF4-FFF2-40B4-BE49-F238E27FC236}">
                <a16:creationId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8306330" y="3148940"/>
            <a:ext cx="1242649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1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B84BF7-9E80-4EE0-9012-12AE578CF528}"/>
              </a:ext>
            </a:extLst>
          </p:cNvPr>
          <p:cNvSpPr/>
          <p:nvPr/>
        </p:nvSpPr>
        <p:spPr>
          <a:xfrm>
            <a:off x="2547467" y="5424667"/>
            <a:ext cx="591219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HÀM SỐ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DF662A-B98C-4006-B7AB-AEA218DDB72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4A5080-1CAF-4901-8643-AA1A31B0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1" name="TextBox 321">
              <a:extLst>
                <a:ext uri="{FF2B5EF4-FFF2-40B4-BE49-F238E27FC236}">
                  <a16:creationId xmlns:a16="http://schemas.microsoft.com/office/drawing/2014/main" id="{9750F7A5-B55F-44F4-AB81-CE64A0DFE5F2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321">
              <a:extLst>
                <a:ext uri="{FF2B5EF4-FFF2-40B4-BE49-F238E27FC236}">
                  <a16:creationId xmlns:a16="http://schemas.microsoft.com/office/drawing/2014/main" id="{2F9F0EB2-82C7-4CEE-8095-721DCD76DEBE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4AA0FDB-43A5-41D3-BBE2-4369E2119031}"/>
              </a:ext>
            </a:extLst>
          </p:cNvPr>
          <p:cNvSpPr/>
          <p:nvPr/>
        </p:nvSpPr>
        <p:spPr>
          <a:xfrm>
            <a:off x="2623203" y="8898411"/>
            <a:ext cx="1390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ĐỒNG BIẾN, NGHỊCH BIẾN CỦA HÀM SỐ </a:t>
            </a:r>
            <a:endParaRPr lang="en-US" sz="4800" b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 Same Side Corner Rectangle 60">
            <a:extLst>
              <a:ext uri="{FF2B5EF4-FFF2-40B4-BE49-F238E27FC236}">
                <a16:creationId xmlns:a16="http://schemas.microsoft.com/office/drawing/2014/main" id="{4F9B22C3-6D6D-4BB6-B5CA-7D6D016604AE}"/>
              </a:ext>
            </a:extLst>
          </p:cNvPr>
          <p:cNvSpPr/>
          <p:nvPr/>
        </p:nvSpPr>
        <p:spPr>
          <a:xfrm rot="5400000">
            <a:off x="1325914" y="8622434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5F383-E7F0-48B7-8680-89CDF0D76B68}"/>
              </a:ext>
            </a:extLst>
          </p:cNvPr>
          <p:cNvSpPr txBox="1"/>
          <p:nvPr/>
        </p:nvSpPr>
        <p:spPr>
          <a:xfrm>
            <a:off x="1493841" y="8951778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DEDD4D-88B8-4AE1-97B9-F077813A322B}"/>
              </a:ext>
            </a:extLst>
          </p:cNvPr>
          <p:cNvSpPr/>
          <p:nvPr/>
        </p:nvSpPr>
        <p:spPr>
          <a:xfrm>
            <a:off x="2547467" y="10573210"/>
            <a:ext cx="25202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 Same Side Corner Rectangle 78">
            <a:extLst>
              <a:ext uri="{FF2B5EF4-FFF2-40B4-BE49-F238E27FC236}">
                <a16:creationId xmlns:a16="http://schemas.microsoft.com/office/drawing/2014/main" id="{B9D5FAE4-5DEC-45A2-94F5-6E04A523552D}"/>
              </a:ext>
            </a:extLst>
          </p:cNvPr>
          <p:cNvSpPr/>
          <p:nvPr/>
        </p:nvSpPr>
        <p:spPr>
          <a:xfrm rot="5400000">
            <a:off x="1336851" y="10239371"/>
            <a:ext cx="731436" cy="1382859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DB8121-7544-41BA-A4FC-CCA16EB4941B}"/>
              </a:ext>
            </a:extLst>
          </p:cNvPr>
          <p:cNvSpPr txBox="1"/>
          <p:nvPr/>
        </p:nvSpPr>
        <p:spPr>
          <a:xfrm>
            <a:off x="1493831" y="1051026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09600" y="1783002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400799" y="1793811"/>
                <a:ext cx="145541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705599" y="2082512"/>
                <a:ext cx="1388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VI. HÀM SỐ, ĐỒ THỊ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2" y="5264645"/>
                <a:ext cx="15534160" cy="922573"/>
                <a:chOff x="7459670" y="7086600"/>
                <a:chExt cx="15535959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390317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ĐỒNG BIẾN, NGHỊCH BIẾN CỦA HÀM SỐ 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8" y="7546341"/>
                <a:ext cx="4056569" cy="2120520"/>
                <a:chOff x="7459663" y="7256657"/>
                <a:chExt cx="4057036" cy="212076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8996167" y="7264786"/>
                  <a:ext cx="252053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59663" y="7256657"/>
                  <a:ext cx="1383018" cy="2120764"/>
                  <a:chOff x="7459661" y="6275962"/>
                  <a:chExt cx="1371600" cy="2120764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79701" y="595592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120949" y="7688759"/>
                    <a:ext cx="183226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14504" y="10163803"/>
                <a:ext cx="1847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1204FA-5AC6-4836-861C-39C7769277D9}"/>
              </a:ext>
            </a:extLst>
          </p:cNvPr>
          <p:cNvSpPr txBox="1"/>
          <p:nvPr/>
        </p:nvSpPr>
        <p:spPr>
          <a:xfrm>
            <a:off x="1155071" y="759140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hoàn thành bảng sau: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blipFill>
                <a:blip r:embed="rId4"/>
                <a:stretch>
                  <a:fillRect l="-1498" t="-3900" r="-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57200" y="6410323"/>
          <a:ext cx="23232021" cy="54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473592" imgH="1504652" progId="Word.Document.12">
                  <p:embed/>
                </p:oleObj>
              </mc:Choice>
              <mc:Fallback>
                <p:oleObj name="Document" r:id="rId5" imgW="6473592" imgH="1504652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57200" y="6410323"/>
                        <a:ext cx="23232021" cy="540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mỗi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blipFill>
                <a:blip r:embed="rId7"/>
                <a:stretch>
                  <a:fillRect l="-12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30">
            <a:extLst>
              <a:ext uri="{FF2B5EF4-FFF2-40B4-BE49-F238E27FC236}">
                <a16:creationId xmlns:a16="http://schemas.microsoft.com/office/drawing/2014/main" id="{7D12C89B-C15E-4A61-8979-80FE7ED1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CB25EBBF-F662-477A-8979-A27492B0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26AC4010-E5C2-4C23-BBEE-53520789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FB57FA63-998E-4A6A-BEAF-480DA49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20D0333-ABE4-41C6-A184-E756EFC5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C41493B4-4F00-4B56-8337-0AD26D91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241278E-1BAD-4284-8357-F2AE50DC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DB9345DA-EE83-4F90-A119-82439869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99160CC-C38D-4F97-B317-34F1BE1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EE3D3FCA-626F-4F74-8AA5-790E1BC0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A64D26A-0520-4F7E-BEC2-AE55E89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776CB20A-7040-46F9-AEB6-199F9CE8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02C67A8-3379-47E9-B489-EED3CEA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5FA4AF3E-2F67-460A-A53D-3BC9C84A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7A73FD6-9D45-4387-BD55-23423CC1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9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216540"/>
            <a:ext cx="21564600" cy="87374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16224"/>
              </p:ext>
            </p:extLst>
          </p:nvPr>
        </p:nvGraphicFramePr>
        <p:xfrm>
          <a:off x="-457200" y="4716959"/>
          <a:ext cx="2311717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73592" imgH="1503573" progId="Word.Document.12">
                  <p:embed/>
                </p:oleObj>
              </mc:Choice>
              <mc:Fallback>
                <p:oleObj name="Document" r:id="rId3" imgW="6473592" imgH="1503573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57200" y="4716959"/>
                        <a:ext cx="23117175" cy="536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còn giá trị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blipFill>
                <a:blip r:embed="rId6"/>
                <a:stretch>
                  <a:fillRect l="-1293" r="-7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5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Quan sát đồ thị của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Hỏi: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a, Giá trị của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b, Giá trị 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2F2C-D29F-4D22-A359-E05C133BB8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400800"/>
            <a:ext cx="5867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blipFill>
                <a:blip r:embed="rId4"/>
                <a:stretch>
                  <a:fillRect l="-1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CFD7C57-E014-490F-84A5-4278212D695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9CA503-9605-4D83-A46B-9211E5C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5E47298-3F81-478C-B26E-F2C79E84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520C750-4B91-49A7-A819-FD493A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113B0A1-1C9E-4FCA-B33D-7F1395B7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26BE77-8E96-43AA-B335-7227A63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B027583E-B8B2-49F4-AFBF-80F3ED6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8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4DA4A0-360D-45F2-9172-532669A120F2}"/>
              </a:ext>
            </a:extLst>
          </p:cNvPr>
          <p:cNvGrpSpPr/>
          <p:nvPr/>
        </p:nvGrpSpPr>
        <p:grpSpPr>
          <a:xfrm>
            <a:off x="76200" y="1524000"/>
            <a:ext cx="4724400" cy="1371600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51ED27-A202-47C8-BA89-B8CA6F72A8E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075523BB-18BD-4526-B20E-B1996C9A499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79DD62A-6293-4FC8-A5B5-38AA838480C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8491207-0B65-4A86-9A15-3E569A4E550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0345BCD7-1D99-4813-A6A0-482895B1CD1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5.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blipFill>
                <a:blip r:embed="rId2"/>
                <a:stretch>
                  <a:fillRect l="-1890" t="-4459" r="-1490" b="-105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C90404-7A63-4C0A-8FAD-4A2D35539F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05400"/>
            <a:ext cx="7260590" cy="84582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/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 , đồ thị “đi xuống" từ trái sang phải và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−∞;0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 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nghịch biến 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, đồ thị "đi lên" từ trái sang phải và </a:t>
                </a:r>
                <a:r>
                  <a:rPr lang="en-US" sz="4400">
                    <a:latin typeface="+mj-lt"/>
                  </a:rPr>
                  <a:t>     </a:t>
                </a:r>
                <a:r>
                  <a:rPr lang="vi-VN" sz="4400"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đồng biến 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 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blipFill>
                <a:blip r:embed="rId4"/>
                <a:stretch>
                  <a:fillRect l="-1693" r="-423" b="-3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FCA9E0-450B-4BE8-9668-1E66908F1D30}"/>
              </a:ext>
            </a:extLst>
          </p:cNvPr>
          <p:cNvSpPr txBox="1"/>
          <p:nvPr/>
        </p:nvSpPr>
        <p:spPr>
          <a:xfrm>
            <a:off x="1676400" y="3728542"/>
            <a:ext cx="2971800" cy="9912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</a:t>
            </a:r>
            <a:endParaRPr lang="en-US" sz="6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đồng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lên" từ trái sang phải;</a:t>
                </a:r>
              </a:p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nghịch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xuống" từ trái sang phải.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blipFill>
                <a:blip r:embed="rId2"/>
                <a:stretch>
                  <a:fillRect l="-1207" r="-9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0E5FE84-824B-414E-8686-14470CBE42A7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85081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77534"/>
            <a:ext cx="7696200" cy="1637266"/>
            <a:chOff x="22440" y="59288"/>
            <a:chExt cx="1598059" cy="247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76422"/>
              <a:ext cx="1422275" cy="23053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Vẽ đồ thị của hàm số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cho biết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blipFill>
                <a:blip r:embed="rId2"/>
                <a:stretch>
                  <a:fillRect l="-1421" r="-1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ECFCF0-AE5B-48CC-902F-DA17E01EF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6800" y="3505200"/>
            <a:ext cx="7189470" cy="967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blipFill>
                <a:blip r:embed="rId3"/>
                <a:stretch>
                  <a:fillRect l="-1842" t="-3306" r="-1008" b="-112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/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blipFill>
                <a:blip r:embed="rId4"/>
                <a:stretch>
                  <a:fillRect l="-270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blipFill>
                <a:blip r:embed="rId2"/>
                <a:stretch>
                  <a:fillRect l="-2532" t="-2396" r="-2867" b="-71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4E72DCE-5FC5-4DB7-B302-1441737A7D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657600"/>
            <a:ext cx="8343900" cy="815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/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blipFill>
                <a:blip r:embed="rId4"/>
                <a:stretch>
                  <a:fillRect l="-2557" t="-9278" b="-1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3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8354829"/>
            <a:ext cx="11630891" cy="51325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b="1" dirty="0" err="1"/>
              <a:t>Hướng</a:t>
            </a:r>
            <a:r>
              <a:rPr lang="en-US" sz="4700" b="1" dirty="0"/>
              <a:t> </a:t>
            </a:r>
            <a:r>
              <a:rPr lang="en-US" sz="4700" b="1" dirty="0" err="1"/>
              <a:t>dẫn</a:t>
            </a:r>
            <a:r>
              <a:rPr lang="en-US" sz="4700" b="1"/>
              <a:t>: </a:t>
            </a:r>
          </a:p>
          <a:p>
            <a:pPr lvl="0"/>
            <a:r>
              <a:rPr lang="en-US"/>
              <a:t>Tại thời điểm 8 giờ nồng độ bụi là 57,9. </a:t>
            </a:r>
            <a:endParaRPr lang="vi-VN"/>
          </a:p>
          <a:p>
            <a:r>
              <a:rPr lang="en-US"/>
              <a:t>Tại thời điểm 12 giờ nồng độ bụi là 69,07. </a:t>
            </a:r>
            <a:endParaRPr lang="vi-VN"/>
          </a:p>
          <a:p>
            <a:r>
              <a:rPr lang="en-US"/>
              <a:t>Tại thời điểm 16 giờ nồng độ bụi là 81,78. </a:t>
            </a:r>
            <a:endParaRPr lang="vi-VN"/>
          </a:p>
          <a:p>
            <a:pPr lvl="0"/>
            <a:r>
              <a:rPr lang="en-US"/>
              <a:t>Mỗi thời điểm tương ứng với một giá trị nồng độ bụi PM 2.5</a:t>
            </a:r>
            <a:endParaRPr lang="vi-VN"/>
          </a:p>
          <a:p>
            <a:pPr marL="0" indent="0">
              <a:buNone/>
            </a:pPr>
            <a:endParaRPr lang="en-US" sz="4700" b="1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82B5A7B-3BB7-4836-9511-188D4E7C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539221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1375EA-DC11-4AD0-9938-9E2D523B05D7}"/>
              </a:ext>
            </a:extLst>
          </p:cNvPr>
          <p:cNvGrpSpPr/>
          <p:nvPr/>
        </p:nvGrpSpPr>
        <p:grpSpPr>
          <a:xfrm>
            <a:off x="685800" y="2917847"/>
            <a:ext cx="21608470" cy="1769118"/>
            <a:chOff x="0" y="-45827"/>
            <a:chExt cx="9105105" cy="79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/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 b="1" kern="1200">
                      <a:solidFill>
                        <a:srgbClr val="FF0000"/>
                      </a:solidFill>
                      <a:effectLst/>
                      <a:latin typeface="Cascadia Mono"/>
                      <a:ea typeface="Cascadia Mono"/>
                      <a:cs typeface="Times New Roman" panose="02020603050405020304" pitchFamily="18" charset="0"/>
                    </a:rPr>
                    <a:t> HĐ1:</a:t>
                  </a: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6.1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cho biết nồng độ bụi PM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2.5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trong không khí theo thời gian trong ngày 25-3-2021 tại một trạm quan trắc ở Thủ đô Hà Nội: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blipFill>
                  <a:blip r:embed="rId3"/>
                  <a:stretch>
                    <a:fillRect l="-1346" t="-8276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C1DA35-1823-4F12-825A-62891C0B6392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BE120-CCFC-4979-A3F5-4AEA35BEA56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3" name="Arrow: Pentagon 22">
                  <a:extLst>
                    <a:ext uri="{FF2B5EF4-FFF2-40B4-BE49-F238E27FC236}">
                      <a16:creationId xmlns:a16="http://schemas.microsoft.com/office/drawing/2014/main" id="{7D50C24D-2DE4-4E45-AEE5-FB11F54234C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rrow: Chevron 23">
                  <a:extLst>
                    <a:ext uri="{FF2B5EF4-FFF2-40B4-BE49-F238E27FC236}">
                      <a16:creationId xmlns:a16="http://schemas.microsoft.com/office/drawing/2014/main" id="{6FB8F08D-6530-4D3A-8191-2C241B546085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Arrow: Chevron 24">
                  <a:extLst>
                    <a:ext uri="{FF2B5EF4-FFF2-40B4-BE49-F238E27FC236}">
                      <a16:creationId xmlns:a16="http://schemas.microsoft.com/office/drawing/2014/main" id="{BD8C2F8E-9890-4C9C-A0BE-3E0B10145AA9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2DD52C5B-867E-48BF-83C2-408C0EAFAD2D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82CD4E-4329-4536-8557-E010797CC9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17">
            <a:extLst>
              <a:ext uri="{FF2B5EF4-FFF2-40B4-BE49-F238E27FC236}">
                <a16:creationId xmlns:a16="http://schemas.microsoft.com/office/drawing/2014/main" id="{C0D1764A-E7D0-462E-9B26-0FDE258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915400"/>
            <a:ext cx="10744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kumimoji="0" lang="en-US" altLang="vi-VN" sz="4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moitruongthudo. vn)</a:t>
            </a:r>
            <a:endParaRPr kumimoji="0" lang="vi-VN" altLang="vi-VN" sz="4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mỗi thời điểm 8 giờ, 12 giờ, 16 giờ.</a:t>
            </a:r>
            <a:endParaRPr kumimoji="0" lang="vi-VN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mỗi thời điểm tương ứng với bao nhiêu giá trị của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Nồng độ bụi PM </a:t>
                          </a:r>
                          <a14:m>
                            <m:oMath xmlns:m="http://schemas.openxmlformats.org/officeDocument/2006/math">
                              <m:r>
                                <a:rPr lang="en-US" sz="4700">
                                  <a:effectLst/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d>
                                <m:dPr>
                                  <m:ctrlPr>
                                    <a:rPr lang="vi-VN" sz="4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vi-VN" sz="47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7" t="-65085" r="-293710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5164498"/>
            <a:ext cx="11201400" cy="7705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CAB7D2-A4AA-451D-A18A-D0E78C8D65F0}"/>
              </a:ext>
            </a:extLst>
          </p:cNvPr>
          <p:cNvSpPr txBox="1">
            <a:spLocks/>
          </p:cNvSpPr>
          <p:nvPr/>
        </p:nvSpPr>
        <p:spPr>
          <a:xfrm>
            <a:off x="735538" y="3262837"/>
            <a:ext cx="22124462" cy="19016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bảng giá cước taxi bốn chỗ trong Hình 6.7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735537" y="5198746"/>
            <a:ext cx="10999263" cy="798385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Tính số tiền phải trả khi di chuyển 25 km.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</p:spTree>
    <p:extLst>
      <p:ext uri="{BB962C8B-B14F-4D97-AF65-F5344CB8AC3E}">
        <p14:creationId xmlns:p14="http://schemas.microsoft.com/office/powerpoint/2010/main" val="8303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Số tiền phải trả khi di chuyển 25 km là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10000+</m:t>
                    </m:r>
                    <m:d>
                      <m:d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24−0,6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.13000+11000=325200</m:t>
                    </m:r>
                  </m:oMath>
                </a14:m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 đồng)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blipFill>
                <a:blip r:embed="rId2"/>
                <a:stretch>
                  <a:fillRect l="-14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6324600"/>
            <a:ext cx="104394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38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3393400" cy="1512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28" y="4724400"/>
            <a:ext cx="10439400" cy="693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C6538B-BCD2-4966-AEFC-39D93D93E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819" y="8001000"/>
          <a:ext cx="1250718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1400" imgH="770851" progId="Equation.DSMT4">
                  <p:embed/>
                </p:oleObj>
              </mc:Choice>
              <mc:Fallback>
                <p:oleObj name="Equation" r:id="rId3" imgW="3511400" imgH="7708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8C6538B-BCD2-4966-AEFC-39D93D93E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819" y="8001000"/>
                        <a:ext cx="12507185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/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/>
                  <a:t>Gọi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/>
                  <a:t> là số kilomét di chuyển khi đó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/>
                  <a:t>(nghìn đồng) là số tiền phải trả được tính theo công thức:</a:t>
                </a:r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blipFill>
                <a:blip r:embed="rId6"/>
                <a:stretch>
                  <a:fillRect l="-1905" t="-8621" b="-1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6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2346003" cy="1893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03" y="5143501"/>
            <a:ext cx="10439400" cy="6934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/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0,6;+∞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blipFill>
                <a:blip r:embed="rId3"/>
                <a:stretch>
                  <a:fillRect l="-200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48F960BB-8CF4-430A-8F54-3777AEF0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95" y="5286704"/>
            <a:ext cx="9387471" cy="64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6.1.  Xét hai đại lượng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phụ thuộc vào nhau theo các hệ thức dưới đây. Những trường hợp nào thì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blipFill>
                <a:blip r:embed="rId2"/>
                <a:stretch>
                  <a:fillRect l="-1023" t="-5831" r="-565" b="-1224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89D63F-048E-4070-975F-2CEC65B4CEE3}"/>
              </a:ext>
            </a:extLst>
          </p:cNvPr>
          <p:cNvSpPr txBox="1"/>
          <p:nvPr/>
        </p:nvSpPr>
        <p:spPr>
          <a:xfrm>
            <a:off x="609600" y="5486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/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nghĩa hàm số, mỗi giá trị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một và chỉ một giá trị tương ứng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hệ thức ở câu a và câu b cho ta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blipFill>
                <a:blip r:embed="rId3"/>
                <a:stretch>
                  <a:fillRect l="-1212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7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06382-FA39-4A3B-B1DD-A91C81EDAB28}"/>
              </a:ext>
            </a:extLst>
          </p:cNvPr>
          <p:cNvSpPr txBox="1"/>
          <p:nvPr/>
        </p:nvSpPr>
        <p:spPr>
          <a:xfrm>
            <a:off x="609600" y="3048000"/>
            <a:ext cx="21717000" cy="1569660"/>
          </a:xfrm>
          <a:prstGeom prst="rect">
            <a:avLst/>
          </a:prstGeom>
          <a:solidFill>
            <a:srgbClr val="D6F7FE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Hãy cho một ví dụ về hàm số được cho bằng bảng hoặc biểu đồ. Hãy chỉ ra tập xác định và tập giá trị của hàm số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F5105-27D0-4982-8200-537CAD8207B7}"/>
              </a:ext>
            </a:extLst>
          </p:cNvPr>
          <p:cNvSpPr txBox="1"/>
          <p:nvPr/>
        </p:nvSpPr>
        <p:spPr>
          <a:xfrm>
            <a:off x="533400" y="483881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BEB6D-AB9A-475A-AB44-B974E3D693B2}"/>
              </a:ext>
            </a:extLst>
          </p:cNvPr>
          <p:cNvSpPr txBox="1"/>
          <p:nvPr/>
        </p:nvSpPr>
        <p:spPr>
          <a:xfrm>
            <a:off x="526312" y="5909255"/>
            <a:ext cx="21800288" cy="2846933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1: Hàm số cho bởi bảng</a:t>
            </a:r>
          </a:p>
          <a:p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 kê s</a:t>
            </a:r>
            <a:r>
              <a: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mắc covid trong 10 ngày đầu tháng 8 năm 2021 </a:t>
            </a: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bản tin dịch covid-19 của Bộ y tế).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00B7FB9-FE2B-42B7-91B0-781BEA681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1200" y="8756188"/>
          <a:ext cx="24924394" cy="26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737521" imgH="715667" progId="Word.Document.12">
                  <p:embed/>
                </p:oleObj>
              </mc:Choice>
              <mc:Fallback>
                <p:oleObj name="Document" r:id="rId2" imgW="6737521" imgH="715667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00B7FB9-FE2B-42B7-91B0-781BEA681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981200" y="8756188"/>
                        <a:ext cx="24924394" cy="265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/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1;2;3;4;5;6;7;8;9;10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/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={2025;2267;2173;935;1537;1497;2049;2002;1642;1466}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blipFill>
                <a:blip r:embed="rId5"/>
                <a:stretch>
                  <a:fillRect l="-1102" t="-10300" b="-1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3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CE468-D547-4644-844D-41BB393D3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19050000" cy="975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8457B-8DE3-4844-9133-57BE93FE8ACC}"/>
              </a:ext>
            </a:extLst>
          </p:cNvPr>
          <p:cNvSpPr txBox="1"/>
          <p:nvPr/>
        </p:nvSpPr>
        <p:spPr>
          <a:xfrm>
            <a:off x="533400" y="1981200"/>
            <a:ext cx="9677400" cy="914400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 Hàm số cho bởi biểu đồ.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của các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+2</m:t>
                        </m:r>
                      </m:den>
                    </m:f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rad>
                  </m:oMath>
                </a14:m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blipFill>
                <a:blip r:embed="rId2"/>
                <a:stretch>
                  <a:fillRect l="-1184" t="-4239" b="-79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064904-725F-4E2A-94DD-F4AA25441C77}"/>
              </a:ext>
            </a:extLst>
          </p:cNvPr>
          <p:cNvSpPr txBox="1"/>
          <p:nvPr/>
        </p:nvSpPr>
        <p:spPr>
          <a:xfrm>
            <a:off x="622005" y="65532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/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blipFill>
                <a:blip r:embed="rId3"/>
                <a:stretch>
                  <a:fillRect l="-1455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/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+2≠0⟺</m:t>
                    </m:r>
                    <m:d>
                      <m:dPr>
                        <m:begChr m:val="{"/>
                        <m:endChr m:val=""/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1;2}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blipFill>
                <a:blip r:embed="rId4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/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blipFill>
                <a:blip r:embed="rId5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08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và tập giá trị của mỗi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blipFill>
                <a:blip r:embed="rId2"/>
                <a:stretch>
                  <a:fillRect l="-1050" t="-8017" b="-181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1594FB-0AC9-426E-8F5E-F34EC97112E0}"/>
              </a:ext>
            </a:extLst>
          </p:cNvPr>
          <p:cNvSpPr txBox="1"/>
          <p:nvPr/>
        </p:nvSpPr>
        <p:spPr>
          <a:xfrm>
            <a:off x="572386" y="5105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/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/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blipFill>
                <a:blip r:embed="rId4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1FC1868-A66A-459C-97EF-47E90E1F1D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97400" y="5650067"/>
            <a:ext cx="6065202" cy="70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81400"/>
            <a:ext cx="23164800" cy="9921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	        </a:t>
            </a:r>
            <a:r>
              <a:rPr lang="en-US"/>
              <a:t>Quan sát Hình 6.1.</a:t>
            </a:r>
            <a:endParaRPr lang="vi-VN"/>
          </a:p>
          <a:p>
            <a:pPr marL="0" indent="0">
              <a:buNone/>
            </a:pPr>
            <a:r>
              <a:rPr lang="en-US"/>
              <a:t>a) Thời gian theo dõi mực nước biển ở Trường Sa được thể hiện trong hình từ năm nào đến năm nào?</a:t>
            </a:r>
            <a:endParaRPr lang="vi-VN"/>
          </a:p>
          <a:p>
            <a:pPr marL="0" indent="0">
              <a:buNone/>
            </a:pPr>
            <a:r>
              <a:rPr lang="en-US"/>
              <a:t>b) Trong khoảng thời gian đó, năm nào mực nước biển trung bình tại Trường Sa cao nhất, thấp nhất?</a:t>
            </a:r>
          </a:p>
          <a:p>
            <a:pPr marL="0" indent="0">
              <a:buNone/>
            </a:pPr>
            <a:r>
              <a:rPr lang="en-US" b="1"/>
              <a:t>Giải </a:t>
            </a:r>
            <a:endParaRPr lang="vi-VN"/>
          </a:p>
          <a:p>
            <a:pPr marL="0" lvl="0" indent="0">
              <a:buNone/>
            </a:pPr>
            <a:r>
              <a:rPr lang="en-US"/>
              <a:t>Thời gian theo dõi mực nước biển ở Trường Sa được thể </a:t>
            </a:r>
          </a:p>
          <a:p>
            <a:pPr marL="0" lvl="0" indent="0">
              <a:buNone/>
            </a:pPr>
            <a:r>
              <a:rPr lang="en-US"/>
              <a:t>hiện trong hình từ năm 2013 đến năm 2019.</a:t>
            </a:r>
            <a:endParaRPr lang="vi-VN"/>
          </a:p>
          <a:p>
            <a:pPr marL="0" lvl="0" indent="0">
              <a:buNone/>
            </a:pPr>
            <a:r>
              <a:rPr lang="en-US"/>
              <a:t>Trong khoảng thời gian đó, năm 2013 và 2018 mực nước </a:t>
            </a:r>
          </a:p>
          <a:p>
            <a:pPr marL="0" lvl="0" indent="0">
              <a:buNone/>
            </a:pPr>
            <a:r>
              <a:rPr lang="en-US"/>
              <a:t>biển trung bình tại Trường Sa cao nhất, năm 2015 thấp nhất.</a:t>
            </a:r>
            <a:endParaRPr lang="vi-VN"/>
          </a:p>
          <a:p>
            <a:endParaRPr lang="vi-VN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33400" y="3600450"/>
            <a:ext cx="3962400" cy="819650"/>
            <a:chOff x="0" y="923"/>
            <a:chExt cx="15675" cy="2310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698" y="977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4208630-5B13-4582-BC63-F4AC1088F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8077200"/>
            <a:ext cx="8001000" cy="54260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00CA478-8768-CCFD-2AB3-2D6A613868F3}"/>
              </a:ext>
            </a:extLst>
          </p:cNvPr>
          <p:cNvSpPr txBox="1">
            <a:spLocks/>
          </p:cNvSpPr>
          <p:nvPr/>
        </p:nvSpPr>
        <p:spPr>
          <a:xfrm>
            <a:off x="764825" y="1893711"/>
            <a:ext cx="2316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7385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blipFill>
                <a:blip r:embed="rId3"/>
                <a:stretch>
                  <a:fillRect l="-2120" t="-626" r="-471" b="-9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EDF044B-A3CE-4D30-A7CD-A04F5DC62B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0" y="5650067"/>
            <a:ext cx="585978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thuê xe ô tô tự lái là 1,2 triệu đồng một ngày cho hai ngày đầu tiên và 900 nghìn đồng cho mỗi ngày tiếp theo. Tổng số tiền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trả là một hàm số của số ngày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khách thuê xe.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Viết công thức của hàm số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cho biết ý nghĩa của mỗi giá trị này.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blipFill>
                <a:blip r:embed="rId2"/>
                <a:stretch>
                  <a:fillRect l="-1150" t="-3531" r="-1150" b="-72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5B8A6F-B734-401A-97BA-B98E4019E877}"/>
              </a:ext>
            </a:extLst>
          </p:cNvPr>
          <p:cNvSpPr txBox="1"/>
          <p:nvPr/>
        </p:nvSpPr>
        <p:spPr>
          <a:xfrm>
            <a:off x="616688" y="688234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/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công thức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1200000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∈{1;2}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2400000+900000.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ngày thuê xe,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tiền tính theo đơn vị nghìn đồng.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blipFill>
                <a:blip r:embed="rId3"/>
                <a:stretch>
                  <a:fillRect l="-1176" t="-4545" b="-8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/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Theo công thức, ta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=2400000;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=3300000;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=5100000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blipFill>
                <a:blip r:embed="rId4"/>
                <a:stretch>
                  <a:fillRect l="-11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5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/>
                  <a:t>		</a:t>
                </a:r>
                <a:r>
                  <a:rPr lang="en-US"/>
                  <a:t>Tính tiền điện.</a:t>
                </a:r>
                <a:endParaRPr lang="vi-VN"/>
              </a:p>
              <a:p>
                <a:pPr marL="914400" lvl="0" indent="-914400">
                  <a:buAutoNum type="alphaLcParenR"/>
                </a:pPr>
                <a:r>
                  <a:rPr lang="en-US"/>
                  <a:t>Dựa vào Bảng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6.2</m:t>
                    </m:r>
                  </m:oMath>
                </a14:m>
                <a:r>
                  <a:rPr lang="en-US"/>
                  <a:t> về giá bán lẻ điện sinh hoạt, hãy tính số tiền phải trả ứng với mỗi lượng điện tiêu thụ ở Bảng 6.3:</a:t>
                </a:r>
              </a:p>
              <a:p>
                <a:pPr marL="914400" lvl="0" indent="-914400">
                  <a:buAutoNum type="alphaLcParenR"/>
                </a:pPr>
                <a:r>
                  <a:rPr lang="en-US"/>
                  <a:t>Gọi x là lượng điện tiêu thụ (đơn vị KWh)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số tiền phải trả tương ứng (đơn vị nghìn đồng). Hãy viết công thức mô tả sự phụ thuộc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2032" t="-2026" r="-21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838200" y="3581400"/>
            <a:ext cx="32766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193484-EEEC-4E06-B442-9B7E1E6438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với mỗi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xác định được chỉ một giá trị tương ứng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 Ta tìm thấy mối quan hệ phụ thuộc tương tự giữa các đại lượng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, HĐ3.</a:t>
                </a:r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1988" r="-15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762001" y="3352800"/>
            <a:ext cx="3124189" cy="762000"/>
            <a:chOff x="0" y="923"/>
            <a:chExt cx="15315" cy="2421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8783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7C66F7-12A2-4446-9A44-DB29614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1686"/>
              </p:ext>
            </p:extLst>
          </p:nvPr>
        </p:nvGraphicFramePr>
        <p:xfrm>
          <a:off x="990600" y="4315270"/>
          <a:ext cx="12954000" cy="221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8674">
                  <a:extLst>
                    <a:ext uri="{9D8B030D-6E8A-4147-A177-3AD203B41FA5}">
                      <a16:colId xmlns:a16="http://schemas.microsoft.com/office/drawing/2014/main" val="4283475250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2677103244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1810201611"/>
                    </a:ext>
                  </a:extLst>
                </a:gridCol>
                <a:gridCol w="1746608">
                  <a:extLst>
                    <a:ext uri="{9D8B030D-6E8A-4147-A177-3AD203B41FA5}">
                      <a16:colId xmlns:a16="http://schemas.microsoft.com/office/drawing/2014/main" val="2640194946"/>
                    </a:ext>
                  </a:extLst>
                </a:gridCol>
              </a:tblGrid>
              <a:tr h="1270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Lượng điện tiêu thụ (kWh)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50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200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121629"/>
                  </a:ext>
                </a:extLst>
              </a:tr>
              <a:tr h="949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Số tiền (nghìn đồng) 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83900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173400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402800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8912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138808B-DD61-A233-563F-0E538D68E7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Nếu với mỗi giá trị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hợp số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có một và chỉ một giá trị tương ứng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số thực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thì ta có một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Ta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biến số và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hợp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gọi là tập xác định của hàm số.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tất cả các giá trị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nhận được, gọi là tập giá trị của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, ta có thể viết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oMath>
                          </a14:m>
                          <a:endParaRPr lang="vi-VN" sz="6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" t="-67" r="-108" b="-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83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Trong HĐ1,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biến số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 Đó là hàm số được cho bằng bảng.</a:t>
                </a:r>
                <a:endParaRPr lang="vi-VN"/>
              </a:p>
              <a:p>
                <a:r>
                  <a:rPr lang="en-US"/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74,27;64,58;57,9;69,07;81,78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blipFill>
                <a:blip r:embed="rId3"/>
                <a:stretch>
                  <a:fillRect l="-1939" r="-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900061" y="3995928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9719C1B-073E-4397-9B0B-77627403ECFD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CA3CFA-B33F-670B-E51F-37972DC42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57" y="5562600"/>
            <a:ext cx="9927943" cy="79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Viết hàm số mô tả sự phụ thuộc của quãng đường đi được vào thời gian của 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. Tìm tập xác định của hàm số đó. Tính 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,10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blipFill>
                <a:blip r:embed="rId3"/>
                <a:stretch>
                  <a:fillRect l="-1417" t="-9649" r="-1669" b="-15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thì quâng đường đi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(mét) phụ thuộc vào thời gian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(giây) theo công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 trong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là biến số,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. 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=2⋅5=10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=2⋅10=20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blipFill>
                <a:blip r:embed="rId4"/>
                <a:stretch>
                  <a:fillRect l="-1302" t="-3741" r="-1905" b="-78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68679" y="2850298"/>
            <a:ext cx="3657600" cy="1161315"/>
            <a:chOff x="224" y="592"/>
            <a:chExt cx="8505" cy="246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75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/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45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vi-VN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500"/>
                  <a:t>Khi cho hàm số bằng công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 mà không chỉ rõ tập xác định của nó thì ta quy ước tập xác định của hàm số là tập hợp tất cả các số thực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500"/>
                  <a:t> sao cho biểu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có nghĩa.</a:t>
                </a:r>
                <a:endParaRPr lang="en-US" sz="4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  <a:blipFill>
                <a:blip r:embed="rId5"/>
                <a:stretch>
                  <a:fillRect l="-1098" t="-10656" b="-19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1273952B-3A7C-4511-B683-AE6F48E49DDD}"/>
              </a:ext>
            </a:extLst>
          </p:cNvPr>
          <p:cNvSpPr txBox="1">
            <a:spLocks/>
          </p:cNvSpPr>
          <p:nvPr/>
        </p:nvSpPr>
        <p:spPr>
          <a:xfrm>
            <a:off x="838200" y="1760562"/>
            <a:ext cx="23164800" cy="1058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4140</TotalTime>
  <Words>4720</Words>
  <Application>Microsoft Office PowerPoint</Application>
  <PresentationFormat>Custom</PresentationFormat>
  <Paragraphs>617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Yu Gothic UI Semilight</vt:lpstr>
      <vt:lpstr>Arial</vt:lpstr>
      <vt:lpstr>Bahnschrift SemiBold SemiConden</vt:lpstr>
      <vt:lpstr>Calibri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Document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Trần Kim Thoa</cp:lastModifiedBy>
  <cp:revision>447</cp:revision>
  <dcterms:created xsi:type="dcterms:W3CDTF">2013-08-31T11:42:51Z</dcterms:created>
  <dcterms:modified xsi:type="dcterms:W3CDTF">2024-10-02T02:05:20Z</dcterms:modified>
  <cp:category>9Slide.vn</cp:category>
</cp:coreProperties>
</file>