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19" r:id="rId3"/>
    <p:sldId id="261" r:id="rId4"/>
    <p:sldId id="264" r:id="rId5"/>
    <p:sldId id="257" r:id="rId6"/>
    <p:sldId id="267" r:id="rId7"/>
    <p:sldId id="326" r:id="rId8"/>
    <p:sldId id="317" r:id="rId9"/>
    <p:sldId id="271" r:id="rId10"/>
    <p:sldId id="314" r:id="rId11"/>
    <p:sldId id="313" r:id="rId12"/>
    <p:sldId id="315" r:id="rId13"/>
    <p:sldId id="273" r:id="rId14"/>
    <p:sldId id="327" r:id="rId15"/>
    <p:sldId id="328" r:id="rId16"/>
    <p:sldId id="329" r:id="rId17"/>
    <p:sldId id="331" r:id="rId18"/>
    <p:sldId id="276" r:id="rId19"/>
    <p:sldId id="287" r:id="rId20"/>
    <p:sldId id="339" r:id="rId21"/>
    <p:sldId id="340" r:id="rId22"/>
    <p:sldId id="341" r:id="rId23"/>
    <p:sldId id="293" r:id="rId24"/>
    <p:sldId id="294" r:id="rId25"/>
    <p:sldId id="308" r:id="rId26"/>
    <p:sldId id="342" r:id="rId27"/>
    <p:sldId id="343" r:id="rId28"/>
    <p:sldId id="309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B577D"/>
    <a:srgbClr val="FF9999"/>
    <a:srgbClr val="A7BBD5"/>
    <a:srgbClr val="3A3B40"/>
    <a:srgbClr val="94969E"/>
    <a:srgbClr val="E9D3BD"/>
    <a:srgbClr val="FFE2C5"/>
    <a:srgbClr val="335A99"/>
    <a:srgbClr val="938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88F9-C4E8-EA81-B634-E54E11F3A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FF0A9-ADC6-20AE-745B-A0BF6E5B1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DEC1A-3496-1DDE-09FA-85272E85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A60D-D2E8-A7A5-E3C1-A1AED24D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C4C17-A2C8-9A82-5A6D-E6B3B7BE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401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01565-CFB6-8FD2-9205-8BFA6537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7E9EA-3C36-D25F-4638-580B1CAE4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B1869-1B31-A8BE-6D0E-F0FE32BEE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10529-ADFA-FBD8-B2EF-C13EB36A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FDCC5-42D8-EAE3-CD02-484D5691B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37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653010-69FA-2140-FF2E-D9769EE4B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4D726-A0F1-B2C6-CD2D-0F6B25FE7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822A2-CC1A-ED42-4E88-580024DC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EF86A-9A87-11C8-00D8-E47B2D3D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4CCF5-DA3E-2E91-2064-5B045A34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972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16A3-3D9F-0D75-4506-DA758276D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984CF-AE3C-B92E-77DE-9B608A3FE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0E074-FC37-DFE6-F311-BF76B793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91437-AECA-330A-C7A0-1272CD05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792AA-0DC8-60E5-8FE4-E422EEC8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70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91B6-7D40-8C10-0382-942E0669C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F97B8-A2D0-FB42-5684-F14FA52F6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4E24C-593F-93F8-D40E-C63C92344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E014E-5DF2-25AE-373C-83176B26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7766E-6A1D-CC86-F57C-CD8D6F90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43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1807-D21D-7734-CB48-0F5A834A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70B2-CBA5-0C0E-AD1A-2F859E6FF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CFC4B-F96F-6E19-C09C-C99A1DB02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1DFBE-A5D3-E4AF-1E92-244A95AE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22FAC-EC7A-429D-41C7-ADA5FBF4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56FB0-6986-01C3-7BCF-967BC13B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84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3C86-2B81-9C23-DF18-4482F5BA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61C6F-086C-265F-6F76-22265998A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3D938-BC02-5DAD-E7CF-1BF9F0C94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EC23C-BD04-AA9A-A614-29923A74A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F9862-7F6F-698B-3D78-42C80FB7D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B3D0C-1F9E-70C0-8A7E-323DFA69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5BBD14-E67E-EB6B-B5D8-EB78D44D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C520C7-462B-5DC6-59B6-F4A0FB4B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73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9F1D6-8612-88EB-775E-BCFA1C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A877B4-8124-6F4E-366D-41686BB94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A9AC2-DEA3-C01C-5E73-2C68C770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919A-6A2F-893F-B00E-B5118DBA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139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EDB04-6919-7B1B-CDEF-35C8582F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AF1BE2-3470-CBB2-F167-DCD8418A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7DF38-5401-97FE-F2EB-F090F0804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541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3EFF-E4DF-19B5-C0B7-5F0644B63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EB420-811D-588A-ACB7-3B9BEC5C9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58B1A-93AD-AFC1-C275-8A05BCFA7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1D62F-F969-4484-936C-0EC13208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211C3-E9BF-4B55-BA74-34BA76D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3E7B2-0708-AC4F-6FB8-56669F91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529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45807-E1AA-CFBF-10DB-0B03C1AD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DFF1FF-90D8-6C49-1878-25C0DCA5A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D836C-7774-BCC8-3C25-9C20D2ECB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0E060-3275-017C-B759-F2007E76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13C17-7579-0C08-BBBA-587CDD6A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1F94A-0BA2-AFD2-C497-C0109D55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20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07734F-B13B-5580-8ACF-E6873BD5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4C0BF-4401-2EC7-E6B0-EFC1C8183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42890-1746-14A7-B677-8A43A786A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87E09-CDA4-4A86-98F7-F44CD9BB588B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EE47F-1C01-88EB-3192-0FF5297DA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5E82D-77BE-3BAB-3B13-299390567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2364-B2DA-450E-BC6A-879FB8C0DE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14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 descr="n100 Fb Thu Huong Pham">
            <a:extLst>
              <a:ext uri="{FF2B5EF4-FFF2-40B4-BE49-F238E27FC236}">
                <a16:creationId xmlns:a16="http://schemas.microsoft.com/office/drawing/2014/main" id="{40B19CE6-850B-17BE-63C3-70F5C48F4388}"/>
              </a:ext>
            </a:extLst>
          </p:cNvPr>
          <p:cNvSpPr/>
          <p:nvPr/>
        </p:nvSpPr>
        <p:spPr>
          <a:xfrm>
            <a:off x="758042" y="-657597"/>
            <a:ext cx="10675916" cy="8173193"/>
          </a:xfrm>
          <a:prstGeom prst="ellipse">
            <a:avLst/>
          </a:prstGeom>
          <a:solidFill>
            <a:srgbClr val="3A3B40"/>
          </a:solidFill>
          <a:ln>
            <a:solidFill>
              <a:srgbClr val="3A3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Oval 4" descr="n100 Fb Thu Huong Pham">
            <a:extLst>
              <a:ext uri="{FF2B5EF4-FFF2-40B4-BE49-F238E27FC236}">
                <a16:creationId xmlns:a16="http://schemas.microsoft.com/office/drawing/2014/main" id="{F62AFAB7-04E0-84E7-5D2C-58DBF8F420DD}"/>
              </a:ext>
            </a:extLst>
          </p:cNvPr>
          <p:cNvSpPr/>
          <p:nvPr/>
        </p:nvSpPr>
        <p:spPr>
          <a:xfrm>
            <a:off x="-1334125" y="-1738859"/>
            <a:ext cx="4623590" cy="375766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 descr="n100 Fb Thu Huong Pham">
            <a:extLst>
              <a:ext uri="{FF2B5EF4-FFF2-40B4-BE49-F238E27FC236}">
                <a16:creationId xmlns:a16="http://schemas.microsoft.com/office/drawing/2014/main" id="{2D0DBE48-13B6-A82A-0613-AB52D55BAEBE}"/>
              </a:ext>
            </a:extLst>
          </p:cNvPr>
          <p:cNvSpPr/>
          <p:nvPr/>
        </p:nvSpPr>
        <p:spPr>
          <a:xfrm>
            <a:off x="8902535" y="-1738859"/>
            <a:ext cx="4623590" cy="3757664"/>
          </a:xfrm>
          <a:prstGeom prst="ellips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 descr="n100 Fb Thu Huong Pham">
            <a:extLst>
              <a:ext uri="{FF2B5EF4-FFF2-40B4-BE49-F238E27FC236}">
                <a16:creationId xmlns:a16="http://schemas.microsoft.com/office/drawing/2014/main" id="{E2F1FACE-E808-5356-204B-9237D09B108E}"/>
              </a:ext>
            </a:extLst>
          </p:cNvPr>
          <p:cNvSpPr/>
          <p:nvPr/>
        </p:nvSpPr>
        <p:spPr>
          <a:xfrm>
            <a:off x="-1334125" y="4979168"/>
            <a:ext cx="4623590" cy="3757664"/>
          </a:xfrm>
          <a:prstGeom prst="ellipse">
            <a:avLst/>
          </a:prstGeom>
          <a:solidFill>
            <a:srgbClr val="E9D3BD"/>
          </a:solidFill>
          <a:ln>
            <a:solidFill>
              <a:srgbClr val="E9D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 descr="n100 Fb Thu Huong Pham">
            <a:extLst>
              <a:ext uri="{FF2B5EF4-FFF2-40B4-BE49-F238E27FC236}">
                <a16:creationId xmlns:a16="http://schemas.microsoft.com/office/drawing/2014/main" id="{CD2F1D52-B002-DB4A-3B2F-CC12429C8E97}"/>
              </a:ext>
            </a:extLst>
          </p:cNvPr>
          <p:cNvSpPr/>
          <p:nvPr/>
        </p:nvSpPr>
        <p:spPr>
          <a:xfrm>
            <a:off x="8902535" y="4979168"/>
            <a:ext cx="4623590" cy="3757664"/>
          </a:xfrm>
          <a:prstGeom prst="ellipse">
            <a:avLst/>
          </a:prstGeom>
          <a:solidFill>
            <a:srgbClr val="938647"/>
          </a:solidFill>
          <a:ln>
            <a:solidFill>
              <a:srgbClr val="9386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Group 5" descr="n100 Fb Thu Huong Pham">
            <a:extLst>
              <a:ext uri="{FF2B5EF4-FFF2-40B4-BE49-F238E27FC236}">
                <a16:creationId xmlns:a16="http://schemas.microsoft.com/office/drawing/2014/main" id="{BC5BC268-FA07-54B8-8113-4399324A259C}"/>
              </a:ext>
            </a:extLst>
          </p:cNvPr>
          <p:cNvGrpSpPr/>
          <p:nvPr/>
        </p:nvGrpSpPr>
        <p:grpSpPr>
          <a:xfrm>
            <a:off x="1685068" y="1705750"/>
            <a:ext cx="3709534" cy="3586475"/>
            <a:chOff x="295921" y="2346310"/>
            <a:chExt cx="4287187" cy="425720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ED32A3-7C21-579C-C0FA-B92E904092B5}"/>
                </a:ext>
              </a:extLst>
            </p:cNvPr>
            <p:cNvSpPr/>
            <p:nvPr/>
          </p:nvSpPr>
          <p:spPr>
            <a:xfrm>
              <a:off x="295921" y="2346310"/>
              <a:ext cx="4287187" cy="42572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D2BBD8-C13B-F1A9-18A5-6A4B8B1B2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174" y="2838499"/>
              <a:ext cx="3328680" cy="3328680"/>
            </a:xfrm>
            <a:prstGeom prst="rect">
              <a:avLst/>
            </a:prstGeom>
          </p:spPr>
        </p:pic>
      </p:grpSp>
      <p:sp>
        <p:nvSpPr>
          <p:cNvPr id="12" name="Oval 11" descr="n100 Fb Thu Huong Pham">
            <a:extLst>
              <a:ext uri="{FF2B5EF4-FFF2-40B4-BE49-F238E27FC236}">
                <a16:creationId xmlns:a16="http://schemas.microsoft.com/office/drawing/2014/main" id="{5911A259-560A-ABC2-27ED-48D22E35DCCF}"/>
              </a:ext>
            </a:extLst>
          </p:cNvPr>
          <p:cNvSpPr/>
          <p:nvPr/>
        </p:nvSpPr>
        <p:spPr>
          <a:xfrm>
            <a:off x="5801155" y="2390217"/>
            <a:ext cx="239842" cy="269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 descr="n100 Fb Thu Huong Pham">
            <a:extLst>
              <a:ext uri="{FF2B5EF4-FFF2-40B4-BE49-F238E27FC236}">
                <a16:creationId xmlns:a16="http://schemas.microsoft.com/office/drawing/2014/main" id="{60DDBE38-C44A-9812-CB63-52B214956CDD}"/>
              </a:ext>
            </a:extLst>
          </p:cNvPr>
          <p:cNvSpPr/>
          <p:nvPr/>
        </p:nvSpPr>
        <p:spPr>
          <a:xfrm>
            <a:off x="6255856" y="2120394"/>
            <a:ext cx="239842" cy="269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 descr="n100 Fb Thu Huong Pham">
            <a:extLst>
              <a:ext uri="{FF2B5EF4-FFF2-40B4-BE49-F238E27FC236}">
                <a16:creationId xmlns:a16="http://schemas.microsoft.com/office/drawing/2014/main" id="{6E1D6CCE-47D0-31DE-2A9D-5EE891FD924D}"/>
              </a:ext>
            </a:extLst>
          </p:cNvPr>
          <p:cNvSpPr/>
          <p:nvPr/>
        </p:nvSpPr>
        <p:spPr>
          <a:xfrm>
            <a:off x="5316473" y="2525128"/>
            <a:ext cx="239842" cy="269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 descr="n100 Fb Thu Huong Pham">
            <a:extLst>
              <a:ext uri="{FF2B5EF4-FFF2-40B4-BE49-F238E27FC236}">
                <a16:creationId xmlns:a16="http://schemas.microsoft.com/office/drawing/2014/main" id="{0FC09C99-5437-39FF-6C4F-B996CC535BA6}"/>
              </a:ext>
            </a:extLst>
          </p:cNvPr>
          <p:cNvSpPr txBox="1"/>
          <p:nvPr/>
        </p:nvSpPr>
        <p:spPr>
          <a:xfrm>
            <a:off x="6517980" y="1877646"/>
            <a:ext cx="43072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reaming Outloud Script Pro" panose="020B0604020202020204" pitchFamily="66" charset="0"/>
              </a:rPr>
              <a:t>CHÀO MỪNG QUÝ THẦY CÔ ĐẾN DỰ GIỜ THĂM LỚP</a:t>
            </a:r>
            <a:endParaRPr lang="vi-VN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reaming Outloud Script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7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0" descr="n100 Fb Thu Huong Pham">
            <a:extLst>
              <a:ext uri="{FF2B5EF4-FFF2-40B4-BE49-F238E27FC236}">
                <a16:creationId xmlns:a16="http://schemas.microsoft.com/office/drawing/2014/main" id="{9B814CBD-DB22-7E2C-472C-35F86BA95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4694" y="4673414"/>
            <a:ext cx="5272084" cy="49602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808080"/>
              </a:solidFill>
              <a:latin typeface=".VnTime" pitchFamily="34" charset="0"/>
            </a:endParaRPr>
          </a:p>
        </p:txBody>
      </p:sp>
      <p:grpSp>
        <p:nvGrpSpPr>
          <p:cNvPr id="32" name="Group 31" descr="n100 Fb Thu Huong Pham">
            <a:extLst>
              <a:ext uri="{FF2B5EF4-FFF2-40B4-BE49-F238E27FC236}">
                <a16:creationId xmlns:a16="http://schemas.microsoft.com/office/drawing/2014/main" id="{3058BF5D-FD36-2383-C87C-115B20407689}"/>
              </a:ext>
            </a:extLst>
          </p:cNvPr>
          <p:cNvGrpSpPr/>
          <p:nvPr/>
        </p:nvGrpSpPr>
        <p:grpSpPr>
          <a:xfrm>
            <a:off x="5559930" y="3904278"/>
            <a:ext cx="6396848" cy="1335075"/>
            <a:chOff x="5559930" y="2975367"/>
            <a:chExt cx="6396848" cy="133507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457ABA-2D0A-1A63-2FC0-606D5A63B1C5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3C48500-D333-7212-BC80-10BC425B6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445223F3-048C-4A01-DEE9-6A9F02262B76}"/>
              </a:ext>
            </a:extLst>
          </p:cNvPr>
          <p:cNvSpPr/>
          <p:nvPr/>
        </p:nvSpPr>
        <p:spPr>
          <a:xfrm>
            <a:off x="136831" y="914400"/>
            <a:ext cx="11896143" cy="1651819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vi-VN" sz="30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iểm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41" descr="n100 Fb Thu Huong Pham">
            <a:extLst>
              <a:ext uri="{FF2B5EF4-FFF2-40B4-BE49-F238E27FC236}">
                <a16:creationId xmlns:a16="http://schemas.microsoft.com/office/drawing/2014/main" id="{DD3D0102-7BC6-64A5-FF53-0065924D7141}"/>
              </a:ext>
            </a:extLst>
          </p:cNvPr>
          <p:cNvGrpSpPr>
            <a:grpSpLocks/>
          </p:cNvGrpSpPr>
          <p:nvPr/>
        </p:nvGrpSpPr>
        <p:grpSpPr bwMode="auto">
          <a:xfrm>
            <a:off x="7827693" y="4114615"/>
            <a:ext cx="4129088" cy="457200"/>
            <a:chOff x="960" y="2208"/>
            <a:chExt cx="2601" cy="288"/>
          </a:xfrm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id="{E6CC4131-A4EA-EF04-E2C7-8954249B6B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208"/>
              <a:ext cx="1344" cy="288"/>
              <a:chOff x="864" y="2544"/>
              <a:chExt cx="1344" cy="288"/>
            </a:xfrm>
          </p:grpSpPr>
          <p:sp>
            <p:nvSpPr>
              <p:cNvPr id="23" name="Rectangle 43" descr="Oak">
                <a:extLst>
                  <a:ext uri="{FF2B5EF4-FFF2-40B4-BE49-F238E27FC236}">
                    <a16:creationId xmlns:a16="http://schemas.microsoft.com/office/drawing/2014/main" id="{116F5B6F-B4D0-EDB4-0F1E-6857B9D68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44"/>
                <a:ext cx="768" cy="288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80808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24" name="Line 44">
                <a:extLst>
                  <a:ext uri="{FF2B5EF4-FFF2-40B4-BE49-F238E27FC236}">
                    <a16:creationId xmlns:a16="http://schemas.microsoft.com/office/drawing/2014/main" id="{D3B5DA74-1514-607D-5130-461A5501A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688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8" name="Group 50">
              <a:extLst>
                <a:ext uri="{FF2B5EF4-FFF2-40B4-BE49-F238E27FC236}">
                  <a16:creationId xmlns:a16="http://schemas.microsoft.com/office/drawing/2014/main" id="{680C5FFF-7E76-B609-4046-FA86A056D3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2256"/>
              <a:ext cx="1257" cy="192"/>
              <a:chOff x="3368" y="1056"/>
              <a:chExt cx="1257" cy="192"/>
            </a:xfrm>
          </p:grpSpPr>
          <p:sp>
            <p:nvSpPr>
              <p:cNvPr id="13" name="Rectangle 51">
                <a:extLst>
                  <a:ext uri="{FF2B5EF4-FFF2-40B4-BE49-F238E27FC236}">
                    <a16:creationId xmlns:a16="http://schemas.microsoft.com/office/drawing/2014/main" id="{1A949234-2FB1-7668-2EAF-AF15A05AA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30" y="1100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" name="Line 52">
                <a:extLst>
                  <a:ext uri="{FF2B5EF4-FFF2-40B4-BE49-F238E27FC236}">
                    <a16:creationId xmlns:a16="http://schemas.microsoft.com/office/drawing/2014/main" id="{3DEC5EF5-4F66-8218-C5F3-2C13C4003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71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53">
                <a:extLst>
                  <a:ext uri="{FF2B5EF4-FFF2-40B4-BE49-F238E27FC236}">
                    <a16:creationId xmlns:a16="http://schemas.microsoft.com/office/drawing/2014/main" id="{770FB441-0601-52C1-2CF2-DD0EC112A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15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54">
                <a:extLst>
                  <a:ext uri="{FF2B5EF4-FFF2-40B4-BE49-F238E27FC236}">
                    <a16:creationId xmlns:a16="http://schemas.microsoft.com/office/drawing/2014/main" id="{7B30DD78-883D-9C6C-C881-D39673918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60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55">
                <a:extLst>
                  <a:ext uri="{FF2B5EF4-FFF2-40B4-BE49-F238E27FC236}">
                    <a16:creationId xmlns:a16="http://schemas.microsoft.com/office/drawing/2014/main" id="{CCDAB886-E5E3-9FC4-3D46-EDFC77B19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04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56">
                <a:extLst>
                  <a:ext uri="{FF2B5EF4-FFF2-40B4-BE49-F238E27FC236}">
                    <a16:creationId xmlns:a16="http://schemas.microsoft.com/office/drawing/2014/main" id="{A71075D0-4427-EE45-7C20-DA46A620A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649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57">
                <a:extLst>
                  <a:ext uri="{FF2B5EF4-FFF2-40B4-BE49-F238E27FC236}">
                    <a16:creationId xmlns:a16="http://schemas.microsoft.com/office/drawing/2014/main" id="{AB046722-4BF4-BCF5-E486-818A28E42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593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58">
                <a:extLst>
                  <a:ext uri="{FF2B5EF4-FFF2-40B4-BE49-F238E27FC236}">
                    <a16:creationId xmlns:a16="http://schemas.microsoft.com/office/drawing/2014/main" id="{11AE76DC-2E2F-B0B3-511F-3958E18D74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0" y="1153"/>
                <a:ext cx="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" name="Arc 59">
                <a:extLst>
                  <a:ext uri="{FF2B5EF4-FFF2-40B4-BE49-F238E27FC236}">
                    <a16:creationId xmlns:a16="http://schemas.microsoft.com/office/drawing/2014/main" id="{B1A6A2E1-70EF-9674-4406-C5842F8C245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68" y="1122"/>
                <a:ext cx="56" cy="55"/>
              </a:xfrm>
              <a:custGeom>
                <a:avLst/>
                <a:gdLst>
                  <a:gd name="T0" fmla="*/ 0 w 43200"/>
                  <a:gd name="T1" fmla="*/ 0 h 43121"/>
                  <a:gd name="T2" fmla="*/ 0 w 43200"/>
                  <a:gd name="T3" fmla="*/ 0 h 43121"/>
                  <a:gd name="T4" fmla="*/ 0 w 43200"/>
                  <a:gd name="T5" fmla="*/ 0 h 431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121" fill="none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</a:path>
                  <a:path w="43200" h="43121" stroke="0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  <a:lnTo>
                      <a:pt x="21600" y="21521"/>
                    </a:lnTo>
                    <a:lnTo>
                      <a:pt x="23448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Rectangle 60">
                <a:extLst>
                  <a:ext uri="{FF2B5EF4-FFF2-40B4-BE49-F238E27FC236}">
                    <a16:creationId xmlns:a16="http://schemas.microsoft.com/office/drawing/2014/main" id="{9554E267-F639-EFA1-1FC3-FD1AE424E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819" y="1056"/>
                <a:ext cx="806" cy="192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0" name="Rectangle 29" descr="n100 Fb Thu Huong Pham">
            <a:extLst>
              <a:ext uri="{FF2B5EF4-FFF2-40B4-BE49-F238E27FC236}">
                <a16:creationId xmlns:a16="http://schemas.microsoft.com/office/drawing/2014/main" id="{3667E5C3-D63F-EEA7-9415-DE3E414B7D99}"/>
              </a:ext>
            </a:extLst>
          </p:cNvPr>
          <p:cNvSpPr/>
          <p:nvPr/>
        </p:nvSpPr>
        <p:spPr>
          <a:xfrm>
            <a:off x="11956778" y="3962214"/>
            <a:ext cx="76196" cy="1188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 descr="n100 Fb Thu Huong Pham">
            <a:extLst>
              <a:ext uri="{FF2B5EF4-FFF2-40B4-BE49-F238E27FC236}">
                <a16:creationId xmlns:a16="http://schemas.microsoft.com/office/drawing/2014/main" id="{7F052499-67C9-3FF3-AA2B-8ECAE02B8E81}"/>
              </a:ext>
            </a:extLst>
          </p:cNvPr>
          <p:cNvGrpSpPr/>
          <p:nvPr/>
        </p:nvGrpSpPr>
        <p:grpSpPr>
          <a:xfrm>
            <a:off x="7192693" y="4096471"/>
            <a:ext cx="1214120" cy="446769"/>
            <a:chOff x="6989493" y="3167560"/>
            <a:chExt cx="1214120" cy="446769"/>
          </a:xfrm>
        </p:grpSpPr>
        <p:sp>
          <p:nvSpPr>
            <p:cNvPr id="34" name="Line 62">
              <a:extLst>
                <a:ext uri="{FF2B5EF4-FFF2-40B4-BE49-F238E27FC236}">
                  <a16:creationId xmlns:a16="http://schemas.microsoft.com/office/drawing/2014/main" id="{98F0CD22-0A76-D460-E6B3-65262E8099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093" y="3614329"/>
              <a:ext cx="73152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Text Box 63">
              <a:extLst>
                <a:ext uri="{FF2B5EF4-FFF2-40B4-BE49-F238E27FC236}">
                  <a16:creationId xmlns:a16="http://schemas.microsoft.com/office/drawing/2014/main" id="{FAE402D1-8BE9-7F8A-1234-151F32501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493" y="3167560"/>
              <a:ext cx="739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accent1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chemeClr val="accent1"/>
                  </a:solidFill>
                  <a:cs typeface="Arial" charset="0"/>
                </a:rPr>
                <a:t>mst</a:t>
              </a:r>
              <a:endParaRPr lang="fr-FR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36" name="Line 64">
              <a:extLst>
                <a:ext uri="{FF2B5EF4-FFF2-40B4-BE49-F238E27FC236}">
                  <a16:creationId xmlns:a16="http://schemas.microsoft.com/office/drawing/2014/main" id="{455D155B-602C-EEBF-E226-E94CD6D3F6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8521" y="3211102"/>
              <a:ext cx="2743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1" name="Group 40" descr="n100 Fb Thu Huong Pham">
            <a:extLst>
              <a:ext uri="{FF2B5EF4-FFF2-40B4-BE49-F238E27FC236}">
                <a16:creationId xmlns:a16="http://schemas.microsoft.com/office/drawing/2014/main" id="{14FB6984-4440-1695-4434-96407962F1D5}"/>
              </a:ext>
            </a:extLst>
          </p:cNvPr>
          <p:cNvGrpSpPr/>
          <p:nvPr/>
        </p:nvGrpSpPr>
        <p:grpSpPr>
          <a:xfrm>
            <a:off x="9046893" y="3962215"/>
            <a:ext cx="825502" cy="393700"/>
            <a:chOff x="9046893" y="3033304"/>
            <a:chExt cx="825502" cy="393700"/>
          </a:xfrm>
        </p:grpSpPr>
        <p:sp>
          <p:nvSpPr>
            <p:cNvPr id="38" name="Line 46">
              <a:extLst>
                <a:ext uri="{FF2B5EF4-FFF2-40B4-BE49-F238E27FC236}">
                  <a16:creationId xmlns:a16="http://schemas.microsoft.com/office/drawing/2014/main" id="{7F48DA40-0F61-CCFC-BF90-9FD6D1722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6893" y="3427004"/>
              <a:ext cx="7315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" name="Text Box 48">
              <a:extLst>
                <a:ext uri="{FF2B5EF4-FFF2-40B4-BE49-F238E27FC236}">
                  <a16:creationId xmlns:a16="http://schemas.microsoft.com/office/drawing/2014/main" id="{A1256C08-CAF0-71B5-257A-1497F0E4E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487" y="3033304"/>
              <a:ext cx="5189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rgbClr val="FF0000"/>
                  </a:solidFill>
                  <a:cs typeface="Arial" charset="0"/>
                </a:rPr>
                <a:t>k</a:t>
              </a:r>
              <a:endParaRPr lang="fr-FR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40" name="Line 49">
              <a:extLst>
                <a:ext uri="{FF2B5EF4-FFF2-40B4-BE49-F238E27FC236}">
                  <a16:creationId xmlns:a16="http://schemas.microsoft.com/office/drawing/2014/main" id="{27356482-9AAD-7F46-3188-7EEB2E5C8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1725" y="3076167"/>
              <a:ext cx="2743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7D0E0CD5-EFD9-52DF-BE27-7E11B9D796C5}"/>
              </a:ext>
            </a:extLst>
          </p:cNvPr>
          <p:cNvSpPr/>
          <p:nvPr/>
        </p:nvSpPr>
        <p:spPr>
          <a:xfrm>
            <a:off x="136830" y="2753863"/>
            <a:ext cx="11896143" cy="565981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40" descr="n100 Fb Thu Huong Pham">
            <a:extLst>
              <a:ext uri="{FF2B5EF4-FFF2-40B4-BE49-F238E27FC236}">
                <a16:creationId xmlns:a16="http://schemas.microsoft.com/office/drawing/2014/main" id="{ECAC7D86-F539-2FED-28C9-DB634287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954" y="6074040"/>
            <a:ext cx="5272084" cy="49602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808080"/>
              </a:solidFill>
              <a:latin typeface=".VnTime" pitchFamily="34" charset="0"/>
            </a:endParaRPr>
          </a:p>
        </p:txBody>
      </p:sp>
      <p:grpSp>
        <p:nvGrpSpPr>
          <p:cNvPr id="10" name="Group 9" descr="n100 Fb Thu Huong Pham">
            <a:extLst>
              <a:ext uri="{FF2B5EF4-FFF2-40B4-BE49-F238E27FC236}">
                <a16:creationId xmlns:a16="http://schemas.microsoft.com/office/drawing/2014/main" id="{77EA4A0A-9582-E095-A95A-8C9C1AD1A2F0}"/>
              </a:ext>
            </a:extLst>
          </p:cNvPr>
          <p:cNvGrpSpPr/>
          <p:nvPr/>
        </p:nvGrpSpPr>
        <p:grpSpPr>
          <a:xfrm>
            <a:off x="5567190" y="5304904"/>
            <a:ext cx="6396848" cy="1335075"/>
            <a:chOff x="5559930" y="2975367"/>
            <a:chExt cx="6396848" cy="13350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558903-A8FA-D109-02BD-05410D3B93BA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15B3765-2D92-9D74-2933-93A687972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41" descr="n100 Fb Thu Huong Pham">
            <a:extLst>
              <a:ext uri="{FF2B5EF4-FFF2-40B4-BE49-F238E27FC236}">
                <a16:creationId xmlns:a16="http://schemas.microsoft.com/office/drawing/2014/main" id="{0BDD5D62-1A99-671C-F2F9-B68B5A4589E3}"/>
              </a:ext>
            </a:extLst>
          </p:cNvPr>
          <p:cNvGrpSpPr>
            <a:grpSpLocks/>
          </p:cNvGrpSpPr>
          <p:nvPr/>
        </p:nvGrpSpPr>
        <p:grpSpPr bwMode="auto">
          <a:xfrm>
            <a:off x="7834953" y="5515241"/>
            <a:ext cx="4129088" cy="457200"/>
            <a:chOff x="960" y="2208"/>
            <a:chExt cx="2601" cy="288"/>
          </a:xfrm>
        </p:grpSpPr>
        <p:grpSp>
          <p:nvGrpSpPr>
            <p:cNvPr id="26" name="Group 42">
              <a:extLst>
                <a:ext uri="{FF2B5EF4-FFF2-40B4-BE49-F238E27FC236}">
                  <a16:creationId xmlns:a16="http://schemas.microsoft.com/office/drawing/2014/main" id="{AEF2EF0D-1E35-D7AD-3F13-BA4A15C13A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208"/>
              <a:ext cx="1344" cy="288"/>
              <a:chOff x="864" y="2544"/>
              <a:chExt cx="1344" cy="288"/>
            </a:xfrm>
          </p:grpSpPr>
          <p:sp>
            <p:nvSpPr>
              <p:cNvPr id="50" name="Rectangle 43" descr="Oak">
                <a:extLst>
                  <a:ext uri="{FF2B5EF4-FFF2-40B4-BE49-F238E27FC236}">
                    <a16:creationId xmlns:a16="http://schemas.microsoft.com/office/drawing/2014/main" id="{5ED81310-CE96-A398-D4C4-AD0C07BB1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44"/>
                <a:ext cx="768" cy="288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80808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51" name="Line 44">
                <a:extLst>
                  <a:ext uri="{FF2B5EF4-FFF2-40B4-BE49-F238E27FC236}">
                    <a16:creationId xmlns:a16="http://schemas.microsoft.com/office/drawing/2014/main" id="{AC2957E2-E5B3-E55D-839C-8E2CA8EF7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688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7" name="Group 50">
              <a:extLst>
                <a:ext uri="{FF2B5EF4-FFF2-40B4-BE49-F238E27FC236}">
                  <a16:creationId xmlns:a16="http://schemas.microsoft.com/office/drawing/2014/main" id="{5EB915CA-4027-5E6C-FA32-1237B534DC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2256"/>
              <a:ext cx="1257" cy="192"/>
              <a:chOff x="3368" y="1056"/>
              <a:chExt cx="1257" cy="192"/>
            </a:xfrm>
          </p:grpSpPr>
          <p:sp>
            <p:nvSpPr>
              <p:cNvPr id="28" name="Rectangle 51">
                <a:extLst>
                  <a:ext uri="{FF2B5EF4-FFF2-40B4-BE49-F238E27FC236}">
                    <a16:creationId xmlns:a16="http://schemas.microsoft.com/office/drawing/2014/main" id="{3D093B9B-9E89-C808-1559-36388B2DE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30" y="1100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9" name="Line 52">
                <a:extLst>
                  <a:ext uri="{FF2B5EF4-FFF2-40B4-BE49-F238E27FC236}">
                    <a16:creationId xmlns:a16="http://schemas.microsoft.com/office/drawing/2014/main" id="{86A0E412-15B0-1A18-E0C1-DE3A9137F3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71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2" name="Line 53">
                <a:extLst>
                  <a:ext uri="{FF2B5EF4-FFF2-40B4-BE49-F238E27FC236}">
                    <a16:creationId xmlns:a16="http://schemas.microsoft.com/office/drawing/2014/main" id="{C5B5E234-FB02-C692-A0F8-66B35DCDB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15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3" name="Line 54">
                <a:extLst>
                  <a:ext uri="{FF2B5EF4-FFF2-40B4-BE49-F238E27FC236}">
                    <a16:creationId xmlns:a16="http://schemas.microsoft.com/office/drawing/2014/main" id="{5655A60C-1164-C93C-A4B2-2A0DDC44D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60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" name="Line 55">
                <a:extLst>
                  <a:ext uri="{FF2B5EF4-FFF2-40B4-BE49-F238E27FC236}">
                    <a16:creationId xmlns:a16="http://schemas.microsoft.com/office/drawing/2014/main" id="{9288859C-93E4-B301-BFC2-AC6F9EEF5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04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" name="Line 56">
                <a:extLst>
                  <a:ext uri="{FF2B5EF4-FFF2-40B4-BE49-F238E27FC236}">
                    <a16:creationId xmlns:a16="http://schemas.microsoft.com/office/drawing/2014/main" id="{3451BDBD-FAD2-8F5A-7D90-D10E455DBD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649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6" name="Line 57">
                <a:extLst>
                  <a:ext uri="{FF2B5EF4-FFF2-40B4-BE49-F238E27FC236}">
                    <a16:creationId xmlns:a16="http://schemas.microsoft.com/office/drawing/2014/main" id="{B79B5650-B108-729A-0CC3-9148656B3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593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7" name="Line 58">
                <a:extLst>
                  <a:ext uri="{FF2B5EF4-FFF2-40B4-BE49-F238E27FC236}">
                    <a16:creationId xmlns:a16="http://schemas.microsoft.com/office/drawing/2014/main" id="{1D171600-AB08-5588-55B6-DBB657DFF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0" y="1153"/>
                <a:ext cx="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8" name="Arc 59">
                <a:extLst>
                  <a:ext uri="{FF2B5EF4-FFF2-40B4-BE49-F238E27FC236}">
                    <a16:creationId xmlns:a16="http://schemas.microsoft.com/office/drawing/2014/main" id="{8B2197E4-BE0B-C564-ADB9-343A9FF25A8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68" y="1122"/>
                <a:ext cx="56" cy="55"/>
              </a:xfrm>
              <a:custGeom>
                <a:avLst/>
                <a:gdLst>
                  <a:gd name="T0" fmla="*/ 0 w 43200"/>
                  <a:gd name="T1" fmla="*/ 0 h 43121"/>
                  <a:gd name="T2" fmla="*/ 0 w 43200"/>
                  <a:gd name="T3" fmla="*/ 0 h 43121"/>
                  <a:gd name="T4" fmla="*/ 0 w 43200"/>
                  <a:gd name="T5" fmla="*/ 0 h 431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121" fill="none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</a:path>
                  <a:path w="43200" h="43121" stroke="0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  <a:lnTo>
                      <a:pt x="21600" y="21521"/>
                    </a:lnTo>
                    <a:lnTo>
                      <a:pt x="23448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9" name="Rectangle 60">
                <a:extLst>
                  <a:ext uri="{FF2B5EF4-FFF2-40B4-BE49-F238E27FC236}">
                    <a16:creationId xmlns:a16="http://schemas.microsoft.com/office/drawing/2014/main" id="{D7430B08-E2CE-48E2-BCD8-570969C3B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761" y="1056"/>
                <a:ext cx="864" cy="192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2" name="Rectangle 51" descr="n100 Fb Thu Huong Pham">
            <a:extLst>
              <a:ext uri="{FF2B5EF4-FFF2-40B4-BE49-F238E27FC236}">
                <a16:creationId xmlns:a16="http://schemas.microsoft.com/office/drawing/2014/main" id="{CA99C028-6FEE-8923-65DE-169E3F899989}"/>
              </a:ext>
            </a:extLst>
          </p:cNvPr>
          <p:cNvSpPr/>
          <p:nvPr/>
        </p:nvSpPr>
        <p:spPr>
          <a:xfrm>
            <a:off x="11964038" y="5377354"/>
            <a:ext cx="76196" cy="1188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 descr="n100 Fb Thu Huong Pham">
            <a:extLst>
              <a:ext uri="{FF2B5EF4-FFF2-40B4-BE49-F238E27FC236}">
                <a16:creationId xmlns:a16="http://schemas.microsoft.com/office/drawing/2014/main" id="{6C777D1E-E1E3-E7F8-BA0D-14B7093D6680}"/>
              </a:ext>
            </a:extLst>
          </p:cNvPr>
          <p:cNvGrpSpPr/>
          <p:nvPr/>
        </p:nvGrpSpPr>
        <p:grpSpPr>
          <a:xfrm>
            <a:off x="7374119" y="5497097"/>
            <a:ext cx="1031240" cy="446769"/>
            <a:chOff x="6989493" y="3167560"/>
            <a:chExt cx="1031240" cy="446769"/>
          </a:xfrm>
        </p:grpSpPr>
        <p:sp>
          <p:nvSpPr>
            <p:cNvPr id="54" name="Line 62">
              <a:extLst>
                <a:ext uri="{FF2B5EF4-FFF2-40B4-BE49-F238E27FC236}">
                  <a16:creationId xmlns:a16="http://schemas.microsoft.com/office/drawing/2014/main" id="{8193ABA9-71B5-21FF-EF10-DAD6BB0E20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093" y="3614329"/>
              <a:ext cx="54864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Text Box 63">
              <a:extLst>
                <a:ext uri="{FF2B5EF4-FFF2-40B4-BE49-F238E27FC236}">
                  <a16:creationId xmlns:a16="http://schemas.microsoft.com/office/drawing/2014/main" id="{946D91E5-C57D-7C71-A795-BB7F53E8A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493" y="3167560"/>
              <a:ext cx="739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accent1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chemeClr val="accent1"/>
                  </a:solidFill>
                  <a:cs typeface="Arial" charset="0"/>
                </a:rPr>
                <a:t>mst</a:t>
              </a:r>
              <a:endParaRPr lang="fr-FR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56" name="Line 64">
              <a:extLst>
                <a:ext uri="{FF2B5EF4-FFF2-40B4-BE49-F238E27FC236}">
                  <a16:creationId xmlns:a16="http://schemas.microsoft.com/office/drawing/2014/main" id="{7F1A6393-D2D1-A645-55E6-0656D68F4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8521" y="3211102"/>
              <a:ext cx="2743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7" name="Group 56" descr="n100 Fb Thu Huong Pham">
            <a:extLst>
              <a:ext uri="{FF2B5EF4-FFF2-40B4-BE49-F238E27FC236}">
                <a16:creationId xmlns:a16="http://schemas.microsoft.com/office/drawing/2014/main" id="{7AEC89EE-B4C5-8F7C-8413-02C434364B72}"/>
              </a:ext>
            </a:extLst>
          </p:cNvPr>
          <p:cNvGrpSpPr/>
          <p:nvPr/>
        </p:nvGrpSpPr>
        <p:grpSpPr>
          <a:xfrm>
            <a:off x="9054153" y="5362841"/>
            <a:ext cx="825502" cy="393700"/>
            <a:chOff x="9046893" y="3033304"/>
            <a:chExt cx="825502" cy="393700"/>
          </a:xfrm>
        </p:grpSpPr>
        <p:sp>
          <p:nvSpPr>
            <p:cNvPr id="58" name="Line 46">
              <a:extLst>
                <a:ext uri="{FF2B5EF4-FFF2-40B4-BE49-F238E27FC236}">
                  <a16:creationId xmlns:a16="http://schemas.microsoft.com/office/drawing/2014/main" id="{738F186A-3E1E-DDD2-2E8B-1E6BA4911A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6893" y="3427004"/>
              <a:ext cx="5486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" name="Text Box 48">
              <a:extLst>
                <a:ext uri="{FF2B5EF4-FFF2-40B4-BE49-F238E27FC236}">
                  <a16:creationId xmlns:a16="http://schemas.microsoft.com/office/drawing/2014/main" id="{508685B0-E575-AB7F-153A-B5114918D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487" y="3033304"/>
              <a:ext cx="5189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rgbClr val="FF0000"/>
                  </a:solidFill>
                  <a:cs typeface="Arial" charset="0"/>
                </a:rPr>
                <a:t>k</a:t>
              </a:r>
              <a:endParaRPr lang="fr-FR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60" name="Line 49">
              <a:extLst>
                <a:ext uri="{FF2B5EF4-FFF2-40B4-BE49-F238E27FC236}">
                  <a16:creationId xmlns:a16="http://schemas.microsoft.com/office/drawing/2014/main" id="{EC15244C-DC49-5339-3383-2CB73DB91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1725" y="3076167"/>
              <a:ext cx="2743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2" name="Rectangle: Rounded Corners 61" descr="n100 Fb Thu Huong Pham">
            <a:extLst>
              <a:ext uri="{FF2B5EF4-FFF2-40B4-BE49-F238E27FC236}">
                <a16:creationId xmlns:a16="http://schemas.microsoft.com/office/drawing/2014/main" id="{C43A9F4B-345F-EE61-0A8E-BA6AD8B31C06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45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22787 4.8148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22786 -3.33333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9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445223F3-048C-4A01-DEE9-6A9F02262B76}"/>
              </a:ext>
            </a:extLst>
          </p:cNvPr>
          <p:cNvSpPr/>
          <p:nvPr/>
        </p:nvSpPr>
        <p:spPr>
          <a:xfrm>
            <a:off x="136831" y="914400"/>
            <a:ext cx="11896143" cy="1651819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vi-VN" sz="30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iểm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434E7CE2-47CE-5322-732B-54B3506A2742}"/>
              </a:ext>
            </a:extLst>
          </p:cNvPr>
          <p:cNvSpPr/>
          <p:nvPr/>
        </p:nvSpPr>
        <p:spPr>
          <a:xfrm>
            <a:off x="147928" y="2757289"/>
            <a:ext cx="11896143" cy="535094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đổi và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40" descr="n100 Fb Thu Huong Pham">
            <a:extLst>
              <a:ext uri="{FF2B5EF4-FFF2-40B4-BE49-F238E27FC236}">
                <a16:creationId xmlns:a16="http://schemas.microsoft.com/office/drawing/2014/main" id="{365EBAC8-0599-04F5-0843-2E9470A1E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4694" y="4673414"/>
            <a:ext cx="5272084" cy="49602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808080"/>
              </a:solidFill>
              <a:latin typeface=".VnTime" pitchFamily="34" charset="0"/>
            </a:endParaRPr>
          </a:p>
        </p:txBody>
      </p:sp>
      <p:grpSp>
        <p:nvGrpSpPr>
          <p:cNvPr id="6" name="Group 5" descr="n100 Fb Thu Huong Pham">
            <a:extLst>
              <a:ext uri="{FF2B5EF4-FFF2-40B4-BE49-F238E27FC236}">
                <a16:creationId xmlns:a16="http://schemas.microsoft.com/office/drawing/2014/main" id="{3421D1BF-6C47-6960-A6C5-3DB7774CAE0C}"/>
              </a:ext>
            </a:extLst>
          </p:cNvPr>
          <p:cNvGrpSpPr/>
          <p:nvPr/>
        </p:nvGrpSpPr>
        <p:grpSpPr>
          <a:xfrm>
            <a:off x="5559930" y="3904278"/>
            <a:ext cx="6396848" cy="1335075"/>
            <a:chOff x="5559930" y="2975367"/>
            <a:chExt cx="6396848" cy="13350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952E92-1CAC-2715-0CB3-D5E4B33352DF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DB2831A-C776-2E2E-CD1D-7A8CEDEEF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41" descr="n100 Fb Thu Huong Pham">
            <a:extLst>
              <a:ext uri="{FF2B5EF4-FFF2-40B4-BE49-F238E27FC236}">
                <a16:creationId xmlns:a16="http://schemas.microsoft.com/office/drawing/2014/main" id="{163FF2C9-47E2-726C-F27F-61C9CBC438C8}"/>
              </a:ext>
            </a:extLst>
          </p:cNvPr>
          <p:cNvGrpSpPr>
            <a:grpSpLocks/>
          </p:cNvGrpSpPr>
          <p:nvPr/>
        </p:nvGrpSpPr>
        <p:grpSpPr bwMode="auto">
          <a:xfrm>
            <a:off x="8580168" y="3474850"/>
            <a:ext cx="3376613" cy="1096964"/>
            <a:chOff x="1434" y="1805"/>
            <a:chExt cx="2127" cy="691"/>
          </a:xfrm>
        </p:grpSpPr>
        <p:grpSp>
          <p:nvGrpSpPr>
            <p:cNvPr id="10" name="Group 42">
              <a:extLst>
                <a:ext uri="{FF2B5EF4-FFF2-40B4-BE49-F238E27FC236}">
                  <a16:creationId xmlns:a16="http://schemas.microsoft.com/office/drawing/2014/main" id="{88AABC26-2537-48EE-814A-748336FBD4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4" y="1805"/>
              <a:ext cx="870" cy="691"/>
              <a:chOff x="1338" y="2141"/>
              <a:chExt cx="870" cy="691"/>
            </a:xfrm>
          </p:grpSpPr>
          <p:sp>
            <p:nvSpPr>
              <p:cNvPr id="22" name="Rectangle 43" descr="Oak">
                <a:extLst>
                  <a:ext uri="{FF2B5EF4-FFF2-40B4-BE49-F238E27FC236}">
                    <a16:creationId xmlns:a16="http://schemas.microsoft.com/office/drawing/2014/main" id="{FD2CC01E-B6C2-DCD3-3A21-3ED691FAB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2141"/>
                <a:ext cx="288" cy="691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80808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23" name="Line 44">
                <a:extLst>
                  <a:ext uri="{FF2B5EF4-FFF2-40B4-BE49-F238E27FC236}">
                    <a16:creationId xmlns:a16="http://schemas.microsoft.com/office/drawing/2014/main" id="{ED9A1ED3-0E73-2612-23CC-6995F54DF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688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1" name="Group 50">
              <a:extLst>
                <a:ext uri="{FF2B5EF4-FFF2-40B4-BE49-F238E27FC236}">
                  <a16:creationId xmlns:a16="http://schemas.microsoft.com/office/drawing/2014/main" id="{D69CB3AF-F9E3-EE00-CA9C-1845017262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2256"/>
              <a:ext cx="1257" cy="192"/>
              <a:chOff x="3368" y="1056"/>
              <a:chExt cx="1257" cy="192"/>
            </a:xfrm>
          </p:grpSpPr>
          <p:sp>
            <p:nvSpPr>
              <p:cNvPr id="12" name="Rectangle 51">
                <a:extLst>
                  <a:ext uri="{FF2B5EF4-FFF2-40B4-BE49-F238E27FC236}">
                    <a16:creationId xmlns:a16="http://schemas.microsoft.com/office/drawing/2014/main" id="{7E1CB3AD-527A-0B37-18D0-388F69A5D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30" y="1100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" name="Line 52">
                <a:extLst>
                  <a:ext uri="{FF2B5EF4-FFF2-40B4-BE49-F238E27FC236}">
                    <a16:creationId xmlns:a16="http://schemas.microsoft.com/office/drawing/2014/main" id="{C6B1E26B-57FE-5791-189A-0A4C596C2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71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" name="Line 53">
                <a:extLst>
                  <a:ext uri="{FF2B5EF4-FFF2-40B4-BE49-F238E27FC236}">
                    <a16:creationId xmlns:a16="http://schemas.microsoft.com/office/drawing/2014/main" id="{423E1F4D-DC01-CA19-9576-1FC2C329D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15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54">
                <a:extLst>
                  <a:ext uri="{FF2B5EF4-FFF2-40B4-BE49-F238E27FC236}">
                    <a16:creationId xmlns:a16="http://schemas.microsoft.com/office/drawing/2014/main" id="{FAD0AFCD-DDE1-3492-23E8-5EE822ED20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60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55">
                <a:extLst>
                  <a:ext uri="{FF2B5EF4-FFF2-40B4-BE49-F238E27FC236}">
                    <a16:creationId xmlns:a16="http://schemas.microsoft.com/office/drawing/2014/main" id="{E48E4D8E-5101-A411-AC81-CB5D4E843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04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56">
                <a:extLst>
                  <a:ext uri="{FF2B5EF4-FFF2-40B4-BE49-F238E27FC236}">
                    <a16:creationId xmlns:a16="http://schemas.microsoft.com/office/drawing/2014/main" id="{EDF261A7-5475-3B7F-611A-AD04893A3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649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57">
                <a:extLst>
                  <a:ext uri="{FF2B5EF4-FFF2-40B4-BE49-F238E27FC236}">
                    <a16:creationId xmlns:a16="http://schemas.microsoft.com/office/drawing/2014/main" id="{143069EE-99D1-601B-6CF9-7CB611F8C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593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58">
                <a:extLst>
                  <a:ext uri="{FF2B5EF4-FFF2-40B4-BE49-F238E27FC236}">
                    <a16:creationId xmlns:a16="http://schemas.microsoft.com/office/drawing/2014/main" id="{9667FC94-7CE7-9D28-E28E-191D5E0D0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0" y="1153"/>
                <a:ext cx="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" name="Arc 59">
                <a:extLst>
                  <a:ext uri="{FF2B5EF4-FFF2-40B4-BE49-F238E27FC236}">
                    <a16:creationId xmlns:a16="http://schemas.microsoft.com/office/drawing/2014/main" id="{8155C2C6-D4FD-DDED-EC58-BF776E99298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68" y="1122"/>
                <a:ext cx="56" cy="55"/>
              </a:xfrm>
              <a:custGeom>
                <a:avLst/>
                <a:gdLst>
                  <a:gd name="T0" fmla="*/ 0 w 43200"/>
                  <a:gd name="T1" fmla="*/ 0 h 43121"/>
                  <a:gd name="T2" fmla="*/ 0 w 43200"/>
                  <a:gd name="T3" fmla="*/ 0 h 43121"/>
                  <a:gd name="T4" fmla="*/ 0 w 43200"/>
                  <a:gd name="T5" fmla="*/ 0 h 431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121" fill="none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</a:path>
                  <a:path w="43200" h="43121" stroke="0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  <a:lnTo>
                      <a:pt x="21600" y="21521"/>
                    </a:lnTo>
                    <a:lnTo>
                      <a:pt x="23448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" name="Rectangle 60">
                <a:extLst>
                  <a:ext uri="{FF2B5EF4-FFF2-40B4-BE49-F238E27FC236}">
                    <a16:creationId xmlns:a16="http://schemas.microsoft.com/office/drawing/2014/main" id="{EBDA3936-01E1-76CB-3C29-8EE84AB33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819" y="1056"/>
                <a:ext cx="806" cy="192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" name="Rectangle 23" descr="n100 Fb Thu Huong Pham">
            <a:extLst>
              <a:ext uri="{FF2B5EF4-FFF2-40B4-BE49-F238E27FC236}">
                <a16:creationId xmlns:a16="http://schemas.microsoft.com/office/drawing/2014/main" id="{7E543A29-DBD5-79B4-9F53-1ACE9F650827}"/>
              </a:ext>
            </a:extLst>
          </p:cNvPr>
          <p:cNvSpPr/>
          <p:nvPr/>
        </p:nvSpPr>
        <p:spPr>
          <a:xfrm>
            <a:off x="11956778" y="3962214"/>
            <a:ext cx="76196" cy="1188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 descr="n100 Fb Thu Huong Pham">
            <a:extLst>
              <a:ext uri="{FF2B5EF4-FFF2-40B4-BE49-F238E27FC236}">
                <a16:creationId xmlns:a16="http://schemas.microsoft.com/office/drawing/2014/main" id="{FF1257F9-E0CA-D711-DA2A-D3019419BFDF}"/>
              </a:ext>
            </a:extLst>
          </p:cNvPr>
          <p:cNvGrpSpPr/>
          <p:nvPr/>
        </p:nvGrpSpPr>
        <p:grpSpPr>
          <a:xfrm>
            <a:off x="7599087" y="4096471"/>
            <a:ext cx="1214120" cy="446769"/>
            <a:chOff x="6989493" y="3167560"/>
            <a:chExt cx="1214120" cy="446769"/>
          </a:xfrm>
        </p:grpSpPr>
        <p:sp>
          <p:nvSpPr>
            <p:cNvPr id="26" name="Line 62">
              <a:extLst>
                <a:ext uri="{FF2B5EF4-FFF2-40B4-BE49-F238E27FC236}">
                  <a16:creationId xmlns:a16="http://schemas.microsoft.com/office/drawing/2014/main" id="{0272B75B-B45F-FDEA-78DE-6B5E23B795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093" y="3614329"/>
              <a:ext cx="73152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Text Box 63">
              <a:extLst>
                <a:ext uri="{FF2B5EF4-FFF2-40B4-BE49-F238E27FC236}">
                  <a16:creationId xmlns:a16="http://schemas.microsoft.com/office/drawing/2014/main" id="{045B92C5-6836-288B-054B-8750DF234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493" y="3167560"/>
              <a:ext cx="739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accent1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chemeClr val="accent1"/>
                  </a:solidFill>
                  <a:cs typeface="Arial" charset="0"/>
                </a:rPr>
                <a:t>mst</a:t>
              </a:r>
              <a:endParaRPr lang="fr-FR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28" name="Line 64">
              <a:extLst>
                <a:ext uri="{FF2B5EF4-FFF2-40B4-BE49-F238E27FC236}">
                  <a16:creationId xmlns:a16="http://schemas.microsoft.com/office/drawing/2014/main" id="{7932AF9A-A112-6AEE-3B5C-A7E71EB35E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8521" y="3211102"/>
              <a:ext cx="2743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9" name="Group 28" descr="n100 Fb Thu Huong Pham">
            <a:extLst>
              <a:ext uri="{FF2B5EF4-FFF2-40B4-BE49-F238E27FC236}">
                <a16:creationId xmlns:a16="http://schemas.microsoft.com/office/drawing/2014/main" id="{9EC54DEF-B4D5-0BCE-8C79-67CC1DAE8C21}"/>
              </a:ext>
            </a:extLst>
          </p:cNvPr>
          <p:cNvGrpSpPr/>
          <p:nvPr/>
        </p:nvGrpSpPr>
        <p:grpSpPr>
          <a:xfrm>
            <a:off x="9046893" y="3962215"/>
            <a:ext cx="825502" cy="393700"/>
            <a:chOff x="9046893" y="3033304"/>
            <a:chExt cx="825502" cy="393700"/>
          </a:xfrm>
        </p:grpSpPr>
        <p:sp>
          <p:nvSpPr>
            <p:cNvPr id="30" name="Line 46">
              <a:extLst>
                <a:ext uri="{FF2B5EF4-FFF2-40B4-BE49-F238E27FC236}">
                  <a16:creationId xmlns:a16="http://schemas.microsoft.com/office/drawing/2014/main" id="{6BCB8795-7932-B56D-7306-9CCAAC565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6893" y="3427004"/>
              <a:ext cx="7315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Text Box 48">
              <a:extLst>
                <a:ext uri="{FF2B5EF4-FFF2-40B4-BE49-F238E27FC236}">
                  <a16:creationId xmlns:a16="http://schemas.microsoft.com/office/drawing/2014/main" id="{2373F499-3A24-6123-FB71-50B1220C36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487" y="3033304"/>
              <a:ext cx="5189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rgbClr val="FF0000"/>
                  </a:solidFill>
                  <a:cs typeface="Arial" charset="0"/>
                </a:rPr>
                <a:t>k</a:t>
              </a:r>
              <a:endParaRPr lang="fr-FR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32" name="Line 49">
              <a:extLst>
                <a:ext uri="{FF2B5EF4-FFF2-40B4-BE49-F238E27FC236}">
                  <a16:creationId xmlns:a16="http://schemas.microsoft.com/office/drawing/2014/main" id="{40A34370-8180-E4E4-3BB9-E09D470302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1725" y="3076167"/>
              <a:ext cx="2743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3" name="Rectangle 40" descr="n100 Fb Thu Huong Pham">
            <a:extLst>
              <a:ext uri="{FF2B5EF4-FFF2-40B4-BE49-F238E27FC236}">
                <a16:creationId xmlns:a16="http://schemas.microsoft.com/office/drawing/2014/main" id="{9BB65020-7FB1-4571-35BE-5B35E6A2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954" y="6074040"/>
            <a:ext cx="5272084" cy="49602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808080"/>
              </a:solidFill>
              <a:latin typeface=".VnTime" pitchFamily="34" charset="0"/>
            </a:endParaRPr>
          </a:p>
        </p:txBody>
      </p:sp>
      <p:grpSp>
        <p:nvGrpSpPr>
          <p:cNvPr id="34" name="Group 33" descr="n100 Fb Thu Huong Pham">
            <a:extLst>
              <a:ext uri="{FF2B5EF4-FFF2-40B4-BE49-F238E27FC236}">
                <a16:creationId xmlns:a16="http://schemas.microsoft.com/office/drawing/2014/main" id="{9F47AD58-CAC3-0657-8DAB-EB2B88872BB5}"/>
              </a:ext>
            </a:extLst>
          </p:cNvPr>
          <p:cNvGrpSpPr/>
          <p:nvPr/>
        </p:nvGrpSpPr>
        <p:grpSpPr>
          <a:xfrm>
            <a:off x="5567190" y="5304904"/>
            <a:ext cx="6396848" cy="1335075"/>
            <a:chOff x="5559930" y="2975367"/>
            <a:chExt cx="6396848" cy="13350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777B58F-21E5-2900-3721-4B3CF19593D8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782E56CA-629D-A1B8-D5E2-28BF5C8A7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41" descr="n100 Fb Thu Huong Pham">
            <a:extLst>
              <a:ext uri="{FF2B5EF4-FFF2-40B4-BE49-F238E27FC236}">
                <a16:creationId xmlns:a16="http://schemas.microsoft.com/office/drawing/2014/main" id="{CCE6E9D8-FF85-CD2A-58EC-1FCA53059621}"/>
              </a:ext>
            </a:extLst>
          </p:cNvPr>
          <p:cNvGrpSpPr>
            <a:grpSpLocks/>
          </p:cNvGrpSpPr>
          <p:nvPr/>
        </p:nvGrpSpPr>
        <p:grpSpPr bwMode="auto">
          <a:xfrm>
            <a:off x="7834953" y="5515241"/>
            <a:ext cx="4129088" cy="457200"/>
            <a:chOff x="960" y="2208"/>
            <a:chExt cx="2601" cy="288"/>
          </a:xfrm>
        </p:grpSpPr>
        <p:grpSp>
          <p:nvGrpSpPr>
            <p:cNvPr id="38" name="Group 42">
              <a:extLst>
                <a:ext uri="{FF2B5EF4-FFF2-40B4-BE49-F238E27FC236}">
                  <a16:creationId xmlns:a16="http://schemas.microsoft.com/office/drawing/2014/main" id="{87F3906B-DF11-7AA3-C714-DBD46F46F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208"/>
              <a:ext cx="1344" cy="288"/>
              <a:chOff x="864" y="2544"/>
              <a:chExt cx="1344" cy="288"/>
            </a:xfrm>
          </p:grpSpPr>
          <p:sp>
            <p:nvSpPr>
              <p:cNvPr id="50" name="Rectangle 43" descr="Oak">
                <a:extLst>
                  <a:ext uri="{FF2B5EF4-FFF2-40B4-BE49-F238E27FC236}">
                    <a16:creationId xmlns:a16="http://schemas.microsoft.com/office/drawing/2014/main" id="{67585D5C-D6F4-F092-CBCA-293EBEE84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44"/>
                <a:ext cx="768" cy="288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80808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51" name="Line 44">
                <a:extLst>
                  <a:ext uri="{FF2B5EF4-FFF2-40B4-BE49-F238E27FC236}">
                    <a16:creationId xmlns:a16="http://schemas.microsoft.com/office/drawing/2014/main" id="{E5621317-091F-4C5D-3CDE-8F8583F57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688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39" name="Group 50">
              <a:extLst>
                <a:ext uri="{FF2B5EF4-FFF2-40B4-BE49-F238E27FC236}">
                  <a16:creationId xmlns:a16="http://schemas.microsoft.com/office/drawing/2014/main" id="{26580762-3524-17B9-CC41-FFB6BE26C8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2256"/>
              <a:ext cx="1257" cy="192"/>
              <a:chOff x="3368" y="1056"/>
              <a:chExt cx="1257" cy="192"/>
            </a:xfrm>
          </p:grpSpPr>
          <p:sp>
            <p:nvSpPr>
              <p:cNvPr id="40" name="Rectangle 51">
                <a:extLst>
                  <a:ext uri="{FF2B5EF4-FFF2-40B4-BE49-F238E27FC236}">
                    <a16:creationId xmlns:a16="http://schemas.microsoft.com/office/drawing/2014/main" id="{497F2864-5C2A-B2C5-2B8F-C78C31F67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30" y="1100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" name="Line 52">
                <a:extLst>
                  <a:ext uri="{FF2B5EF4-FFF2-40B4-BE49-F238E27FC236}">
                    <a16:creationId xmlns:a16="http://schemas.microsoft.com/office/drawing/2014/main" id="{93689BC9-B78B-CE58-A21B-87594E8F1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71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2" name="Line 53">
                <a:extLst>
                  <a:ext uri="{FF2B5EF4-FFF2-40B4-BE49-F238E27FC236}">
                    <a16:creationId xmlns:a16="http://schemas.microsoft.com/office/drawing/2014/main" id="{AAAF8D67-DA47-3AE7-D54E-AB2F154DA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15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3" name="Line 54">
                <a:extLst>
                  <a:ext uri="{FF2B5EF4-FFF2-40B4-BE49-F238E27FC236}">
                    <a16:creationId xmlns:a16="http://schemas.microsoft.com/office/drawing/2014/main" id="{15BB9414-2446-1888-218F-A6A81B57F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60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" name="Line 55">
                <a:extLst>
                  <a:ext uri="{FF2B5EF4-FFF2-40B4-BE49-F238E27FC236}">
                    <a16:creationId xmlns:a16="http://schemas.microsoft.com/office/drawing/2014/main" id="{FF85BC1E-8B09-84B2-3BF8-F7A874FFF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04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" name="Line 56">
                <a:extLst>
                  <a:ext uri="{FF2B5EF4-FFF2-40B4-BE49-F238E27FC236}">
                    <a16:creationId xmlns:a16="http://schemas.microsoft.com/office/drawing/2014/main" id="{7C10B7DC-E288-7B3D-752F-409F6DEC0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649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6" name="Line 57">
                <a:extLst>
                  <a:ext uri="{FF2B5EF4-FFF2-40B4-BE49-F238E27FC236}">
                    <a16:creationId xmlns:a16="http://schemas.microsoft.com/office/drawing/2014/main" id="{4236B21E-7FB5-66D9-2CA0-774209561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593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7" name="Line 58">
                <a:extLst>
                  <a:ext uri="{FF2B5EF4-FFF2-40B4-BE49-F238E27FC236}">
                    <a16:creationId xmlns:a16="http://schemas.microsoft.com/office/drawing/2014/main" id="{49E4F1E2-3870-EC31-635B-47C36FB4A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0" y="1153"/>
                <a:ext cx="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8" name="Arc 59">
                <a:extLst>
                  <a:ext uri="{FF2B5EF4-FFF2-40B4-BE49-F238E27FC236}">
                    <a16:creationId xmlns:a16="http://schemas.microsoft.com/office/drawing/2014/main" id="{BEE64233-E977-2725-DBDC-5410B764C58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68" y="1122"/>
                <a:ext cx="56" cy="55"/>
              </a:xfrm>
              <a:custGeom>
                <a:avLst/>
                <a:gdLst>
                  <a:gd name="T0" fmla="*/ 0 w 43200"/>
                  <a:gd name="T1" fmla="*/ 0 h 43121"/>
                  <a:gd name="T2" fmla="*/ 0 w 43200"/>
                  <a:gd name="T3" fmla="*/ 0 h 43121"/>
                  <a:gd name="T4" fmla="*/ 0 w 43200"/>
                  <a:gd name="T5" fmla="*/ 0 h 431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121" fill="none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</a:path>
                  <a:path w="43200" h="43121" stroke="0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  <a:lnTo>
                      <a:pt x="21600" y="21521"/>
                    </a:lnTo>
                    <a:lnTo>
                      <a:pt x="23448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9" name="Rectangle 60">
                <a:extLst>
                  <a:ext uri="{FF2B5EF4-FFF2-40B4-BE49-F238E27FC236}">
                    <a16:creationId xmlns:a16="http://schemas.microsoft.com/office/drawing/2014/main" id="{1A87D7D0-845C-18DB-14D0-9DC1A7973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819" y="1056"/>
                <a:ext cx="806" cy="192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2" name="Rectangle 51" descr="n100 Fb Thu Huong Pham">
            <a:extLst>
              <a:ext uri="{FF2B5EF4-FFF2-40B4-BE49-F238E27FC236}">
                <a16:creationId xmlns:a16="http://schemas.microsoft.com/office/drawing/2014/main" id="{796BF1FB-A44C-4726-F16D-DBAC3B8A259F}"/>
              </a:ext>
            </a:extLst>
          </p:cNvPr>
          <p:cNvSpPr/>
          <p:nvPr/>
        </p:nvSpPr>
        <p:spPr>
          <a:xfrm>
            <a:off x="11964038" y="5377354"/>
            <a:ext cx="76196" cy="1188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 descr="n100 Fb Thu Huong Pham">
            <a:extLst>
              <a:ext uri="{FF2B5EF4-FFF2-40B4-BE49-F238E27FC236}">
                <a16:creationId xmlns:a16="http://schemas.microsoft.com/office/drawing/2014/main" id="{869FFB7D-6822-BB97-2A9D-45ED97D365B3}"/>
              </a:ext>
            </a:extLst>
          </p:cNvPr>
          <p:cNvGrpSpPr/>
          <p:nvPr/>
        </p:nvGrpSpPr>
        <p:grpSpPr>
          <a:xfrm>
            <a:off x="7170921" y="5497097"/>
            <a:ext cx="1214120" cy="446769"/>
            <a:chOff x="6989493" y="3167560"/>
            <a:chExt cx="1214120" cy="446769"/>
          </a:xfrm>
        </p:grpSpPr>
        <p:sp>
          <p:nvSpPr>
            <p:cNvPr id="54" name="Line 62">
              <a:extLst>
                <a:ext uri="{FF2B5EF4-FFF2-40B4-BE49-F238E27FC236}">
                  <a16:creationId xmlns:a16="http://schemas.microsoft.com/office/drawing/2014/main" id="{BD91976F-EDC2-71DC-A792-89A9A736C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093" y="3614329"/>
              <a:ext cx="73152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Text Box 63">
              <a:extLst>
                <a:ext uri="{FF2B5EF4-FFF2-40B4-BE49-F238E27FC236}">
                  <a16:creationId xmlns:a16="http://schemas.microsoft.com/office/drawing/2014/main" id="{90F8886E-F841-5C39-7A0D-D90EF12279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493" y="3167560"/>
              <a:ext cx="739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accent1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chemeClr val="accent1"/>
                  </a:solidFill>
                  <a:cs typeface="Arial" charset="0"/>
                </a:rPr>
                <a:t>mst</a:t>
              </a:r>
              <a:endParaRPr lang="fr-FR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56" name="Line 64">
              <a:extLst>
                <a:ext uri="{FF2B5EF4-FFF2-40B4-BE49-F238E27FC236}">
                  <a16:creationId xmlns:a16="http://schemas.microsoft.com/office/drawing/2014/main" id="{5E73AF2B-999F-EC9B-36A9-4E1A80D44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8521" y="3211102"/>
              <a:ext cx="2743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7" name="Group 56" descr="n100 Fb Thu Huong Pham">
            <a:extLst>
              <a:ext uri="{FF2B5EF4-FFF2-40B4-BE49-F238E27FC236}">
                <a16:creationId xmlns:a16="http://schemas.microsoft.com/office/drawing/2014/main" id="{19D34D82-54EE-AA71-2DA2-AB50D819BDDB}"/>
              </a:ext>
            </a:extLst>
          </p:cNvPr>
          <p:cNvGrpSpPr/>
          <p:nvPr/>
        </p:nvGrpSpPr>
        <p:grpSpPr>
          <a:xfrm>
            <a:off x="9054153" y="5362841"/>
            <a:ext cx="825502" cy="393700"/>
            <a:chOff x="9046893" y="3033304"/>
            <a:chExt cx="825502" cy="393700"/>
          </a:xfrm>
        </p:grpSpPr>
        <p:sp>
          <p:nvSpPr>
            <p:cNvPr id="58" name="Line 46">
              <a:extLst>
                <a:ext uri="{FF2B5EF4-FFF2-40B4-BE49-F238E27FC236}">
                  <a16:creationId xmlns:a16="http://schemas.microsoft.com/office/drawing/2014/main" id="{2394A2C1-49A0-060D-CC16-875EA83982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6893" y="3427004"/>
              <a:ext cx="7315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" name="Text Box 48">
              <a:extLst>
                <a:ext uri="{FF2B5EF4-FFF2-40B4-BE49-F238E27FC236}">
                  <a16:creationId xmlns:a16="http://schemas.microsoft.com/office/drawing/2014/main" id="{3EF7CC90-1249-D09A-F54E-B197B9113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487" y="3033304"/>
              <a:ext cx="5189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rgbClr val="FF0000"/>
                  </a:solidFill>
                  <a:cs typeface="Arial" charset="0"/>
                </a:rPr>
                <a:t>k</a:t>
              </a:r>
              <a:endParaRPr lang="fr-FR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60" name="Line 49">
              <a:extLst>
                <a:ext uri="{FF2B5EF4-FFF2-40B4-BE49-F238E27FC236}">
                  <a16:creationId xmlns:a16="http://schemas.microsoft.com/office/drawing/2014/main" id="{44DABE24-6CA8-26FE-FB0B-8626C9206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1725" y="3076167"/>
              <a:ext cx="2743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1" name="Rectangle: Rounded Corners 60" descr="n100 Fb Thu Huong Pham">
            <a:extLst>
              <a:ext uri="{FF2B5EF4-FFF2-40B4-BE49-F238E27FC236}">
                <a16:creationId xmlns:a16="http://schemas.microsoft.com/office/drawing/2014/main" id="{1E16AA4B-E206-2972-1A44-6A9A5591B756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308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22787 4.8148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22786 -3.33333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33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 descr="n100 Fb Thu Huong Pham">
            <a:extLst>
              <a:ext uri="{FF2B5EF4-FFF2-40B4-BE49-F238E27FC236}">
                <a16:creationId xmlns:a16="http://schemas.microsoft.com/office/drawing/2014/main" id="{22F16034-6EF7-2F8A-A31D-2149A000B23E}"/>
              </a:ext>
            </a:extLst>
          </p:cNvPr>
          <p:cNvGrpSpPr/>
          <p:nvPr/>
        </p:nvGrpSpPr>
        <p:grpSpPr>
          <a:xfrm>
            <a:off x="6691954" y="5377354"/>
            <a:ext cx="5348280" cy="1192714"/>
            <a:chOff x="6691954" y="5377354"/>
            <a:chExt cx="5348280" cy="1192714"/>
          </a:xfrm>
        </p:grpSpPr>
        <p:sp>
          <p:nvSpPr>
            <p:cNvPr id="117" name="Rectangle 51">
              <a:extLst>
                <a:ext uri="{FF2B5EF4-FFF2-40B4-BE49-F238E27FC236}">
                  <a16:creationId xmlns:a16="http://schemas.microsoft.com/office/drawing/2014/main" id="{0240767A-3162-7832-DE4F-5AF1AB1CDD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857780" y="5658025"/>
              <a:ext cx="617538" cy="182880"/>
            </a:xfrm>
            <a:prstGeom prst="rect">
              <a:avLst/>
            </a:prstGeom>
            <a:gradFill rotWithShape="1">
              <a:gsLst>
                <a:gs pos="0">
                  <a:srgbClr val="993300"/>
                </a:gs>
                <a:gs pos="50000">
                  <a:srgbClr val="471800"/>
                </a:gs>
                <a:gs pos="100000">
                  <a:srgbClr val="9933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" name="Rectangle 40" descr="Walnut">
              <a:extLst>
                <a:ext uri="{FF2B5EF4-FFF2-40B4-BE49-F238E27FC236}">
                  <a16:creationId xmlns:a16="http://schemas.microsoft.com/office/drawing/2014/main" id="{3E2784D0-9FBB-EE23-88BC-5D67B41EF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1954" y="6074040"/>
              <a:ext cx="5272084" cy="496028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808080"/>
                </a:solidFill>
                <a:latin typeface=".VnTime" pitchFamily="34" charset="0"/>
              </a:endParaRPr>
            </a:p>
          </p:txBody>
        </p:sp>
        <p:grpSp>
          <p:nvGrpSpPr>
            <p:cNvPr id="93" name="Group 41">
              <a:extLst>
                <a:ext uri="{FF2B5EF4-FFF2-40B4-BE49-F238E27FC236}">
                  <a16:creationId xmlns:a16="http://schemas.microsoft.com/office/drawing/2014/main" id="{FE741ACD-C4C5-B454-17B5-13A913713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34953" y="5515241"/>
              <a:ext cx="4129088" cy="457200"/>
              <a:chOff x="960" y="2208"/>
              <a:chExt cx="2601" cy="288"/>
            </a:xfrm>
          </p:grpSpPr>
          <p:grpSp>
            <p:nvGrpSpPr>
              <p:cNvPr id="94" name="Group 42">
                <a:extLst>
                  <a:ext uri="{FF2B5EF4-FFF2-40B4-BE49-F238E27FC236}">
                    <a16:creationId xmlns:a16="http://schemas.microsoft.com/office/drawing/2014/main" id="{E410219F-320F-5FBA-6857-AFA64BAAC4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2208"/>
                <a:ext cx="1344" cy="288"/>
                <a:chOff x="864" y="2544"/>
                <a:chExt cx="1344" cy="288"/>
              </a:xfrm>
            </p:grpSpPr>
            <p:sp>
              <p:nvSpPr>
                <p:cNvPr id="106" name="Rectangle 43" descr="Oak">
                  <a:extLst>
                    <a:ext uri="{FF2B5EF4-FFF2-40B4-BE49-F238E27FC236}">
                      <a16:creationId xmlns:a16="http://schemas.microsoft.com/office/drawing/2014/main" id="{581946B6-E3E8-6941-B461-0D34B96ECA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2544"/>
                  <a:ext cx="768" cy="28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>
                      <a:solidFill>
                        <a:srgbClr val="808080"/>
                      </a:solidFill>
                      <a:latin typeface=".VnTime" pitchFamily="34" charset="0"/>
                    </a:rPr>
                    <a:t>A</a:t>
                  </a:r>
                </a:p>
              </p:txBody>
            </p:sp>
            <p:sp>
              <p:nvSpPr>
                <p:cNvPr id="107" name="Line 44">
                  <a:extLst>
                    <a:ext uri="{FF2B5EF4-FFF2-40B4-BE49-F238E27FC236}">
                      <a16:creationId xmlns:a16="http://schemas.microsoft.com/office/drawing/2014/main" id="{2C710662-2869-A3AB-68CE-27521F95F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2" y="2688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5" name="Group 50">
                <a:extLst>
                  <a:ext uri="{FF2B5EF4-FFF2-40B4-BE49-F238E27FC236}">
                    <a16:creationId xmlns:a16="http://schemas.microsoft.com/office/drawing/2014/main" id="{270ACA3D-9005-5DB9-3956-11EB146988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04" y="2256"/>
                <a:ext cx="1257" cy="192"/>
                <a:chOff x="3368" y="1056"/>
                <a:chExt cx="1257" cy="192"/>
              </a:xfrm>
            </p:grpSpPr>
            <p:sp>
              <p:nvSpPr>
                <p:cNvPr id="96" name="Rectangle 51">
                  <a:extLst>
                    <a:ext uri="{FF2B5EF4-FFF2-40B4-BE49-F238E27FC236}">
                      <a16:creationId xmlns:a16="http://schemas.microsoft.com/office/drawing/2014/main" id="{7089C9EA-A64F-3969-A96C-B36E33EC95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530" y="1100"/>
                  <a:ext cx="389" cy="109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00"/>
                    </a:gs>
                    <a:gs pos="50000">
                      <a:srgbClr val="471800"/>
                    </a:gs>
                    <a:gs pos="100000">
                      <a:srgbClr val="9933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7" name="Line 52">
                  <a:extLst>
                    <a:ext uri="{FF2B5EF4-FFF2-40B4-BE49-F238E27FC236}">
                      <a16:creationId xmlns:a16="http://schemas.microsoft.com/office/drawing/2014/main" id="{EAD44DE2-82E0-6B70-C62B-7717A46788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871" y="1100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8" name="Line 53">
                  <a:extLst>
                    <a:ext uri="{FF2B5EF4-FFF2-40B4-BE49-F238E27FC236}">
                      <a16:creationId xmlns:a16="http://schemas.microsoft.com/office/drawing/2014/main" id="{7E38F949-D95C-426C-4729-2FAB408BBA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815" y="1100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9" name="Line 54">
                  <a:extLst>
                    <a:ext uri="{FF2B5EF4-FFF2-40B4-BE49-F238E27FC236}">
                      <a16:creationId xmlns:a16="http://schemas.microsoft.com/office/drawing/2014/main" id="{64F8F920-26BE-FF76-0C93-3052B8E833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760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0" name="Line 55">
                  <a:extLst>
                    <a:ext uri="{FF2B5EF4-FFF2-40B4-BE49-F238E27FC236}">
                      <a16:creationId xmlns:a16="http://schemas.microsoft.com/office/drawing/2014/main" id="{D638703C-CF08-D25F-9777-08D919851F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704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1" name="Line 56">
                  <a:extLst>
                    <a:ext uri="{FF2B5EF4-FFF2-40B4-BE49-F238E27FC236}">
                      <a16:creationId xmlns:a16="http://schemas.microsoft.com/office/drawing/2014/main" id="{D4A57528-FBAB-8792-87B3-69C5C16CD7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649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2" name="Line 57">
                  <a:extLst>
                    <a:ext uri="{FF2B5EF4-FFF2-40B4-BE49-F238E27FC236}">
                      <a16:creationId xmlns:a16="http://schemas.microsoft.com/office/drawing/2014/main" id="{15E7DAA2-39E4-B70A-EFB9-49A5A63153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593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3" name="Line 58">
                  <a:extLst>
                    <a:ext uri="{FF2B5EF4-FFF2-40B4-BE49-F238E27FC236}">
                      <a16:creationId xmlns:a16="http://schemas.microsoft.com/office/drawing/2014/main" id="{9FC0977D-D7D5-2380-C12E-0FF5E97A9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20" y="1153"/>
                  <a:ext cx="11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4" name="Arc 59">
                  <a:extLst>
                    <a:ext uri="{FF2B5EF4-FFF2-40B4-BE49-F238E27FC236}">
                      <a16:creationId xmlns:a16="http://schemas.microsoft.com/office/drawing/2014/main" id="{4C4F9E24-80DB-F8DF-CF1F-76567B199F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68" y="1122"/>
                  <a:ext cx="56" cy="55"/>
                </a:xfrm>
                <a:custGeom>
                  <a:avLst/>
                  <a:gdLst>
                    <a:gd name="T0" fmla="*/ 0 w 43200"/>
                    <a:gd name="T1" fmla="*/ 0 h 43121"/>
                    <a:gd name="T2" fmla="*/ 0 w 43200"/>
                    <a:gd name="T3" fmla="*/ 0 h 43121"/>
                    <a:gd name="T4" fmla="*/ 0 w 43200"/>
                    <a:gd name="T5" fmla="*/ 0 h 4312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43121" fill="none" extrusionOk="0">
                      <a:moveTo>
                        <a:pt x="23448" y="0"/>
                      </a:moveTo>
                      <a:cubicBezTo>
                        <a:pt x="34620" y="960"/>
                        <a:pt x="43200" y="10308"/>
                        <a:pt x="43200" y="21521"/>
                      </a:cubicBezTo>
                      <a:cubicBezTo>
                        <a:pt x="43200" y="33450"/>
                        <a:pt x="33529" y="43121"/>
                        <a:pt x="21600" y="43121"/>
                      </a:cubicBezTo>
                      <a:cubicBezTo>
                        <a:pt x="9670" y="43121"/>
                        <a:pt x="0" y="33450"/>
                        <a:pt x="0" y="21521"/>
                      </a:cubicBezTo>
                      <a:cubicBezTo>
                        <a:pt x="-1" y="20677"/>
                        <a:pt x="49" y="19834"/>
                        <a:pt x="147" y="18996"/>
                      </a:cubicBezTo>
                    </a:path>
                    <a:path w="43200" h="43121" stroke="0" extrusionOk="0">
                      <a:moveTo>
                        <a:pt x="23448" y="0"/>
                      </a:moveTo>
                      <a:cubicBezTo>
                        <a:pt x="34620" y="960"/>
                        <a:pt x="43200" y="10308"/>
                        <a:pt x="43200" y="21521"/>
                      </a:cubicBezTo>
                      <a:cubicBezTo>
                        <a:pt x="43200" y="33450"/>
                        <a:pt x="33529" y="43121"/>
                        <a:pt x="21600" y="43121"/>
                      </a:cubicBezTo>
                      <a:cubicBezTo>
                        <a:pt x="9670" y="43121"/>
                        <a:pt x="0" y="33450"/>
                        <a:pt x="0" y="21521"/>
                      </a:cubicBezTo>
                      <a:cubicBezTo>
                        <a:pt x="-1" y="20677"/>
                        <a:pt x="49" y="19834"/>
                        <a:pt x="147" y="18996"/>
                      </a:cubicBezTo>
                      <a:lnTo>
                        <a:pt x="21600" y="21521"/>
                      </a:lnTo>
                      <a:lnTo>
                        <a:pt x="23448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5" name="Rectangle 60">
                  <a:extLst>
                    <a:ext uri="{FF2B5EF4-FFF2-40B4-BE49-F238E27FC236}">
                      <a16:creationId xmlns:a16="http://schemas.microsoft.com/office/drawing/2014/main" id="{B6FBB9B6-BD4A-7DD3-7C04-26CAAE61F2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934" y="1056"/>
                  <a:ext cx="691" cy="19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DFC0820-8514-472C-0F48-7D5664BCD873}"/>
                </a:ext>
              </a:extLst>
            </p:cNvPr>
            <p:cNvSpPr/>
            <p:nvPr/>
          </p:nvSpPr>
          <p:spPr>
            <a:xfrm>
              <a:off x="11964038" y="5377354"/>
              <a:ext cx="76196" cy="11887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445223F3-048C-4A01-DEE9-6A9F02262B76}"/>
              </a:ext>
            </a:extLst>
          </p:cNvPr>
          <p:cNvSpPr/>
          <p:nvPr/>
        </p:nvSpPr>
        <p:spPr>
          <a:xfrm>
            <a:off x="136831" y="914400"/>
            <a:ext cx="11896143" cy="1651819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vi-VN" sz="30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iểm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 descr="n100 Fb Thu Huong Pham">
            <a:extLst>
              <a:ext uri="{FF2B5EF4-FFF2-40B4-BE49-F238E27FC236}">
                <a16:creationId xmlns:a16="http://schemas.microsoft.com/office/drawing/2014/main" id="{587B76D1-1973-F1CE-5E31-79B577221D1D}"/>
              </a:ext>
            </a:extLst>
          </p:cNvPr>
          <p:cNvGrpSpPr/>
          <p:nvPr/>
        </p:nvGrpSpPr>
        <p:grpSpPr>
          <a:xfrm>
            <a:off x="5559930" y="3904278"/>
            <a:ext cx="6396848" cy="1335075"/>
            <a:chOff x="5559930" y="2975367"/>
            <a:chExt cx="6396848" cy="13350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897938A-9482-3F34-8602-8A48B9794177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50171E3C-A8F7-8B45-0B03-FD7683740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9" name="Group 118" descr="n100 Fb Thu Huong Pham">
            <a:extLst>
              <a:ext uri="{FF2B5EF4-FFF2-40B4-BE49-F238E27FC236}">
                <a16:creationId xmlns:a16="http://schemas.microsoft.com/office/drawing/2014/main" id="{74FCD7DD-BFD6-C68C-3BB1-11F8340C5A21}"/>
              </a:ext>
            </a:extLst>
          </p:cNvPr>
          <p:cNvGrpSpPr/>
          <p:nvPr/>
        </p:nvGrpSpPr>
        <p:grpSpPr>
          <a:xfrm>
            <a:off x="6684694" y="3962214"/>
            <a:ext cx="5348280" cy="1207228"/>
            <a:chOff x="6684694" y="3962214"/>
            <a:chExt cx="5348280" cy="1207228"/>
          </a:xfrm>
        </p:grpSpPr>
        <p:sp>
          <p:nvSpPr>
            <p:cNvPr id="61" name="Rectangle 40" descr="Walnut">
              <a:extLst>
                <a:ext uri="{FF2B5EF4-FFF2-40B4-BE49-F238E27FC236}">
                  <a16:creationId xmlns:a16="http://schemas.microsoft.com/office/drawing/2014/main" id="{10A67080-505E-7AA2-03EB-3FA5FFF71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4694" y="4673414"/>
              <a:ext cx="5272084" cy="496028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808080"/>
                </a:solidFill>
                <a:latin typeface=".VnTime" pitchFamily="34" charset="0"/>
              </a:endParaRPr>
            </a:p>
          </p:txBody>
        </p:sp>
        <p:grpSp>
          <p:nvGrpSpPr>
            <p:cNvPr id="65" name="Group 41">
              <a:extLst>
                <a:ext uri="{FF2B5EF4-FFF2-40B4-BE49-F238E27FC236}">
                  <a16:creationId xmlns:a16="http://schemas.microsoft.com/office/drawing/2014/main" id="{BF0EB369-3ED5-6362-7EAB-13D5C896D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7693" y="4114615"/>
              <a:ext cx="4129088" cy="457200"/>
              <a:chOff x="960" y="2208"/>
              <a:chExt cx="2601" cy="288"/>
            </a:xfrm>
          </p:grpSpPr>
          <p:grpSp>
            <p:nvGrpSpPr>
              <p:cNvPr id="66" name="Group 42">
                <a:extLst>
                  <a:ext uri="{FF2B5EF4-FFF2-40B4-BE49-F238E27FC236}">
                    <a16:creationId xmlns:a16="http://schemas.microsoft.com/office/drawing/2014/main" id="{616A5E74-2E9D-06D8-9E6A-119C6946C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2208"/>
                <a:ext cx="1344" cy="288"/>
                <a:chOff x="864" y="2544"/>
                <a:chExt cx="1344" cy="288"/>
              </a:xfrm>
            </p:grpSpPr>
            <p:sp>
              <p:nvSpPr>
                <p:cNvPr id="78" name="Rectangle 43" descr="Oak">
                  <a:extLst>
                    <a:ext uri="{FF2B5EF4-FFF2-40B4-BE49-F238E27FC236}">
                      <a16:creationId xmlns:a16="http://schemas.microsoft.com/office/drawing/2014/main" id="{0808C1A3-C756-637B-A2EB-0749FDAFE2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2544"/>
                  <a:ext cx="768" cy="28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>
                      <a:solidFill>
                        <a:srgbClr val="808080"/>
                      </a:solidFill>
                      <a:latin typeface=".VnTime" pitchFamily="34" charset="0"/>
                    </a:rPr>
                    <a:t>A</a:t>
                  </a:r>
                </a:p>
              </p:txBody>
            </p:sp>
            <p:sp>
              <p:nvSpPr>
                <p:cNvPr id="79" name="Line 44">
                  <a:extLst>
                    <a:ext uri="{FF2B5EF4-FFF2-40B4-BE49-F238E27FC236}">
                      <a16:creationId xmlns:a16="http://schemas.microsoft.com/office/drawing/2014/main" id="{B38806AB-CB74-D2D7-2AEE-CAC9E346EE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2" y="2688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67" name="Group 50">
                <a:extLst>
                  <a:ext uri="{FF2B5EF4-FFF2-40B4-BE49-F238E27FC236}">
                    <a16:creationId xmlns:a16="http://schemas.microsoft.com/office/drawing/2014/main" id="{FAA0224E-6B36-2D6E-7212-DCC5A1E7F0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04" y="2256"/>
                <a:ext cx="1257" cy="192"/>
                <a:chOff x="3368" y="1056"/>
                <a:chExt cx="1257" cy="192"/>
              </a:xfrm>
            </p:grpSpPr>
            <p:sp>
              <p:nvSpPr>
                <p:cNvPr id="68" name="Rectangle 51">
                  <a:extLst>
                    <a:ext uri="{FF2B5EF4-FFF2-40B4-BE49-F238E27FC236}">
                      <a16:creationId xmlns:a16="http://schemas.microsoft.com/office/drawing/2014/main" id="{59CA9534-3FDD-8F66-78BE-74C2C9241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530" y="1100"/>
                  <a:ext cx="389" cy="109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00"/>
                    </a:gs>
                    <a:gs pos="50000">
                      <a:srgbClr val="471800"/>
                    </a:gs>
                    <a:gs pos="100000">
                      <a:srgbClr val="9933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9" name="Line 52">
                  <a:extLst>
                    <a:ext uri="{FF2B5EF4-FFF2-40B4-BE49-F238E27FC236}">
                      <a16:creationId xmlns:a16="http://schemas.microsoft.com/office/drawing/2014/main" id="{F2E3026E-6A62-0AF4-CA3C-F3C039193E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871" y="1100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0" name="Line 53">
                  <a:extLst>
                    <a:ext uri="{FF2B5EF4-FFF2-40B4-BE49-F238E27FC236}">
                      <a16:creationId xmlns:a16="http://schemas.microsoft.com/office/drawing/2014/main" id="{C3F0F54D-D26A-C4D5-466E-D93AA19E2E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815" y="1100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1" name="Line 54">
                  <a:extLst>
                    <a:ext uri="{FF2B5EF4-FFF2-40B4-BE49-F238E27FC236}">
                      <a16:creationId xmlns:a16="http://schemas.microsoft.com/office/drawing/2014/main" id="{4AFCA348-791F-A7CA-FE5C-FF55B39D7F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760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2" name="Line 55">
                  <a:extLst>
                    <a:ext uri="{FF2B5EF4-FFF2-40B4-BE49-F238E27FC236}">
                      <a16:creationId xmlns:a16="http://schemas.microsoft.com/office/drawing/2014/main" id="{88ED70D8-515B-B64D-FE82-9B1D59D42B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704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3" name="Line 56">
                  <a:extLst>
                    <a:ext uri="{FF2B5EF4-FFF2-40B4-BE49-F238E27FC236}">
                      <a16:creationId xmlns:a16="http://schemas.microsoft.com/office/drawing/2014/main" id="{FECDE84D-7CC8-126D-08D8-783236B0A2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649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" name="Line 57">
                  <a:extLst>
                    <a:ext uri="{FF2B5EF4-FFF2-40B4-BE49-F238E27FC236}">
                      <a16:creationId xmlns:a16="http://schemas.microsoft.com/office/drawing/2014/main" id="{8154F71D-E3D8-299A-05EE-9F7405CDA7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593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5" name="Line 58">
                  <a:extLst>
                    <a:ext uri="{FF2B5EF4-FFF2-40B4-BE49-F238E27FC236}">
                      <a16:creationId xmlns:a16="http://schemas.microsoft.com/office/drawing/2014/main" id="{E82E0DC2-59C0-BFAD-726B-AE473A1F3B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20" y="1153"/>
                  <a:ext cx="11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6" name="Arc 59">
                  <a:extLst>
                    <a:ext uri="{FF2B5EF4-FFF2-40B4-BE49-F238E27FC236}">
                      <a16:creationId xmlns:a16="http://schemas.microsoft.com/office/drawing/2014/main" id="{10C767F1-833B-E481-44D2-5FE1F924CF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68" y="1122"/>
                  <a:ext cx="56" cy="55"/>
                </a:xfrm>
                <a:custGeom>
                  <a:avLst/>
                  <a:gdLst>
                    <a:gd name="T0" fmla="*/ 0 w 43200"/>
                    <a:gd name="T1" fmla="*/ 0 h 43121"/>
                    <a:gd name="T2" fmla="*/ 0 w 43200"/>
                    <a:gd name="T3" fmla="*/ 0 h 43121"/>
                    <a:gd name="T4" fmla="*/ 0 w 43200"/>
                    <a:gd name="T5" fmla="*/ 0 h 4312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43121" fill="none" extrusionOk="0">
                      <a:moveTo>
                        <a:pt x="23448" y="0"/>
                      </a:moveTo>
                      <a:cubicBezTo>
                        <a:pt x="34620" y="960"/>
                        <a:pt x="43200" y="10308"/>
                        <a:pt x="43200" y="21521"/>
                      </a:cubicBezTo>
                      <a:cubicBezTo>
                        <a:pt x="43200" y="33450"/>
                        <a:pt x="33529" y="43121"/>
                        <a:pt x="21600" y="43121"/>
                      </a:cubicBezTo>
                      <a:cubicBezTo>
                        <a:pt x="9670" y="43121"/>
                        <a:pt x="0" y="33450"/>
                        <a:pt x="0" y="21521"/>
                      </a:cubicBezTo>
                      <a:cubicBezTo>
                        <a:pt x="-1" y="20677"/>
                        <a:pt x="49" y="19834"/>
                        <a:pt x="147" y="18996"/>
                      </a:cubicBezTo>
                    </a:path>
                    <a:path w="43200" h="43121" stroke="0" extrusionOk="0">
                      <a:moveTo>
                        <a:pt x="23448" y="0"/>
                      </a:moveTo>
                      <a:cubicBezTo>
                        <a:pt x="34620" y="960"/>
                        <a:pt x="43200" y="10308"/>
                        <a:pt x="43200" y="21521"/>
                      </a:cubicBezTo>
                      <a:cubicBezTo>
                        <a:pt x="43200" y="33450"/>
                        <a:pt x="33529" y="43121"/>
                        <a:pt x="21600" y="43121"/>
                      </a:cubicBezTo>
                      <a:cubicBezTo>
                        <a:pt x="9670" y="43121"/>
                        <a:pt x="0" y="33450"/>
                        <a:pt x="0" y="21521"/>
                      </a:cubicBezTo>
                      <a:cubicBezTo>
                        <a:pt x="-1" y="20677"/>
                        <a:pt x="49" y="19834"/>
                        <a:pt x="147" y="18996"/>
                      </a:cubicBezTo>
                      <a:lnTo>
                        <a:pt x="21600" y="21521"/>
                      </a:lnTo>
                      <a:lnTo>
                        <a:pt x="23448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7" name="Rectangle 60">
                  <a:extLst>
                    <a:ext uri="{FF2B5EF4-FFF2-40B4-BE49-F238E27FC236}">
                      <a16:creationId xmlns:a16="http://schemas.microsoft.com/office/drawing/2014/main" id="{C1C54D20-DB5C-8E66-2177-51A40B2D9F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819" y="1056"/>
                  <a:ext cx="806" cy="19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A804222-E564-987F-FE6A-6298A8F69B78}"/>
                </a:ext>
              </a:extLst>
            </p:cNvPr>
            <p:cNvSpPr/>
            <p:nvPr/>
          </p:nvSpPr>
          <p:spPr>
            <a:xfrm>
              <a:off x="11956778" y="3962214"/>
              <a:ext cx="76196" cy="11887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 descr="n100 Fb Thu Huong Pham">
            <a:extLst>
              <a:ext uri="{FF2B5EF4-FFF2-40B4-BE49-F238E27FC236}">
                <a16:creationId xmlns:a16="http://schemas.microsoft.com/office/drawing/2014/main" id="{BC6C10D4-2294-0221-6225-BC1B60B4FBF9}"/>
              </a:ext>
            </a:extLst>
          </p:cNvPr>
          <p:cNvGrpSpPr/>
          <p:nvPr/>
        </p:nvGrpSpPr>
        <p:grpSpPr>
          <a:xfrm>
            <a:off x="7178175" y="4096471"/>
            <a:ext cx="1214120" cy="446769"/>
            <a:chOff x="6989493" y="3167560"/>
            <a:chExt cx="1214120" cy="446769"/>
          </a:xfrm>
        </p:grpSpPr>
        <p:sp>
          <p:nvSpPr>
            <p:cNvPr id="82" name="Line 62">
              <a:extLst>
                <a:ext uri="{FF2B5EF4-FFF2-40B4-BE49-F238E27FC236}">
                  <a16:creationId xmlns:a16="http://schemas.microsoft.com/office/drawing/2014/main" id="{DCB3D89F-925A-5D68-D964-C41EA56FAB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093" y="3614329"/>
              <a:ext cx="73152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" name="Text Box 63">
              <a:extLst>
                <a:ext uri="{FF2B5EF4-FFF2-40B4-BE49-F238E27FC236}">
                  <a16:creationId xmlns:a16="http://schemas.microsoft.com/office/drawing/2014/main" id="{2E23286B-74E1-EECD-42C1-9B0BB40A6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493" y="3167560"/>
              <a:ext cx="739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accent1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chemeClr val="accent1"/>
                  </a:solidFill>
                  <a:cs typeface="Arial" charset="0"/>
                </a:rPr>
                <a:t>mst</a:t>
              </a:r>
              <a:endParaRPr lang="fr-FR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84" name="Line 64">
              <a:extLst>
                <a:ext uri="{FF2B5EF4-FFF2-40B4-BE49-F238E27FC236}">
                  <a16:creationId xmlns:a16="http://schemas.microsoft.com/office/drawing/2014/main" id="{21BB9D38-60DB-473F-AA4E-D662DFFEA1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8521" y="3211102"/>
              <a:ext cx="2743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5" name="Group 84" descr="n100 Fb Thu Huong Pham">
            <a:extLst>
              <a:ext uri="{FF2B5EF4-FFF2-40B4-BE49-F238E27FC236}">
                <a16:creationId xmlns:a16="http://schemas.microsoft.com/office/drawing/2014/main" id="{E8C282AB-23FF-F3A3-AE22-797AC476BC99}"/>
              </a:ext>
            </a:extLst>
          </p:cNvPr>
          <p:cNvGrpSpPr/>
          <p:nvPr/>
        </p:nvGrpSpPr>
        <p:grpSpPr>
          <a:xfrm>
            <a:off x="9046893" y="3962215"/>
            <a:ext cx="825502" cy="393700"/>
            <a:chOff x="9046893" y="3033304"/>
            <a:chExt cx="825502" cy="393700"/>
          </a:xfrm>
        </p:grpSpPr>
        <p:sp>
          <p:nvSpPr>
            <p:cNvPr id="86" name="Line 46">
              <a:extLst>
                <a:ext uri="{FF2B5EF4-FFF2-40B4-BE49-F238E27FC236}">
                  <a16:creationId xmlns:a16="http://schemas.microsoft.com/office/drawing/2014/main" id="{04C0972E-639B-7B19-2B8E-41DB8A70A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6893" y="3427004"/>
              <a:ext cx="7315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7" name="Text Box 48">
              <a:extLst>
                <a:ext uri="{FF2B5EF4-FFF2-40B4-BE49-F238E27FC236}">
                  <a16:creationId xmlns:a16="http://schemas.microsoft.com/office/drawing/2014/main" id="{DC82DBE7-A476-F514-CDEB-9506A23CC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487" y="3033304"/>
              <a:ext cx="5189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rgbClr val="FF0000"/>
                  </a:solidFill>
                  <a:cs typeface="Arial" charset="0"/>
                </a:rPr>
                <a:t>k</a:t>
              </a:r>
              <a:endParaRPr lang="fr-FR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88" name="Line 49">
              <a:extLst>
                <a:ext uri="{FF2B5EF4-FFF2-40B4-BE49-F238E27FC236}">
                  <a16:creationId xmlns:a16="http://schemas.microsoft.com/office/drawing/2014/main" id="{183759BD-5750-243D-4B7E-4578232BB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1725" y="3076167"/>
              <a:ext cx="2743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90" name="Group 89" descr="n100 Fb Thu Huong Pham">
            <a:extLst>
              <a:ext uri="{FF2B5EF4-FFF2-40B4-BE49-F238E27FC236}">
                <a16:creationId xmlns:a16="http://schemas.microsoft.com/office/drawing/2014/main" id="{3FBDA7F7-E961-5DCC-9E63-2A5EDBB14EAA}"/>
              </a:ext>
            </a:extLst>
          </p:cNvPr>
          <p:cNvGrpSpPr/>
          <p:nvPr/>
        </p:nvGrpSpPr>
        <p:grpSpPr>
          <a:xfrm>
            <a:off x="5567190" y="5304904"/>
            <a:ext cx="6396848" cy="1335075"/>
            <a:chOff x="5559930" y="2975367"/>
            <a:chExt cx="6396848" cy="1335075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0BFBD8A-E59E-12CD-86F4-BF770B1635D0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custGeom>
              <a:avLst/>
              <a:gdLst>
                <a:gd name="connsiteX0" fmla="*/ 0 w 5272084"/>
                <a:gd name="connsiteY0" fmla="*/ 0 h 101599"/>
                <a:gd name="connsiteX1" fmla="*/ 533066 w 5272084"/>
                <a:gd name="connsiteY1" fmla="*/ 0 h 101599"/>
                <a:gd name="connsiteX2" fmla="*/ 1224295 w 5272084"/>
                <a:gd name="connsiteY2" fmla="*/ 0 h 101599"/>
                <a:gd name="connsiteX3" fmla="*/ 1704640 w 5272084"/>
                <a:gd name="connsiteY3" fmla="*/ 0 h 101599"/>
                <a:gd name="connsiteX4" fmla="*/ 2343148 w 5272084"/>
                <a:gd name="connsiteY4" fmla="*/ 0 h 101599"/>
                <a:gd name="connsiteX5" fmla="*/ 2770773 w 5272084"/>
                <a:gd name="connsiteY5" fmla="*/ 0 h 101599"/>
                <a:gd name="connsiteX6" fmla="*/ 3198398 w 5272084"/>
                <a:gd name="connsiteY6" fmla="*/ 0 h 101599"/>
                <a:gd name="connsiteX7" fmla="*/ 3731464 w 5272084"/>
                <a:gd name="connsiteY7" fmla="*/ 0 h 101599"/>
                <a:gd name="connsiteX8" fmla="*/ 4422693 w 5272084"/>
                <a:gd name="connsiteY8" fmla="*/ 0 h 101599"/>
                <a:gd name="connsiteX9" fmla="*/ 5272084 w 5272084"/>
                <a:gd name="connsiteY9" fmla="*/ 0 h 101599"/>
                <a:gd name="connsiteX10" fmla="*/ 5272084 w 5272084"/>
                <a:gd name="connsiteY10" fmla="*/ 101599 h 101599"/>
                <a:gd name="connsiteX11" fmla="*/ 4686297 w 5272084"/>
                <a:gd name="connsiteY11" fmla="*/ 101599 h 101599"/>
                <a:gd name="connsiteX12" fmla="*/ 4205951 w 5272084"/>
                <a:gd name="connsiteY12" fmla="*/ 101599 h 101599"/>
                <a:gd name="connsiteX13" fmla="*/ 3778327 w 5272084"/>
                <a:gd name="connsiteY13" fmla="*/ 101599 h 101599"/>
                <a:gd name="connsiteX14" fmla="*/ 3139819 w 5272084"/>
                <a:gd name="connsiteY14" fmla="*/ 101599 h 101599"/>
                <a:gd name="connsiteX15" fmla="*/ 2554032 w 5272084"/>
                <a:gd name="connsiteY15" fmla="*/ 101599 h 101599"/>
                <a:gd name="connsiteX16" fmla="*/ 1862803 w 5272084"/>
                <a:gd name="connsiteY16" fmla="*/ 101599 h 101599"/>
                <a:gd name="connsiteX17" fmla="*/ 1277016 w 5272084"/>
                <a:gd name="connsiteY17" fmla="*/ 101599 h 101599"/>
                <a:gd name="connsiteX18" fmla="*/ 585787 w 5272084"/>
                <a:gd name="connsiteY18" fmla="*/ 101599 h 101599"/>
                <a:gd name="connsiteX19" fmla="*/ 0 w 5272084"/>
                <a:gd name="connsiteY19" fmla="*/ 101599 h 101599"/>
                <a:gd name="connsiteX20" fmla="*/ 0 w 5272084"/>
                <a:gd name="connsiteY20" fmla="*/ 0 h 10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72084" h="101599" fill="none" extrusionOk="0">
                  <a:moveTo>
                    <a:pt x="0" y="0"/>
                  </a:moveTo>
                  <a:cubicBezTo>
                    <a:pt x="147605" y="-63362"/>
                    <a:pt x="280610" y="27870"/>
                    <a:pt x="533066" y="0"/>
                  </a:cubicBezTo>
                  <a:cubicBezTo>
                    <a:pt x="785522" y="-27870"/>
                    <a:pt x="1005931" y="58059"/>
                    <a:pt x="1224295" y="0"/>
                  </a:cubicBezTo>
                  <a:cubicBezTo>
                    <a:pt x="1442659" y="-58059"/>
                    <a:pt x="1568972" y="26928"/>
                    <a:pt x="1704640" y="0"/>
                  </a:cubicBezTo>
                  <a:cubicBezTo>
                    <a:pt x="1840308" y="-26928"/>
                    <a:pt x="2065615" y="35221"/>
                    <a:pt x="2343148" y="0"/>
                  </a:cubicBezTo>
                  <a:cubicBezTo>
                    <a:pt x="2620681" y="-35221"/>
                    <a:pt x="2634079" y="29147"/>
                    <a:pt x="2770773" y="0"/>
                  </a:cubicBezTo>
                  <a:cubicBezTo>
                    <a:pt x="2907467" y="-29147"/>
                    <a:pt x="2996762" y="49456"/>
                    <a:pt x="3198398" y="0"/>
                  </a:cubicBezTo>
                  <a:cubicBezTo>
                    <a:pt x="3400034" y="-49456"/>
                    <a:pt x="3466132" y="551"/>
                    <a:pt x="3731464" y="0"/>
                  </a:cubicBezTo>
                  <a:cubicBezTo>
                    <a:pt x="3996796" y="-551"/>
                    <a:pt x="4163496" y="57956"/>
                    <a:pt x="4422693" y="0"/>
                  </a:cubicBezTo>
                  <a:cubicBezTo>
                    <a:pt x="4681890" y="-57956"/>
                    <a:pt x="4981948" y="45704"/>
                    <a:pt x="5272084" y="0"/>
                  </a:cubicBezTo>
                  <a:cubicBezTo>
                    <a:pt x="5276707" y="38909"/>
                    <a:pt x="5269035" y="56048"/>
                    <a:pt x="5272084" y="101599"/>
                  </a:cubicBezTo>
                  <a:cubicBezTo>
                    <a:pt x="5084519" y="127524"/>
                    <a:pt x="4875136" y="43734"/>
                    <a:pt x="4686297" y="101599"/>
                  </a:cubicBezTo>
                  <a:cubicBezTo>
                    <a:pt x="4497458" y="159464"/>
                    <a:pt x="4442564" y="99800"/>
                    <a:pt x="4205951" y="101599"/>
                  </a:cubicBezTo>
                  <a:cubicBezTo>
                    <a:pt x="3969338" y="103398"/>
                    <a:pt x="3991830" y="100460"/>
                    <a:pt x="3778327" y="101599"/>
                  </a:cubicBezTo>
                  <a:cubicBezTo>
                    <a:pt x="3564824" y="102738"/>
                    <a:pt x="3319881" y="31640"/>
                    <a:pt x="3139819" y="101599"/>
                  </a:cubicBezTo>
                  <a:cubicBezTo>
                    <a:pt x="2959757" y="171558"/>
                    <a:pt x="2699061" y="64106"/>
                    <a:pt x="2554032" y="101599"/>
                  </a:cubicBezTo>
                  <a:cubicBezTo>
                    <a:pt x="2409003" y="139092"/>
                    <a:pt x="2100893" y="37917"/>
                    <a:pt x="1862803" y="101599"/>
                  </a:cubicBezTo>
                  <a:cubicBezTo>
                    <a:pt x="1624713" y="165281"/>
                    <a:pt x="1437952" y="101134"/>
                    <a:pt x="1277016" y="101599"/>
                  </a:cubicBezTo>
                  <a:cubicBezTo>
                    <a:pt x="1116080" y="102064"/>
                    <a:pt x="787860" y="32782"/>
                    <a:pt x="585787" y="101599"/>
                  </a:cubicBezTo>
                  <a:cubicBezTo>
                    <a:pt x="383714" y="170416"/>
                    <a:pt x="142344" y="53599"/>
                    <a:pt x="0" y="101599"/>
                  </a:cubicBezTo>
                  <a:cubicBezTo>
                    <a:pt x="-7992" y="51784"/>
                    <a:pt x="7568" y="28403"/>
                    <a:pt x="0" y="0"/>
                  </a:cubicBezTo>
                  <a:close/>
                </a:path>
                <a:path w="5272084" h="101599" stroke="0" extrusionOk="0">
                  <a:moveTo>
                    <a:pt x="0" y="0"/>
                  </a:moveTo>
                  <a:cubicBezTo>
                    <a:pt x="110980" y="-40787"/>
                    <a:pt x="284938" y="10435"/>
                    <a:pt x="427625" y="0"/>
                  </a:cubicBezTo>
                  <a:cubicBezTo>
                    <a:pt x="570313" y="-10435"/>
                    <a:pt x="793929" y="35509"/>
                    <a:pt x="1066133" y="0"/>
                  </a:cubicBezTo>
                  <a:cubicBezTo>
                    <a:pt x="1338337" y="-35509"/>
                    <a:pt x="1566070" y="56309"/>
                    <a:pt x="1704640" y="0"/>
                  </a:cubicBezTo>
                  <a:cubicBezTo>
                    <a:pt x="1843210" y="-56309"/>
                    <a:pt x="1936778" y="38252"/>
                    <a:pt x="2132265" y="0"/>
                  </a:cubicBezTo>
                  <a:cubicBezTo>
                    <a:pt x="2327753" y="-38252"/>
                    <a:pt x="2438440" y="51506"/>
                    <a:pt x="2612611" y="0"/>
                  </a:cubicBezTo>
                  <a:cubicBezTo>
                    <a:pt x="2786782" y="-51506"/>
                    <a:pt x="3027753" y="61286"/>
                    <a:pt x="3251118" y="0"/>
                  </a:cubicBezTo>
                  <a:cubicBezTo>
                    <a:pt x="3474483" y="-61286"/>
                    <a:pt x="3682912" y="54898"/>
                    <a:pt x="3836906" y="0"/>
                  </a:cubicBezTo>
                  <a:cubicBezTo>
                    <a:pt x="3990900" y="-54898"/>
                    <a:pt x="4167113" y="14046"/>
                    <a:pt x="4264530" y="0"/>
                  </a:cubicBezTo>
                  <a:cubicBezTo>
                    <a:pt x="4361947" y="-14046"/>
                    <a:pt x="4874843" y="39084"/>
                    <a:pt x="5272084" y="0"/>
                  </a:cubicBezTo>
                  <a:cubicBezTo>
                    <a:pt x="5274095" y="43766"/>
                    <a:pt x="5264589" y="77339"/>
                    <a:pt x="5272084" y="101599"/>
                  </a:cubicBezTo>
                  <a:cubicBezTo>
                    <a:pt x="5028309" y="112143"/>
                    <a:pt x="4877857" y="79837"/>
                    <a:pt x="4739018" y="101599"/>
                  </a:cubicBezTo>
                  <a:cubicBezTo>
                    <a:pt x="4600179" y="123361"/>
                    <a:pt x="4447816" y="49360"/>
                    <a:pt x="4205951" y="101599"/>
                  </a:cubicBezTo>
                  <a:cubicBezTo>
                    <a:pt x="3964086" y="153838"/>
                    <a:pt x="3898598" y="59226"/>
                    <a:pt x="3725606" y="101599"/>
                  </a:cubicBezTo>
                  <a:cubicBezTo>
                    <a:pt x="3552615" y="143972"/>
                    <a:pt x="3361708" y="54948"/>
                    <a:pt x="3192540" y="101599"/>
                  </a:cubicBezTo>
                  <a:cubicBezTo>
                    <a:pt x="3023372" y="148250"/>
                    <a:pt x="2894118" y="88333"/>
                    <a:pt x="2659473" y="101599"/>
                  </a:cubicBezTo>
                  <a:cubicBezTo>
                    <a:pt x="2424828" y="114865"/>
                    <a:pt x="2272953" y="26058"/>
                    <a:pt x="2020966" y="101599"/>
                  </a:cubicBezTo>
                  <a:cubicBezTo>
                    <a:pt x="1768979" y="177140"/>
                    <a:pt x="1570804" y="88206"/>
                    <a:pt x="1382458" y="101599"/>
                  </a:cubicBezTo>
                  <a:cubicBezTo>
                    <a:pt x="1194112" y="114992"/>
                    <a:pt x="1005645" y="84351"/>
                    <a:pt x="849391" y="101599"/>
                  </a:cubicBezTo>
                  <a:cubicBezTo>
                    <a:pt x="693137" y="118847"/>
                    <a:pt x="273594" y="29444"/>
                    <a:pt x="0" y="101599"/>
                  </a:cubicBezTo>
                  <a:cubicBezTo>
                    <a:pt x="-6487" y="58383"/>
                    <a:pt x="6347" y="47896"/>
                    <a:pt x="0" y="0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2050842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2">
              <a:extLst>
                <a:ext uri="{FF2B5EF4-FFF2-40B4-BE49-F238E27FC236}">
                  <a16:creationId xmlns:a16="http://schemas.microsoft.com/office/drawing/2014/main" id="{FBA4C829-791B-56FF-5A88-569F94802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" name="Group 112" descr="n100 Fb Thu Huong Pham">
            <a:extLst>
              <a:ext uri="{FF2B5EF4-FFF2-40B4-BE49-F238E27FC236}">
                <a16:creationId xmlns:a16="http://schemas.microsoft.com/office/drawing/2014/main" id="{75019805-FB3B-DA48-29CB-91FAFFA7A7A1}"/>
              </a:ext>
            </a:extLst>
          </p:cNvPr>
          <p:cNvGrpSpPr/>
          <p:nvPr/>
        </p:nvGrpSpPr>
        <p:grpSpPr>
          <a:xfrm>
            <a:off x="9054153" y="5362841"/>
            <a:ext cx="914400" cy="393700"/>
            <a:chOff x="9046893" y="3033304"/>
            <a:chExt cx="914400" cy="393700"/>
          </a:xfrm>
        </p:grpSpPr>
        <p:sp>
          <p:nvSpPr>
            <p:cNvPr id="114" name="Line 46">
              <a:extLst>
                <a:ext uri="{FF2B5EF4-FFF2-40B4-BE49-F238E27FC236}">
                  <a16:creationId xmlns:a16="http://schemas.microsoft.com/office/drawing/2014/main" id="{C23C48B7-5C48-3DA6-6383-F09B3E6BD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6893" y="3427004"/>
              <a:ext cx="914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5" name="Text Box 48">
              <a:extLst>
                <a:ext uri="{FF2B5EF4-FFF2-40B4-BE49-F238E27FC236}">
                  <a16:creationId xmlns:a16="http://schemas.microsoft.com/office/drawing/2014/main" id="{F45459C6-CCFD-4794-4C13-E1F565DC9E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487" y="3033304"/>
              <a:ext cx="5189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rgbClr val="FF0000"/>
                  </a:solidFill>
                  <a:cs typeface="Arial" charset="0"/>
                </a:rPr>
                <a:t>k</a:t>
              </a:r>
              <a:endParaRPr lang="fr-FR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16" name="Line 49">
              <a:extLst>
                <a:ext uri="{FF2B5EF4-FFF2-40B4-BE49-F238E27FC236}">
                  <a16:creationId xmlns:a16="http://schemas.microsoft.com/office/drawing/2014/main" id="{36D2EC27-A964-4E4F-04E4-BDDAA57FF7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1725" y="3076167"/>
              <a:ext cx="2743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9" name="Group 108" descr="n100 Fb Thu Huong Pham">
            <a:extLst>
              <a:ext uri="{FF2B5EF4-FFF2-40B4-BE49-F238E27FC236}">
                <a16:creationId xmlns:a16="http://schemas.microsoft.com/office/drawing/2014/main" id="{E3BA4EF1-D260-C802-DAA9-9F751E45F95E}"/>
              </a:ext>
            </a:extLst>
          </p:cNvPr>
          <p:cNvGrpSpPr/>
          <p:nvPr/>
        </p:nvGrpSpPr>
        <p:grpSpPr>
          <a:xfrm>
            <a:off x="7054809" y="5497097"/>
            <a:ext cx="1397000" cy="446769"/>
            <a:chOff x="6989493" y="3167560"/>
            <a:chExt cx="1397000" cy="446769"/>
          </a:xfrm>
        </p:grpSpPr>
        <p:sp>
          <p:nvSpPr>
            <p:cNvPr id="110" name="Line 62">
              <a:extLst>
                <a:ext uri="{FF2B5EF4-FFF2-40B4-BE49-F238E27FC236}">
                  <a16:creationId xmlns:a16="http://schemas.microsoft.com/office/drawing/2014/main" id="{37DAB8AF-C7A2-1AC3-DCA8-1F9EF241DD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093" y="3614329"/>
              <a:ext cx="9144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1" name="Text Box 63">
              <a:extLst>
                <a:ext uri="{FF2B5EF4-FFF2-40B4-BE49-F238E27FC236}">
                  <a16:creationId xmlns:a16="http://schemas.microsoft.com/office/drawing/2014/main" id="{FCD7FCDC-3675-8454-746D-05D5FF51A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493" y="3167560"/>
              <a:ext cx="739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accent1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chemeClr val="accent1"/>
                  </a:solidFill>
                  <a:cs typeface="Arial" charset="0"/>
                </a:rPr>
                <a:t>mst</a:t>
              </a:r>
              <a:endParaRPr lang="fr-FR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112" name="Line 64">
              <a:extLst>
                <a:ext uri="{FF2B5EF4-FFF2-40B4-BE49-F238E27FC236}">
                  <a16:creationId xmlns:a16="http://schemas.microsoft.com/office/drawing/2014/main" id="{18AA787C-06BC-C350-C24D-482D9A2990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8521" y="3211102"/>
              <a:ext cx="2743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20" name="Rectangle: Rounded Corners 119" descr="n100 Fb Thu Huong Pham">
            <a:extLst>
              <a:ext uri="{FF2B5EF4-FFF2-40B4-BE49-F238E27FC236}">
                <a16:creationId xmlns:a16="http://schemas.microsoft.com/office/drawing/2014/main" id="{C7F28E31-CD7E-B6A1-C99F-2B1B6DEAF007}"/>
              </a:ext>
            </a:extLst>
          </p:cNvPr>
          <p:cNvSpPr/>
          <p:nvPr/>
        </p:nvSpPr>
        <p:spPr>
          <a:xfrm>
            <a:off x="147928" y="2757289"/>
            <a:ext cx="11896143" cy="535094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đổi và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" name="Rectangle: Rounded Corners 120" descr="n100 Fb Thu Huong Pham">
            <a:extLst>
              <a:ext uri="{FF2B5EF4-FFF2-40B4-BE49-F238E27FC236}">
                <a16:creationId xmlns:a16="http://schemas.microsoft.com/office/drawing/2014/main" id="{7237FDBB-8CED-9CE3-4049-92847ED8955F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44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22787 4.81481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22786 -3.33333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 descr="n100 Fb Thu Huong Pham">
            <a:extLst>
              <a:ext uri="{FF2B5EF4-FFF2-40B4-BE49-F238E27FC236}">
                <a16:creationId xmlns:a16="http://schemas.microsoft.com/office/drawing/2014/main" id="{BE18E73C-ABA2-DF5F-87CE-6FC00D8FDA97}"/>
              </a:ext>
            </a:extLst>
          </p:cNvPr>
          <p:cNvGrpSpPr/>
          <p:nvPr/>
        </p:nvGrpSpPr>
        <p:grpSpPr>
          <a:xfrm>
            <a:off x="6691954" y="5267282"/>
            <a:ext cx="5348280" cy="1302786"/>
            <a:chOff x="6691954" y="5267282"/>
            <a:chExt cx="5348280" cy="13027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B68B835-E104-270F-96A5-8282684F1EF1}"/>
                </a:ext>
              </a:extLst>
            </p:cNvPr>
            <p:cNvGrpSpPr/>
            <p:nvPr/>
          </p:nvGrpSpPr>
          <p:grpSpPr>
            <a:xfrm>
              <a:off x="6691954" y="5377354"/>
              <a:ext cx="5348280" cy="1192714"/>
              <a:chOff x="6691954" y="5377354"/>
              <a:chExt cx="5348280" cy="1192714"/>
            </a:xfrm>
          </p:grpSpPr>
          <p:sp>
            <p:nvSpPr>
              <p:cNvPr id="6" name="Rectangle 51">
                <a:extLst>
                  <a:ext uri="{FF2B5EF4-FFF2-40B4-BE49-F238E27FC236}">
                    <a16:creationId xmlns:a16="http://schemas.microsoft.com/office/drawing/2014/main" id="{0DFA4B6D-5FC1-49A5-102E-A79156427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0857780" y="5658025"/>
                <a:ext cx="617538" cy="182880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" name="Rectangle 40" descr="Walnut">
                <a:extLst>
                  <a:ext uri="{FF2B5EF4-FFF2-40B4-BE49-F238E27FC236}">
                    <a16:creationId xmlns:a16="http://schemas.microsoft.com/office/drawing/2014/main" id="{7A4C682F-CA05-DFCE-7545-B394172D4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1954" y="6074040"/>
                <a:ext cx="5272084" cy="496028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808080"/>
                  </a:solidFill>
                  <a:latin typeface=".VnTime" pitchFamily="34" charset="0"/>
                </a:endParaRPr>
              </a:p>
            </p:txBody>
          </p:sp>
          <p:grpSp>
            <p:nvGrpSpPr>
              <p:cNvPr id="8" name="Group 41">
                <a:extLst>
                  <a:ext uri="{FF2B5EF4-FFF2-40B4-BE49-F238E27FC236}">
                    <a16:creationId xmlns:a16="http://schemas.microsoft.com/office/drawing/2014/main" id="{69C7A5F1-9FE7-921B-FDBA-1321D6AEFB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34953" y="5515241"/>
                <a:ext cx="4129088" cy="457200"/>
                <a:chOff x="960" y="2208"/>
                <a:chExt cx="2601" cy="288"/>
              </a:xfrm>
            </p:grpSpPr>
            <p:grpSp>
              <p:nvGrpSpPr>
                <p:cNvPr id="10" name="Group 42">
                  <a:extLst>
                    <a:ext uri="{FF2B5EF4-FFF2-40B4-BE49-F238E27FC236}">
                      <a16:creationId xmlns:a16="http://schemas.microsoft.com/office/drawing/2014/main" id="{ACE0651F-F310-758C-CA24-9B875F9432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2208"/>
                  <a:ext cx="1344" cy="288"/>
                  <a:chOff x="864" y="2544"/>
                  <a:chExt cx="1344" cy="288"/>
                </a:xfrm>
              </p:grpSpPr>
              <p:sp>
                <p:nvSpPr>
                  <p:cNvPr id="22" name="Rectangle 43" descr="Oak">
                    <a:extLst>
                      <a:ext uri="{FF2B5EF4-FFF2-40B4-BE49-F238E27FC236}">
                        <a16:creationId xmlns:a16="http://schemas.microsoft.com/office/drawing/2014/main" id="{47AC69E9-DCAB-D142-D7FD-F565E6271A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4" y="2544"/>
                    <a:ext cx="768" cy="288"/>
                  </a:xfrm>
                  <a:prstGeom prst="rect">
                    <a:avLst/>
                  </a:prstGeom>
                  <a:blipFill dpi="0" rotWithShape="1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000">
                        <a:solidFill>
                          <a:srgbClr val="808080"/>
                        </a:solidFill>
                        <a:latin typeface=".VnTime" pitchFamily="34" charset="0"/>
                      </a:rPr>
                      <a:t>A</a:t>
                    </a:r>
                  </a:p>
                </p:txBody>
              </p:sp>
              <p:sp>
                <p:nvSpPr>
                  <p:cNvPr id="23" name="Line 44">
                    <a:extLst>
                      <a:ext uri="{FF2B5EF4-FFF2-40B4-BE49-F238E27FC236}">
                        <a16:creationId xmlns:a16="http://schemas.microsoft.com/office/drawing/2014/main" id="{FE302EC8-3D91-7683-0B0A-B56640917B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32" y="2688"/>
                    <a:ext cx="57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1" name="Group 50">
                  <a:extLst>
                    <a:ext uri="{FF2B5EF4-FFF2-40B4-BE49-F238E27FC236}">
                      <a16:creationId xmlns:a16="http://schemas.microsoft.com/office/drawing/2014/main" id="{126A771C-2611-C0E8-F627-6849B92B9A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4" y="2256"/>
                  <a:ext cx="1257" cy="192"/>
                  <a:chOff x="3368" y="1056"/>
                  <a:chExt cx="1257" cy="192"/>
                </a:xfrm>
              </p:grpSpPr>
              <p:sp>
                <p:nvSpPr>
                  <p:cNvPr id="12" name="Rectangle 51">
                    <a:extLst>
                      <a:ext uri="{FF2B5EF4-FFF2-40B4-BE49-F238E27FC236}">
                        <a16:creationId xmlns:a16="http://schemas.microsoft.com/office/drawing/2014/main" id="{34D5CC16-671F-19C7-F6C3-ADA3987066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530" y="1100"/>
                    <a:ext cx="389" cy="10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993300"/>
                      </a:gs>
                      <a:gs pos="50000">
                        <a:srgbClr val="471800"/>
                      </a:gs>
                      <a:gs pos="100000">
                        <a:srgbClr val="9933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3" name="Line 52">
                    <a:extLst>
                      <a:ext uri="{FF2B5EF4-FFF2-40B4-BE49-F238E27FC236}">
                        <a16:creationId xmlns:a16="http://schemas.microsoft.com/office/drawing/2014/main" id="{39C00B74-9DF8-8E33-9CCD-BC738A19CF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871" y="1100"/>
                    <a:ext cx="0" cy="10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4" name="Line 53">
                    <a:extLst>
                      <a:ext uri="{FF2B5EF4-FFF2-40B4-BE49-F238E27FC236}">
                        <a16:creationId xmlns:a16="http://schemas.microsoft.com/office/drawing/2014/main" id="{063D78CB-A242-8063-9281-8AA7B44BA5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815" y="1100"/>
                    <a:ext cx="0" cy="10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" name="Line 54">
                    <a:extLst>
                      <a:ext uri="{FF2B5EF4-FFF2-40B4-BE49-F238E27FC236}">
                        <a16:creationId xmlns:a16="http://schemas.microsoft.com/office/drawing/2014/main" id="{0F296B42-6DA1-230F-8800-3F2010B257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760" y="1101"/>
                    <a:ext cx="0" cy="1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6" name="Line 55">
                    <a:extLst>
                      <a:ext uri="{FF2B5EF4-FFF2-40B4-BE49-F238E27FC236}">
                        <a16:creationId xmlns:a16="http://schemas.microsoft.com/office/drawing/2014/main" id="{4DC86BD9-39C8-9E9E-6F78-3C25436624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704" y="1101"/>
                    <a:ext cx="0" cy="1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7" name="Line 56">
                    <a:extLst>
                      <a:ext uri="{FF2B5EF4-FFF2-40B4-BE49-F238E27FC236}">
                        <a16:creationId xmlns:a16="http://schemas.microsoft.com/office/drawing/2014/main" id="{110BBB56-BBE9-52F6-C5F4-49FBB4DDB9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649" y="1101"/>
                    <a:ext cx="0" cy="1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8" name="Line 57">
                    <a:extLst>
                      <a:ext uri="{FF2B5EF4-FFF2-40B4-BE49-F238E27FC236}">
                        <a16:creationId xmlns:a16="http://schemas.microsoft.com/office/drawing/2014/main" id="{12D08AC5-B531-8CB6-6E2E-B8722D8254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593" y="1101"/>
                    <a:ext cx="0" cy="1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9" name="Line 58">
                    <a:extLst>
                      <a:ext uri="{FF2B5EF4-FFF2-40B4-BE49-F238E27FC236}">
                        <a16:creationId xmlns:a16="http://schemas.microsoft.com/office/drawing/2014/main" id="{0D686027-E598-836B-FAA6-1BD42FEFB7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20" y="1153"/>
                    <a:ext cx="111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0" name="Arc 59">
                    <a:extLst>
                      <a:ext uri="{FF2B5EF4-FFF2-40B4-BE49-F238E27FC236}">
                        <a16:creationId xmlns:a16="http://schemas.microsoft.com/office/drawing/2014/main" id="{5DC6202B-DF97-B043-6D24-B9B7AA4DD3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368" y="1122"/>
                    <a:ext cx="56" cy="55"/>
                  </a:xfrm>
                  <a:custGeom>
                    <a:avLst/>
                    <a:gdLst>
                      <a:gd name="T0" fmla="*/ 0 w 43200"/>
                      <a:gd name="T1" fmla="*/ 0 h 43121"/>
                      <a:gd name="T2" fmla="*/ 0 w 43200"/>
                      <a:gd name="T3" fmla="*/ 0 h 43121"/>
                      <a:gd name="T4" fmla="*/ 0 w 43200"/>
                      <a:gd name="T5" fmla="*/ 0 h 4312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43121" fill="none" extrusionOk="0">
                        <a:moveTo>
                          <a:pt x="23448" y="0"/>
                        </a:moveTo>
                        <a:cubicBezTo>
                          <a:pt x="34620" y="960"/>
                          <a:pt x="43200" y="10308"/>
                          <a:pt x="43200" y="21521"/>
                        </a:cubicBezTo>
                        <a:cubicBezTo>
                          <a:pt x="43200" y="33450"/>
                          <a:pt x="33529" y="43121"/>
                          <a:pt x="21600" y="43121"/>
                        </a:cubicBezTo>
                        <a:cubicBezTo>
                          <a:pt x="9670" y="43121"/>
                          <a:pt x="0" y="33450"/>
                          <a:pt x="0" y="21521"/>
                        </a:cubicBezTo>
                        <a:cubicBezTo>
                          <a:pt x="-1" y="20677"/>
                          <a:pt x="49" y="19834"/>
                          <a:pt x="147" y="18996"/>
                        </a:cubicBezTo>
                      </a:path>
                      <a:path w="43200" h="43121" stroke="0" extrusionOk="0">
                        <a:moveTo>
                          <a:pt x="23448" y="0"/>
                        </a:moveTo>
                        <a:cubicBezTo>
                          <a:pt x="34620" y="960"/>
                          <a:pt x="43200" y="10308"/>
                          <a:pt x="43200" y="21521"/>
                        </a:cubicBezTo>
                        <a:cubicBezTo>
                          <a:pt x="43200" y="33450"/>
                          <a:pt x="33529" y="43121"/>
                          <a:pt x="21600" y="43121"/>
                        </a:cubicBezTo>
                        <a:cubicBezTo>
                          <a:pt x="9670" y="43121"/>
                          <a:pt x="0" y="33450"/>
                          <a:pt x="0" y="21521"/>
                        </a:cubicBezTo>
                        <a:cubicBezTo>
                          <a:pt x="-1" y="20677"/>
                          <a:pt x="49" y="19834"/>
                          <a:pt x="147" y="18996"/>
                        </a:cubicBezTo>
                        <a:lnTo>
                          <a:pt x="21600" y="21521"/>
                        </a:lnTo>
                        <a:lnTo>
                          <a:pt x="23448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1" name="Rectangle 60">
                    <a:extLst>
                      <a:ext uri="{FF2B5EF4-FFF2-40B4-BE49-F238E27FC236}">
                        <a16:creationId xmlns:a16="http://schemas.microsoft.com/office/drawing/2014/main" id="{2FE25B57-7F5B-4F78-BE08-AF3ED27E1B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934" y="1056"/>
                    <a:ext cx="691" cy="19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D5DC0E4-4D62-D318-A001-52FE78DB21BB}"/>
                  </a:ext>
                </a:extLst>
              </p:cNvPr>
              <p:cNvSpPr/>
              <p:nvPr/>
            </p:nvSpPr>
            <p:spPr>
              <a:xfrm>
                <a:off x="11964038" y="5377354"/>
                <a:ext cx="76196" cy="118872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AutoShape 38">
              <a:extLst>
                <a:ext uri="{FF2B5EF4-FFF2-40B4-BE49-F238E27FC236}">
                  <a16:creationId xmlns:a16="http://schemas.microsoft.com/office/drawing/2014/main" id="{8EEA0D61-9EC3-9F89-D3EB-5D50B4B84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4335" y="5272045"/>
              <a:ext cx="228600" cy="304800"/>
            </a:xfrm>
            <a:prstGeom prst="flowChartMagneticDisk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6" name="AutoShape 39">
              <a:extLst>
                <a:ext uri="{FF2B5EF4-FFF2-40B4-BE49-F238E27FC236}">
                  <a16:creationId xmlns:a16="http://schemas.microsoft.com/office/drawing/2014/main" id="{F7F74E0D-BDE7-8577-F04F-F2922D604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5335" y="5267282"/>
              <a:ext cx="228600" cy="304800"/>
            </a:xfrm>
            <a:prstGeom prst="flowChartMagneticDisk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" name="AutoShape 40">
              <a:extLst>
                <a:ext uri="{FF2B5EF4-FFF2-40B4-BE49-F238E27FC236}">
                  <a16:creationId xmlns:a16="http://schemas.microsoft.com/office/drawing/2014/main" id="{C401922C-0F53-9090-3EDC-566249E9A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0135" y="5267282"/>
              <a:ext cx="228600" cy="304800"/>
            </a:xfrm>
            <a:prstGeom prst="flowChartMagneticDisk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445223F3-048C-4A01-DEE9-6A9F02262B76}"/>
              </a:ext>
            </a:extLst>
          </p:cNvPr>
          <p:cNvSpPr/>
          <p:nvPr/>
        </p:nvSpPr>
        <p:spPr>
          <a:xfrm>
            <a:off x="136831" y="914401"/>
            <a:ext cx="11896143" cy="1524000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vi-VN" sz="30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A186C8B4-982A-8608-BC82-06EBCB873239}"/>
              </a:ext>
            </a:extLst>
          </p:cNvPr>
          <p:cNvSpPr/>
          <p:nvPr/>
        </p:nvSpPr>
        <p:spPr>
          <a:xfrm>
            <a:off x="147928" y="2596407"/>
            <a:ext cx="11896143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 descr="n100 Fb Thu Huong Pham">
            <a:extLst>
              <a:ext uri="{FF2B5EF4-FFF2-40B4-BE49-F238E27FC236}">
                <a16:creationId xmlns:a16="http://schemas.microsoft.com/office/drawing/2014/main" id="{A655F555-2CD0-7BE3-0FF6-EDFCA400011B}"/>
              </a:ext>
            </a:extLst>
          </p:cNvPr>
          <p:cNvGrpSpPr/>
          <p:nvPr/>
        </p:nvGrpSpPr>
        <p:grpSpPr>
          <a:xfrm>
            <a:off x="5559930" y="3904278"/>
            <a:ext cx="6396848" cy="1335075"/>
            <a:chOff x="5559930" y="2975367"/>
            <a:chExt cx="6396848" cy="13350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213F76-5624-6ACD-BBA7-2116199FC49A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00CDF16-C5F0-51E3-1B20-A17E75E14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 descr="n100 Fb Thu Huong Pham">
            <a:extLst>
              <a:ext uri="{FF2B5EF4-FFF2-40B4-BE49-F238E27FC236}">
                <a16:creationId xmlns:a16="http://schemas.microsoft.com/office/drawing/2014/main" id="{85104C14-FE35-7215-0ACB-6D1FF4617CA5}"/>
              </a:ext>
            </a:extLst>
          </p:cNvPr>
          <p:cNvGrpSpPr/>
          <p:nvPr/>
        </p:nvGrpSpPr>
        <p:grpSpPr>
          <a:xfrm>
            <a:off x="6684694" y="3962214"/>
            <a:ext cx="5348280" cy="1207228"/>
            <a:chOff x="6684694" y="3962214"/>
            <a:chExt cx="5348280" cy="1207228"/>
          </a:xfrm>
        </p:grpSpPr>
        <p:sp>
          <p:nvSpPr>
            <p:cNvPr id="28" name="Rectangle 40" descr="Walnut">
              <a:extLst>
                <a:ext uri="{FF2B5EF4-FFF2-40B4-BE49-F238E27FC236}">
                  <a16:creationId xmlns:a16="http://schemas.microsoft.com/office/drawing/2014/main" id="{FB6247A5-0070-1149-9C96-2840C30B5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4694" y="4673414"/>
              <a:ext cx="5272084" cy="496028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808080"/>
                </a:solidFill>
                <a:latin typeface=".VnTime" pitchFamily="34" charset="0"/>
              </a:endParaRPr>
            </a:p>
          </p:txBody>
        </p:sp>
        <p:grpSp>
          <p:nvGrpSpPr>
            <p:cNvPr id="29" name="Group 41">
              <a:extLst>
                <a:ext uri="{FF2B5EF4-FFF2-40B4-BE49-F238E27FC236}">
                  <a16:creationId xmlns:a16="http://schemas.microsoft.com/office/drawing/2014/main" id="{2D53545A-0897-57AE-920C-C1B554A120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7693" y="4114615"/>
              <a:ext cx="4129088" cy="457200"/>
              <a:chOff x="960" y="2208"/>
              <a:chExt cx="2601" cy="288"/>
            </a:xfrm>
          </p:grpSpPr>
          <p:grpSp>
            <p:nvGrpSpPr>
              <p:cNvPr id="31" name="Group 42">
                <a:extLst>
                  <a:ext uri="{FF2B5EF4-FFF2-40B4-BE49-F238E27FC236}">
                    <a16:creationId xmlns:a16="http://schemas.microsoft.com/office/drawing/2014/main" id="{3FED8675-63A0-A63C-9A9E-9940E68A0B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2208"/>
                <a:ext cx="1344" cy="288"/>
                <a:chOff x="864" y="2544"/>
                <a:chExt cx="1344" cy="288"/>
              </a:xfrm>
            </p:grpSpPr>
            <p:sp>
              <p:nvSpPr>
                <p:cNvPr id="43" name="Rectangle 43" descr="Oak">
                  <a:extLst>
                    <a:ext uri="{FF2B5EF4-FFF2-40B4-BE49-F238E27FC236}">
                      <a16:creationId xmlns:a16="http://schemas.microsoft.com/office/drawing/2014/main" id="{978A74F7-B93E-47B4-7B42-623CF32DE7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2544"/>
                  <a:ext cx="768" cy="28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>
                      <a:solidFill>
                        <a:srgbClr val="808080"/>
                      </a:solidFill>
                      <a:latin typeface=".VnTime" pitchFamily="34" charset="0"/>
                    </a:rPr>
                    <a:t>A</a:t>
                  </a:r>
                </a:p>
              </p:txBody>
            </p:sp>
            <p:sp>
              <p:nvSpPr>
                <p:cNvPr id="44" name="Line 44">
                  <a:extLst>
                    <a:ext uri="{FF2B5EF4-FFF2-40B4-BE49-F238E27FC236}">
                      <a16:creationId xmlns:a16="http://schemas.microsoft.com/office/drawing/2014/main" id="{B5A10869-88CB-418F-AD4E-2930AC7070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2" y="2688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2" name="Group 50">
                <a:extLst>
                  <a:ext uri="{FF2B5EF4-FFF2-40B4-BE49-F238E27FC236}">
                    <a16:creationId xmlns:a16="http://schemas.microsoft.com/office/drawing/2014/main" id="{A356D130-0DD7-829C-C0F6-8FBD3BA634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04" y="2256"/>
                <a:ext cx="1257" cy="192"/>
                <a:chOff x="3368" y="1056"/>
                <a:chExt cx="1257" cy="192"/>
              </a:xfrm>
            </p:grpSpPr>
            <p:sp>
              <p:nvSpPr>
                <p:cNvPr id="33" name="Rectangle 51">
                  <a:extLst>
                    <a:ext uri="{FF2B5EF4-FFF2-40B4-BE49-F238E27FC236}">
                      <a16:creationId xmlns:a16="http://schemas.microsoft.com/office/drawing/2014/main" id="{9AB65CA2-4E7C-28BA-F869-72D3D756B4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530" y="1100"/>
                  <a:ext cx="389" cy="109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00"/>
                    </a:gs>
                    <a:gs pos="50000">
                      <a:srgbClr val="471800"/>
                    </a:gs>
                    <a:gs pos="100000">
                      <a:srgbClr val="9933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4" name="Line 52">
                  <a:extLst>
                    <a:ext uri="{FF2B5EF4-FFF2-40B4-BE49-F238E27FC236}">
                      <a16:creationId xmlns:a16="http://schemas.microsoft.com/office/drawing/2014/main" id="{EFAD0695-E6A3-11F4-30F0-AA28BB03F6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871" y="1100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5" name="Line 53">
                  <a:extLst>
                    <a:ext uri="{FF2B5EF4-FFF2-40B4-BE49-F238E27FC236}">
                      <a16:creationId xmlns:a16="http://schemas.microsoft.com/office/drawing/2014/main" id="{57EF392B-84E1-014A-2730-424D19AA30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815" y="1100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6" name="Line 54">
                  <a:extLst>
                    <a:ext uri="{FF2B5EF4-FFF2-40B4-BE49-F238E27FC236}">
                      <a16:creationId xmlns:a16="http://schemas.microsoft.com/office/drawing/2014/main" id="{20CA2585-0367-E912-B9B1-5629988E13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760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7" name="Line 55">
                  <a:extLst>
                    <a:ext uri="{FF2B5EF4-FFF2-40B4-BE49-F238E27FC236}">
                      <a16:creationId xmlns:a16="http://schemas.microsoft.com/office/drawing/2014/main" id="{3919918B-AD08-89D5-967F-DC2A9EF28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704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8" name="Line 56">
                  <a:extLst>
                    <a:ext uri="{FF2B5EF4-FFF2-40B4-BE49-F238E27FC236}">
                      <a16:creationId xmlns:a16="http://schemas.microsoft.com/office/drawing/2014/main" id="{ACCE5661-CDDF-C198-3E17-3C6A0E7C29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649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9" name="Line 57">
                  <a:extLst>
                    <a:ext uri="{FF2B5EF4-FFF2-40B4-BE49-F238E27FC236}">
                      <a16:creationId xmlns:a16="http://schemas.microsoft.com/office/drawing/2014/main" id="{DD07C797-C360-0A7B-96B9-2D9A8486E1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3593" y="1101"/>
                  <a:ext cx="0" cy="10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0" name="Line 58">
                  <a:extLst>
                    <a:ext uri="{FF2B5EF4-FFF2-40B4-BE49-F238E27FC236}">
                      <a16:creationId xmlns:a16="http://schemas.microsoft.com/office/drawing/2014/main" id="{5D5438E4-AA32-8CB9-2895-BB1157C376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20" y="1153"/>
                  <a:ext cx="11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1" name="Arc 59">
                  <a:extLst>
                    <a:ext uri="{FF2B5EF4-FFF2-40B4-BE49-F238E27FC236}">
                      <a16:creationId xmlns:a16="http://schemas.microsoft.com/office/drawing/2014/main" id="{EF36C6A3-8630-5F85-31AA-9F92473A1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68" y="1122"/>
                  <a:ext cx="56" cy="55"/>
                </a:xfrm>
                <a:custGeom>
                  <a:avLst/>
                  <a:gdLst>
                    <a:gd name="T0" fmla="*/ 0 w 43200"/>
                    <a:gd name="T1" fmla="*/ 0 h 43121"/>
                    <a:gd name="T2" fmla="*/ 0 w 43200"/>
                    <a:gd name="T3" fmla="*/ 0 h 43121"/>
                    <a:gd name="T4" fmla="*/ 0 w 43200"/>
                    <a:gd name="T5" fmla="*/ 0 h 4312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43121" fill="none" extrusionOk="0">
                      <a:moveTo>
                        <a:pt x="23448" y="0"/>
                      </a:moveTo>
                      <a:cubicBezTo>
                        <a:pt x="34620" y="960"/>
                        <a:pt x="43200" y="10308"/>
                        <a:pt x="43200" y="21521"/>
                      </a:cubicBezTo>
                      <a:cubicBezTo>
                        <a:pt x="43200" y="33450"/>
                        <a:pt x="33529" y="43121"/>
                        <a:pt x="21600" y="43121"/>
                      </a:cubicBezTo>
                      <a:cubicBezTo>
                        <a:pt x="9670" y="43121"/>
                        <a:pt x="0" y="33450"/>
                        <a:pt x="0" y="21521"/>
                      </a:cubicBezTo>
                      <a:cubicBezTo>
                        <a:pt x="-1" y="20677"/>
                        <a:pt x="49" y="19834"/>
                        <a:pt x="147" y="18996"/>
                      </a:cubicBezTo>
                    </a:path>
                    <a:path w="43200" h="43121" stroke="0" extrusionOk="0">
                      <a:moveTo>
                        <a:pt x="23448" y="0"/>
                      </a:moveTo>
                      <a:cubicBezTo>
                        <a:pt x="34620" y="960"/>
                        <a:pt x="43200" y="10308"/>
                        <a:pt x="43200" y="21521"/>
                      </a:cubicBezTo>
                      <a:cubicBezTo>
                        <a:pt x="43200" y="33450"/>
                        <a:pt x="33529" y="43121"/>
                        <a:pt x="21600" y="43121"/>
                      </a:cubicBezTo>
                      <a:cubicBezTo>
                        <a:pt x="9670" y="43121"/>
                        <a:pt x="0" y="33450"/>
                        <a:pt x="0" y="21521"/>
                      </a:cubicBezTo>
                      <a:cubicBezTo>
                        <a:pt x="-1" y="20677"/>
                        <a:pt x="49" y="19834"/>
                        <a:pt x="147" y="18996"/>
                      </a:cubicBezTo>
                      <a:lnTo>
                        <a:pt x="21600" y="21521"/>
                      </a:lnTo>
                      <a:lnTo>
                        <a:pt x="23448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2" name="Rectangle 60">
                  <a:extLst>
                    <a:ext uri="{FF2B5EF4-FFF2-40B4-BE49-F238E27FC236}">
                      <a16:creationId xmlns:a16="http://schemas.microsoft.com/office/drawing/2014/main" id="{BADC529C-D9FC-26E9-BDC0-769836A45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819" y="1056"/>
                  <a:ext cx="806" cy="19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152EB8-CAAE-004A-F303-3AFA2963C2ED}"/>
                </a:ext>
              </a:extLst>
            </p:cNvPr>
            <p:cNvSpPr/>
            <p:nvPr/>
          </p:nvSpPr>
          <p:spPr>
            <a:xfrm>
              <a:off x="11956778" y="3962214"/>
              <a:ext cx="76196" cy="11887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 descr="n100 Fb Thu Huong Pham">
            <a:extLst>
              <a:ext uri="{FF2B5EF4-FFF2-40B4-BE49-F238E27FC236}">
                <a16:creationId xmlns:a16="http://schemas.microsoft.com/office/drawing/2014/main" id="{085C6174-EA24-1511-D7E7-4AC35BA9C389}"/>
              </a:ext>
            </a:extLst>
          </p:cNvPr>
          <p:cNvGrpSpPr/>
          <p:nvPr/>
        </p:nvGrpSpPr>
        <p:grpSpPr>
          <a:xfrm>
            <a:off x="7178175" y="4096471"/>
            <a:ext cx="1214120" cy="446769"/>
            <a:chOff x="6989493" y="3167560"/>
            <a:chExt cx="1214120" cy="446769"/>
          </a:xfrm>
        </p:grpSpPr>
        <p:sp>
          <p:nvSpPr>
            <p:cNvPr id="46" name="Line 62">
              <a:extLst>
                <a:ext uri="{FF2B5EF4-FFF2-40B4-BE49-F238E27FC236}">
                  <a16:creationId xmlns:a16="http://schemas.microsoft.com/office/drawing/2014/main" id="{CCD13BCF-657E-3064-66B5-7A4CFC55B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093" y="3614329"/>
              <a:ext cx="73152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" name="Text Box 63">
              <a:extLst>
                <a:ext uri="{FF2B5EF4-FFF2-40B4-BE49-F238E27FC236}">
                  <a16:creationId xmlns:a16="http://schemas.microsoft.com/office/drawing/2014/main" id="{2CF310B8-8E9F-BEBB-68F7-342A5BE3F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493" y="3167560"/>
              <a:ext cx="739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accent1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chemeClr val="accent1"/>
                  </a:solidFill>
                  <a:cs typeface="Arial" charset="0"/>
                </a:rPr>
                <a:t>mst</a:t>
              </a:r>
              <a:endParaRPr lang="fr-FR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48" name="Line 64">
              <a:extLst>
                <a:ext uri="{FF2B5EF4-FFF2-40B4-BE49-F238E27FC236}">
                  <a16:creationId xmlns:a16="http://schemas.microsoft.com/office/drawing/2014/main" id="{3360A51C-8E0D-F090-79B9-E11DB56B4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8521" y="3211102"/>
              <a:ext cx="2743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9" name="Group 48" descr="n100 Fb Thu Huong Pham">
            <a:extLst>
              <a:ext uri="{FF2B5EF4-FFF2-40B4-BE49-F238E27FC236}">
                <a16:creationId xmlns:a16="http://schemas.microsoft.com/office/drawing/2014/main" id="{01BD3799-AE22-D5C7-A54F-06592D242991}"/>
              </a:ext>
            </a:extLst>
          </p:cNvPr>
          <p:cNvGrpSpPr/>
          <p:nvPr/>
        </p:nvGrpSpPr>
        <p:grpSpPr>
          <a:xfrm>
            <a:off x="9046893" y="3962215"/>
            <a:ext cx="825502" cy="393700"/>
            <a:chOff x="9046893" y="3033304"/>
            <a:chExt cx="825502" cy="393700"/>
          </a:xfrm>
        </p:grpSpPr>
        <p:sp>
          <p:nvSpPr>
            <p:cNvPr id="50" name="Line 46">
              <a:extLst>
                <a:ext uri="{FF2B5EF4-FFF2-40B4-BE49-F238E27FC236}">
                  <a16:creationId xmlns:a16="http://schemas.microsoft.com/office/drawing/2014/main" id="{7CD4349D-6222-6748-A333-03FFEDB9CB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6893" y="3427004"/>
              <a:ext cx="7315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Text Box 48">
              <a:extLst>
                <a:ext uri="{FF2B5EF4-FFF2-40B4-BE49-F238E27FC236}">
                  <a16:creationId xmlns:a16="http://schemas.microsoft.com/office/drawing/2014/main" id="{0BC44E3B-8F93-4848-2A32-3B172DD1B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487" y="3033304"/>
              <a:ext cx="5189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rgbClr val="FF0000"/>
                  </a:solidFill>
                  <a:cs typeface="Arial" charset="0"/>
                </a:rPr>
                <a:t>k</a:t>
              </a:r>
              <a:endParaRPr lang="fr-FR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2" name="Line 49">
              <a:extLst>
                <a:ext uri="{FF2B5EF4-FFF2-40B4-BE49-F238E27FC236}">
                  <a16:creationId xmlns:a16="http://schemas.microsoft.com/office/drawing/2014/main" id="{EF508ED2-8D53-3CEA-40ED-E03824A13C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1725" y="3076167"/>
              <a:ext cx="2743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3" name="Group 52" descr="n100 Fb Thu Huong Pham">
            <a:extLst>
              <a:ext uri="{FF2B5EF4-FFF2-40B4-BE49-F238E27FC236}">
                <a16:creationId xmlns:a16="http://schemas.microsoft.com/office/drawing/2014/main" id="{A6CCE8CD-00BD-C155-25E9-A0C948543EAD}"/>
              </a:ext>
            </a:extLst>
          </p:cNvPr>
          <p:cNvGrpSpPr/>
          <p:nvPr/>
        </p:nvGrpSpPr>
        <p:grpSpPr>
          <a:xfrm>
            <a:off x="5567190" y="5304904"/>
            <a:ext cx="6396848" cy="1335075"/>
            <a:chOff x="5559930" y="2975367"/>
            <a:chExt cx="6396848" cy="133507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AC5A0D5-04CA-BF20-E598-CF28A4074086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  <a:extLst>
                <a:ext uri="{C807C97D-BFC1-408E-A445-0C87EB9F89A2}">
                  <ask:lineSketchStyleProps xmlns:ask="http://schemas.microsoft.com/office/drawing/2018/sketchyshapes" sd="1820508428">
                    <a:custGeom>
                      <a:avLst/>
                      <a:gdLst>
                        <a:gd name="connsiteX0" fmla="*/ 0 w 5272084"/>
                        <a:gd name="connsiteY0" fmla="*/ 0 h 101599"/>
                        <a:gd name="connsiteX1" fmla="*/ 533066 w 5272084"/>
                        <a:gd name="connsiteY1" fmla="*/ 0 h 101599"/>
                        <a:gd name="connsiteX2" fmla="*/ 1224295 w 5272084"/>
                        <a:gd name="connsiteY2" fmla="*/ 0 h 101599"/>
                        <a:gd name="connsiteX3" fmla="*/ 1704640 w 5272084"/>
                        <a:gd name="connsiteY3" fmla="*/ 0 h 101599"/>
                        <a:gd name="connsiteX4" fmla="*/ 2343148 w 5272084"/>
                        <a:gd name="connsiteY4" fmla="*/ 0 h 101599"/>
                        <a:gd name="connsiteX5" fmla="*/ 2770773 w 5272084"/>
                        <a:gd name="connsiteY5" fmla="*/ 0 h 101599"/>
                        <a:gd name="connsiteX6" fmla="*/ 3198398 w 5272084"/>
                        <a:gd name="connsiteY6" fmla="*/ 0 h 101599"/>
                        <a:gd name="connsiteX7" fmla="*/ 3731464 w 5272084"/>
                        <a:gd name="connsiteY7" fmla="*/ 0 h 101599"/>
                        <a:gd name="connsiteX8" fmla="*/ 4422693 w 5272084"/>
                        <a:gd name="connsiteY8" fmla="*/ 0 h 101599"/>
                        <a:gd name="connsiteX9" fmla="*/ 5272084 w 5272084"/>
                        <a:gd name="connsiteY9" fmla="*/ 0 h 101599"/>
                        <a:gd name="connsiteX10" fmla="*/ 5272084 w 5272084"/>
                        <a:gd name="connsiteY10" fmla="*/ 101599 h 101599"/>
                        <a:gd name="connsiteX11" fmla="*/ 4686297 w 5272084"/>
                        <a:gd name="connsiteY11" fmla="*/ 101599 h 101599"/>
                        <a:gd name="connsiteX12" fmla="*/ 4205951 w 5272084"/>
                        <a:gd name="connsiteY12" fmla="*/ 101599 h 101599"/>
                        <a:gd name="connsiteX13" fmla="*/ 3778327 w 5272084"/>
                        <a:gd name="connsiteY13" fmla="*/ 101599 h 101599"/>
                        <a:gd name="connsiteX14" fmla="*/ 3139819 w 5272084"/>
                        <a:gd name="connsiteY14" fmla="*/ 101599 h 101599"/>
                        <a:gd name="connsiteX15" fmla="*/ 2554032 w 5272084"/>
                        <a:gd name="connsiteY15" fmla="*/ 101599 h 101599"/>
                        <a:gd name="connsiteX16" fmla="*/ 1862803 w 5272084"/>
                        <a:gd name="connsiteY16" fmla="*/ 101599 h 101599"/>
                        <a:gd name="connsiteX17" fmla="*/ 1277016 w 5272084"/>
                        <a:gd name="connsiteY17" fmla="*/ 101599 h 101599"/>
                        <a:gd name="connsiteX18" fmla="*/ 585787 w 5272084"/>
                        <a:gd name="connsiteY18" fmla="*/ 101599 h 101599"/>
                        <a:gd name="connsiteX19" fmla="*/ 0 w 5272084"/>
                        <a:gd name="connsiteY19" fmla="*/ 101599 h 101599"/>
                        <a:gd name="connsiteX20" fmla="*/ 0 w 5272084"/>
                        <a:gd name="connsiteY20" fmla="*/ 0 h 101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5272084" h="101599" fill="none" extrusionOk="0">
                          <a:moveTo>
                            <a:pt x="0" y="0"/>
                          </a:moveTo>
                          <a:cubicBezTo>
                            <a:pt x="147605" y="-63362"/>
                            <a:pt x="280610" y="27870"/>
                            <a:pt x="533066" y="0"/>
                          </a:cubicBezTo>
                          <a:cubicBezTo>
                            <a:pt x="785522" y="-27870"/>
                            <a:pt x="1005931" y="58059"/>
                            <a:pt x="1224295" y="0"/>
                          </a:cubicBezTo>
                          <a:cubicBezTo>
                            <a:pt x="1442659" y="-58059"/>
                            <a:pt x="1568972" y="26928"/>
                            <a:pt x="1704640" y="0"/>
                          </a:cubicBezTo>
                          <a:cubicBezTo>
                            <a:pt x="1840308" y="-26928"/>
                            <a:pt x="2065615" y="35221"/>
                            <a:pt x="2343148" y="0"/>
                          </a:cubicBezTo>
                          <a:cubicBezTo>
                            <a:pt x="2620681" y="-35221"/>
                            <a:pt x="2634079" y="29147"/>
                            <a:pt x="2770773" y="0"/>
                          </a:cubicBezTo>
                          <a:cubicBezTo>
                            <a:pt x="2907467" y="-29147"/>
                            <a:pt x="2996762" y="49456"/>
                            <a:pt x="3198398" y="0"/>
                          </a:cubicBezTo>
                          <a:cubicBezTo>
                            <a:pt x="3400034" y="-49456"/>
                            <a:pt x="3466132" y="551"/>
                            <a:pt x="3731464" y="0"/>
                          </a:cubicBezTo>
                          <a:cubicBezTo>
                            <a:pt x="3996796" y="-551"/>
                            <a:pt x="4163496" y="57956"/>
                            <a:pt x="4422693" y="0"/>
                          </a:cubicBezTo>
                          <a:cubicBezTo>
                            <a:pt x="4681890" y="-57956"/>
                            <a:pt x="4981948" y="45704"/>
                            <a:pt x="5272084" y="0"/>
                          </a:cubicBezTo>
                          <a:cubicBezTo>
                            <a:pt x="5276707" y="38909"/>
                            <a:pt x="5269035" y="56048"/>
                            <a:pt x="5272084" y="101599"/>
                          </a:cubicBezTo>
                          <a:cubicBezTo>
                            <a:pt x="5084519" y="127524"/>
                            <a:pt x="4875136" y="43734"/>
                            <a:pt x="4686297" y="101599"/>
                          </a:cubicBezTo>
                          <a:cubicBezTo>
                            <a:pt x="4497458" y="159464"/>
                            <a:pt x="4442564" y="99800"/>
                            <a:pt x="4205951" y="101599"/>
                          </a:cubicBezTo>
                          <a:cubicBezTo>
                            <a:pt x="3969338" y="103398"/>
                            <a:pt x="3991830" y="100460"/>
                            <a:pt x="3778327" y="101599"/>
                          </a:cubicBezTo>
                          <a:cubicBezTo>
                            <a:pt x="3564824" y="102738"/>
                            <a:pt x="3319881" y="31640"/>
                            <a:pt x="3139819" y="101599"/>
                          </a:cubicBezTo>
                          <a:cubicBezTo>
                            <a:pt x="2959757" y="171558"/>
                            <a:pt x="2699061" y="64106"/>
                            <a:pt x="2554032" y="101599"/>
                          </a:cubicBezTo>
                          <a:cubicBezTo>
                            <a:pt x="2409003" y="139092"/>
                            <a:pt x="2100893" y="37917"/>
                            <a:pt x="1862803" y="101599"/>
                          </a:cubicBezTo>
                          <a:cubicBezTo>
                            <a:pt x="1624713" y="165281"/>
                            <a:pt x="1437952" y="101134"/>
                            <a:pt x="1277016" y="101599"/>
                          </a:cubicBezTo>
                          <a:cubicBezTo>
                            <a:pt x="1116080" y="102064"/>
                            <a:pt x="787860" y="32782"/>
                            <a:pt x="585787" y="101599"/>
                          </a:cubicBezTo>
                          <a:cubicBezTo>
                            <a:pt x="383714" y="170416"/>
                            <a:pt x="142344" y="53599"/>
                            <a:pt x="0" y="101599"/>
                          </a:cubicBezTo>
                          <a:cubicBezTo>
                            <a:pt x="-7992" y="51784"/>
                            <a:pt x="7568" y="28403"/>
                            <a:pt x="0" y="0"/>
                          </a:cubicBezTo>
                          <a:close/>
                        </a:path>
                        <a:path w="5272084" h="101599" stroke="0" extrusionOk="0">
                          <a:moveTo>
                            <a:pt x="0" y="0"/>
                          </a:moveTo>
                          <a:cubicBezTo>
                            <a:pt x="110980" y="-40787"/>
                            <a:pt x="284938" y="10435"/>
                            <a:pt x="427625" y="0"/>
                          </a:cubicBezTo>
                          <a:cubicBezTo>
                            <a:pt x="570313" y="-10435"/>
                            <a:pt x="793929" y="35509"/>
                            <a:pt x="1066133" y="0"/>
                          </a:cubicBezTo>
                          <a:cubicBezTo>
                            <a:pt x="1338337" y="-35509"/>
                            <a:pt x="1566070" y="56309"/>
                            <a:pt x="1704640" y="0"/>
                          </a:cubicBezTo>
                          <a:cubicBezTo>
                            <a:pt x="1843210" y="-56309"/>
                            <a:pt x="1936778" y="38252"/>
                            <a:pt x="2132265" y="0"/>
                          </a:cubicBezTo>
                          <a:cubicBezTo>
                            <a:pt x="2327753" y="-38252"/>
                            <a:pt x="2438440" y="51506"/>
                            <a:pt x="2612611" y="0"/>
                          </a:cubicBezTo>
                          <a:cubicBezTo>
                            <a:pt x="2786782" y="-51506"/>
                            <a:pt x="3027753" y="61286"/>
                            <a:pt x="3251118" y="0"/>
                          </a:cubicBezTo>
                          <a:cubicBezTo>
                            <a:pt x="3474483" y="-61286"/>
                            <a:pt x="3682912" y="54898"/>
                            <a:pt x="3836906" y="0"/>
                          </a:cubicBezTo>
                          <a:cubicBezTo>
                            <a:pt x="3990900" y="-54898"/>
                            <a:pt x="4167113" y="14046"/>
                            <a:pt x="4264530" y="0"/>
                          </a:cubicBezTo>
                          <a:cubicBezTo>
                            <a:pt x="4361947" y="-14046"/>
                            <a:pt x="4874843" y="39084"/>
                            <a:pt x="5272084" y="0"/>
                          </a:cubicBezTo>
                          <a:cubicBezTo>
                            <a:pt x="5274095" y="43766"/>
                            <a:pt x="5264589" y="77339"/>
                            <a:pt x="5272084" y="101599"/>
                          </a:cubicBezTo>
                          <a:cubicBezTo>
                            <a:pt x="5028309" y="112143"/>
                            <a:pt x="4877857" y="79837"/>
                            <a:pt x="4739018" y="101599"/>
                          </a:cubicBezTo>
                          <a:cubicBezTo>
                            <a:pt x="4600179" y="123361"/>
                            <a:pt x="4447816" y="49360"/>
                            <a:pt x="4205951" y="101599"/>
                          </a:cubicBezTo>
                          <a:cubicBezTo>
                            <a:pt x="3964086" y="153838"/>
                            <a:pt x="3898598" y="59226"/>
                            <a:pt x="3725606" y="101599"/>
                          </a:cubicBezTo>
                          <a:cubicBezTo>
                            <a:pt x="3552615" y="143972"/>
                            <a:pt x="3361708" y="54948"/>
                            <a:pt x="3192540" y="101599"/>
                          </a:cubicBezTo>
                          <a:cubicBezTo>
                            <a:pt x="3023372" y="148250"/>
                            <a:pt x="2894118" y="88333"/>
                            <a:pt x="2659473" y="101599"/>
                          </a:cubicBezTo>
                          <a:cubicBezTo>
                            <a:pt x="2424828" y="114865"/>
                            <a:pt x="2272953" y="26058"/>
                            <a:pt x="2020966" y="101599"/>
                          </a:cubicBezTo>
                          <a:cubicBezTo>
                            <a:pt x="1768979" y="177140"/>
                            <a:pt x="1570804" y="88206"/>
                            <a:pt x="1382458" y="101599"/>
                          </a:cubicBezTo>
                          <a:cubicBezTo>
                            <a:pt x="1194112" y="114992"/>
                            <a:pt x="1005645" y="84351"/>
                            <a:pt x="849391" y="101599"/>
                          </a:cubicBezTo>
                          <a:cubicBezTo>
                            <a:pt x="693137" y="118847"/>
                            <a:pt x="273594" y="29444"/>
                            <a:pt x="0" y="101599"/>
                          </a:cubicBezTo>
                          <a:cubicBezTo>
                            <a:pt x="-6487" y="58383"/>
                            <a:pt x="6347" y="4789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1AAD7C99-5BFD-2486-7D16-868E134B9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 descr="n100 Fb Thu Huong Pham">
            <a:extLst>
              <a:ext uri="{FF2B5EF4-FFF2-40B4-BE49-F238E27FC236}">
                <a16:creationId xmlns:a16="http://schemas.microsoft.com/office/drawing/2014/main" id="{AE67558D-B940-B6D5-DAC8-488D1482EE9D}"/>
              </a:ext>
            </a:extLst>
          </p:cNvPr>
          <p:cNvGrpSpPr/>
          <p:nvPr/>
        </p:nvGrpSpPr>
        <p:grpSpPr>
          <a:xfrm>
            <a:off x="9054562" y="5346812"/>
            <a:ext cx="914400" cy="393700"/>
            <a:chOff x="9046893" y="3033304"/>
            <a:chExt cx="914400" cy="393700"/>
          </a:xfrm>
        </p:grpSpPr>
        <p:sp>
          <p:nvSpPr>
            <p:cNvPr id="57" name="Line 46">
              <a:extLst>
                <a:ext uri="{FF2B5EF4-FFF2-40B4-BE49-F238E27FC236}">
                  <a16:creationId xmlns:a16="http://schemas.microsoft.com/office/drawing/2014/main" id="{29B35028-9540-F828-11E7-9ABDB0995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6893" y="3427004"/>
              <a:ext cx="914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8" name="Text Box 48">
              <a:extLst>
                <a:ext uri="{FF2B5EF4-FFF2-40B4-BE49-F238E27FC236}">
                  <a16:creationId xmlns:a16="http://schemas.microsoft.com/office/drawing/2014/main" id="{22DA650C-5A75-9429-5B9B-69265EF0AC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487" y="3033304"/>
              <a:ext cx="5189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rgbClr val="FF0000"/>
                  </a:solidFill>
                  <a:cs typeface="Arial" charset="0"/>
                </a:rPr>
                <a:t>k</a:t>
              </a:r>
              <a:endParaRPr lang="fr-FR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9" name="Line 49">
              <a:extLst>
                <a:ext uri="{FF2B5EF4-FFF2-40B4-BE49-F238E27FC236}">
                  <a16:creationId xmlns:a16="http://schemas.microsoft.com/office/drawing/2014/main" id="{8D5A8502-936E-4A6E-3BDB-900C5FA62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1725" y="3076167"/>
              <a:ext cx="2743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60" name="Group 59" descr="n100 Fb Thu Huong Pham">
            <a:extLst>
              <a:ext uri="{FF2B5EF4-FFF2-40B4-BE49-F238E27FC236}">
                <a16:creationId xmlns:a16="http://schemas.microsoft.com/office/drawing/2014/main" id="{B261EDD9-ED20-F5E4-4E74-3FC4AD333DE9}"/>
              </a:ext>
            </a:extLst>
          </p:cNvPr>
          <p:cNvGrpSpPr/>
          <p:nvPr/>
        </p:nvGrpSpPr>
        <p:grpSpPr>
          <a:xfrm>
            <a:off x="7054809" y="5497097"/>
            <a:ext cx="1397000" cy="446769"/>
            <a:chOff x="6989493" y="3167560"/>
            <a:chExt cx="1397000" cy="446769"/>
          </a:xfrm>
        </p:grpSpPr>
        <p:sp>
          <p:nvSpPr>
            <p:cNvPr id="61" name="Line 62">
              <a:extLst>
                <a:ext uri="{FF2B5EF4-FFF2-40B4-BE49-F238E27FC236}">
                  <a16:creationId xmlns:a16="http://schemas.microsoft.com/office/drawing/2014/main" id="{3898F846-4191-1835-0FA4-B642012529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093" y="3614329"/>
              <a:ext cx="9144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Text Box 63">
              <a:extLst>
                <a:ext uri="{FF2B5EF4-FFF2-40B4-BE49-F238E27FC236}">
                  <a16:creationId xmlns:a16="http://schemas.microsoft.com/office/drawing/2014/main" id="{B072C7B2-DEC0-19EE-2FC7-DF9E97A95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493" y="3167560"/>
              <a:ext cx="739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accent1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chemeClr val="accent1"/>
                  </a:solidFill>
                  <a:cs typeface="Arial" charset="0"/>
                </a:rPr>
                <a:t>mst</a:t>
              </a:r>
              <a:endParaRPr lang="fr-FR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63" name="Line 64">
              <a:extLst>
                <a:ext uri="{FF2B5EF4-FFF2-40B4-BE49-F238E27FC236}">
                  <a16:creationId xmlns:a16="http://schemas.microsoft.com/office/drawing/2014/main" id="{9BDAC261-58C8-8B11-F03A-37931DAB5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8521" y="3211102"/>
              <a:ext cx="2743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4" name="Rectangle: Rounded Corners 63" descr="n100 Fb Thu Huong Pham">
            <a:extLst>
              <a:ext uri="{FF2B5EF4-FFF2-40B4-BE49-F238E27FC236}">
                <a16:creationId xmlns:a16="http://schemas.microsoft.com/office/drawing/2014/main" id="{F2216363-9439-6D5E-75C2-DB24E641B9AC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TextBox 68" descr="n100 Fb Thu Huong Pham">
            <a:extLst>
              <a:ext uri="{FF2B5EF4-FFF2-40B4-BE49-F238E27FC236}">
                <a16:creationId xmlns:a16="http://schemas.microsoft.com/office/drawing/2014/main" id="{CAE9BB12-C650-E6A6-B590-0560A028139C}"/>
              </a:ext>
            </a:extLst>
          </p:cNvPr>
          <p:cNvSpPr txBox="1"/>
          <p:nvPr/>
        </p:nvSpPr>
        <p:spPr>
          <a:xfrm>
            <a:off x="136831" y="4217556"/>
            <a:ext cx="3267448" cy="203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2,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 descr="n100 Fb Thu Huong Pham">
            <a:extLst>
              <a:ext uri="{FF2B5EF4-FFF2-40B4-BE49-F238E27FC236}">
                <a16:creationId xmlns:a16="http://schemas.microsoft.com/office/drawing/2014/main" id="{9B931396-7FF2-1C78-1381-5A46953B2049}"/>
              </a:ext>
            </a:extLst>
          </p:cNvPr>
          <p:cNvSpPr txBox="1"/>
          <p:nvPr/>
        </p:nvSpPr>
        <p:spPr>
          <a:xfrm>
            <a:off x="142156" y="3785127"/>
            <a:ext cx="3421465" cy="302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hệ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 (bằng áp lực của khối gỗ lên mặt tiếp xúc nằm ngang).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18.2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" name="Picture 70" descr="n100 Fb Thu Huong Pham">
            <a:extLst>
              <a:ext uri="{FF2B5EF4-FFF2-40B4-BE49-F238E27FC236}">
                <a16:creationId xmlns:a16="http://schemas.microsoft.com/office/drawing/2014/main" id="{BD71E81D-20D1-8472-0EDC-5F755BE98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28" y="2546704"/>
            <a:ext cx="11919363" cy="4215762"/>
          </a:xfrm>
          <a:prstGeom prst="rect">
            <a:avLst/>
          </a:prstGeom>
        </p:spPr>
      </p:pic>
      <p:sp>
        <p:nvSpPr>
          <p:cNvPr id="72" name="Rectangle: Rounded Corners 71" descr="n100 Fb Thu Huong Pham">
            <a:extLst>
              <a:ext uri="{FF2B5EF4-FFF2-40B4-BE49-F238E27FC236}">
                <a16:creationId xmlns:a16="http://schemas.microsoft.com/office/drawing/2014/main" id="{2C3FF92C-6CD9-296B-342C-7D849E284003}"/>
              </a:ext>
            </a:extLst>
          </p:cNvPr>
          <p:cNvSpPr/>
          <p:nvPr/>
        </p:nvSpPr>
        <p:spPr>
          <a:xfrm>
            <a:off x="2239195" y="4475883"/>
            <a:ext cx="1135399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Rectangle: Rounded Corners 72" descr="n100 Fb Thu Huong Pham">
            <a:extLst>
              <a:ext uri="{FF2B5EF4-FFF2-40B4-BE49-F238E27FC236}">
                <a16:creationId xmlns:a16="http://schemas.microsoft.com/office/drawing/2014/main" id="{CF11EBEB-3586-E445-E6AE-DA2FE9AA9C41}"/>
              </a:ext>
            </a:extLst>
          </p:cNvPr>
          <p:cNvSpPr/>
          <p:nvPr/>
        </p:nvSpPr>
        <p:spPr>
          <a:xfrm>
            <a:off x="2239195" y="5245727"/>
            <a:ext cx="1135399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Rectangle: Rounded Corners 73" descr="n100 Fb Thu Huong Pham">
            <a:extLst>
              <a:ext uri="{FF2B5EF4-FFF2-40B4-BE49-F238E27FC236}">
                <a16:creationId xmlns:a16="http://schemas.microsoft.com/office/drawing/2014/main" id="{44A47D53-82B3-B1CA-13A1-591D084677D1}"/>
              </a:ext>
            </a:extLst>
          </p:cNvPr>
          <p:cNvSpPr/>
          <p:nvPr/>
        </p:nvSpPr>
        <p:spPr>
          <a:xfrm>
            <a:off x="2239195" y="6028208"/>
            <a:ext cx="1135399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Rectangle: Rounded Corners 74" descr="n100 Fb Thu Huong Pham">
            <a:extLst>
              <a:ext uri="{FF2B5EF4-FFF2-40B4-BE49-F238E27FC236}">
                <a16:creationId xmlns:a16="http://schemas.microsoft.com/office/drawing/2014/main" id="{AE14A279-A2E9-500C-1907-C37AD4456BE1}"/>
              </a:ext>
            </a:extLst>
          </p:cNvPr>
          <p:cNvSpPr/>
          <p:nvPr/>
        </p:nvSpPr>
        <p:spPr>
          <a:xfrm>
            <a:off x="10087131" y="4475883"/>
            <a:ext cx="1279525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0,24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Rectangle: Rounded Corners 75" descr="n100 Fb Thu Huong Pham">
            <a:extLst>
              <a:ext uri="{FF2B5EF4-FFF2-40B4-BE49-F238E27FC236}">
                <a16:creationId xmlns:a16="http://schemas.microsoft.com/office/drawing/2014/main" id="{549AB759-4228-008C-5D94-71EB2360F803}"/>
              </a:ext>
            </a:extLst>
          </p:cNvPr>
          <p:cNvSpPr/>
          <p:nvPr/>
        </p:nvSpPr>
        <p:spPr>
          <a:xfrm>
            <a:off x="10087131" y="5245727"/>
            <a:ext cx="1279525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Rectangle: Rounded Corners 76" descr="n100 Fb Thu Huong Pham">
            <a:extLst>
              <a:ext uri="{FF2B5EF4-FFF2-40B4-BE49-F238E27FC236}">
                <a16:creationId xmlns:a16="http://schemas.microsoft.com/office/drawing/2014/main" id="{8CA25C49-476C-4C01-2EBC-B6B5B7D36CEE}"/>
              </a:ext>
            </a:extLst>
          </p:cNvPr>
          <p:cNvSpPr/>
          <p:nvPr/>
        </p:nvSpPr>
        <p:spPr>
          <a:xfrm>
            <a:off x="10087131" y="6028208"/>
            <a:ext cx="1279525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0,72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471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22787 4.81481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22786 -3.33333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0" grpId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 descr="n100 Fb Thu Huong Pham">
            <a:extLst>
              <a:ext uri="{FF2B5EF4-FFF2-40B4-BE49-F238E27FC236}">
                <a16:creationId xmlns:a16="http://schemas.microsoft.com/office/drawing/2014/main" id="{20432AA0-A628-1796-1A28-8B1A7A18FC6F}"/>
              </a:ext>
            </a:extLst>
          </p:cNvPr>
          <p:cNvGrpSpPr/>
          <p:nvPr/>
        </p:nvGrpSpPr>
        <p:grpSpPr>
          <a:xfrm>
            <a:off x="8108790" y="3253143"/>
            <a:ext cx="3935281" cy="2542741"/>
            <a:chOff x="7626579" y="2013943"/>
            <a:chExt cx="3482142" cy="233646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CB92172-A050-28AE-AB88-02B9BE3DA62E}"/>
                </a:ext>
              </a:extLst>
            </p:cNvPr>
            <p:cNvGrpSpPr/>
            <p:nvPr/>
          </p:nvGrpSpPr>
          <p:grpSpPr>
            <a:xfrm>
              <a:off x="7873153" y="2013943"/>
              <a:ext cx="3235568" cy="2336463"/>
              <a:chOff x="7873153" y="2013943"/>
              <a:chExt cx="3235568" cy="2336463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0B6DD68-4868-3BBB-2536-9A95209B6249}"/>
                  </a:ext>
                </a:extLst>
              </p:cNvPr>
              <p:cNvGrpSpPr/>
              <p:nvPr/>
            </p:nvGrpSpPr>
            <p:grpSpPr>
              <a:xfrm>
                <a:off x="7873153" y="2013943"/>
                <a:ext cx="3235568" cy="2336463"/>
                <a:chOff x="9291476" y="4121665"/>
                <a:chExt cx="3235568" cy="2336463"/>
              </a:xfrm>
            </p:grpSpPr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C56A8630-6845-9A19-D245-FF1BB6393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75076" y="5984807"/>
                  <a:ext cx="2670059" cy="22230"/>
                </a:xfrm>
                <a:prstGeom prst="straightConnector1">
                  <a:avLst/>
                </a:prstGeom>
                <a:ln w="381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3BE5C82D-9335-5422-040A-E90BE9D481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1200" y="4488793"/>
                  <a:ext cx="0" cy="1596421"/>
                </a:xfrm>
                <a:prstGeom prst="straightConnector1">
                  <a:avLst/>
                </a:prstGeom>
                <a:ln w="381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F765FDD-31A2-555D-D419-D3E0FC47B4D4}"/>
                    </a:ext>
                  </a:extLst>
                </p:cNvPr>
                <p:cNvSpPr txBox="1"/>
                <p:nvPr/>
              </p:nvSpPr>
              <p:spPr>
                <a:xfrm>
                  <a:off x="9291476" y="4121665"/>
                  <a:ext cx="833479" cy="4383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chemeClr val="accent5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 (N)</a:t>
                  </a:r>
                  <a:endParaRPr lang="en-US" sz="2500" baseline="-25000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AA1716E-6835-B537-90FB-3E53F627EA09}"/>
                    </a:ext>
                  </a:extLst>
                </p:cNvPr>
                <p:cNvSpPr txBox="1"/>
                <p:nvPr/>
              </p:nvSpPr>
              <p:spPr>
                <a:xfrm>
                  <a:off x="11436770" y="6019774"/>
                  <a:ext cx="1090274" cy="4383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chemeClr val="accent5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en-US" sz="2500" baseline="-25000">
                      <a:solidFill>
                        <a:schemeClr val="accent5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ms</a:t>
                  </a:r>
                  <a:r>
                    <a:rPr lang="en-US" sz="2500">
                      <a:solidFill>
                        <a:schemeClr val="accent5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(N)</a:t>
                  </a:r>
                  <a:endParaRPr lang="en-US" sz="2500" baseline="-25000">
                    <a:solidFill>
                      <a:schemeClr val="accent5"/>
                    </a:solidFill>
                  </a:endParaRPr>
                </a:p>
              </p:txBody>
            </p: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D617A45-E91A-3A34-F53D-EAD0D9BA2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2815" y="2722013"/>
                <a:ext cx="0" cy="11182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24ED42B-2617-0153-F3E3-DDEABDF71714}"/>
                  </a:ext>
                </a:extLst>
              </p:cNvPr>
              <p:cNvGrpSpPr/>
              <p:nvPr/>
            </p:nvGrpSpPr>
            <p:grpSpPr>
              <a:xfrm>
                <a:off x="8139519" y="2726559"/>
                <a:ext cx="2137005" cy="1113706"/>
                <a:chOff x="9188202" y="5715000"/>
                <a:chExt cx="792399" cy="419100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2BA68EAA-3442-F27D-31B2-5A34B8AAC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792399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109587AB-D343-A759-E9E7-AA6DE895D4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715000"/>
                  <a:ext cx="0" cy="41910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3673826-B1E0-28F2-9652-54E1B54CA3B4}"/>
                  </a:ext>
                </a:extLst>
              </p:cNvPr>
              <p:cNvGrpSpPr/>
              <p:nvPr/>
            </p:nvGrpSpPr>
            <p:grpSpPr>
              <a:xfrm>
                <a:off x="8158132" y="2722014"/>
                <a:ext cx="2157860" cy="1094160"/>
                <a:chOff x="9188202" y="5488502"/>
                <a:chExt cx="1170632" cy="645598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9EE6E477-902D-1949-A9FB-B33E7C9140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1170632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366E6A9-7785-F8D4-EAE1-761C1C9A59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488502"/>
                  <a:ext cx="0" cy="64559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026EFC3-0277-30C3-04AB-B333501D86AC}"/>
                  </a:ext>
                </a:extLst>
              </p:cNvPr>
              <p:cNvGrpSpPr/>
              <p:nvPr/>
            </p:nvGrpSpPr>
            <p:grpSpPr>
              <a:xfrm>
                <a:off x="8158134" y="2736874"/>
                <a:ext cx="2118385" cy="1103391"/>
                <a:chOff x="9188202" y="4966648"/>
                <a:chExt cx="2071331" cy="1167452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E35EE4D-4987-A29D-4C91-4C3395C838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2071331" cy="3471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F770C22-9FAE-C6DB-2C92-8D20E9107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73114" y="4966648"/>
                  <a:ext cx="2580" cy="116745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5023ED4-8AB5-F9EC-D493-4B8F4F8B2D05}"/>
                </a:ext>
              </a:extLst>
            </p:cNvPr>
            <p:cNvCxnSpPr>
              <a:cxnSpLocks/>
            </p:cNvCxnSpPr>
            <p:nvPr/>
          </p:nvCxnSpPr>
          <p:spPr>
            <a:xfrm>
              <a:off x="10276521" y="2711042"/>
              <a:ext cx="0" cy="117630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445F256-E2E1-4173-B633-9C61C1C47E55}"/>
                </a:ext>
              </a:extLst>
            </p:cNvPr>
            <p:cNvSpPr txBox="1"/>
            <p:nvPr/>
          </p:nvSpPr>
          <p:spPr>
            <a:xfrm>
              <a:off x="7626579" y="3936133"/>
              <a:ext cx="545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000" baseline="-25000"/>
            </a:p>
          </p:txBody>
        </p:sp>
      </p:grpSp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A186C8B4-982A-8608-BC82-06EBCB873239}"/>
              </a:ext>
            </a:extLst>
          </p:cNvPr>
          <p:cNvSpPr/>
          <p:nvPr/>
        </p:nvSpPr>
        <p:spPr>
          <a:xfrm>
            <a:off x="147928" y="918087"/>
            <a:ext cx="11896143" cy="1005963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EC775F90-842C-8739-3BF7-3B7188C09628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7624E13F-D96A-6D6B-CAE8-DF2C7C514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1" y="2559227"/>
            <a:ext cx="6803719" cy="3439325"/>
          </a:xfrm>
          <a:prstGeom prst="rect">
            <a:avLst/>
          </a:prstGeom>
        </p:spPr>
      </p:pic>
      <p:sp>
        <p:nvSpPr>
          <p:cNvPr id="8" name="Rectangle: Rounded Corners 7" descr="n100 Fb Thu Huong Pham">
            <a:extLst>
              <a:ext uri="{FF2B5EF4-FFF2-40B4-BE49-F238E27FC236}">
                <a16:creationId xmlns:a16="http://schemas.microsoft.com/office/drawing/2014/main" id="{DC613423-C40F-DAA2-E409-79137522681D}"/>
              </a:ext>
            </a:extLst>
          </p:cNvPr>
          <p:cNvSpPr/>
          <p:nvPr/>
        </p:nvSpPr>
        <p:spPr>
          <a:xfrm>
            <a:off x="1496991" y="4048522"/>
            <a:ext cx="1135399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 descr="n100 Fb Thu Huong Pham">
            <a:extLst>
              <a:ext uri="{FF2B5EF4-FFF2-40B4-BE49-F238E27FC236}">
                <a16:creationId xmlns:a16="http://schemas.microsoft.com/office/drawing/2014/main" id="{87F9592D-BF27-7D35-9E9C-79CA498EF0EF}"/>
              </a:ext>
            </a:extLst>
          </p:cNvPr>
          <p:cNvSpPr/>
          <p:nvPr/>
        </p:nvSpPr>
        <p:spPr>
          <a:xfrm>
            <a:off x="1496991" y="4678869"/>
            <a:ext cx="1135399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 descr="n100 Fb Thu Huong Pham">
            <a:extLst>
              <a:ext uri="{FF2B5EF4-FFF2-40B4-BE49-F238E27FC236}">
                <a16:creationId xmlns:a16="http://schemas.microsoft.com/office/drawing/2014/main" id="{2B48CACA-4942-C050-BFF9-1BC62FFC0E9A}"/>
              </a:ext>
            </a:extLst>
          </p:cNvPr>
          <p:cNvSpPr/>
          <p:nvPr/>
        </p:nvSpPr>
        <p:spPr>
          <a:xfrm>
            <a:off x="1496991" y="5298818"/>
            <a:ext cx="1135399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 descr="n100 Fb Thu Huong Pham">
            <a:extLst>
              <a:ext uri="{FF2B5EF4-FFF2-40B4-BE49-F238E27FC236}">
                <a16:creationId xmlns:a16="http://schemas.microsoft.com/office/drawing/2014/main" id="{A550F754-FE31-EC34-3161-9FA18868FB49}"/>
              </a:ext>
            </a:extLst>
          </p:cNvPr>
          <p:cNvSpPr/>
          <p:nvPr/>
        </p:nvSpPr>
        <p:spPr>
          <a:xfrm>
            <a:off x="5570536" y="4048521"/>
            <a:ext cx="1279525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0,24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 descr="n100 Fb Thu Huong Pham">
            <a:extLst>
              <a:ext uri="{FF2B5EF4-FFF2-40B4-BE49-F238E27FC236}">
                <a16:creationId xmlns:a16="http://schemas.microsoft.com/office/drawing/2014/main" id="{CB58F327-62B2-F89F-B91E-742EBEBD06E6}"/>
              </a:ext>
            </a:extLst>
          </p:cNvPr>
          <p:cNvSpPr/>
          <p:nvPr/>
        </p:nvSpPr>
        <p:spPr>
          <a:xfrm>
            <a:off x="5570536" y="4678869"/>
            <a:ext cx="1279525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 descr="n100 Fb Thu Huong Pham">
            <a:extLst>
              <a:ext uri="{FF2B5EF4-FFF2-40B4-BE49-F238E27FC236}">
                <a16:creationId xmlns:a16="http://schemas.microsoft.com/office/drawing/2014/main" id="{F83FA9FB-2D91-6163-5435-D0FED3DA359B}"/>
              </a:ext>
            </a:extLst>
          </p:cNvPr>
          <p:cNvSpPr/>
          <p:nvPr/>
        </p:nvSpPr>
        <p:spPr>
          <a:xfrm>
            <a:off x="5570535" y="5309217"/>
            <a:ext cx="1279525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0,72 N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TextBox 76" descr="n100 Fb Thu Huong Pham">
            <a:extLst>
              <a:ext uri="{FF2B5EF4-FFF2-40B4-BE49-F238E27FC236}">
                <a16:creationId xmlns:a16="http://schemas.microsoft.com/office/drawing/2014/main" id="{35716025-702E-5FB5-71EF-31A002FF6E42}"/>
              </a:ext>
            </a:extLst>
          </p:cNvPr>
          <p:cNvSpPr txBox="1"/>
          <p:nvPr/>
        </p:nvSpPr>
        <p:spPr>
          <a:xfrm>
            <a:off x="8132085" y="4583651"/>
            <a:ext cx="616392" cy="400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en-US" sz="2000" baseline="-25000"/>
          </a:p>
        </p:txBody>
      </p:sp>
      <p:sp>
        <p:nvSpPr>
          <p:cNvPr id="78" name="TextBox 77" descr="n100 Fb Thu Huong Pham">
            <a:extLst>
              <a:ext uri="{FF2B5EF4-FFF2-40B4-BE49-F238E27FC236}">
                <a16:creationId xmlns:a16="http://schemas.microsoft.com/office/drawing/2014/main" id="{A251AB7A-976D-316B-0117-81320864F8D8}"/>
              </a:ext>
            </a:extLst>
          </p:cNvPr>
          <p:cNvSpPr txBox="1"/>
          <p:nvPr/>
        </p:nvSpPr>
        <p:spPr>
          <a:xfrm>
            <a:off x="8132085" y="4197543"/>
            <a:ext cx="616392" cy="400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en-US" sz="2000" baseline="-25000"/>
          </a:p>
        </p:txBody>
      </p:sp>
      <p:sp>
        <p:nvSpPr>
          <p:cNvPr id="79" name="TextBox 78" descr="n100 Fb Thu Huong Pham">
            <a:extLst>
              <a:ext uri="{FF2B5EF4-FFF2-40B4-BE49-F238E27FC236}">
                <a16:creationId xmlns:a16="http://schemas.microsoft.com/office/drawing/2014/main" id="{13937663-384A-15EE-C5FC-C985909F90E0}"/>
              </a:ext>
            </a:extLst>
          </p:cNvPr>
          <p:cNvSpPr txBox="1"/>
          <p:nvPr/>
        </p:nvSpPr>
        <p:spPr>
          <a:xfrm>
            <a:off x="8112995" y="3810956"/>
            <a:ext cx="616392" cy="400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en-US" sz="2000" baseline="-25000"/>
          </a:p>
        </p:txBody>
      </p:sp>
      <p:sp>
        <p:nvSpPr>
          <p:cNvPr id="80" name="TextBox 79" descr="n100 Fb Thu Huong Pham">
            <a:extLst>
              <a:ext uri="{FF2B5EF4-FFF2-40B4-BE49-F238E27FC236}">
                <a16:creationId xmlns:a16="http://schemas.microsoft.com/office/drawing/2014/main" id="{CC9FBD92-9618-7494-5A8A-E8AFAB4263D6}"/>
              </a:ext>
            </a:extLst>
          </p:cNvPr>
          <p:cNvSpPr txBox="1"/>
          <p:nvPr/>
        </p:nvSpPr>
        <p:spPr>
          <a:xfrm>
            <a:off x="8889192" y="5304968"/>
            <a:ext cx="757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0,24</a:t>
            </a:r>
            <a:endParaRPr lang="en-US" sz="2000" baseline="-25000"/>
          </a:p>
        </p:txBody>
      </p:sp>
      <p:sp>
        <p:nvSpPr>
          <p:cNvPr id="81" name="TextBox 80" descr="n100 Fb Thu Huong Pham">
            <a:extLst>
              <a:ext uri="{FF2B5EF4-FFF2-40B4-BE49-F238E27FC236}">
                <a16:creationId xmlns:a16="http://schemas.microsoft.com/office/drawing/2014/main" id="{AF603118-4127-6F0A-0DF5-2C36A4D9BF40}"/>
              </a:ext>
            </a:extLst>
          </p:cNvPr>
          <p:cNvSpPr txBox="1"/>
          <p:nvPr/>
        </p:nvSpPr>
        <p:spPr>
          <a:xfrm>
            <a:off x="9367897" y="5610465"/>
            <a:ext cx="732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0,48</a:t>
            </a:r>
            <a:endParaRPr lang="en-US" sz="2000" b="1" baseline="-25000"/>
          </a:p>
        </p:txBody>
      </p:sp>
      <p:sp>
        <p:nvSpPr>
          <p:cNvPr id="82" name="TextBox 81" descr="n100 Fb Thu Huong Pham">
            <a:extLst>
              <a:ext uri="{FF2B5EF4-FFF2-40B4-BE49-F238E27FC236}">
                <a16:creationId xmlns:a16="http://schemas.microsoft.com/office/drawing/2014/main" id="{8D9F5974-438C-C8E3-51CE-3C2AE1A9E8BE}"/>
              </a:ext>
            </a:extLst>
          </p:cNvPr>
          <p:cNvSpPr txBox="1"/>
          <p:nvPr/>
        </p:nvSpPr>
        <p:spPr>
          <a:xfrm>
            <a:off x="9849439" y="5309894"/>
            <a:ext cx="680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0,72</a:t>
            </a:r>
            <a:endParaRPr lang="en-US" sz="2000" baseline="-25000"/>
          </a:p>
        </p:txBody>
      </p:sp>
      <p:cxnSp>
        <p:nvCxnSpPr>
          <p:cNvPr id="83" name="Straight Connector 82" descr="n100 Fb Thu Huong Pham">
            <a:extLst>
              <a:ext uri="{FF2B5EF4-FFF2-40B4-BE49-F238E27FC236}">
                <a16:creationId xmlns:a16="http://schemas.microsoft.com/office/drawing/2014/main" id="{13A4B898-9403-C972-6310-515029D7A6F3}"/>
              </a:ext>
            </a:extLst>
          </p:cNvPr>
          <p:cNvCxnSpPr>
            <a:cxnSpLocks/>
          </p:cNvCxnSpPr>
          <p:nvPr/>
        </p:nvCxnSpPr>
        <p:spPr>
          <a:xfrm flipV="1">
            <a:off x="8776440" y="3932783"/>
            <a:ext cx="1547422" cy="1323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 descr="n100 Fb Thu Huong Pham">
            <a:extLst>
              <a:ext uri="{FF2B5EF4-FFF2-40B4-BE49-F238E27FC236}">
                <a16:creationId xmlns:a16="http://schemas.microsoft.com/office/drawing/2014/main" id="{9B41FA68-2725-FBA5-A25C-4A7495BF334C}"/>
              </a:ext>
            </a:extLst>
          </p:cNvPr>
          <p:cNvSpPr/>
          <p:nvPr/>
        </p:nvSpPr>
        <p:spPr>
          <a:xfrm>
            <a:off x="9242815" y="476464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 descr="n100 Fb Thu Huong Pham">
            <a:extLst>
              <a:ext uri="{FF2B5EF4-FFF2-40B4-BE49-F238E27FC236}">
                <a16:creationId xmlns:a16="http://schemas.microsoft.com/office/drawing/2014/main" id="{84F429B9-6493-BA9E-39A6-B3117DF4B14F}"/>
              </a:ext>
            </a:extLst>
          </p:cNvPr>
          <p:cNvSpPr/>
          <p:nvPr/>
        </p:nvSpPr>
        <p:spPr>
          <a:xfrm>
            <a:off x="9680965" y="440269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 descr="n100 Fb Thu Huong Pham">
            <a:extLst>
              <a:ext uri="{FF2B5EF4-FFF2-40B4-BE49-F238E27FC236}">
                <a16:creationId xmlns:a16="http://schemas.microsoft.com/office/drawing/2014/main" id="{D83F8CDC-2196-573A-4C04-FE3756F6196E}"/>
              </a:ext>
            </a:extLst>
          </p:cNvPr>
          <p:cNvSpPr/>
          <p:nvPr/>
        </p:nvSpPr>
        <p:spPr>
          <a:xfrm>
            <a:off x="10138165" y="398359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13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  <p:bldP spid="84" grpId="0" animBg="1"/>
      <p:bldP spid="85" grpId="0" animBg="1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A186C8B4-982A-8608-BC82-06EBCB873239}"/>
              </a:ext>
            </a:extLst>
          </p:cNvPr>
          <p:cNvSpPr/>
          <p:nvPr/>
        </p:nvSpPr>
        <p:spPr>
          <a:xfrm>
            <a:off x="147928" y="918087"/>
            <a:ext cx="11896143" cy="1005963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EC775F90-842C-8739-3BF7-3B7188C09628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 descr="n100 Fb Thu Huong Pham">
            <a:extLst>
              <a:ext uri="{FF2B5EF4-FFF2-40B4-BE49-F238E27FC236}">
                <a16:creationId xmlns:a16="http://schemas.microsoft.com/office/drawing/2014/main" id="{33D122F5-7EA8-3243-2D90-3837102C10B6}"/>
              </a:ext>
            </a:extLst>
          </p:cNvPr>
          <p:cNvSpPr/>
          <p:nvPr/>
        </p:nvSpPr>
        <p:spPr>
          <a:xfrm>
            <a:off x="147928" y="2025764"/>
            <a:ext cx="11896143" cy="645670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kết luận về những đặc điểm của lực ma sát trượt.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45446223-48E6-5E91-6165-B8619DFAE5E0}"/>
              </a:ext>
            </a:extLst>
          </p:cNvPr>
          <p:cNvSpPr txBox="1"/>
          <p:nvPr/>
        </p:nvSpPr>
        <p:spPr>
          <a:xfrm>
            <a:off x="435337" y="3067842"/>
            <a:ext cx="7628847" cy="349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Lực ma sát trượt xuất hiện khi một vật trượt trên bề mặt của vật khác.</a:t>
            </a:r>
            <a:endParaRPr lang="en-US" sz="28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Độ lớn của lực ma sát trượt:</a:t>
            </a: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+ phụ thuộc vào vật liệu</a:t>
            </a: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phụ thuộc vào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 trạng của bề mặt tiếp xúc,</a:t>
            </a:r>
            <a:endParaRPr lang="en-US" sz="280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33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+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phụ thuộc vào diện tích mặt tiếp xúc</a:t>
            </a:r>
            <a:endParaRPr lang="en-US" sz="280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33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+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 lệ thuận với áp lực của vật.</a:t>
            </a:r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5" name="Group 64" descr="n100 Fb Thu Huong Pham">
            <a:extLst>
              <a:ext uri="{FF2B5EF4-FFF2-40B4-BE49-F238E27FC236}">
                <a16:creationId xmlns:a16="http://schemas.microsoft.com/office/drawing/2014/main" id="{6974882C-53A9-6DD0-19FE-E650F0D99F38}"/>
              </a:ext>
            </a:extLst>
          </p:cNvPr>
          <p:cNvGrpSpPr/>
          <p:nvPr/>
        </p:nvGrpSpPr>
        <p:grpSpPr>
          <a:xfrm>
            <a:off x="8108790" y="3253143"/>
            <a:ext cx="3935281" cy="2757432"/>
            <a:chOff x="8108790" y="3253143"/>
            <a:chExt cx="3935281" cy="27574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DEB50F-7B95-EE82-6522-A1CA5E84401E}"/>
                </a:ext>
              </a:extLst>
            </p:cNvPr>
            <p:cNvGrpSpPr/>
            <p:nvPr/>
          </p:nvGrpSpPr>
          <p:grpSpPr>
            <a:xfrm>
              <a:off x="8108790" y="3253143"/>
              <a:ext cx="3935281" cy="2542741"/>
              <a:chOff x="7626579" y="2013943"/>
              <a:chExt cx="3482142" cy="233646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FB8F5FC-972F-A68B-9570-FE4DF19E2B24}"/>
                  </a:ext>
                </a:extLst>
              </p:cNvPr>
              <p:cNvGrpSpPr/>
              <p:nvPr/>
            </p:nvGrpSpPr>
            <p:grpSpPr>
              <a:xfrm>
                <a:off x="7873153" y="2013943"/>
                <a:ext cx="3235568" cy="2336463"/>
                <a:chOff x="7873153" y="2013943"/>
                <a:chExt cx="3235568" cy="2336463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84C1164-A535-DDCA-CE73-5566FBA04F85}"/>
                    </a:ext>
                  </a:extLst>
                </p:cNvPr>
                <p:cNvGrpSpPr/>
                <p:nvPr/>
              </p:nvGrpSpPr>
              <p:grpSpPr>
                <a:xfrm>
                  <a:off x="7873153" y="2013943"/>
                  <a:ext cx="3235568" cy="2336463"/>
                  <a:chOff x="9291476" y="4121665"/>
                  <a:chExt cx="3235568" cy="2336463"/>
                </a:xfrm>
              </p:grpSpPr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2D28C661-5865-15F2-19A9-3277CCB1F1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75076" y="5984807"/>
                    <a:ext cx="2670059" cy="22230"/>
                  </a:xfrm>
                  <a:prstGeom prst="straightConnector1">
                    <a:avLst/>
                  </a:prstGeom>
                  <a:ln w="381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FF29B0C5-DD26-A050-03C3-DCDED5C2DA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601200" y="4488793"/>
                    <a:ext cx="0" cy="1596421"/>
                  </a:xfrm>
                  <a:prstGeom prst="straightConnector1">
                    <a:avLst/>
                  </a:prstGeom>
                  <a:ln w="381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5DE1F2C3-1116-C5D2-26CD-1EEEC774321A}"/>
                      </a:ext>
                    </a:extLst>
                  </p:cNvPr>
                  <p:cNvSpPr txBox="1"/>
                  <p:nvPr/>
                </p:nvSpPr>
                <p:spPr>
                  <a:xfrm>
                    <a:off x="9291476" y="4121665"/>
                    <a:ext cx="833479" cy="4383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N (N)</a:t>
                    </a:r>
                    <a:endParaRPr lang="en-US" sz="2500" baseline="-25000">
                      <a:solidFill>
                        <a:schemeClr val="accent5"/>
                      </a:solidFill>
                    </a:endParaRPr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1C4C61DD-3462-6D91-BB73-E71812D27F3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6770" y="6019774"/>
                    <a:ext cx="1090274" cy="4383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500" baseline="-2500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ms</a:t>
                    </a:r>
                    <a:r>
                      <a:rPr lang="en-US" sz="250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(N)</a:t>
                    </a:r>
                    <a:endParaRPr lang="en-US" sz="2500" baseline="-25000">
                      <a:solidFill>
                        <a:schemeClr val="accent5"/>
                      </a:solidFill>
                    </a:endParaRPr>
                  </a:p>
                </p:txBody>
              </p: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1B9BF58-6CEA-2310-F687-07CA6394B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62815" y="2722013"/>
                  <a:ext cx="0" cy="1118254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937295E6-7BC2-2538-72B2-B09CEB9DD825}"/>
                    </a:ext>
                  </a:extLst>
                </p:cNvPr>
                <p:cNvGrpSpPr/>
                <p:nvPr/>
              </p:nvGrpSpPr>
              <p:grpSpPr>
                <a:xfrm>
                  <a:off x="8139519" y="2726559"/>
                  <a:ext cx="2137005" cy="1113706"/>
                  <a:chOff x="9188202" y="5715000"/>
                  <a:chExt cx="792399" cy="419100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C945D277-1D83-B495-454B-73E76B6279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188202" y="5715000"/>
                    <a:ext cx="792399" cy="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A65989AF-E981-64E3-B1B1-89B100F4F2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73114" y="5715000"/>
                    <a:ext cx="0" cy="41910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DFEBC3D1-EEB4-A150-CC7B-FE11B54A903A}"/>
                    </a:ext>
                  </a:extLst>
                </p:cNvPr>
                <p:cNvGrpSpPr/>
                <p:nvPr/>
              </p:nvGrpSpPr>
              <p:grpSpPr>
                <a:xfrm>
                  <a:off x="8158132" y="2722014"/>
                  <a:ext cx="2157860" cy="1094160"/>
                  <a:chOff x="9188202" y="5488502"/>
                  <a:chExt cx="1170632" cy="645598"/>
                </a:xfrm>
              </p:grpSpPr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DA17DA19-B5A2-D7F9-9736-2CB80ACB48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188202" y="5715000"/>
                    <a:ext cx="1170632" cy="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1F696FBC-CDBD-B782-F6C9-AB20E2115E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73114" y="5488502"/>
                    <a:ext cx="0" cy="645598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6DDB3AC0-87D3-047F-5BB1-4C8EB4045088}"/>
                    </a:ext>
                  </a:extLst>
                </p:cNvPr>
                <p:cNvGrpSpPr/>
                <p:nvPr/>
              </p:nvGrpSpPr>
              <p:grpSpPr>
                <a:xfrm>
                  <a:off x="8158134" y="2736874"/>
                  <a:ext cx="2118385" cy="1103391"/>
                  <a:chOff x="9188202" y="4966648"/>
                  <a:chExt cx="2071331" cy="1167452"/>
                </a:xfrm>
              </p:grpSpPr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092348FE-F44F-F4AA-3456-2A97B1EA2E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188202" y="5715000"/>
                    <a:ext cx="2071331" cy="34718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E6D12491-AA3C-658E-DCB9-8F32F6C41F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673114" y="4966648"/>
                    <a:ext cx="2580" cy="1167452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29DDDA7-0F08-2526-23BE-2A2DBB493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76521" y="2711042"/>
                <a:ext cx="0" cy="117630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25BFF2-5FE9-5E77-5064-1656691D9399}"/>
                  </a:ext>
                </a:extLst>
              </p:cNvPr>
              <p:cNvSpPr txBox="1"/>
              <p:nvPr/>
            </p:nvSpPr>
            <p:spPr>
              <a:xfrm>
                <a:off x="7626579" y="3936133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2000" baseline="-25000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E0F0A7A-1487-DE68-023D-C986A9710D28}"/>
                </a:ext>
              </a:extLst>
            </p:cNvPr>
            <p:cNvSpPr txBox="1"/>
            <p:nvPr/>
          </p:nvSpPr>
          <p:spPr>
            <a:xfrm>
              <a:off x="8132085" y="4583651"/>
              <a:ext cx="616392" cy="400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0,5</a:t>
              </a:r>
              <a:endParaRPr lang="en-US" sz="2000" baseline="-250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DE651C6-BF29-6DBC-F893-13476D8083A4}"/>
                </a:ext>
              </a:extLst>
            </p:cNvPr>
            <p:cNvSpPr txBox="1"/>
            <p:nvPr/>
          </p:nvSpPr>
          <p:spPr>
            <a:xfrm>
              <a:off x="8132085" y="4197543"/>
              <a:ext cx="616392" cy="400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1,0</a:t>
              </a:r>
              <a:endParaRPr lang="en-US" sz="2000" baseline="-250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B759BF0-10B8-59F0-800D-5ADBB1F86CB8}"/>
                </a:ext>
              </a:extLst>
            </p:cNvPr>
            <p:cNvSpPr txBox="1"/>
            <p:nvPr/>
          </p:nvSpPr>
          <p:spPr>
            <a:xfrm>
              <a:off x="8112995" y="3810956"/>
              <a:ext cx="616392" cy="400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1,5</a:t>
              </a:r>
              <a:endParaRPr lang="en-US" sz="2000" baseline="-250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C72D7-D499-F6C8-7AD4-7FE8C2ADBEAE}"/>
                </a:ext>
              </a:extLst>
            </p:cNvPr>
            <p:cNvSpPr txBox="1"/>
            <p:nvPr/>
          </p:nvSpPr>
          <p:spPr>
            <a:xfrm>
              <a:off x="8889192" y="5304968"/>
              <a:ext cx="7570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0,24</a:t>
              </a:r>
              <a:endParaRPr lang="en-US" sz="2000" baseline="-250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848C0AE-7597-CBAB-DB68-16F975E49E21}"/>
                </a:ext>
              </a:extLst>
            </p:cNvPr>
            <p:cNvSpPr txBox="1"/>
            <p:nvPr/>
          </p:nvSpPr>
          <p:spPr>
            <a:xfrm>
              <a:off x="9367897" y="5610465"/>
              <a:ext cx="7321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0,48</a:t>
              </a:r>
              <a:endParaRPr lang="en-US" sz="2000" b="1" baseline="-250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C8862DF-A12E-CFDF-0FF3-180D861AE451}"/>
                </a:ext>
              </a:extLst>
            </p:cNvPr>
            <p:cNvSpPr txBox="1"/>
            <p:nvPr/>
          </p:nvSpPr>
          <p:spPr>
            <a:xfrm>
              <a:off x="9849439" y="5309894"/>
              <a:ext cx="6800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0,72</a:t>
              </a:r>
              <a:endParaRPr lang="en-US" sz="2000" baseline="-2500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73E001F-B5C7-CFF1-65B9-47C255709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6440" y="3932783"/>
              <a:ext cx="1547422" cy="13239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3B3BE0C-F61E-1D93-7A32-59113C09B38E}"/>
                </a:ext>
              </a:extLst>
            </p:cNvPr>
            <p:cNvSpPr/>
            <p:nvPr/>
          </p:nvSpPr>
          <p:spPr>
            <a:xfrm>
              <a:off x="9242815" y="476464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65F7034-D61F-A3C8-FDE9-CC0E320D80C8}"/>
                </a:ext>
              </a:extLst>
            </p:cNvPr>
            <p:cNvSpPr/>
            <p:nvPr/>
          </p:nvSpPr>
          <p:spPr>
            <a:xfrm>
              <a:off x="9680965" y="440269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25F6AF5-D222-6F7C-5243-0A7BF427C0CF}"/>
                </a:ext>
              </a:extLst>
            </p:cNvPr>
            <p:cNvSpPr/>
            <p:nvPr/>
          </p:nvSpPr>
          <p:spPr>
            <a:xfrm>
              <a:off x="10138165" y="398359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64317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A186C8B4-982A-8608-BC82-06EBCB873239}"/>
              </a:ext>
            </a:extLst>
          </p:cNvPr>
          <p:cNvSpPr/>
          <p:nvPr/>
        </p:nvSpPr>
        <p:spPr>
          <a:xfrm>
            <a:off x="147928" y="918088"/>
            <a:ext cx="11896143" cy="562810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Đặc điểm lực ma sát trượt</a:t>
            </a:r>
            <a:endParaRPr lang="en-US" sz="28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EC775F90-842C-8739-3BF7-3B7188C09628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D7925C2F-F160-E4C2-5B81-60BB45A480E6}"/>
              </a:ext>
            </a:extLst>
          </p:cNvPr>
          <p:cNvSpPr txBox="1"/>
          <p:nvPr/>
        </p:nvSpPr>
        <p:spPr>
          <a:xfrm>
            <a:off x="477540" y="1675655"/>
            <a:ext cx="11100171" cy="302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Lực ma sát trượt xuất hiện khi một vật trượt trên bề mặt của vật khác.</a:t>
            </a:r>
            <a:endParaRPr lang="en-US" sz="28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Độ lớn của lực ma sát trượt:</a:t>
            </a: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+ phụ thuộc vào vật liệu</a:t>
            </a: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phụ thuộc vào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 trạng của bề mặt tiếp xúc,</a:t>
            </a:r>
            <a:endParaRPr lang="en-US" sz="280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33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+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phụ thuộc vào diện tích mặt tiếp xúc</a:t>
            </a:r>
            <a:endParaRPr lang="en-US" sz="280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33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+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 lệ thuận với áp lực của vật.</a:t>
            </a:r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42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EC775F90-842C-8739-3BF7-3B7188C09628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 descr="n100 Fb Thu Huong Pham">
            <a:extLst>
              <a:ext uri="{FF2B5EF4-FFF2-40B4-BE49-F238E27FC236}">
                <a16:creationId xmlns:a16="http://schemas.microsoft.com/office/drawing/2014/main" id="{33D122F5-7EA8-3243-2D90-3837102C10B6}"/>
              </a:ext>
            </a:extLst>
          </p:cNvPr>
          <p:cNvSpPr/>
          <p:nvPr/>
        </p:nvSpPr>
        <p:spPr>
          <a:xfrm>
            <a:off x="147927" y="835904"/>
            <a:ext cx="11896143" cy="645670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Công thức lực ma sát trượt</a:t>
            </a:r>
            <a:endParaRPr lang="en-US" sz="28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 descr="n100 Fb Thu Huong Pham">
            <a:extLst>
              <a:ext uri="{FF2B5EF4-FFF2-40B4-BE49-F238E27FC236}">
                <a16:creationId xmlns:a16="http://schemas.microsoft.com/office/drawing/2014/main" id="{20A671CA-370C-386B-A098-4340E065D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970013"/>
              </p:ext>
            </p:extLst>
          </p:nvPr>
        </p:nvGraphicFramePr>
        <p:xfrm>
          <a:off x="6321084" y="2331063"/>
          <a:ext cx="5630199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0702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189497">
                  <a:extLst>
                    <a:ext uri="{9D8B030D-6E8A-4147-A177-3AD203B41FA5}">
                      <a16:colId xmlns:a16="http://schemas.microsoft.com/office/drawing/2014/main" val="4016992302"/>
                    </a:ext>
                  </a:extLst>
                </a:gridCol>
              </a:tblGrid>
              <a:tr h="3684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 vật liệu tiếp xúc nhau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  <a:sym typeface="Symbol" panose="05050102010706020507" pitchFamily="18" charset="2"/>
                        </a:rPr>
                        <a:t></a:t>
                      </a:r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367103"/>
                  </a:ext>
                </a:extLst>
              </a:tr>
              <a:tr h="429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Gỗ trên gỗ (khô)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0,20</a:t>
                      </a:r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3908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Thép trên thép (khô)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0,57</a:t>
                      </a:r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  <a:tr h="3811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Thép trên thép (trơn)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0,07</a:t>
                      </a:r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968110"/>
                  </a:ext>
                </a:extLst>
              </a:tr>
              <a:tr h="3811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su – bê tông khô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0,70</a:t>
                      </a:r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9681"/>
                  </a:ext>
                </a:extLst>
              </a:tr>
              <a:tr h="3811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su – bê tông ướt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0,50</a:t>
                      </a:r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966271"/>
                  </a:ext>
                </a:extLst>
              </a:tr>
              <a:tr h="3811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su trên băng</a:t>
                      </a:r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0,10</a:t>
                      </a:r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80544"/>
                  </a:ext>
                </a:extLst>
              </a:tr>
            </a:tbl>
          </a:graphicData>
        </a:graphic>
      </p:graphicFrame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0B50084A-B224-CE4E-89B8-2C0411683002}"/>
              </a:ext>
            </a:extLst>
          </p:cNvPr>
          <p:cNvSpPr txBox="1"/>
          <p:nvPr/>
        </p:nvSpPr>
        <p:spPr>
          <a:xfrm>
            <a:off x="240717" y="2355549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 descr="n100 Fb Thu Huong Pham">
            <a:extLst>
              <a:ext uri="{FF2B5EF4-FFF2-40B4-BE49-F238E27FC236}">
                <a16:creationId xmlns:a16="http://schemas.microsoft.com/office/drawing/2014/main" id="{284570CE-8E9F-FD0D-C0EA-E1B0A162B242}"/>
              </a:ext>
            </a:extLst>
          </p:cNvPr>
          <p:cNvSpPr txBox="1"/>
          <p:nvPr/>
        </p:nvSpPr>
        <p:spPr>
          <a:xfrm>
            <a:off x="240717" y="3551264"/>
            <a:ext cx="5052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 descr="n100 Fb Thu Huong Pham">
            <a:extLst>
              <a:ext uri="{FF2B5EF4-FFF2-40B4-BE49-F238E27FC236}">
                <a16:creationId xmlns:a16="http://schemas.microsoft.com/office/drawing/2014/main" id="{AD993C35-5EF4-61F0-1C23-4F6C8136F101}"/>
              </a:ext>
            </a:extLst>
          </p:cNvPr>
          <p:cNvSpPr/>
          <p:nvPr/>
        </p:nvSpPr>
        <p:spPr>
          <a:xfrm>
            <a:off x="2213277" y="4074484"/>
            <a:ext cx="2882244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tông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 descr="n100 Fb Thu Huong Pham">
            <a:extLst>
              <a:ext uri="{FF2B5EF4-FFF2-40B4-BE49-F238E27FC236}">
                <a16:creationId xmlns:a16="http://schemas.microsoft.com/office/drawing/2014/main" id="{F28E7FB9-FAA8-CC4B-78B4-D2C266930677}"/>
              </a:ext>
            </a:extLst>
          </p:cNvPr>
          <p:cNvSpPr/>
          <p:nvPr/>
        </p:nvSpPr>
        <p:spPr>
          <a:xfrm>
            <a:off x="2170429" y="2927499"/>
            <a:ext cx="2882244" cy="575035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 descr="n100 Fb Thu Huong Pham">
            <a:extLst>
              <a:ext uri="{FF2B5EF4-FFF2-40B4-BE49-F238E27FC236}">
                <a16:creationId xmlns:a16="http://schemas.microsoft.com/office/drawing/2014/main" id="{C0015991-258A-991D-B86F-B1503BD8C441}"/>
              </a:ext>
            </a:extLst>
          </p:cNvPr>
          <p:cNvSpPr txBox="1"/>
          <p:nvPr/>
        </p:nvSpPr>
        <p:spPr>
          <a:xfrm>
            <a:off x="240717" y="4746979"/>
            <a:ext cx="5855284" cy="10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US" sz="2800" i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i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 descr="n100 Fb Thu Huong Pham">
            <a:extLst>
              <a:ext uri="{FF2B5EF4-FFF2-40B4-BE49-F238E27FC236}">
                <a16:creationId xmlns:a16="http://schemas.microsoft.com/office/drawing/2014/main" id="{AEF82B90-7B4B-D121-CF49-124BA8042061}"/>
              </a:ext>
            </a:extLst>
          </p:cNvPr>
          <p:cNvSpPr/>
          <p:nvPr/>
        </p:nvSpPr>
        <p:spPr>
          <a:xfrm>
            <a:off x="136831" y="1610145"/>
            <a:ext cx="11896142" cy="5232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lực. Kí hiệu: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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 descr="n100 Fb Thu Huong Pham">
            <a:extLst>
              <a:ext uri="{FF2B5EF4-FFF2-40B4-BE49-F238E27FC236}">
                <a16:creationId xmlns:a16="http://schemas.microsoft.com/office/drawing/2014/main" id="{3D2CBFEB-4EBF-6886-442C-C804A1059CF7}"/>
              </a:ext>
            </a:extLst>
          </p:cNvPr>
          <p:cNvSpPr/>
          <p:nvPr/>
        </p:nvSpPr>
        <p:spPr>
          <a:xfrm>
            <a:off x="136831" y="6120050"/>
            <a:ext cx="11896142" cy="5232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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phụ thuộc vào vật liệu và tình trạng của hai mặt tiếp xúc.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2074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 animBg="1"/>
      <p:bldP spid="12" grpId="0" animBg="1"/>
      <p:bldP spid="13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n100 Fb Thu Huong Pham">
                <a:extLst>
                  <a:ext uri="{FF2B5EF4-FFF2-40B4-BE49-F238E27FC236}">
                    <a16:creationId xmlns:a16="http://schemas.microsoft.com/office/drawing/2014/main" id="{6F44217C-9342-0667-EA49-55BC402389A2}"/>
                  </a:ext>
                </a:extLst>
              </p:cNvPr>
              <p:cNvSpPr txBox="1"/>
              <p:nvPr/>
            </p:nvSpPr>
            <p:spPr>
              <a:xfrm>
                <a:off x="4994242" y="1494601"/>
                <a:ext cx="2203515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B577D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800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vi-VN" sz="2800" b="1" i="0">
                              <a:latin typeface="Cambria Math" panose="02040503050406030204" pitchFamily="18" charset="0"/>
                            </a:rPr>
                            <m:t>𝐦𝐬</m:t>
                          </m:r>
                        </m:sub>
                      </m:sSub>
                      <m:r>
                        <a:rPr lang="vi-VN" sz="28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800" b="1" i="0">
                          <a:latin typeface="Cambria Math" panose="02040503050406030204" pitchFamily="18" charset="0"/>
                        </a:rPr>
                        <m:t>𝛍</m:t>
                      </m:r>
                      <m:r>
                        <a:rPr lang="vi-VN" sz="2800" b="1" i="0">
                          <a:latin typeface="Cambria Math" panose="02040503050406030204" pitchFamily="18" charset="0"/>
                        </a:rPr>
                        <m:t>𝐍</m:t>
                      </m:r>
                    </m:oMath>
                  </m:oMathPara>
                </a14:m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 descr="n100 Fb Thu Huong Pham">
                <a:extLst>
                  <a:ext uri="{FF2B5EF4-FFF2-40B4-BE49-F238E27FC236}">
                    <a16:creationId xmlns:a16="http://schemas.microsoft.com/office/drawing/2014/main" id="{6F44217C-9342-0667-EA49-55BC40238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242" y="1494601"/>
                <a:ext cx="220351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3B577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n100 Fb Thu Huong Pham">
                <a:extLst>
                  <a:ext uri="{FF2B5EF4-FFF2-40B4-BE49-F238E27FC236}">
                    <a16:creationId xmlns:a16="http://schemas.microsoft.com/office/drawing/2014/main" id="{51DF388B-A0C0-D0BA-6E0F-6A6E58933FC3}"/>
                  </a:ext>
                </a:extLst>
              </p:cNvPr>
              <p:cNvSpPr txBox="1"/>
              <p:nvPr/>
            </p:nvSpPr>
            <p:spPr>
              <a:xfrm>
                <a:off x="3959279" y="2153298"/>
                <a:ext cx="4273438" cy="1514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ms</m:t>
                        </m:r>
                      </m:sub>
                    </m:sSub>
                  </m:oMath>
                </a14:m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Lực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ma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trượt</a:t>
                </a:r>
                <a:endParaRPr lang="vi-VN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μ</m:t>
                    </m:r>
                    <m: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</m:t>
                    </m:r>
                  </m:oMath>
                </a14:m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ma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trượt</a:t>
                </a:r>
                <a:endParaRPr lang="vi-VN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N     :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Áp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lực</a:t>
                </a:r>
                <a:endParaRPr lang="vi-VN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 descr="n100 Fb Thu Huong Pham">
                <a:extLst>
                  <a:ext uri="{FF2B5EF4-FFF2-40B4-BE49-F238E27FC236}">
                    <a16:creationId xmlns:a16="http://schemas.microsoft.com/office/drawing/2014/main" id="{51DF388B-A0C0-D0BA-6E0F-6A6E58933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279" y="2153298"/>
                <a:ext cx="4273438" cy="1514261"/>
              </a:xfrm>
              <a:prstGeom prst="rect">
                <a:avLst/>
              </a:prstGeom>
              <a:blipFill>
                <a:blip r:embed="rId3"/>
                <a:stretch>
                  <a:fillRect l="-2849" t="-2811" b="-10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 descr="n100 Fb Thu Huong Pham">
            <a:extLst>
              <a:ext uri="{FF2B5EF4-FFF2-40B4-BE49-F238E27FC236}">
                <a16:creationId xmlns:a16="http://schemas.microsoft.com/office/drawing/2014/main" id="{03075F29-B866-4D52-4A72-ACE15AD25EB7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 descr="n100 Fb Thu Huong Pham">
            <a:extLst>
              <a:ext uri="{FF2B5EF4-FFF2-40B4-BE49-F238E27FC236}">
                <a16:creationId xmlns:a16="http://schemas.microsoft.com/office/drawing/2014/main" id="{C47BE8FC-623B-EB0D-6C38-882D33B189AF}"/>
              </a:ext>
            </a:extLst>
          </p:cNvPr>
          <p:cNvSpPr/>
          <p:nvPr/>
        </p:nvSpPr>
        <p:spPr>
          <a:xfrm>
            <a:off x="147927" y="835904"/>
            <a:ext cx="11896143" cy="523220"/>
          </a:xfrm>
          <a:prstGeom prst="roundRect">
            <a:avLst/>
          </a:prstGeom>
          <a:noFill/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 thức lực ma sát trượt:</a:t>
            </a:r>
            <a:endParaRPr lang="en-US" sz="28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036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DB35ABFE-4680-010D-60D0-4885168F7A63}"/>
              </a:ext>
            </a:extLst>
          </p:cNvPr>
          <p:cNvSpPr txBox="1"/>
          <p:nvPr/>
        </p:nvSpPr>
        <p:spPr>
          <a:xfrm>
            <a:off x="1051238" y="3737927"/>
            <a:ext cx="4569355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n100 Fb Thu Huong Pham">
                <a:extLst>
                  <a:ext uri="{FF2B5EF4-FFF2-40B4-BE49-F238E27FC236}">
                    <a16:creationId xmlns:a16="http://schemas.microsoft.com/office/drawing/2014/main" id="{C997E9AE-61CA-9540-AEBA-7BD195F6D930}"/>
                  </a:ext>
                </a:extLst>
              </p:cNvPr>
              <p:cNvSpPr txBox="1"/>
              <p:nvPr/>
            </p:nvSpPr>
            <p:spPr>
              <a:xfrm>
                <a:off x="1406537" y="4326244"/>
                <a:ext cx="6097712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Lực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kéo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chở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 descr="n100 Fb Thu Huong Pham">
                <a:extLst>
                  <a:ext uri="{FF2B5EF4-FFF2-40B4-BE49-F238E27FC236}">
                    <a16:creationId xmlns:a16="http://schemas.microsoft.com/office/drawing/2014/main" id="{C997E9AE-61CA-9540-AEBA-7BD195F6D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537" y="4326244"/>
                <a:ext cx="6097712" cy="590354"/>
              </a:xfrm>
              <a:prstGeom prst="rect">
                <a:avLst/>
              </a:prstGeom>
              <a:blipFill>
                <a:blip r:embed="rId2"/>
                <a:stretch>
                  <a:fillRect l="-2100" b="-27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00 Fb Thu Huong Pham">
                <a:extLst>
                  <a:ext uri="{FF2B5EF4-FFF2-40B4-BE49-F238E27FC236}">
                    <a16:creationId xmlns:a16="http://schemas.microsoft.com/office/drawing/2014/main" id="{A14FFDDD-5105-C917-A829-3A1F8137FB8A}"/>
                  </a:ext>
                </a:extLst>
              </p:cNvPr>
              <p:cNvSpPr txBox="1"/>
              <p:nvPr/>
            </p:nvSpPr>
            <p:spPr>
              <a:xfrm>
                <a:off x="1406537" y="4916598"/>
                <a:ext cx="6097712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Trọng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lực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chở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 descr="n100 Fb Thu Huong Pham">
                <a:extLst>
                  <a:ext uri="{FF2B5EF4-FFF2-40B4-BE49-F238E27FC236}">
                    <a16:creationId xmlns:a16="http://schemas.microsoft.com/office/drawing/2014/main" id="{A14FFDDD-5105-C917-A829-3A1F8137F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537" y="4916598"/>
                <a:ext cx="6097712" cy="590354"/>
              </a:xfrm>
              <a:prstGeom prst="rect">
                <a:avLst/>
              </a:prstGeom>
              <a:blipFill>
                <a:blip r:embed="rId3"/>
                <a:stretch>
                  <a:fillRect l="-2100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n100 Fb Thu Huong Pham">
                <a:extLst>
                  <a:ext uri="{FF2B5EF4-FFF2-40B4-BE49-F238E27FC236}">
                    <a16:creationId xmlns:a16="http://schemas.microsoft.com/office/drawing/2014/main" id="{C7C2DDC9-E263-DE00-EC57-ACBBB5BD10D4}"/>
                  </a:ext>
                </a:extLst>
              </p:cNvPr>
              <p:cNvSpPr txBox="1"/>
              <p:nvPr/>
            </p:nvSpPr>
            <p:spPr>
              <a:xfrm>
                <a:off x="1406537" y="5506952"/>
                <a:ext cx="6097712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Lực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ma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 descr="n100 Fb Thu Huong Pham">
                <a:extLst>
                  <a:ext uri="{FF2B5EF4-FFF2-40B4-BE49-F238E27FC236}">
                    <a16:creationId xmlns:a16="http://schemas.microsoft.com/office/drawing/2014/main" id="{C7C2DDC9-E263-DE00-EC57-ACBBB5BD1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537" y="5506952"/>
                <a:ext cx="6097712" cy="590354"/>
              </a:xfrm>
              <a:prstGeom prst="rect">
                <a:avLst/>
              </a:prstGeom>
              <a:blipFill>
                <a:blip r:embed="rId4"/>
                <a:stretch>
                  <a:fillRect l="-2100" b="-27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n100 Fb Thu Huong Pham">
                <a:extLst>
                  <a:ext uri="{FF2B5EF4-FFF2-40B4-BE49-F238E27FC236}">
                    <a16:creationId xmlns:a16="http://schemas.microsoft.com/office/drawing/2014/main" id="{6449B6A8-EDAE-46BA-861E-E4A790A31724}"/>
                  </a:ext>
                </a:extLst>
              </p:cNvPr>
              <p:cNvSpPr txBox="1"/>
              <p:nvPr/>
            </p:nvSpPr>
            <p:spPr>
              <a:xfrm>
                <a:off x="1406537" y="6097306"/>
                <a:ext cx="6097712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Phản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lực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mặt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 descr="n100 Fb Thu Huong Pham">
                <a:extLst>
                  <a:ext uri="{FF2B5EF4-FFF2-40B4-BE49-F238E27FC236}">
                    <a16:creationId xmlns:a16="http://schemas.microsoft.com/office/drawing/2014/main" id="{6449B6A8-EDAE-46BA-861E-E4A790A31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537" y="6097306"/>
                <a:ext cx="6097712" cy="590354"/>
              </a:xfrm>
              <a:prstGeom prst="rect">
                <a:avLst/>
              </a:prstGeom>
              <a:blipFill>
                <a:blip r:embed="rId5"/>
                <a:stretch>
                  <a:fillRect l="-2100" b="-27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 descr="n100 Fb Thu Huong Pham">
            <a:extLst>
              <a:ext uri="{FF2B5EF4-FFF2-40B4-BE49-F238E27FC236}">
                <a16:creationId xmlns:a16="http://schemas.microsoft.com/office/drawing/2014/main" id="{11B84B98-0503-2597-4C1F-96E2724D2A39}"/>
              </a:ext>
            </a:extLst>
          </p:cNvPr>
          <p:cNvSpPr txBox="1"/>
          <p:nvPr/>
        </p:nvSpPr>
        <p:spPr>
          <a:xfrm>
            <a:off x="7995335" y="4535565"/>
            <a:ext cx="4114101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fr-FR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fr-FR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fr-FR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fr-FR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fr-FR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n100 Fb Thu Huong Pham">
                <a:extLst>
                  <a:ext uri="{FF2B5EF4-FFF2-40B4-BE49-F238E27FC236}">
                    <a16:creationId xmlns:a16="http://schemas.microsoft.com/office/drawing/2014/main" id="{258FE26F-9CE0-CE7D-D220-C8905DA2F10C}"/>
                  </a:ext>
                </a:extLst>
              </p:cNvPr>
              <p:cNvSpPr txBox="1"/>
              <p:nvPr/>
            </p:nvSpPr>
            <p:spPr>
              <a:xfrm>
                <a:off x="9489526" y="5123284"/>
                <a:ext cx="1746607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8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fr-FR" sz="28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 descr="n100 Fb Thu Huong Pham">
                <a:extLst>
                  <a:ext uri="{FF2B5EF4-FFF2-40B4-BE49-F238E27FC236}">
                    <a16:creationId xmlns:a16="http://schemas.microsoft.com/office/drawing/2014/main" id="{258FE26F-9CE0-CE7D-D220-C8905DA2F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526" y="5123284"/>
                <a:ext cx="1746607" cy="575479"/>
              </a:xfrm>
              <a:prstGeom prst="rect">
                <a:avLst/>
              </a:prstGeom>
              <a:blipFill>
                <a:blip r:embed="rId6"/>
                <a:stretch>
                  <a:fillRect l="-7343" t="-3158" b="-2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n100 Fb Thu Huong Pham">
                <a:extLst>
                  <a:ext uri="{FF2B5EF4-FFF2-40B4-BE49-F238E27FC236}">
                    <a16:creationId xmlns:a16="http://schemas.microsoft.com/office/drawing/2014/main" id="{F4AF2969-A3F3-9EF4-15E4-97BE4E999A17}"/>
                  </a:ext>
                </a:extLst>
              </p:cNvPr>
              <p:cNvSpPr txBox="1"/>
              <p:nvPr/>
            </p:nvSpPr>
            <p:spPr>
              <a:xfrm>
                <a:off x="9489526" y="5711386"/>
                <a:ext cx="1808253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rgbClr val="000000"/>
                    </a:solidFill>
                    <a:effectLst/>
                  </a:rPr>
                  <a:t>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fr-FR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</m:e>
                    </m:acc>
                  </m:oMath>
                </a14:m>
                <a:endParaRPr lang="vi-VN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 descr="n100 Fb Thu Huong Pham">
                <a:extLst>
                  <a:ext uri="{FF2B5EF4-FFF2-40B4-BE49-F238E27FC236}">
                    <a16:creationId xmlns:a16="http://schemas.microsoft.com/office/drawing/2014/main" id="{F4AF2969-A3F3-9EF4-15E4-97BE4E999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526" y="5711386"/>
                <a:ext cx="1808253" cy="575479"/>
              </a:xfrm>
              <a:prstGeom prst="rect">
                <a:avLst/>
              </a:prstGeom>
              <a:blipFill>
                <a:blip r:embed="rId7"/>
                <a:stretch>
                  <a:fillRect l="-7095" t="-3191" b="-28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DE1A6A2A-01F3-8C30-A3D2-969EF1E3BAE5}"/>
              </a:ext>
            </a:extLst>
          </p:cNvPr>
          <p:cNvSpPr/>
          <p:nvPr/>
        </p:nvSpPr>
        <p:spPr>
          <a:xfrm>
            <a:off x="109644" y="1128076"/>
            <a:ext cx="7904690" cy="2300924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1: 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lực tác dụng lên xe chở hàng được quy ước vẽ tại trọng tâm của xe (H.18.5):</a:t>
            </a:r>
          </a:p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Các lực này có tên gọi là gì?</a:t>
            </a:r>
            <a:endParaRPr lang="en-US" sz="28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Hãy chỉ ra các cặp lực cân bằng nhau.</a:t>
            </a:r>
            <a:endParaRPr lang="en-US" sz="28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 descr="n100 Fb Thu Huong Pham">
            <a:extLst>
              <a:ext uri="{FF2B5EF4-FFF2-40B4-BE49-F238E27FC236}">
                <a16:creationId xmlns:a16="http://schemas.microsoft.com/office/drawing/2014/main" id="{2A971B08-1ADB-1370-7C12-304405FDA0DF}"/>
              </a:ext>
            </a:extLst>
          </p:cNvPr>
          <p:cNvSpPr/>
          <p:nvPr/>
        </p:nvSpPr>
        <p:spPr>
          <a:xfrm>
            <a:off x="136831" y="95533"/>
            <a:ext cx="5674034" cy="640080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Bài tập ví dụ về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n100 Fb Thu Huong Pham">
            <a:extLst>
              <a:ext uri="{FF2B5EF4-FFF2-40B4-BE49-F238E27FC236}">
                <a16:creationId xmlns:a16="http://schemas.microsoft.com/office/drawing/2014/main" id="{583CD824-D567-F95A-FF13-954FE9665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2371" y="516434"/>
            <a:ext cx="3600027" cy="380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102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n100 Fb Thu Huong Pham"/>
          <p:cNvSpPr>
            <a:spLocks noGrp="1" noChangeArrowheads="1"/>
          </p:cNvSpPr>
          <p:nvPr>
            <p:ph type="title"/>
          </p:nvPr>
        </p:nvSpPr>
        <p:spPr>
          <a:xfrm>
            <a:off x="188188" y="595312"/>
            <a:ext cx="5907811" cy="1114424"/>
          </a:xfrm>
        </p:spPr>
        <p:txBody>
          <a:bodyPr/>
          <a:lstStyle/>
          <a:p>
            <a:pPr algn="ctr" eaLnBrk="1" hangingPunct="1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Tại sao mặt dưới của đế giày lại gồ ghề?</a:t>
            </a:r>
          </a:p>
        </p:txBody>
      </p:sp>
      <p:pic>
        <p:nvPicPr>
          <p:cNvPr id="5125" name="Picture 5" descr="n100 Fb Thu Huong Ph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9" y="1884218"/>
            <a:ext cx="5907811" cy="4430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n100 Fb Thu Huong Pham">
            <a:extLst>
              <a:ext uri="{FF2B5EF4-FFF2-40B4-BE49-F238E27FC236}">
                <a16:creationId xmlns:a16="http://schemas.microsoft.com/office/drawing/2014/main" id="{6E0B99DF-8F3B-4BFB-AB9D-230C19147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 b="4515"/>
          <a:stretch/>
        </p:blipFill>
        <p:spPr bwMode="auto">
          <a:xfrm>
            <a:off x="6096000" y="1884218"/>
            <a:ext cx="5907811" cy="4430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 descr="n100 Fb Thu Huong Pham">
            <a:extLst>
              <a:ext uri="{FF2B5EF4-FFF2-40B4-BE49-F238E27FC236}">
                <a16:creationId xmlns:a16="http://schemas.microsoft.com/office/drawing/2014/main" id="{24E502B6-1709-45F4-A9A5-091530105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93463"/>
            <a:ext cx="590781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Tại sao mặt lốp xe không làm nhẵn?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B68755DB-424A-22F7-B052-4C679C7CCBA1}"/>
              </a:ext>
            </a:extLst>
          </p:cNvPr>
          <p:cNvSpPr/>
          <p:nvPr/>
        </p:nvSpPr>
        <p:spPr>
          <a:xfrm>
            <a:off x="136831" y="95534"/>
            <a:ext cx="521208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 descr="n100 Fb Thu Huong Pham">
            <a:extLst>
              <a:ext uri="{FF2B5EF4-FFF2-40B4-BE49-F238E27FC236}">
                <a16:creationId xmlns:a16="http://schemas.microsoft.com/office/drawing/2014/main" id="{A0C08E49-047E-489C-1697-23DB0BC3B940}"/>
              </a:ext>
            </a:extLst>
          </p:cNvPr>
          <p:cNvSpPr txBox="1"/>
          <p:nvPr/>
        </p:nvSpPr>
        <p:spPr>
          <a:xfrm>
            <a:off x="210317" y="993927"/>
            <a:ext cx="7774186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3C8B925B-857B-073C-D59B-62EA73D11D5D}"/>
              </a:ext>
            </a:extLst>
          </p:cNvPr>
          <p:cNvSpPr txBox="1"/>
          <p:nvPr/>
        </p:nvSpPr>
        <p:spPr>
          <a:xfrm>
            <a:off x="5348911" y="2263861"/>
            <a:ext cx="6549517" cy="302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phanh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phanh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 descr="n100 Fb Thu Huong Pham">
            <a:extLst>
              <a:ext uri="{FF2B5EF4-FFF2-40B4-BE49-F238E27FC236}">
                <a16:creationId xmlns:a16="http://schemas.microsoft.com/office/drawing/2014/main" id="{ADD9E313-DEE0-337E-19B4-660DA5279FB9}"/>
              </a:ext>
            </a:extLst>
          </p:cNvPr>
          <p:cNvSpPr txBox="1"/>
          <p:nvPr/>
        </p:nvSpPr>
        <p:spPr>
          <a:xfrm>
            <a:off x="530354" y="1489447"/>
            <a:ext cx="1846849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endParaRPr lang="vi-VN" sz="2800" b="1" i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 descr="n100 Fb Thu Huong Pham">
            <a:extLst>
              <a:ext uri="{FF2B5EF4-FFF2-40B4-BE49-F238E27FC236}">
                <a16:creationId xmlns:a16="http://schemas.microsoft.com/office/drawing/2014/main" id="{CAEE1043-8E93-959F-579F-56FBAB1729BA}"/>
              </a:ext>
            </a:extLst>
          </p:cNvPr>
          <p:cNvSpPr txBox="1"/>
          <p:nvPr/>
        </p:nvSpPr>
        <p:spPr>
          <a:xfrm>
            <a:off x="542148" y="5464276"/>
            <a:ext cx="115130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hẳn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/>
          </a:p>
        </p:txBody>
      </p:sp>
      <p:sp>
        <p:nvSpPr>
          <p:cNvPr id="15" name="Arrow: Right 14" descr="n100 Fb Thu Huong Pham">
            <a:extLst>
              <a:ext uri="{FF2B5EF4-FFF2-40B4-BE49-F238E27FC236}">
                <a16:creationId xmlns:a16="http://schemas.microsoft.com/office/drawing/2014/main" id="{A8A6462E-F75E-FE69-C277-D84952A96827}"/>
              </a:ext>
            </a:extLst>
          </p:cNvPr>
          <p:cNvSpPr/>
          <p:nvPr/>
        </p:nvSpPr>
        <p:spPr>
          <a:xfrm>
            <a:off x="970892" y="5582972"/>
            <a:ext cx="482886" cy="33017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7445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B68755DB-424A-22F7-B052-4C679C7CCBA1}"/>
              </a:ext>
            </a:extLst>
          </p:cNvPr>
          <p:cNvSpPr/>
          <p:nvPr/>
        </p:nvSpPr>
        <p:spPr>
          <a:xfrm>
            <a:off x="136831" y="95534"/>
            <a:ext cx="521208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 descr="n100 Fb Thu Huong Pham">
            <a:extLst>
              <a:ext uri="{FF2B5EF4-FFF2-40B4-BE49-F238E27FC236}">
                <a16:creationId xmlns:a16="http://schemas.microsoft.com/office/drawing/2014/main" id="{A0C08E49-047E-489C-1697-23DB0BC3B940}"/>
              </a:ext>
            </a:extLst>
          </p:cNvPr>
          <p:cNvSpPr txBox="1"/>
          <p:nvPr/>
        </p:nvSpPr>
        <p:spPr>
          <a:xfrm>
            <a:off x="210317" y="993927"/>
            <a:ext cx="7774186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 descr="n100 Fb Thu Huong Pham">
            <a:extLst>
              <a:ext uri="{FF2B5EF4-FFF2-40B4-BE49-F238E27FC236}">
                <a16:creationId xmlns:a16="http://schemas.microsoft.com/office/drawing/2014/main" id="{ADD9E313-DEE0-337E-19B4-660DA5279FB9}"/>
              </a:ext>
            </a:extLst>
          </p:cNvPr>
          <p:cNvSpPr txBox="1"/>
          <p:nvPr/>
        </p:nvSpPr>
        <p:spPr>
          <a:xfrm>
            <a:off x="530354" y="1489447"/>
            <a:ext cx="1846849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i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endParaRPr lang="vi-VN" sz="2800" b="1" i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A2510BFE-502D-6DD5-8FD5-3FFBD02499C9}"/>
              </a:ext>
            </a:extLst>
          </p:cNvPr>
          <p:cNvSpPr txBox="1"/>
          <p:nvPr/>
        </p:nvSpPr>
        <p:spPr>
          <a:xfrm>
            <a:off x="5711150" y="3056735"/>
            <a:ext cx="62645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chuyền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 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85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B68755DB-424A-22F7-B052-4C679C7CCBA1}"/>
              </a:ext>
            </a:extLst>
          </p:cNvPr>
          <p:cNvSpPr/>
          <p:nvPr/>
        </p:nvSpPr>
        <p:spPr>
          <a:xfrm>
            <a:off x="136831" y="95534"/>
            <a:ext cx="521208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 descr="n100 Fb Thu Huong Pham">
            <a:extLst>
              <a:ext uri="{FF2B5EF4-FFF2-40B4-BE49-F238E27FC236}">
                <a16:creationId xmlns:a16="http://schemas.microsoft.com/office/drawing/2014/main" id="{78F9CCEF-4DDA-B96E-BF9C-942EA1CB4406}"/>
              </a:ext>
            </a:extLst>
          </p:cNvPr>
          <p:cNvSpPr txBox="1"/>
          <p:nvPr/>
        </p:nvSpPr>
        <p:spPr>
          <a:xfrm>
            <a:off x="210317" y="1023425"/>
            <a:ext cx="7962722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B06A1233-AC5D-CC63-03B0-CB036915BBF6}"/>
              </a:ext>
            </a:extLst>
          </p:cNvPr>
          <p:cNvSpPr txBox="1"/>
          <p:nvPr/>
        </p:nvSpPr>
        <p:spPr>
          <a:xfrm>
            <a:off x="530354" y="1607436"/>
            <a:ext cx="1846849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endParaRPr lang="vi-VN" sz="2800" b="1" i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 descr="n100 Fb Thu Huong Pham">
            <a:extLst>
              <a:ext uri="{FF2B5EF4-FFF2-40B4-BE49-F238E27FC236}">
                <a16:creationId xmlns:a16="http://schemas.microsoft.com/office/drawing/2014/main" id="{733F4EC9-49C3-D59E-F762-31B14D98B4A7}"/>
              </a:ext>
            </a:extLst>
          </p:cNvPr>
          <p:cNvSpPr txBox="1"/>
          <p:nvPr/>
        </p:nvSpPr>
        <p:spPr>
          <a:xfrm>
            <a:off x="6666271" y="2944861"/>
            <a:ext cx="5319250" cy="2527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violon),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cọ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391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descr="n100 Fb Thu Huong Pham">
            <a:extLst>
              <a:ext uri="{FF2B5EF4-FFF2-40B4-BE49-F238E27FC236}">
                <a16:creationId xmlns:a16="http://schemas.microsoft.com/office/drawing/2014/main" id="{CCF2823D-CB9B-63FE-B045-7C1E2F2124FE}"/>
              </a:ext>
            </a:extLst>
          </p:cNvPr>
          <p:cNvSpPr txBox="1"/>
          <p:nvPr/>
        </p:nvSpPr>
        <p:spPr>
          <a:xfrm>
            <a:off x="530354" y="1577938"/>
            <a:ext cx="1846849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endParaRPr lang="vi-VN" sz="2800" b="1" i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 descr="n100 Fb Thu Huong Pham">
            <a:extLst>
              <a:ext uri="{FF2B5EF4-FFF2-40B4-BE49-F238E27FC236}">
                <a16:creationId xmlns:a16="http://schemas.microsoft.com/office/drawing/2014/main" id="{E69ADD89-F3A8-AED8-223F-D5AA891D29D0}"/>
              </a:ext>
            </a:extLst>
          </p:cNvPr>
          <p:cNvSpPr txBox="1"/>
          <p:nvPr/>
        </p:nvSpPr>
        <p:spPr>
          <a:xfrm>
            <a:off x="530354" y="5701372"/>
            <a:ext cx="11510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Rãnh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gai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lốp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74BB3605-FF76-8E46-CA1C-882690A5FECA}"/>
              </a:ext>
            </a:extLst>
          </p:cNvPr>
          <p:cNvSpPr txBox="1"/>
          <p:nvPr/>
        </p:nvSpPr>
        <p:spPr>
          <a:xfrm>
            <a:off x="210317" y="1023425"/>
            <a:ext cx="7962722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AEEA5E2B-9308-879B-1A87-6E71A5B2CAA8}"/>
              </a:ext>
            </a:extLst>
          </p:cNvPr>
          <p:cNvSpPr/>
          <p:nvPr/>
        </p:nvSpPr>
        <p:spPr>
          <a:xfrm>
            <a:off x="136831" y="95534"/>
            <a:ext cx="521208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35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CD640434-4280-7D9C-5B8B-797E66C93B19}"/>
              </a:ext>
            </a:extLst>
          </p:cNvPr>
          <p:cNvSpPr txBox="1"/>
          <p:nvPr/>
        </p:nvSpPr>
        <p:spPr>
          <a:xfrm>
            <a:off x="136831" y="993929"/>
            <a:ext cx="9004812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35F2EC95-E5A4-90FF-112C-B32F2124C7DB}"/>
              </a:ext>
            </a:extLst>
          </p:cNvPr>
          <p:cNvSpPr txBox="1"/>
          <p:nvPr/>
        </p:nvSpPr>
        <p:spPr>
          <a:xfrm>
            <a:off x="367646" y="1569023"/>
            <a:ext cx="8849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5600C6AA-6D7A-4504-C98D-AF6DE9AC6C86}"/>
              </a:ext>
            </a:extLst>
          </p:cNvPr>
          <p:cNvSpPr txBox="1"/>
          <p:nvPr/>
        </p:nvSpPr>
        <p:spPr>
          <a:xfrm>
            <a:off x="367646" y="2114622"/>
            <a:ext cx="116232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VĐV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7AE63CFD-A9BA-EA40-46E6-CF4249A7D408}"/>
              </a:ext>
            </a:extLst>
          </p:cNvPr>
          <p:cNvSpPr/>
          <p:nvPr/>
        </p:nvSpPr>
        <p:spPr>
          <a:xfrm>
            <a:off x="136831" y="95534"/>
            <a:ext cx="521208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7989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n100 Fb Thu Huong Pham">
            <a:extLst>
              <a:ext uri="{FF2B5EF4-FFF2-40B4-BE49-F238E27FC236}">
                <a16:creationId xmlns:a16="http://schemas.microsoft.com/office/drawing/2014/main" id="{F241B659-D799-C9FC-956F-47DF79BAB6CB}"/>
              </a:ext>
            </a:extLst>
          </p:cNvPr>
          <p:cNvSpPr/>
          <p:nvPr/>
        </p:nvSpPr>
        <p:spPr>
          <a:xfrm>
            <a:off x="136831" y="95534"/>
            <a:ext cx="1861651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02A215F1-3981-5EE6-E867-2C6EFAE687C3}"/>
              </a:ext>
            </a:extLst>
          </p:cNvPr>
          <p:cNvSpPr txBox="1"/>
          <p:nvPr/>
        </p:nvSpPr>
        <p:spPr>
          <a:xfrm>
            <a:off x="619026" y="966805"/>
            <a:ext cx="10953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8860A80C-7A8B-82F4-0C30-063B8BE83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1" y="919846"/>
            <a:ext cx="570179" cy="570179"/>
          </a:xfrm>
          <a:prstGeom prst="rect">
            <a:avLst/>
          </a:prstGeom>
        </p:spPr>
      </p:pic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3569B449-8203-3962-EDA4-C6BCB4C0D36E}"/>
              </a:ext>
            </a:extLst>
          </p:cNvPr>
          <p:cNvSpPr txBox="1"/>
          <p:nvPr/>
        </p:nvSpPr>
        <p:spPr>
          <a:xfrm>
            <a:off x="707010" y="1507599"/>
            <a:ext cx="6226404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nhẵn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 descr="n100 Fb Thu Huong Pham">
            <a:extLst>
              <a:ext uri="{FF2B5EF4-FFF2-40B4-BE49-F238E27FC236}">
                <a16:creationId xmlns:a16="http://schemas.microsoft.com/office/drawing/2014/main" id="{A70CCAD0-66EF-3EEA-C24D-14B9250AA022}"/>
              </a:ext>
            </a:extLst>
          </p:cNvPr>
          <p:cNvSpPr txBox="1"/>
          <p:nvPr/>
        </p:nvSpPr>
        <p:spPr>
          <a:xfrm>
            <a:off x="707010" y="5273163"/>
            <a:ext cx="6226404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 descr="n100 Fb Thu Huong Pham">
            <a:extLst>
              <a:ext uri="{FF2B5EF4-FFF2-40B4-BE49-F238E27FC236}">
                <a16:creationId xmlns:a16="http://schemas.microsoft.com/office/drawing/2014/main" id="{E5C886DD-F5AE-D814-F109-00BDC81E7BB5}"/>
              </a:ext>
            </a:extLst>
          </p:cNvPr>
          <p:cNvSpPr txBox="1"/>
          <p:nvPr/>
        </p:nvSpPr>
        <p:spPr>
          <a:xfrm>
            <a:off x="707010" y="5818762"/>
            <a:ext cx="6226404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 descr="n100 Fb Thu Huong Pham">
            <a:extLst>
              <a:ext uri="{FF2B5EF4-FFF2-40B4-BE49-F238E27FC236}">
                <a16:creationId xmlns:a16="http://schemas.microsoft.com/office/drawing/2014/main" id="{7E8E4476-3B6D-5289-ABEF-59EDB3430E77}"/>
              </a:ext>
            </a:extLst>
          </p:cNvPr>
          <p:cNvSpPr txBox="1"/>
          <p:nvPr/>
        </p:nvSpPr>
        <p:spPr>
          <a:xfrm>
            <a:off x="6880391" y="1507599"/>
            <a:ext cx="3480840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 descr="n100 Fb Thu Huong Pham">
            <a:extLst>
              <a:ext uri="{FF2B5EF4-FFF2-40B4-BE49-F238E27FC236}">
                <a16:creationId xmlns:a16="http://schemas.microsoft.com/office/drawing/2014/main" id="{C09C00B1-187C-CFD0-E818-C38AB89FB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13" y="2124440"/>
            <a:ext cx="4513140" cy="3001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n100 Fb Thu Huong Pham">
            <a:extLst>
              <a:ext uri="{FF2B5EF4-FFF2-40B4-BE49-F238E27FC236}">
                <a16:creationId xmlns:a16="http://schemas.microsoft.com/office/drawing/2014/main" id="{37722009-CB56-29CF-2C55-B5EDB6F765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1" b="12385"/>
          <a:stretch/>
        </p:blipFill>
        <p:spPr>
          <a:xfrm>
            <a:off x="6903917" y="2124440"/>
            <a:ext cx="4518396" cy="3001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5453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n100 Fb Thu Huong Pham">
            <a:extLst>
              <a:ext uri="{FF2B5EF4-FFF2-40B4-BE49-F238E27FC236}">
                <a16:creationId xmlns:a16="http://schemas.microsoft.com/office/drawing/2014/main" id="{F241B659-D799-C9FC-956F-47DF79BAB6CB}"/>
              </a:ext>
            </a:extLst>
          </p:cNvPr>
          <p:cNvSpPr/>
          <p:nvPr/>
        </p:nvSpPr>
        <p:spPr>
          <a:xfrm>
            <a:off x="136831" y="95534"/>
            <a:ext cx="1861651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 descr="n100 Fb Thu Huong Pham">
            <a:extLst>
              <a:ext uri="{FF2B5EF4-FFF2-40B4-BE49-F238E27FC236}">
                <a16:creationId xmlns:a16="http://schemas.microsoft.com/office/drawing/2014/main" id="{FEE48C62-7A38-46C7-50FC-0039B37BF63E}"/>
              </a:ext>
            </a:extLst>
          </p:cNvPr>
          <p:cNvSpPr txBox="1"/>
          <p:nvPr/>
        </p:nvSpPr>
        <p:spPr>
          <a:xfrm>
            <a:off x="707010" y="1017255"/>
            <a:ext cx="9029646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 sát nghỉ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lăn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698" name="Picture 2" descr="n100 Fb Thu Huong Pham">
            <a:extLst>
              <a:ext uri="{FF2B5EF4-FFF2-40B4-BE49-F238E27FC236}">
                <a16:creationId xmlns:a16="http://schemas.microsoft.com/office/drawing/2014/main" id="{F4662AF2-71F0-6E11-DC63-405745BBC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2409346"/>
            <a:ext cx="6207842" cy="343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n100 Fb Thu Huong Pham">
            <a:extLst>
              <a:ext uri="{FF2B5EF4-FFF2-40B4-BE49-F238E27FC236}">
                <a16:creationId xmlns:a16="http://schemas.microsoft.com/office/drawing/2014/main" id="{2DBCFB61-FB0C-24DB-2329-FA6D9CBA2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89" b="18592"/>
          <a:stretch/>
        </p:blipFill>
        <p:spPr bwMode="auto">
          <a:xfrm>
            <a:off x="327152" y="2979174"/>
            <a:ext cx="5572905" cy="28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61756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n100 Fb Thu Huong Pham">
            <a:extLst>
              <a:ext uri="{FF2B5EF4-FFF2-40B4-BE49-F238E27FC236}">
                <a16:creationId xmlns:a16="http://schemas.microsoft.com/office/drawing/2014/main" id="{F241B659-D799-C9FC-956F-47DF79BAB6CB}"/>
              </a:ext>
            </a:extLst>
          </p:cNvPr>
          <p:cNvSpPr/>
          <p:nvPr/>
        </p:nvSpPr>
        <p:spPr>
          <a:xfrm>
            <a:off x="136831" y="95534"/>
            <a:ext cx="1861651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02A215F1-3981-5EE6-E867-2C6EFAE687C3}"/>
              </a:ext>
            </a:extLst>
          </p:cNvPr>
          <p:cNvSpPr txBox="1"/>
          <p:nvPr/>
        </p:nvSpPr>
        <p:spPr>
          <a:xfrm>
            <a:off x="707010" y="966805"/>
            <a:ext cx="10527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8860A80C-7A8B-82F4-0C30-063B8BE83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1" y="919846"/>
            <a:ext cx="570179" cy="570179"/>
          </a:xfrm>
          <a:prstGeom prst="rect">
            <a:avLst/>
          </a:prstGeom>
        </p:spPr>
      </p:pic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6A5B716A-6712-4CEA-7841-7CB3894E7B70}"/>
              </a:ext>
            </a:extLst>
          </p:cNvPr>
          <p:cNvSpPr txBox="1"/>
          <p:nvPr/>
        </p:nvSpPr>
        <p:spPr>
          <a:xfrm>
            <a:off x="615100" y="1490025"/>
            <a:ext cx="10140884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i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 descr="n100 Fb Thu Huong Pham">
            <a:extLst>
              <a:ext uri="{FF2B5EF4-FFF2-40B4-BE49-F238E27FC236}">
                <a16:creationId xmlns:a16="http://schemas.microsoft.com/office/drawing/2014/main" id="{5FFA7ABC-AF34-48A6-5511-F8CF233E9F07}"/>
              </a:ext>
            </a:extLst>
          </p:cNvPr>
          <p:cNvSpPr txBox="1"/>
          <p:nvPr/>
        </p:nvSpPr>
        <p:spPr>
          <a:xfrm>
            <a:off x="1067656" y="2038636"/>
            <a:ext cx="5028343" cy="1536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 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trơn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 descr="n100 Fb Thu Huong Pham">
            <a:extLst>
              <a:ext uri="{FF2B5EF4-FFF2-40B4-BE49-F238E27FC236}">
                <a16:creationId xmlns:a16="http://schemas.microsoft.com/office/drawing/2014/main" id="{6D40B717-2C83-EAE1-8C10-A757CC50EE65}"/>
              </a:ext>
            </a:extLst>
          </p:cNvPr>
          <p:cNvSpPr txBox="1"/>
          <p:nvPr/>
        </p:nvSpPr>
        <p:spPr>
          <a:xfrm>
            <a:off x="6463862" y="2035624"/>
            <a:ext cx="5443218" cy="1536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spc="-25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spc="-25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 descr="n100 Fb Thu Huong Pham">
            <a:extLst>
              <a:ext uri="{FF2B5EF4-FFF2-40B4-BE49-F238E27FC236}">
                <a16:creationId xmlns:a16="http://schemas.microsoft.com/office/drawing/2014/main" id="{DAA5C337-51D5-4E3F-F812-10B7CF789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3" b="11539"/>
          <a:stretch/>
        </p:blipFill>
        <p:spPr>
          <a:xfrm>
            <a:off x="1262613" y="3643957"/>
            <a:ext cx="4619901" cy="3000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n100 Fb Thu Huong Pham">
            <a:extLst>
              <a:ext uri="{FF2B5EF4-FFF2-40B4-BE49-F238E27FC236}">
                <a16:creationId xmlns:a16="http://schemas.microsoft.com/office/drawing/2014/main" id="{40F7CE62-4425-42E7-F5C9-2915A4A1EF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8" b="2092"/>
          <a:stretch/>
        </p:blipFill>
        <p:spPr>
          <a:xfrm>
            <a:off x="6875520" y="3643958"/>
            <a:ext cx="4619901" cy="300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4723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descr="n100 Fb Thu Huong Pham">
            <a:extLst>
              <a:ext uri="{FF2B5EF4-FFF2-40B4-BE49-F238E27FC236}">
                <a16:creationId xmlns:a16="http://schemas.microsoft.com/office/drawing/2014/main" id="{69574EB9-4998-A1FA-0D2E-02B25557F142}"/>
              </a:ext>
            </a:extLst>
          </p:cNvPr>
          <p:cNvSpPr txBox="1"/>
          <p:nvPr/>
        </p:nvSpPr>
        <p:spPr>
          <a:xfrm>
            <a:off x="6451678" y="2034042"/>
            <a:ext cx="5443218" cy="1536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ray.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 descr="n100 Fb Thu Huong Pham">
            <a:extLst>
              <a:ext uri="{FF2B5EF4-FFF2-40B4-BE49-F238E27FC236}">
                <a16:creationId xmlns:a16="http://schemas.microsoft.com/office/drawing/2014/main" id="{37640976-6E8E-AAE8-95AA-C2627560BB64}"/>
              </a:ext>
            </a:extLst>
          </p:cNvPr>
          <p:cNvSpPr txBox="1"/>
          <p:nvPr/>
        </p:nvSpPr>
        <p:spPr>
          <a:xfrm>
            <a:off x="1067656" y="2013245"/>
            <a:ext cx="5028344" cy="1536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 descr="n100 Fb Thu Huong Pham">
            <a:extLst>
              <a:ext uri="{FF2B5EF4-FFF2-40B4-BE49-F238E27FC236}">
                <a16:creationId xmlns:a16="http://schemas.microsoft.com/office/drawing/2014/main" id="{1C0A141D-3D84-04D5-F76D-BAC791D0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56" y="3685686"/>
            <a:ext cx="4382930" cy="2920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: Rounded Corners 3" descr="n100 Fb Thu Huong Pham">
            <a:extLst>
              <a:ext uri="{FF2B5EF4-FFF2-40B4-BE49-F238E27FC236}">
                <a16:creationId xmlns:a16="http://schemas.microsoft.com/office/drawing/2014/main" id="{F241B659-D799-C9FC-956F-47DF79BAB6CB}"/>
              </a:ext>
            </a:extLst>
          </p:cNvPr>
          <p:cNvSpPr/>
          <p:nvPr/>
        </p:nvSpPr>
        <p:spPr>
          <a:xfrm>
            <a:off x="136831" y="95534"/>
            <a:ext cx="1861651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02A215F1-3981-5EE6-E867-2C6EFAE687C3}"/>
              </a:ext>
            </a:extLst>
          </p:cNvPr>
          <p:cNvSpPr txBox="1"/>
          <p:nvPr/>
        </p:nvSpPr>
        <p:spPr>
          <a:xfrm>
            <a:off x="707010" y="966805"/>
            <a:ext cx="10527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8860A80C-7A8B-82F4-0C30-063B8BE8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1" y="919846"/>
            <a:ext cx="570179" cy="570179"/>
          </a:xfrm>
          <a:prstGeom prst="rect">
            <a:avLst/>
          </a:prstGeom>
        </p:spPr>
      </p:pic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6A5B716A-6712-4CEA-7841-7CB3894E7B70}"/>
              </a:ext>
            </a:extLst>
          </p:cNvPr>
          <p:cNvSpPr txBox="1"/>
          <p:nvPr/>
        </p:nvSpPr>
        <p:spPr>
          <a:xfrm>
            <a:off x="615100" y="1490025"/>
            <a:ext cx="10140884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i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 descr="n100 Fb Thu Huong Pham">
            <a:extLst>
              <a:ext uri="{FF2B5EF4-FFF2-40B4-BE49-F238E27FC236}">
                <a16:creationId xmlns:a16="http://schemas.microsoft.com/office/drawing/2014/main" id="{E5F41106-8429-1D51-173B-B1F53861F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2" y="3685686"/>
            <a:ext cx="4382930" cy="2920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6540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n100 Fb Thu Huong Pham"/>
          <p:cNvSpPr>
            <a:spLocks noGrp="1" noChangeArrowheads="1"/>
          </p:cNvSpPr>
          <p:nvPr>
            <p:ph type="title"/>
          </p:nvPr>
        </p:nvSpPr>
        <p:spPr>
          <a:xfrm>
            <a:off x="152398" y="0"/>
            <a:ext cx="6137565" cy="701675"/>
          </a:xfrm>
        </p:spPr>
        <p:txBody>
          <a:bodyPr/>
          <a:lstStyle/>
          <a:p>
            <a:pPr eaLnBrk="1" hangingPunct="1"/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Trục bánh xe bò, xe đạp</a:t>
            </a:r>
          </a:p>
        </p:txBody>
      </p:sp>
      <p:grpSp>
        <p:nvGrpSpPr>
          <p:cNvPr id="2" name="Group 1" descr="n100 Fb Thu Huong Pham">
            <a:extLst>
              <a:ext uri="{FF2B5EF4-FFF2-40B4-BE49-F238E27FC236}">
                <a16:creationId xmlns:a16="http://schemas.microsoft.com/office/drawing/2014/main" id="{01207D70-4A97-4EB2-BC5F-910A9606042B}"/>
              </a:ext>
            </a:extLst>
          </p:cNvPr>
          <p:cNvGrpSpPr/>
          <p:nvPr/>
        </p:nvGrpSpPr>
        <p:grpSpPr>
          <a:xfrm>
            <a:off x="928463" y="701675"/>
            <a:ext cx="4073028" cy="3209349"/>
            <a:chOff x="928463" y="701675"/>
            <a:chExt cx="4073028" cy="3209349"/>
          </a:xfrm>
        </p:grpSpPr>
        <p:pic>
          <p:nvPicPr>
            <p:cNvPr id="7173" name="Picture 5" descr="DSC0076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92"/>
            <a:stretch/>
          </p:blipFill>
          <p:spPr bwMode="auto">
            <a:xfrm>
              <a:off x="928463" y="701675"/>
              <a:ext cx="2334071" cy="3209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7" descr="mv1kk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57" r="21954"/>
            <a:stretch/>
          </p:blipFill>
          <p:spPr bwMode="auto">
            <a:xfrm>
              <a:off x="3262534" y="701676"/>
              <a:ext cx="1738957" cy="3209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5" descr="n100 Fb Thu Huong Pham">
            <a:extLst>
              <a:ext uri="{FF2B5EF4-FFF2-40B4-BE49-F238E27FC236}">
                <a16:creationId xmlns:a16="http://schemas.microsoft.com/office/drawing/2014/main" id="{C9EBF007-B29A-452B-BA85-8167B154F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15" y="89477"/>
            <a:ext cx="5640388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 descr="n100 Fb Thu Huong Pham">
            <a:extLst>
              <a:ext uri="{FF2B5EF4-FFF2-40B4-BE49-F238E27FC236}">
                <a16:creationId xmlns:a16="http://schemas.microsoft.com/office/drawing/2014/main" id="{95155C58-3FC4-4BA7-B881-1C5A33BF4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26" y="4253346"/>
            <a:ext cx="5565785" cy="224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ker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 hàng chục thế kỉ để tạo ra sự khác biệt giữa hai loại trục bánh xe. Sự phát minh ra ổ bi </a:t>
            </a:r>
          </a:p>
        </p:txBody>
      </p:sp>
      <p:pic>
        <p:nvPicPr>
          <p:cNvPr id="9" name="Picture 7" descr="n100 Fb Thu Huong Pham">
            <a:extLst>
              <a:ext uri="{FF2B5EF4-FFF2-40B4-BE49-F238E27FC236}">
                <a16:creationId xmlns:a16="http://schemas.microsoft.com/office/drawing/2014/main" id="{E36C09BE-97AC-4EE1-B90B-F38D7CF4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59" y="3938154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 descr="n100 Fb Thu Huong Pham">
            <a:extLst>
              <a:ext uri="{FF2B5EF4-FFF2-40B4-BE49-F238E27FC236}">
                <a16:creationId xmlns:a16="http://schemas.microsoft.com/office/drawing/2014/main" id="{1559625C-A031-4DE7-9E94-A7C353BD9BB8}"/>
              </a:ext>
            </a:extLst>
          </p:cNvPr>
          <p:cNvCxnSpPr/>
          <p:nvPr/>
        </p:nvCxnSpPr>
        <p:spPr>
          <a:xfrm flipV="1">
            <a:off x="5763491" y="3911023"/>
            <a:ext cx="1205345" cy="14506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 descr="n100 Fb Thu Huong Pham">
            <a:extLst>
              <a:ext uri="{FF2B5EF4-FFF2-40B4-BE49-F238E27FC236}">
                <a16:creationId xmlns:a16="http://schemas.microsoft.com/office/drawing/2014/main" id="{09E8F777-354B-4D0A-AE83-D73ECF3145EE}"/>
              </a:ext>
            </a:extLst>
          </p:cNvPr>
          <p:cNvCxnSpPr>
            <a:cxnSpLocks/>
          </p:cNvCxnSpPr>
          <p:nvPr/>
        </p:nvCxnSpPr>
        <p:spPr>
          <a:xfrm>
            <a:off x="5762812" y="5361710"/>
            <a:ext cx="1911247" cy="3423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oup 2" descr="n100 Fb Thu Huong Pham">
            <a:extLst>
              <a:ext uri="{FF2B5EF4-FFF2-40B4-BE49-F238E27FC236}">
                <a16:creationId xmlns:a16="http://schemas.microsoft.com/office/drawing/2014/main" id="{B00869C3-B63B-3CEF-2264-768B5E9C2707}"/>
              </a:ext>
            </a:extLst>
          </p:cNvPr>
          <p:cNvGrpSpPr/>
          <p:nvPr/>
        </p:nvGrpSpPr>
        <p:grpSpPr>
          <a:xfrm rot="19424612">
            <a:off x="-3803081" y="689490"/>
            <a:ext cx="3709534" cy="3586475"/>
            <a:chOff x="295921" y="2346310"/>
            <a:chExt cx="4287187" cy="42572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7FD5A5C-8C35-C64B-8762-7271D32CA4C7}"/>
                </a:ext>
              </a:extLst>
            </p:cNvPr>
            <p:cNvSpPr/>
            <p:nvPr/>
          </p:nvSpPr>
          <p:spPr>
            <a:xfrm>
              <a:off x="295921" y="2346310"/>
              <a:ext cx="4287187" cy="42572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62D411-29C3-5004-24B9-93EC0424C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174" y="2838499"/>
              <a:ext cx="3328680" cy="3328680"/>
            </a:xfrm>
            <a:prstGeom prst="rect">
              <a:avLst/>
            </a:prstGeom>
          </p:spPr>
        </p:pic>
      </p:grpSp>
      <p:sp>
        <p:nvSpPr>
          <p:cNvPr id="10" name="Rectangle: Rounded Corners 9" descr="n100 Fb Thu Huong Pham">
            <a:extLst>
              <a:ext uri="{FF2B5EF4-FFF2-40B4-BE49-F238E27FC236}">
                <a16:creationId xmlns:a16="http://schemas.microsoft.com/office/drawing/2014/main" id="{EBF357D7-BB6F-2EB8-947B-801B5D859799}"/>
              </a:ext>
            </a:extLst>
          </p:cNvPr>
          <p:cNvSpPr/>
          <p:nvPr/>
        </p:nvSpPr>
        <p:spPr>
          <a:xfrm>
            <a:off x="197027" y="-2044061"/>
            <a:ext cx="5112331" cy="1522658"/>
          </a:xfrm>
          <a:prstGeom prst="roundRect">
            <a:avLst/>
          </a:prstGeom>
          <a:solidFill>
            <a:schemeClr val="bg1"/>
          </a:solidFill>
          <a:ln>
            <a:solidFill>
              <a:srgbClr val="3A3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gì ngăn cản thùng hàng (Hình a) khiến nó không thể di chuyển?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 descr="n100 Fb Thu Huong Pham">
            <a:extLst>
              <a:ext uri="{FF2B5EF4-FFF2-40B4-BE49-F238E27FC236}">
                <a16:creationId xmlns:a16="http://schemas.microsoft.com/office/drawing/2014/main" id="{2C985A4E-9ED0-4644-3A81-BC2831D4EC34}"/>
              </a:ext>
            </a:extLst>
          </p:cNvPr>
          <p:cNvSpPr/>
          <p:nvPr/>
        </p:nvSpPr>
        <p:spPr>
          <a:xfrm>
            <a:off x="9678649" y="7213438"/>
            <a:ext cx="4096345" cy="1522658"/>
          </a:xfrm>
          <a:prstGeom prst="roundRect">
            <a:avLst/>
          </a:prstGeom>
          <a:solidFill>
            <a:schemeClr val="bg1"/>
          </a:solidFill>
          <a:ln>
            <a:solidFill>
              <a:srgbClr val="3A3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sao lực đẩy tăng lên (H.b) mà vẫn không làm thùng hàng di chuyển?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7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 descr="n100 Fb Thu Huong Pham">
            <a:extLst>
              <a:ext uri="{FF2B5EF4-FFF2-40B4-BE49-F238E27FC236}">
                <a16:creationId xmlns:a16="http://schemas.microsoft.com/office/drawing/2014/main" id="{40B19CE6-850B-17BE-63C3-70F5C48F4388}"/>
              </a:ext>
            </a:extLst>
          </p:cNvPr>
          <p:cNvSpPr/>
          <p:nvPr/>
        </p:nvSpPr>
        <p:spPr>
          <a:xfrm>
            <a:off x="758042" y="-657597"/>
            <a:ext cx="10675916" cy="8173193"/>
          </a:xfrm>
          <a:prstGeom prst="ellipse">
            <a:avLst/>
          </a:prstGeom>
          <a:solidFill>
            <a:srgbClr val="3A3B40"/>
          </a:solidFill>
          <a:ln>
            <a:solidFill>
              <a:srgbClr val="3A3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Oval 4" descr="n100 Fb Thu Huong Pham">
            <a:extLst>
              <a:ext uri="{FF2B5EF4-FFF2-40B4-BE49-F238E27FC236}">
                <a16:creationId xmlns:a16="http://schemas.microsoft.com/office/drawing/2014/main" id="{F62AFAB7-04E0-84E7-5D2C-58DBF8F420DD}"/>
              </a:ext>
            </a:extLst>
          </p:cNvPr>
          <p:cNvSpPr/>
          <p:nvPr/>
        </p:nvSpPr>
        <p:spPr>
          <a:xfrm>
            <a:off x="-1334125" y="-1738859"/>
            <a:ext cx="4623590" cy="375766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 descr="n100 Fb Thu Huong Pham">
            <a:extLst>
              <a:ext uri="{FF2B5EF4-FFF2-40B4-BE49-F238E27FC236}">
                <a16:creationId xmlns:a16="http://schemas.microsoft.com/office/drawing/2014/main" id="{2D0DBE48-13B6-A82A-0613-AB52D55BAEBE}"/>
              </a:ext>
            </a:extLst>
          </p:cNvPr>
          <p:cNvSpPr/>
          <p:nvPr/>
        </p:nvSpPr>
        <p:spPr>
          <a:xfrm>
            <a:off x="8902535" y="-1738859"/>
            <a:ext cx="4623590" cy="3757664"/>
          </a:xfrm>
          <a:prstGeom prst="ellips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 descr="n100 Fb Thu Huong Pham">
            <a:extLst>
              <a:ext uri="{FF2B5EF4-FFF2-40B4-BE49-F238E27FC236}">
                <a16:creationId xmlns:a16="http://schemas.microsoft.com/office/drawing/2014/main" id="{CD2F1D52-B002-DB4A-3B2F-CC12429C8E97}"/>
              </a:ext>
            </a:extLst>
          </p:cNvPr>
          <p:cNvSpPr/>
          <p:nvPr/>
        </p:nvSpPr>
        <p:spPr>
          <a:xfrm>
            <a:off x="8902535" y="4979168"/>
            <a:ext cx="4623590" cy="3757664"/>
          </a:xfrm>
          <a:prstGeom prst="ellipse">
            <a:avLst/>
          </a:prstGeom>
          <a:solidFill>
            <a:srgbClr val="938647"/>
          </a:solidFill>
          <a:ln>
            <a:solidFill>
              <a:srgbClr val="9386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 descr="n100 Fb Thu Huong Pham">
            <a:extLst>
              <a:ext uri="{FF2B5EF4-FFF2-40B4-BE49-F238E27FC236}">
                <a16:creationId xmlns:a16="http://schemas.microsoft.com/office/drawing/2014/main" id="{66F84140-4270-BAA5-C3A2-A742FF1E6696}"/>
              </a:ext>
            </a:extLst>
          </p:cNvPr>
          <p:cNvSpPr txBox="1"/>
          <p:nvPr/>
        </p:nvSpPr>
        <p:spPr>
          <a:xfrm>
            <a:off x="3595349" y="991575"/>
            <a:ext cx="5139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reaming Outloud Script Pro" panose="020B0604020202020204" pitchFamily="66" charset="0"/>
              </a:rPr>
              <a:t>BÀI 18</a:t>
            </a:r>
          </a:p>
          <a:p>
            <a:pPr algn="ctr"/>
            <a:r>
              <a:rPr lang="en-US" sz="6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reaming Outloud Script Pro" panose="020B0604020202020204" pitchFamily="66" charset="0"/>
              </a:rPr>
              <a:t>LỰC 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reaming Outloud Script Pro" panose="020B0604020202020204" pitchFamily="66" charset="0"/>
              </a:rPr>
              <a:t>MA SÁT</a:t>
            </a:r>
            <a:endParaRPr lang="vi-VN" sz="6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reaming Outloud Script Pro" panose="020B0604020202020204" pitchFamily="66" charset="0"/>
            </a:endParaRPr>
          </a:p>
        </p:txBody>
      </p:sp>
      <p:pic>
        <p:nvPicPr>
          <p:cNvPr id="3" name="Picture 8" descr="n100 Fb Thu Huong Pham">
            <a:extLst>
              <a:ext uri="{FF2B5EF4-FFF2-40B4-BE49-F238E27FC236}">
                <a16:creationId xmlns:a16="http://schemas.microsoft.com/office/drawing/2014/main" id="{62104C43-AB75-2422-184B-F69250A01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89" y="3184758"/>
            <a:ext cx="4704336" cy="2681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273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n100 Fb Thu Huong Pham">
            <a:extLst>
              <a:ext uri="{FF2B5EF4-FFF2-40B4-BE49-F238E27FC236}">
                <a16:creationId xmlns:a16="http://schemas.microsoft.com/office/drawing/2014/main" id="{2AAFB427-0D88-3787-8B96-5B84AB4E54D3}"/>
              </a:ext>
            </a:extLst>
          </p:cNvPr>
          <p:cNvSpPr/>
          <p:nvPr/>
        </p:nvSpPr>
        <p:spPr>
          <a:xfrm>
            <a:off x="136831" y="95534"/>
            <a:ext cx="329184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C59D9B35-4D21-5BCD-75A8-2EF57808AB4C}"/>
              </a:ext>
            </a:extLst>
          </p:cNvPr>
          <p:cNvSpPr/>
          <p:nvPr/>
        </p:nvSpPr>
        <p:spPr>
          <a:xfrm>
            <a:off x="136831" y="866631"/>
            <a:ext cx="7898172" cy="2276474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6" descr="n100 Fb Thu Huong Pham">
            <a:extLst>
              <a:ext uri="{FF2B5EF4-FFF2-40B4-BE49-F238E27FC236}">
                <a16:creationId xmlns:a16="http://schemas.microsoft.com/office/drawing/2014/main" id="{99A13027-8201-F4C3-9139-F39D849094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70" y="903757"/>
            <a:ext cx="3684155" cy="2276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8" descr="n100 Fb Thu Huong Pham">
            <a:extLst>
              <a:ext uri="{FF2B5EF4-FFF2-40B4-BE49-F238E27FC236}">
                <a16:creationId xmlns:a16="http://schemas.microsoft.com/office/drawing/2014/main" id="{2D64E878-2667-2085-7E6C-1EDBAA8CC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9453" y="4965699"/>
            <a:ext cx="374650" cy="255607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9" descr="n100 Fb Thu Huong Pham">
            <a:extLst>
              <a:ext uri="{FF2B5EF4-FFF2-40B4-BE49-F238E27FC236}">
                <a16:creationId xmlns:a16="http://schemas.microsoft.com/office/drawing/2014/main" id="{C65A2189-24D4-7D16-807F-60FC6EB83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053" y="4965699"/>
            <a:ext cx="374650" cy="25560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9" descr="n100 Fb Thu Huong Pham">
            <a:extLst>
              <a:ext uri="{FF2B5EF4-FFF2-40B4-BE49-F238E27FC236}">
                <a16:creationId xmlns:a16="http://schemas.microsoft.com/office/drawing/2014/main" id="{8FE83C94-1F58-FB03-2F2F-DBB11234D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853" y="4965699"/>
            <a:ext cx="374650" cy="25560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0" descr="n100 Fb Thu Huong Pham">
            <a:extLst>
              <a:ext uri="{FF2B5EF4-FFF2-40B4-BE49-F238E27FC236}">
                <a16:creationId xmlns:a16="http://schemas.microsoft.com/office/drawing/2014/main" id="{9A823248-7F8C-9D2B-A400-3F0AE39C2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653" y="4965699"/>
            <a:ext cx="374650" cy="25560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ectangle 11" descr="n100 Fb Thu Huong Pham">
            <a:extLst>
              <a:ext uri="{FF2B5EF4-FFF2-40B4-BE49-F238E27FC236}">
                <a16:creationId xmlns:a16="http://schemas.microsoft.com/office/drawing/2014/main" id="{4999448E-C0EE-2357-2BE1-5B168C21D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253" y="4965699"/>
            <a:ext cx="374650" cy="255607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Oval 6" descr="n100 Fb Thu Huong Pham">
            <a:extLst>
              <a:ext uri="{FF2B5EF4-FFF2-40B4-BE49-F238E27FC236}">
                <a16:creationId xmlns:a16="http://schemas.microsoft.com/office/drawing/2014/main" id="{DFEB3675-5500-6680-266C-BF77A13F9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879" y="4940299"/>
            <a:ext cx="593725" cy="338138"/>
          </a:xfrm>
          <a:prstGeom prst="ellipse">
            <a:avLst/>
          </a:prstGeom>
          <a:noFill/>
          <a:ln w="57150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5" descr="n100 Fb Thu Huong Pham">
            <a:extLst>
              <a:ext uri="{FF2B5EF4-FFF2-40B4-BE49-F238E27FC236}">
                <a16:creationId xmlns:a16="http://schemas.microsoft.com/office/drawing/2014/main" id="{A7E75B64-99C1-7F74-E091-9C16BAD5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091" y="4876799"/>
            <a:ext cx="2741612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Oval 13" descr="n100 Fb Thu Huong Pham">
            <a:extLst>
              <a:ext uri="{FF2B5EF4-FFF2-40B4-BE49-F238E27FC236}">
                <a16:creationId xmlns:a16="http://schemas.microsoft.com/office/drawing/2014/main" id="{1A5DD8E2-FAC7-D65F-A3C8-9B53CE45E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628" y="5041899"/>
            <a:ext cx="561975" cy="127804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AutoShape 14" descr="n100 Fb Thu Huong Pham">
            <a:extLst>
              <a:ext uri="{FF2B5EF4-FFF2-40B4-BE49-F238E27FC236}">
                <a16:creationId xmlns:a16="http://schemas.microsoft.com/office/drawing/2014/main" id="{BF832602-09BD-EC2C-1E09-A1269DFE9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703" y="4724399"/>
            <a:ext cx="2057400" cy="838200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AutoShape 15" descr="n100 Fb Thu Huong Pham">
            <a:extLst>
              <a:ext uri="{FF2B5EF4-FFF2-40B4-BE49-F238E27FC236}">
                <a16:creationId xmlns:a16="http://schemas.microsoft.com/office/drawing/2014/main" id="{316A0172-0A91-2C71-93A2-8CCA6C2D3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703" y="3911599"/>
            <a:ext cx="685800" cy="990600"/>
          </a:xfrm>
          <a:prstGeom prst="can">
            <a:avLst>
              <a:gd name="adj" fmla="val 36111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6" descr="n100 Fb Thu Huong Pham">
            <a:extLst>
              <a:ext uri="{FF2B5EF4-FFF2-40B4-BE49-F238E27FC236}">
                <a16:creationId xmlns:a16="http://schemas.microsoft.com/office/drawing/2014/main" id="{3557A927-F32A-4A8F-9415-718792B15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2403" y="3809999"/>
            <a:ext cx="152400" cy="228600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Line 17" descr="n100 Fb Thu Huong Pham">
            <a:extLst>
              <a:ext uri="{FF2B5EF4-FFF2-40B4-BE49-F238E27FC236}">
                <a16:creationId xmlns:a16="http://schemas.microsoft.com/office/drawing/2014/main" id="{AAA0FED4-571F-6D47-7E94-49F0F7BD8A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503" y="5562599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Line 20" descr="n100 Fb Thu Huong Pham">
            <a:extLst>
              <a:ext uri="{FF2B5EF4-FFF2-40B4-BE49-F238E27FC236}">
                <a16:creationId xmlns:a16="http://schemas.microsoft.com/office/drawing/2014/main" id="{004E7ADF-EBDE-C7BC-9782-8F36AB4CD9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8903" y="5130799"/>
            <a:ext cx="1143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Line 21" descr="n100 Fb Thu Huong Pham">
            <a:extLst>
              <a:ext uri="{FF2B5EF4-FFF2-40B4-BE49-F238E27FC236}">
                <a16:creationId xmlns:a16="http://schemas.microsoft.com/office/drawing/2014/main" id="{A86172D9-DA34-0D19-C359-A2B5E78518B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9114503" y="5537199"/>
            <a:ext cx="1143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22" descr="n100 Fb Thu Huong Pham">
            <a:extLst>
              <a:ext uri="{FF2B5EF4-FFF2-40B4-BE49-F238E27FC236}">
                <a16:creationId xmlns:a16="http://schemas.microsoft.com/office/drawing/2014/main" id="{6B202664-BC34-7CA5-8F46-4E6A22A99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403" y="445769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b="1" baseline="-25000">
                <a:solidFill>
                  <a:srgbClr val="000000"/>
                </a:solidFill>
                <a:latin typeface="Arial" charset="0"/>
              </a:rPr>
              <a:t>k</a:t>
            </a:r>
          </a:p>
        </p:txBody>
      </p:sp>
      <p:sp>
        <p:nvSpPr>
          <p:cNvPr id="25" name="Line 23" descr="n100 Fb Thu Huong Pham">
            <a:extLst>
              <a:ext uri="{FF2B5EF4-FFF2-40B4-BE49-F238E27FC236}">
                <a16:creationId xmlns:a16="http://schemas.microsoft.com/office/drawing/2014/main" id="{6620D347-CB60-37EE-1F6B-A8E5DFFB5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1603" y="4457699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24" descr="n100 Fb Thu Huong Pham">
            <a:extLst>
              <a:ext uri="{FF2B5EF4-FFF2-40B4-BE49-F238E27FC236}">
                <a16:creationId xmlns:a16="http://schemas.microsoft.com/office/drawing/2014/main" id="{2DFADA01-467B-68ED-ECFF-1EA061023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5603" y="5079999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sz="2400" b="1" baseline="-25000">
                <a:solidFill>
                  <a:srgbClr val="FF0000"/>
                </a:solidFill>
                <a:latin typeface="Arial" charset="0"/>
              </a:rPr>
              <a:t>ms</a:t>
            </a:r>
          </a:p>
        </p:txBody>
      </p:sp>
      <p:sp>
        <p:nvSpPr>
          <p:cNvPr id="27" name="Line 25" descr="n100 Fb Thu Huong Pham">
            <a:extLst>
              <a:ext uri="{FF2B5EF4-FFF2-40B4-BE49-F238E27FC236}">
                <a16:creationId xmlns:a16="http://schemas.microsoft.com/office/drawing/2014/main" id="{B588F002-A305-4285-D070-EFFADFCC2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01803" y="5118099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26" descr="n100 Fb Thu Huong Pham">
            <a:extLst>
              <a:ext uri="{FF2B5EF4-FFF2-40B4-BE49-F238E27FC236}">
                <a16:creationId xmlns:a16="http://schemas.microsoft.com/office/drawing/2014/main" id="{E2669D12-3B69-908E-B8EA-F6BE55DE6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878" y="5903893"/>
            <a:ext cx="83026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Mặc dù có lực kéo tác dụng lên vật nặng nhưng vật vẫn </a:t>
            </a:r>
            <a:r>
              <a:rPr lang="en-US" sz="2800" b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yên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8235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0.08243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8334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22" grpId="0" animBg="1"/>
      <p:bldP spid="23" grpId="0" animBg="1"/>
      <p:bldP spid="24" grpId="0"/>
      <p:bldP spid="25" grpId="0" animBg="1"/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n100 Fb Thu Huong Pham">
            <a:extLst>
              <a:ext uri="{FF2B5EF4-FFF2-40B4-BE49-F238E27FC236}">
                <a16:creationId xmlns:a16="http://schemas.microsoft.com/office/drawing/2014/main" id="{C26CEA9E-59E1-178C-17C3-F16ECF26FAE3}"/>
              </a:ext>
            </a:extLst>
          </p:cNvPr>
          <p:cNvSpPr/>
          <p:nvPr/>
        </p:nvSpPr>
        <p:spPr>
          <a:xfrm>
            <a:off x="136831" y="95534"/>
            <a:ext cx="3384291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D5128703-8498-55D8-7C45-60284E20D58E}"/>
              </a:ext>
            </a:extLst>
          </p:cNvPr>
          <p:cNvSpPr txBox="1"/>
          <p:nvPr/>
        </p:nvSpPr>
        <p:spPr>
          <a:xfrm>
            <a:off x="3657599" y="125031"/>
            <a:ext cx="8256897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(18.2)</a:t>
            </a:r>
            <a:endParaRPr lang="vi-VN" sz="2800" dirty="0">
              <a:solidFill>
                <a:srgbClr val="3B577D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EBFD6164-0027-E474-9611-EDC0F1899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3" t="5986" b="17434"/>
          <a:stretch/>
        </p:blipFill>
        <p:spPr>
          <a:xfrm>
            <a:off x="274892" y="897835"/>
            <a:ext cx="11610723" cy="2356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ctangle: Rounded Corners 7" descr="n100 Fb Thu Huong Pham">
            <a:extLst>
              <a:ext uri="{FF2B5EF4-FFF2-40B4-BE49-F238E27FC236}">
                <a16:creationId xmlns:a16="http://schemas.microsoft.com/office/drawing/2014/main" id="{1629F6BB-B815-7AAA-7B69-2477A72545B6}"/>
              </a:ext>
            </a:extLst>
          </p:cNvPr>
          <p:cNvSpPr/>
          <p:nvPr/>
        </p:nvSpPr>
        <p:spPr>
          <a:xfrm>
            <a:off x="343311" y="3429000"/>
            <a:ext cx="3384290" cy="3333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7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ẩy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(H.18.2a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nào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7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259E3A2C-476A-FFF0-10E3-AA31BF02952C}"/>
              </a:ext>
            </a:extLst>
          </p:cNvPr>
          <p:cNvSpPr/>
          <p:nvPr/>
        </p:nvSpPr>
        <p:spPr>
          <a:xfrm>
            <a:off x="4319077" y="3428999"/>
            <a:ext cx="3384291" cy="3333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khi lớn hơn một giá trị F</a:t>
            </a:r>
            <a:r>
              <a:rPr lang="en-US" sz="2700" baseline="-25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0 </a:t>
            </a:r>
            <a:r>
              <a:rPr lang="en-US" sz="27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 đó (H.18.2b) thì vật bắt đầu trượt.  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hứng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7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 descr="n100 Fb Thu Huong Pham">
            <a:extLst>
              <a:ext uri="{FF2B5EF4-FFF2-40B4-BE49-F238E27FC236}">
                <a16:creationId xmlns:a16="http://schemas.microsoft.com/office/drawing/2014/main" id="{933BFC0C-4637-D962-C6E2-22A68969A9FF}"/>
              </a:ext>
            </a:extLst>
          </p:cNvPr>
          <p:cNvSpPr/>
          <p:nvPr/>
        </p:nvSpPr>
        <p:spPr>
          <a:xfrm>
            <a:off x="8294845" y="3385506"/>
            <a:ext cx="3384291" cy="3333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</a:t>
            </a:r>
            <a:r>
              <a:rPr lang="en-US" sz="2700" baseline="-250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0 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động</a:t>
            </a:r>
            <a:r>
              <a:rPr lang="en-US" sz="27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(H.18.2c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7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080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n100 Fb Thu Huong Pham">
            <a:extLst>
              <a:ext uri="{FF2B5EF4-FFF2-40B4-BE49-F238E27FC236}">
                <a16:creationId xmlns:a16="http://schemas.microsoft.com/office/drawing/2014/main" id="{C26CEA9E-59E1-178C-17C3-F16ECF26FAE3}"/>
              </a:ext>
            </a:extLst>
          </p:cNvPr>
          <p:cNvSpPr/>
          <p:nvPr/>
        </p:nvSpPr>
        <p:spPr>
          <a:xfrm>
            <a:off x="136831" y="95534"/>
            <a:ext cx="3384291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D5128703-8498-55D8-7C45-60284E20D58E}"/>
              </a:ext>
            </a:extLst>
          </p:cNvPr>
          <p:cNvSpPr txBox="1"/>
          <p:nvPr/>
        </p:nvSpPr>
        <p:spPr>
          <a:xfrm>
            <a:off x="3657599" y="125031"/>
            <a:ext cx="8256897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dirty="0">
                <a:solidFill>
                  <a:srgbClr val="3B57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(18.2)</a:t>
            </a:r>
            <a:endParaRPr lang="vi-VN" sz="2800" dirty="0">
              <a:solidFill>
                <a:srgbClr val="3B577D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EBFD6164-0027-E474-9611-EDC0F1899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43" t="5671" r="-589" b="17749"/>
          <a:stretch/>
        </p:blipFill>
        <p:spPr>
          <a:xfrm>
            <a:off x="274892" y="897835"/>
            <a:ext cx="3452709" cy="2356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: Rounded Corners 2" descr="n100 Fb Thu Huong Pham">
            <a:extLst>
              <a:ext uri="{FF2B5EF4-FFF2-40B4-BE49-F238E27FC236}">
                <a16:creationId xmlns:a16="http://schemas.microsoft.com/office/drawing/2014/main" id="{9815C7F4-54C8-6397-0EEF-3734F5EF5CAA}"/>
              </a:ext>
            </a:extLst>
          </p:cNvPr>
          <p:cNvSpPr/>
          <p:nvPr/>
        </p:nvSpPr>
        <p:spPr>
          <a:xfrm>
            <a:off x="313813" y="3406878"/>
            <a:ext cx="3384291" cy="3333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</a:t>
            </a:r>
            <a:r>
              <a:rPr lang="en-US" sz="2700" baseline="-250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0 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động</a:t>
            </a:r>
            <a:r>
              <a:rPr lang="en-US" sz="27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(H.18.2c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7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 descr="n100 Fb Thu Huong Pham">
            <a:extLst>
              <a:ext uri="{FF2B5EF4-FFF2-40B4-BE49-F238E27FC236}">
                <a16:creationId xmlns:a16="http://schemas.microsoft.com/office/drawing/2014/main" id="{0AC50A99-CB58-7A77-EF51-A102B88A747B}"/>
              </a:ext>
            </a:extLst>
          </p:cNvPr>
          <p:cNvSpPr/>
          <p:nvPr/>
        </p:nvSpPr>
        <p:spPr>
          <a:xfrm>
            <a:off x="6355381" y="2250670"/>
            <a:ext cx="4218039" cy="2356660"/>
          </a:xfrm>
          <a:prstGeom prst="roundRect">
            <a:avLst/>
          </a:prstGeom>
          <a:solidFill>
            <a:srgbClr val="3B57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Chứng tỏ lực ma sát trượt có độ lớn nhỏ hơn lực ma sát nghỉ. </a:t>
            </a:r>
          </a:p>
        </p:txBody>
      </p:sp>
    </p:spTree>
    <p:extLst>
      <p:ext uri="{BB962C8B-B14F-4D97-AF65-F5344CB8AC3E}">
        <p14:creationId xmlns:p14="http://schemas.microsoft.com/office/powerpoint/2010/main" val="211923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0" descr="n100 Fb Thu Huong Pham">
            <a:extLst>
              <a:ext uri="{FF2B5EF4-FFF2-40B4-BE49-F238E27FC236}">
                <a16:creationId xmlns:a16="http://schemas.microsoft.com/office/drawing/2014/main" id="{9B814CBD-DB22-7E2C-472C-35F86BA95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11" y="5525171"/>
            <a:ext cx="5272084" cy="49602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808080"/>
              </a:solidFill>
              <a:latin typeface=".VnTime" pitchFamily="34" charset="0"/>
            </a:endParaRPr>
          </a:p>
        </p:txBody>
      </p:sp>
      <p:grpSp>
        <p:nvGrpSpPr>
          <p:cNvPr id="32" name="Group 31" descr="n100 Fb Thu Huong Pham">
            <a:extLst>
              <a:ext uri="{FF2B5EF4-FFF2-40B4-BE49-F238E27FC236}">
                <a16:creationId xmlns:a16="http://schemas.microsoft.com/office/drawing/2014/main" id="{3058BF5D-FD36-2383-C87C-115B20407689}"/>
              </a:ext>
            </a:extLst>
          </p:cNvPr>
          <p:cNvGrpSpPr/>
          <p:nvPr/>
        </p:nvGrpSpPr>
        <p:grpSpPr>
          <a:xfrm>
            <a:off x="559547" y="4756035"/>
            <a:ext cx="6396848" cy="1335075"/>
            <a:chOff x="5559930" y="2975367"/>
            <a:chExt cx="6396848" cy="133507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457ABA-2D0A-1A63-2FC0-606D5A63B1C5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3C48500-D333-7212-BC80-10BC425B6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445223F3-048C-4A01-DEE9-6A9F02262B76}"/>
              </a:ext>
            </a:extLst>
          </p:cNvPr>
          <p:cNvSpPr/>
          <p:nvPr/>
        </p:nvSpPr>
        <p:spPr>
          <a:xfrm>
            <a:off x="136831" y="914400"/>
            <a:ext cx="11896143" cy="1651819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vi-VN" sz="30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iểm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41" descr="n100 Fb Thu Huong Pham">
            <a:extLst>
              <a:ext uri="{FF2B5EF4-FFF2-40B4-BE49-F238E27FC236}">
                <a16:creationId xmlns:a16="http://schemas.microsoft.com/office/drawing/2014/main" id="{DD3D0102-7BC6-64A5-FF53-0065924D7141}"/>
              </a:ext>
            </a:extLst>
          </p:cNvPr>
          <p:cNvGrpSpPr>
            <a:grpSpLocks/>
          </p:cNvGrpSpPr>
          <p:nvPr/>
        </p:nvGrpSpPr>
        <p:grpSpPr bwMode="auto">
          <a:xfrm>
            <a:off x="2827310" y="4966372"/>
            <a:ext cx="4129088" cy="457200"/>
            <a:chOff x="960" y="2208"/>
            <a:chExt cx="2601" cy="288"/>
          </a:xfrm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id="{E6CC4131-A4EA-EF04-E2C7-8954249B6B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208"/>
              <a:ext cx="1344" cy="288"/>
              <a:chOff x="864" y="2544"/>
              <a:chExt cx="1344" cy="288"/>
            </a:xfrm>
          </p:grpSpPr>
          <p:sp>
            <p:nvSpPr>
              <p:cNvPr id="23" name="Rectangle 43" descr="Oak">
                <a:extLst>
                  <a:ext uri="{FF2B5EF4-FFF2-40B4-BE49-F238E27FC236}">
                    <a16:creationId xmlns:a16="http://schemas.microsoft.com/office/drawing/2014/main" id="{116F5B6F-B4D0-EDB4-0F1E-6857B9D68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44"/>
                <a:ext cx="768" cy="288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80808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24" name="Line 44">
                <a:extLst>
                  <a:ext uri="{FF2B5EF4-FFF2-40B4-BE49-F238E27FC236}">
                    <a16:creationId xmlns:a16="http://schemas.microsoft.com/office/drawing/2014/main" id="{D3B5DA74-1514-607D-5130-461A5501A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688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8" name="Group 50">
              <a:extLst>
                <a:ext uri="{FF2B5EF4-FFF2-40B4-BE49-F238E27FC236}">
                  <a16:creationId xmlns:a16="http://schemas.microsoft.com/office/drawing/2014/main" id="{680C5FFF-7E76-B609-4046-FA86A056D3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2256"/>
              <a:ext cx="1257" cy="192"/>
              <a:chOff x="3368" y="1056"/>
              <a:chExt cx="1257" cy="192"/>
            </a:xfrm>
          </p:grpSpPr>
          <p:sp>
            <p:nvSpPr>
              <p:cNvPr id="13" name="Rectangle 51">
                <a:extLst>
                  <a:ext uri="{FF2B5EF4-FFF2-40B4-BE49-F238E27FC236}">
                    <a16:creationId xmlns:a16="http://schemas.microsoft.com/office/drawing/2014/main" id="{1A949234-2FB1-7668-2EAF-AF15A05AA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30" y="1100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" name="Line 52">
                <a:extLst>
                  <a:ext uri="{FF2B5EF4-FFF2-40B4-BE49-F238E27FC236}">
                    <a16:creationId xmlns:a16="http://schemas.microsoft.com/office/drawing/2014/main" id="{3DEC5EF5-4F66-8218-C5F3-2C13C4003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71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53">
                <a:extLst>
                  <a:ext uri="{FF2B5EF4-FFF2-40B4-BE49-F238E27FC236}">
                    <a16:creationId xmlns:a16="http://schemas.microsoft.com/office/drawing/2014/main" id="{770FB441-0601-52C1-2CF2-DD0EC112A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15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54">
                <a:extLst>
                  <a:ext uri="{FF2B5EF4-FFF2-40B4-BE49-F238E27FC236}">
                    <a16:creationId xmlns:a16="http://schemas.microsoft.com/office/drawing/2014/main" id="{7B30DD78-883D-9C6C-C881-D39673918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60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55">
                <a:extLst>
                  <a:ext uri="{FF2B5EF4-FFF2-40B4-BE49-F238E27FC236}">
                    <a16:creationId xmlns:a16="http://schemas.microsoft.com/office/drawing/2014/main" id="{CCDAB886-E5E3-9FC4-3D46-EDFC77B19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04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56">
                <a:extLst>
                  <a:ext uri="{FF2B5EF4-FFF2-40B4-BE49-F238E27FC236}">
                    <a16:creationId xmlns:a16="http://schemas.microsoft.com/office/drawing/2014/main" id="{A71075D0-4427-EE45-7C20-DA46A620A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649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57">
                <a:extLst>
                  <a:ext uri="{FF2B5EF4-FFF2-40B4-BE49-F238E27FC236}">
                    <a16:creationId xmlns:a16="http://schemas.microsoft.com/office/drawing/2014/main" id="{AB046722-4BF4-BCF5-E486-818A28E42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593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58">
                <a:extLst>
                  <a:ext uri="{FF2B5EF4-FFF2-40B4-BE49-F238E27FC236}">
                    <a16:creationId xmlns:a16="http://schemas.microsoft.com/office/drawing/2014/main" id="{11AE76DC-2E2F-B0B3-511F-3958E18D74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0" y="1153"/>
                <a:ext cx="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" name="Arc 59">
                <a:extLst>
                  <a:ext uri="{FF2B5EF4-FFF2-40B4-BE49-F238E27FC236}">
                    <a16:creationId xmlns:a16="http://schemas.microsoft.com/office/drawing/2014/main" id="{B1A6A2E1-70EF-9674-4406-C5842F8C245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68" y="1122"/>
                <a:ext cx="56" cy="55"/>
              </a:xfrm>
              <a:custGeom>
                <a:avLst/>
                <a:gdLst>
                  <a:gd name="T0" fmla="*/ 0 w 43200"/>
                  <a:gd name="T1" fmla="*/ 0 h 43121"/>
                  <a:gd name="T2" fmla="*/ 0 w 43200"/>
                  <a:gd name="T3" fmla="*/ 0 h 43121"/>
                  <a:gd name="T4" fmla="*/ 0 w 43200"/>
                  <a:gd name="T5" fmla="*/ 0 h 431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121" fill="none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</a:path>
                  <a:path w="43200" h="43121" stroke="0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  <a:lnTo>
                      <a:pt x="21600" y="21521"/>
                    </a:lnTo>
                    <a:lnTo>
                      <a:pt x="23448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Rectangle 60">
                <a:extLst>
                  <a:ext uri="{FF2B5EF4-FFF2-40B4-BE49-F238E27FC236}">
                    <a16:creationId xmlns:a16="http://schemas.microsoft.com/office/drawing/2014/main" id="{9554E267-F639-EFA1-1FC3-FD1AE424E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819" y="1056"/>
                <a:ext cx="806" cy="192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0" name="Rectangle 29" descr="n100 Fb Thu Huong Pham">
            <a:extLst>
              <a:ext uri="{FF2B5EF4-FFF2-40B4-BE49-F238E27FC236}">
                <a16:creationId xmlns:a16="http://schemas.microsoft.com/office/drawing/2014/main" id="{3667E5C3-D63F-EEA7-9415-DE3E414B7D99}"/>
              </a:ext>
            </a:extLst>
          </p:cNvPr>
          <p:cNvSpPr/>
          <p:nvPr/>
        </p:nvSpPr>
        <p:spPr>
          <a:xfrm>
            <a:off x="6956395" y="4813971"/>
            <a:ext cx="76196" cy="1188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n100 Fb Thu Huong Pham">
            <a:extLst>
              <a:ext uri="{FF2B5EF4-FFF2-40B4-BE49-F238E27FC236}">
                <a16:creationId xmlns:a16="http://schemas.microsoft.com/office/drawing/2014/main" id="{B521CC84-3FDE-35A8-97B4-02FAE6C70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648" y="2823013"/>
            <a:ext cx="4145267" cy="3840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E371EF7B-468D-AC1C-27B9-844CC3EBECC0}"/>
              </a:ext>
            </a:extLst>
          </p:cNvPr>
          <p:cNvSpPr txBox="1"/>
          <p:nvPr/>
        </p:nvSpPr>
        <p:spPr>
          <a:xfrm>
            <a:off x="174192" y="2704330"/>
            <a:ext cx="7547408" cy="10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pt-BR" sz="2800" b="1" i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pt-B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pt-BR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 kế (có GHĐ 1,0 N, ĐCNN 0,01 N), khối gỗ hình hộp chữ nhật, các bề mặt: gỗ, giấy.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 descr="n100 Fb Thu Huong Pham">
            <a:extLst>
              <a:ext uri="{FF2B5EF4-FFF2-40B4-BE49-F238E27FC236}">
                <a16:creationId xmlns:a16="http://schemas.microsoft.com/office/drawing/2014/main" id="{3CAD5024-2696-7A89-DAC1-DE900E3B0890}"/>
              </a:ext>
            </a:extLst>
          </p:cNvPr>
          <p:cNvSpPr txBox="1"/>
          <p:nvPr/>
        </p:nvSpPr>
        <p:spPr>
          <a:xfrm>
            <a:off x="174192" y="3714916"/>
            <a:ext cx="2365224" cy="54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pt-BR" sz="2800" b="1" i="1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hành</a:t>
            </a:r>
            <a:r>
              <a:rPr lang="pt-B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 descr="n100 Fb Thu Huong Pham">
            <a:extLst>
              <a:ext uri="{FF2B5EF4-FFF2-40B4-BE49-F238E27FC236}">
                <a16:creationId xmlns:a16="http://schemas.microsoft.com/office/drawing/2014/main" id="{E412B4EF-250A-03A6-0936-07998020D7EB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543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22786 -7.40741E-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0" descr="n100 Fb Thu Huong Pham">
            <a:extLst>
              <a:ext uri="{FF2B5EF4-FFF2-40B4-BE49-F238E27FC236}">
                <a16:creationId xmlns:a16="http://schemas.microsoft.com/office/drawing/2014/main" id="{9B814CBD-DB22-7E2C-472C-35F86BA95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4694" y="5152387"/>
            <a:ext cx="5272084" cy="49602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808080"/>
              </a:solidFill>
              <a:latin typeface=".VnTime" pitchFamily="34" charset="0"/>
            </a:endParaRPr>
          </a:p>
        </p:txBody>
      </p:sp>
      <p:grpSp>
        <p:nvGrpSpPr>
          <p:cNvPr id="32" name="Group 31" descr="n100 Fb Thu Huong Pham">
            <a:extLst>
              <a:ext uri="{FF2B5EF4-FFF2-40B4-BE49-F238E27FC236}">
                <a16:creationId xmlns:a16="http://schemas.microsoft.com/office/drawing/2014/main" id="{3058BF5D-FD36-2383-C87C-115B20407689}"/>
              </a:ext>
            </a:extLst>
          </p:cNvPr>
          <p:cNvGrpSpPr/>
          <p:nvPr/>
        </p:nvGrpSpPr>
        <p:grpSpPr>
          <a:xfrm>
            <a:off x="5559930" y="4383251"/>
            <a:ext cx="6396848" cy="1335075"/>
            <a:chOff x="5559930" y="2975367"/>
            <a:chExt cx="6396848" cy="133507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457ABA-2D0A-1A63-2FC0-606D5A63B1C5}"/>
                </a:ext>
              </a:extLst>
            </p:cNvPr>
            <p:cNvSpPr/>
            <p:nvPr/>
          </p:nvSpPr>
          <p:spPr>
            <a:xfrm>
              <a:off x="6684694" y="3642904"/>
              <a:ext cx="5272084" cy="10159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3C48500-D333-7212-BC80-10BC425B6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10052">
              <a:off x="5559930" y="2975367"/>
              <a:ext cx="1335075" cy="13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445223F3-048C-4A01-DEE9-6A9F02262B76}"/>
              </a:ext>
            </a:extLst>
          </p:cNvPr>
          <p:cNvSpPr/>
          <p:nvPr/>
        </p:nvSpPr>
        <p:spPr>
          <a:xfrm>
            <a:off x="136831" y="914400"/>
            <a:ext cx="11896143" cy="1651819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vi-VN" sz="30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iểm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41" descr="n100 Fb Thu Huong Pham">
            <a:extLst>
              <a:ext uri="{FF2B5EF4-FFF2-40B4-BE49-F238E27FC236}">
                <a16:creationId xmlns:a16="http://schemas.microsoft.com/office/drawing/2014/main" id="{DD3D0102-7BC6-64A5-FF53-0065924D7141}"/>
              </a:ext>
            </a:extLst>
          </p:cNvPr>
          <p:cNvGrpSpPr>
            <a:grpSpLocks/>
          </p:cNvGrpSpPr>
          <p:nvPr/>
        </p:nvGrpSpPr>
        <p:grpSpPr bwMode="auto">
          <a:xfrm>
            <a:off x="7827693" y="4593588"/>
            <a:ext cx="4129088" cy="457200"/>
            <a:chOff x="960" y="2208"/>
            <a:chExt cx="2601" cy="288"/>
          </a:xfrm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id="{E6CC4131-A4EA-EF04-E2C7-8954249B6B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208"/>
              <a:ext cx="1344" cy="288"/>
              <a:chOff x="864" y="2544"/>
              <a:chExt cx="1344" cy="288"/>
            </a:xfrm>
          </p:grpSpPr>
          <p:sp>
            <p:nvSpPr>
              <p:cNvPr id="23" name="Rectangle 43" descr="Oak">
                <a:extLst>
                  <a:ext uri="{FF2B5EF4-FFF2-40B4-BE49-F238E27FC236}">
                    <a16:creationId xmlns:a16="http://schemas.microsoft.com/office/drawing/2014/main" id="{116F5B6F-B4D0-EDB4-0F1E-6857B9D68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44"/>
                <a:ext cx="768" cy="288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80808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24" name="Line 44">
                <a:extLst>
                  <a:ext uri="{FF2B5EF4-FFF2-40B4-BE49-F238E27FC236}">
                    <a16:creationId xmlns:a16="http://schemas.microsoft.com/office/drawing/2014/main" id="{D3B5DA74-1514-607D-5130-461A5501A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688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8" name="Group 50">
              <a:extLst>
                <a:ext uri="{FF2B5EF4-FFF2-40B4-BE49-F238E27FC236}">
                  <a16:creationId xmlns:a16="http://schemas.microsoft.com/office/drawing/2014/main" id="{680C5FFF-7E76-B609-4046-FA86A056D3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2256"/>
              <a:ext cx="1257" cy="192"/>
              <a:chOff x="3368" y="1056"/>
              <a:chExt cx="1257" cy="192"/>
            </a:xfrm>
          </p:grpSpPr>
          <p:sp>
            <p:nvSpPr>
              <p:cNvPr id="13" name="Rectangle 51">
                <a:extLst>
                  <a:ext uri="{FF2B5EF4-FFF2-40B4-BE49-F238E27FC236}">
                    <a16:creationId xmlns:a16="http://schemas.microsoft.com/office/drawing/2014/main" id="{1A949234-2FB1-7668-2EAF-AF15A05AA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30" y="1100"/>
                <a:ext cx="389" cy="109"/>
              </a:xfrm>
              <a:prstGeom prst="rect">
                <a:avLst/>
              </a:prstGeom>
              <a:gradFill rotWithShape="1">
                <a:gsLst>
                  <a:gs pos="0">
                    <a:srgbClr val="993300"/>
                  </a:gs>
                  <a:gs pos="50000">
                    <a:srgbClr val="4718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" name="Line 52">
                <a:extLst>
                  <a:ext uri="{FF2B5EF4-FFF2-40B4-BE49-F238E27FC236}">
                    <a16:creationId xmlns:a16="http://schemas.microsoft.com/office/drawing/2014/main" id="{3DEC5EF5-4F66-8218-C5F3-2C13C4003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71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53">
                <a:extLst>
                  <a:ext uri="{FF2B5EF4-FFF2-40B4-BE49-F238E27FC236}">
                    <a16:creationId xmlns:a16="http://schemas.microsoft.com/office/drawing/2014/main" id="{770FB441-0601-52C1-2CF2-DD0EC112A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815" y="1100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54">
                <a:extLst>
                  <a:ext uri="{FF2B5EF4-FFF2-40B4-BE49-F238E27FC236}">
                    <a16:creationId xmlns:a16="http://schemas.microsoft.com/office/drawing/2014/main" id="{7B30DD78-883D-9C6C-C881-D39673918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60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55">
                <a:extLst>
                  <a:ext uri="{FF2B5EF4-FFF2-40B4-BE49-F238E27FC236}">
                    <a16:creationId xmlns:a16="http://schemas.microsoft.com/office/drawing/2014/main" id="{CCDAB886-E5E3-9FC4-3D46-EDFC77B19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04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56">
                <a:extLst>
                  <a:ext uri="{FF2B5EF4-FFF2-40B4-BE49-F238E27FC236}">
                    <a16:creationId xmlns:a16="http://schemas.microsoft.com/office/drawing/2014/main" id="{A71075D0-4427-EE45-7C20-DA46A620A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649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57">
                <a:extLst>
                  <a:ext uri="{FF2B5EF4-FFF2-40B4-BE49-F238E27FC236}">
                    <a16:creationId xmlns:a16="http://schemas.microsoft.com/office/drawing/2014/main" id="{AB046722-4BF4-BCF5-E486-818A28E42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593" y="1101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58">
                <a:extLst>
                  <a:ext uri="{FF2B5EF4-FFF2-40B4-BE49-F238E27FC236}">
                    <a16:creationId xmlns:a16="http://schemas.microsoft.com/office/drawing/2014/main" id="{11AE76DC-2E2F-B0B3-511F-3958E18D74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20" y="1153"/>
                <a:ext cx="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" name="Arc 59">
                <a:extLst>
                  <a:ext uri="{FF2B5EF4-FFF2-40B4-BE49-F238E27FC236}">
                    <a16:creationId xmlns:a16="http://schemas.microsoft.com/office/drawing/2014/main" id="{B1A6A2E1-70EF-9674-4406-C5842F8C245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68" y="1122"/>
                <a:ext cx="56" cy="55"/>
              </a:xfrm>
              <a:custGeom>
                <a:avLst/>
                <a:gdLst>
                  <a:gd name="T0" fmla="*/ 0 w 43200"/>
                  <a:gd name="T1" fmla="*/ 0 h 43121"/>
                  <a:gd name="T2" fmla="*/ 0 w 43200"/>
                  <a:gd name="T3" fmla="*/ 0 h 43121"/>
                  <a:gd name="T4" fmla="*/ 0 w 43200"/>
                  <a:gd name="T5" fmla="*/ 0 h 431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121" fill="none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</a:path>
                  <a:path w="43200" h="43121" stroke="0" extrusionOk="0">
                    <a:moveTo>
                      <a:pt x="23448" y="0"/>
                    </a:moveTo>
                    <a:cubicBezTo>
                      <a:pt x="34620" y="960"/>
                      <a:pt x="43200" y="10308"/>
                      <a:pt x="43200" y="21521"/>
                    </a:cubicBezTo>
                    <a:cubicBezTo>
                      <a:pt x="43200" y="33450"/>
                      <a:pt x="33529" y="43121"/>
                      <a:pt x="21600" y="43121"/>
                    </a:cubicBezTo>
                    <a:cubicBezTo>
                      <a:pt x="9670" y="43121"/>
                      <a:pt x="0" y="33450"/>
                      <a:pt x="0" y="21521"/>
                    </a:cubicBezTo>
                    <a:cubicBezTo>
                      <a:pt x="-1" y="20677"/>
                      <a:pt x="49" y="19834"/>
                      <a:pt x="147" y="18996"/>
                    </a:cubicBezTo>
                    <a:lnTo>
                      <a:pt x="21600" y="21521"/>
                    </a:lnTo>
                    <a:lnTo>
                      <a:pt x="23448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Rectangle 60">
                <a:extLst>
                  <a:ext uri="{FF2B5EF4-FFF2-40B4-BE49-F238E27FC236}">
                    <a16:creationId xmlns:a16="http://schemas.microsoft.com/office/drawing/2014/main" id="{9554E267-F639-EFA1-1FC3-FD1AE424E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819" y="1056"/>
                <a:ext cx="806" cy="192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0" name="Rectangle 29" descr="n100 Fb Thu Huong Pham">
            <a:extLst>
              <a:ext uri="{FF2B5EF4-FFF2-40B4-BE49-F238E27FC236}">
                <a16:creationId xmlns:a16="http://schemas.microsoft.com/office/drawing/2014/main" id="{3667E5C3-D63F-EEA7-9415-DE3E414B7D99}"/>
              </a:ext>
            </a:extLst>
          </p:cNvPr>
          <p:cNvSpPr/>
          <p:nvPr/>
        </p:nvSpPr>
        <p:spPr>
          <a:xfrm>
            <a:off x="11956778" y="4441187"/>
            <a:ext cx="76196" cy="1188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 descr="n100 Fb Thu Huong Pham">
            <a:extLst>
              <a:ext uri="{FF2B5EF4-FFF2-40B4-BE49-F238E27FC236}">
                <a16:creationId xmlns:a16="http://schemas.microsoft.com/office/drawing/2014/main" id="{CDF48E0A-D3AB-8D3E-E3EB-7C75BFBCFDDC}"/>
              </a:ext>
            </a:extLst>
          </p:cNvPr>
          <p:cNvSpPr/>
          <p:nvPr/>
        </p:nvSpPr>
        <p:spPr>
          <a:xfrm>
            <a:off x="136831" y="2693151"/>
            <a:ext cx="11896143" cy="1624422"/>
          </a:xfrm>
          <a:prstGeom prst="roundRect">
            <a:avLst/>
          </a:prstGeom>
          <a:solidFill>
            <a:schemeClr val="bg1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" name="Group 40" descr="n100 Fb Thu Huong Pham">
            <a:extLst>
              <a:ext uri="{FF2B5EF4-FFF2-40B4-BE49-F238E27FC236}">
                <a16:creationId xmlns:a16="http://schemas.microsoft.com/office/drawing/2014/main" id="{14FB6984-4440-1695-4434-96407962F1D5}"/>
              </a:ext>
            </a:extLst>
          </p:cNvPr>
          <p:cNvGrpSpPr/>
          <p:nvPr/>
        </p:nvGrpSpPr>
        <p:grpSpPr>
          <a:xfrm>
            <a:off x="9046893" y="4441188"/>
            <a:ext cx="825502" cy="393700"/>
            <a:chOff x="9046893" y="3033304"/>
            <a:chExt cx="825502" cy="393700"/>
          </a:xfrm>
        </p:grpSpPr>
        <p:sp>
          <p:nvSpPr>
            <p:cNvPr id="38" name="Line 46">
              <a:extLst>
                <a:ext uri="{FF2B5EF4-FFF2-40B4-BE49-F238E27FC236}">
                  <a16:creationId xmlns:a16="http://schemas.microsoft.com/office/drawing/2014/main" id="{7F48DA40-0F61-CCFC-BF90-9FD6D1722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6893" y="3427004"/>
              <a:ext cx="7315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" name="Text Box 48">
              <a:extLst>
                <a:ext uri="{FF2B5EF4-FFF2-40B4-BE49-F238E27FC236}">
                  <a16:creationId xmlns:a16="http://schemas.microsoft.com/office/drawing/2014/main" id="{A1256C08-CAF0-71B5-257A-1497F0E4E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487" y="3033304"/>
              <a:ext cx="51890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rgbClr val="FF0000"/>
                  </a:solidFill>
                  <a:cs typeface="Arial" charset="0"/>
                </a:rPr>
                <a:t>k</a:t>
              </a:r>
              <a:endParaRPr lang="fr-FR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40" name="Line 49">
              <a:extLst>
                <a:ext uri="{FF2B5EF4-FFF2-40B4-BE49-F238E27FC236}">
                  <a16:creationId xmlns:a16="http://schemas.microsoft.com/office/drawing/2014/main" id="{27356482-9AAD-7F46-3188-7EEB2E5C8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1725" y="3076167"/>
              <a:ext cx="2743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3" name="Rectangle: Rounded Corners 42" descr="n100 Fb Thu Huong Pham">
            <a:extLst>
              <a:ext uri="{FF2B5EF4-FFF2-40B4-BE49-F238E27FC236}">
                <a16:creationId xmlns:a16="http://schemas.microsoft.com/office/drawing/2014/main" id="{3E241D53-DBB7-3E56-A8C6-E061BEF2D42C}"/>
              </a:ext>
            </a:extLst>
          </p:cNvPr>
          <p:cNvSpPr/>
          <p:nvPr/>
        </p:nvSpPr>
        <p:spPr>
          <a:xfrm>
            <a:off x="136831" y="95534"/>
            <a:ext cx="3474720" cy="627797"/>
          </a:xfrm>
          <a:prstGeom prst="roundRect">
            <a:avLst/>
          </a:prstGeom>
          <a:solidFill>
            <a:srgbClr val="3B577D"/>
          </a:solidFill>
          <a:ln>
            <a:solidFill>
              <a:srgbClr val="3B5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II. Lực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trượt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 descr="n100 Fb Thu Huong Pham">
            <a:extLst>
              <a:ext uri="{FF2B5EF4-FFF2-40B4-BE49-F238E27FC236}">
                <a16:creationId xmlns:a16="http://schemas.microsoft.com/office/drawing/2014/main" id="{7F052499-67C9-3FF3-AA2B-8ECAE02B8E81}"/>
              </a:ext>
            </a:extLst>
          </p:cNvPr>
          <p:cNvGrpSpPr/>
          <p:nvPr/>
        </p:nvGrpSpPr>
        <p:grpSpPr>
          <a:xfrm>
            <a:off x="7207207" y="4575444"/>
            <a:ext cx="1214120" cy="446769"/>
            <a:chOff x="6989493" y="3167560"/>
            <a:chExt cx="1214120" cy="446769"/>
          </a:xfrm>
        </p:grpSpPr>
        <p:sp>
          <p:nvSpPr>
            <p:cNvPr id="34" name="Line 62">
              <a:extLst>
                <a:ext uri="{FF2B5EF4-FFF2-40B4-BE49-F238E27FC236}">
                  <a16:creationId xmlns:a16="http://schemas.microsoft.com/office/drawing/2014/main" id="{98F0CD22-0A76-D460-E6B3-65262E8099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093" y="3614329"/>
              <a:ext cx="73152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Text Box 63">
              <a:extLst>
                <a:ext uri="{FF2B5EF4-FFF2-40B4-BE49-F238E27FC236}">
                  <a16:creationId xmlns:a16="http://schemas.microsoft.com/office/drawing/2014/main" id="{FAE402D1-8BE9-7F8A-1234-151F32501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493" y="3167560"/>
              <a:ext cx="739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accent1"/>
                  </a:solidFill>
                  <a:cs typeface="Arial" charset="0"/>
                </a:rPr>
                <a:t>F</a:t>
              </a:r>
              <a:r>
                <a:rPr lang="en-US" baseline="-25000">
                  <a:solidFill>
                    <a:schemeClr val="accent1"/>
                  </a:solidFill>
                  <a:cs typeface="Arial" charset="0"/>
                </a:rPr>
                <a:t>mst</a:t>
              </a:r>
              <a:endParaRPr lang="fr-FR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36" name="Line 64">
              <a:extLst>
                <a:ext uri="{FF2B5EF4-FFF2-40B4-BE49-F238E27FC236}">
                  <a16:creationId xmlns:a16="http://schemas.microsoft.com/office/drawing/2014/main" id="{455D155B-602C-EEBF-E226-E94CD6D3F6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8521" y="3211102"/>
              <a:ext cx="2743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42" name="Picture 41" descr="n100 Fb Thu Huong Pham">
            <a:extLst>
              <a:ext uri="{FF2B5EF4-FFF2-40B4-BE49-F238E27FC236}">
                <a16:creationId xmlns:a16="http://schemas.microsoft.com/office/drawing/2014/main" id="{C4B6221A-F87A-A040-2174-E2E361665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3" y="2693151"/>
            <a:ext cx="11940533" cy="39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5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22787 -2.59259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1987</Words>
  <Application>Microsoft Office PowerPoint</Application>
  <PresentationFormat>Widescreen</PresentationFormat>
  <Paragraphs>207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.VnTime</vt:lpstr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PowerPoint Presentation</vt:lpstr>
      <vt:lpstr>Tại sao mặt dưới của đế giày lại gồ ghề?</vt:lpstr>
      <vt:lpstr>Trục bánh xe bò, xe đạp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Nguyệt Lâm Nguyễn Ngô</dc:creator>
  <cp:lastModifiedBy>Administrator</cp:lastModifiedBy>
  <cp:revision>74</cp:revision>
  <dcterms:created xsi:type="dcterms:W3CDTF">2022-08-18T02:38:17Z</dcterms:created>
  <dcterms:modified xsi:type="dcterms:W3CDTF">2024-11-26T04:19:17Z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2022-08-18T02:38:17Z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60f6b586-aa95-4a6d-b8ec-d691d02126df</vt:lpwstr>
  </property>
  <property fmtid="{D5CDD505-2E9C-101B-9397-08002B2CF9AE}" pid="7" name="MSIP_Label_defa4170-0d19-0005-0004-bc88714345d2_ActionId">
    <vt:lpwstr>317ac2d7-6e62-4f4a-a9ef-8d67714f8b65</vt:lpwstr>
  </property>
  <property fmtid="{D5CDD505-2E9C-101B-9397-08002B2CF9AE}" pid="8" name="MSIP_Label_defa4170-0d19-0005-0004-bc88714345d2_ContentBits">
    <vt:lpwstr>0</vt:lpwstr>
  </property>
</Properties>
</file>